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2"/>
  </p:notesMasterIdLst>
  <p:handoutMasterIdLst>
    <p:handoutMasterId r:id="rId13"/>
  </p:handoutMasterIdLst>
  <p:sldIdLst>
    <p:sldId id="425" r:id="rId5"/>
    <p:sldId id="258" r:id="rId6"/>
    <p:sldId id="435" r:id="rId7"/>
    <p:sldId id="436" r:id="rId8"/>
    <p:sldId id="432" r:id="rId9"/>
    <p:sldId id="433" r:id="rId10"/>
    <p:sldId id="305" r:id="rId11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7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Basics Of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Object Oriented Programming</a:t>
            </a:r>
          </a:p>
          <a:p>
            <a:pPr algn="ctr" fontAlgn="auto">
              <a:spcAft>
                <a:spcPts val="0"/>
              </a:spcAft>
              <a:defRPr/>
            </a:pP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Recap of Previous Session</a:t>
            </a:r>
            <a:endParaRPr lang="en-US" sz="2000" dirty="0" smtClean="0"/>
          </a:p>
          <a:p>
            <a:pPr lvl="1"/>
            <a:r>
              <a:rPr lang="en-US" altLang="zh-TW" sz="1600" dirty="0" smtClean="0"/>
              <a:t>Class &amp; Objects</a:t>
            </a:r>
          </a:p>
          <a:p>
            <a:pPr lvl="1"/>
            <a:r>
              <a:rPr lang="en-US" sz="1600" dirty="0" smtClean="0"/>
              <a:t>Abstraction</a:t>
            </a:r>
          </a:p>
          <a:p>
            <a:pPr lvl="1"/>
            <a:r>
              <a:rPr lang="en-US" sz="1600" dirty="0" smtClean="0"/>
              <a:t>Encapsulation</a:t>
            </a:r>
          </a:p>
          <a:p>
            <a:pPr lvl="1"/>
            <a:r>
              <a:rPr lang="en-US" sz="1600" dirty="0" smtClean="0"/>
              <a:t>Inheritance</a:t>
            </a:r>
          </a:p>
          <a:p>
            <a:pPr lvl="1"/>
            <a:r>
              <a:rPr lang="en-US" sz="1600" dirty="0" smtClean="0"/>
              <a:t>Polymorphism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Memory </a:t>
            </a:r>
            <a:r>
              <a:rPr lang="en-US" sz="2000" dirty="0" smtClean="0"/>
              <a:t>Management</a:t>
            </a:r>
          </a:p>
          <a:p>
            <a:pPr lvl="1"/>
            <a:r>
              <a:rPr lang="en-US" sz="1600" dirty="0" smtClean="0"/>
              <a:t>Heap Vs Stack</a:t>
            </a:r>
            <a:endParaRPr lang="en-US" sz="1600" dirty="0"/>
          </a:p>
          <a:p>
            <a:r>
              <a:rPr lang="en-US" sz="2000" dirty="0" smtClean="0"/>
              <a:t>Static </a:t>
            </a:r>
          </a:p>
          <a:p>
            <a:pPr lvl="1"/>
            <a:r>
              <a:rPr lang="en-US" sz="1200" dirty="0" smtClean="0"/>
              <a:t>Variables &amp; Functions</a:t>
            </a:r>
            <a:endParaRPr lang="en-US" sz="1200" dirty="0" smtClean="0"/>
          </a:p>
          <a:p>
            <a:r>
              <a:rPr lang="en-US" sz="2000" dirty="0" smtClean="0"/>
              <a:t>Constructors</a:t>
            </a:r>
          </a:p>
          <a:p>
            <a:pPr lvl="1"/>
            <a:r>
              <a:rPr lang="en-US" sz="1600" dirty="0" smtClean="0"/>
              <a:t>Default</a:t>
            </a:r>
          </a:p>
          <a:p>
            <a:pPr lvl="1"/>
            <a:r>
              <a:rPr lang="en-US" sz="1600" dirty="0" smtClean="0"/>
              <a:t>Copy</a:t>
            </a:r>
          </a:p>
          <a:p>
            <a:pPr lvl="1"/>
            <a:r>
              <a:rPr lang="en-US" sz="1600" dirty="0" smtClean="0"/>
              <a:t>Parametrized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Variables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88632" cy="5221783"/>
          </a:xfrm>
        </p:spPr>
        <p:txBody>
          <a:bodyPr rtlCol="0">
            <a:noAutofit/>
          </a:bodyPr>
          <a:lstStyle/>
          <a:p>
            <a:r>
              <a:rPr lang="en-US" sz="1800" dirty="0"/>
              <a:t>Static variable’s value is same for all the object(or instances) of the </a:t>
            </a:r>
            <a:r>
              <a:rPr lang="en-US" sz="1800" dirty="0" smtClean="0"/>
              <a:t>class</a:t>
            </a:r>
          </a:p>
          <a:p>
            <a:endParaRPr lang="en-US" sz="1800" dirty="0" smtClean="0"/>
          </a:p>
          <a:p>
            <a:r>
              <a:rPr lang="en-US" sz="1800" dirty="0" smtClean="0"/>
              <a:t>Or all </a:t>
            </a:r>
            <a:r>
              <a:rPr lang="en-US" sz="1800" dirty="0"/>
              <a:t>instances(objects) of the same class share a single copy of static </a:t>
            </a:r>
            <a:r>
              <a:rPr lang="en-US" sz="1800" dirty="0" smtClean="0"/>
              <a:t>variables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Static Variable Initialization:</a:t>
            </a:r>
          </a:p>
          <a:p>
            <a:pPr lvl="1"/>
            <a:r>
              <a:rPr lang="en-US" sz="1400" dirty="0"/>
              <a:t>when class is loaded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before any object of that class can be </a:t>
            </a:r>
            <a:r>
              <a:rPr lang="en-US" sz="1400" dirty="0" smtClean="0"/>
              <a:t>created</a:t>
            </a:r>
          </a:p>
          <a:p>
            <a:pPr lvl="1"/>
            <a:r>
              <a:rPr lang="en-US" sz="1400" dirty="0"/>
              <a:t>before any static method of the class runs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2605"/>
            <a:ext cx="5794808" cy="50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45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Methods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5688632" cy="5221783"/>
          </a:xfrm>
        </p:spPr>
        <p:txBody>
          <a:bodyPr rtlCol="0">
            <a:noAutofit/>
          </a:bodyPr>
          <a:lstStyle/>
          <a:p>
            <a:r>
              <a:rPr lang="en-US" sz="1600" dirty="0"/>
              <a:t>It is a method which </a:t>
            </a:r>
            <a:r>
              <a:rPr lang="en-US" sz="1600" b="1" dirty="0"/>
              <a:t>belongs to the class </a:t>
            </a:r>
            <a:r>
              <a:rPr lang="en-US" sz="1600" dirty="0"/>
              <a:t>and </a:t>
            </a:r>
            <a:r>
              <a:rPr lang="en-US" sz="1600" b="1" dirty="0"/>
              <a:t>not </a:t>
            </a:r>
            <a:r>
              <a:rPr lang="en-US" sz="1600" dirty="0"/>
              <a:t>to the </a:t>
            </a:r>
            <a:r>
              <a:rPr lang="en-US" sz="1600" b="1" dirty="0"/>
              <a:t>object</a:t>
            </a:r>
            <a:r>
              <a:rPr lang="en-US" sz="1600" dirty="0"/>
              <a:t>(instance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A static method </a:t>
            </a:r>
            <a:r>
              <a:rPr lang="en-US" sz="1600" b="1" dirty="0"/>
              <a:t>can access only static data</a:t>
            </a:r>
            <a:r>
              <a:rPr lang="en-US" sz="1600" dirty="0"/>
              <a:t>. It can not access non-static data (instance variables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A static method </a:t>
            </a:r>
            <a:r>
              <a:rPr lang="en-US" sz="1600" b="1" dirty="0"/>
              <a:t>can call</a:t>
            </a:r>
            <a:r>
              <a:rPr lang="en-US" sz="1600" dirty="0"/>
              <a:t> </a:t>
            </a:r>
            <a:r>
              <a:rPr lang="en-US" sz="1600" b="1" dirty="0"/>
              <a:t>only</a:t>
            </a:r>
            <a:r>
              <a:rPr lang="en-US" sz="1600" dirty="0"/>
              <a:t> other </a:t>
            </a:r>
            <a:r>
              <a:rPr lang="en-US" sz="1600" b="1" dirty="0"/>
              <a:t>static methods </a:t>
            </a:r>
            <a:r>
              <a:rPr lang="en-US" sz="1600" dirty="0"/>
              <a:t>and can not call a non-static method from it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A static method can be </a:t>
            </a:r>
            <a:r>
              <a:rPr lang="en-US" sz="1600" b="1" dirty="0"/>
              <a:t>accessed directly </a:t>
            </a:r>
            <a:r>
              <a:rPr lang="en-US" sz="1600" dirty="0"/>
              <a:t>by the </a:t>
            </a:r>
            <a:r>
              <a:rPr lang="en-US" sz="1600" b="1" dirty="0"/>
              <a:t>class name</a:t>
            </a:r>
            <a:r>
              <a:rPr lang="en-US" sz="1600" dirty="0"/>
              <a:t> and doesn’t need any </a:t>
            </a:r>
            <a:r>
              <a:rPr lang="en-US" sz="1600" dirty="0" smtClean="0"/>
              <a:t>object</a:t>
            </a:r>
          </a:p>
          <a:p>
            <a:endParaRPr lang="en-US" sz="1600" dirty="0"/>
          </a:p>
          <a:p>
            <a:r>
              <a:rPr lang="en-US" sz="1600" dirty="0"/>
              <a:t>Syntax : &lt;</a:t>
            </a:r>
            <a:r>
              <a:rPr lang="en-US" sz="1600" b="1" i="1" dirty="0"/>
              <a:t>class-name&gt;.&lt;method-name</a:t>
            </a:r>
            <a:r>
              <a:rPr lang="en-US" sz="1600" b="1" i="1" dirty="0" smtClean="0"/>
              <a:t>&gt;</a:t>
            </a:r>
          </a:p>
          <a:p>
            <a:endParaRPr lang="en-US" sz="1600" dirty="0"/>
          </a:p>
          <a:p>
            <a:r>
              <a:rPr lang="en-US" sz="1600" dirty="0"/>
              <a:t>A static method cannot refer to "this" or "super" keywords </a:t>
            </a: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anyway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300596"/>
            <a:ext cx="63531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71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 smtClean="0"/>
              <a:t>Default Constructors                         Copy Constructors                                </a:t>
            </a:r>
            <a:r>
              <a:rPr lang="en-US" sz="1800" dirty="0"/>
              <a:t>Parametrized Constructors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392" y="1308832"/>
            <a:ext cx="3168352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=“”;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} 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784" y="1442989"/>
            <a:ext cx="3168352" cy="36009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MyClass1(MyClass1 Ob)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ob.myInt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ob.myString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m.myInt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=20;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m.String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=“Hello Pal”;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ob1 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(m);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96200" y="1412776"/>
            <a:ext cx="3686200" cy="30008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MyClass1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MyClass1(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value,String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myInt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=value;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myString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300" dirty="0" err="1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  }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3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eaLnBrk="0" hangingPunct="0"/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Program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Main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 </a:t>
            </a:r>
            <a:r>
              <a:rPr kumimoji="0" lang="en-US" altLang="en-US" sz="13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 </a:t>
            </a: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{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 = </a:t>
            </a:r>
            <a:r>
              <a:rPr kumimoji="0" lang="en-US" alt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sz="13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MyClass</a:t>
            </a:r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(5,”Hello”);</a:t>
            </a: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  <a:endParaRPr kumimoji="0" lang="en-US" altLang="en-US" sz="1300" dirty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eaLnBrk="0" hangingPunct="0"/>
            <a:r>
              <a:rPr kumimoji="0" lang="en-US" altLang="en-US" sz="13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Constructors in Inheritance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392" y="1108775"/>
            <a:ext cx="6696744" cy="34009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("Parent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void print()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("I'm a Parent Class.");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 class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: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ParentClass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Console.WriteLine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("Child Constructor.");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public static void Main() {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child = new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ChildClass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    </a:t>
            </a:r>
            <a:r>
              <a:rPr kumimoji="0" lang="en-US" sz="13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child.print</a:t>
            </a:r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();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    }  </a:t>
            </a:r>
          </a:p>
          <a:p>
            <a:pPr eaLnBrk="0" hangingPunct="0"/>
            <a:r>
              <a:rPr kumimoji="0" lang="en-US" sz="1300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28342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31712</TotalTime>
  <Words>268</Words>
  <Application>Microsoft Office PowerPoint</Application>
  <PresentationFormat>Widescreen</PresentationFormat>
  <Paragraphs>140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inherit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Static Variables</vt:lpstr>
      <vt:lpstr>Static Methods</vt:lpstr>
      <vt:lpstr>Constructors</vt:lpstr>
      <vt:lpstr>Constructors in Inheritance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1288</cp:revision>
  <dcterms:created xsi:type="dcterms:W3CDTF">2012-12-14T09:29:35Z</dcterms:created>
  <dcterms:modified xsi:type="dcterms:W3CDTF">2017-08-14T05:57:57Z</dcterms:modified>
  <cp:category>Testing</cp:category>
</cp:coreProperties>
</file>