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6"/>
  </p:notesMasterIdLst>
  <p:handoutMasterIdLst>
    <p:handoutMasterId r:id="rId17"/>
  </p:handoutMasterIdLst>
  <p:sldIdLst>
    <p:sldId id="425" r:id="rId5"/>
    <p:sldId id="258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305" r:id="rId15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11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Basics Of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Object Oriented Programming</a:t>
            </a:r>
          </a:p>
          <a:p>
            <a:pPr algn="ctr" fontAlgn="auto">
              <a:spcAft>
                <a:spcPts val="0"/>
              </a:spcAft>
              <a:defRPr/>
            </a:pP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 in 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92" y="1108775"/>
            <a:ext cx="6696744" cy="34009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("Parent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void print()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("I'm a Parent Class.");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: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("Child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static void Main()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child = new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child.print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28342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OOPS</a:t>
            </a:r>
          </a:p>
          <a:p>
            <a:pPr lvl="1"/>
            <a:r>
              <a:rPr lang="en-US" altLang="zh-TW" sz="1600" dirty="0" smtClean="0"/>
              <a:t>Class &amp; Objects</a:t>
            </a:r>
          </a:p>
          <a:p>
            <a:pPr lvl="1"/>
            <a:r>
              <a:rPr lang="en-US" sz="1600" dirty="0" smtClean="0"/>
              <a:t>Abstraction</a:t>
            </a:r>
          </a:p>
          <a:p>
            <a:pPr lvl="1"/>
            <a:r>
              <a:rPr lang="en-US" sz="1600" dirty="0" smtClean="0"/>
              <a:t>Encapsulation</a:t>
            </a:r>
          </a:p>
          <a:p>
            <a:pPr lvl="1"/>
            <a:r>
              <a:rPr lang="en-US" sz="1600" dirty="0" smtClean="0"/>
              <a:t>Inheritance</a:t>
            </a:r>
          </a:p>
          <a:p>
            <a:pPr lvl="1"/>
            <a:r>
              <a:rPr lang="en-US" sz="1600" dirty="0" smtClean="0"/>
              <a:t>Polymorphism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Memory Management</a:t>
            </a:r>
            <a:endParaRPr lang="en-US" altLang="zh-TW" sz="2000" dirty="0" smtClean="0"/>
          </a:p>
          <a:p>
            <a:pPr lvl="1"/>
            <a:r>
              <a:rPr lang="en-US" sz="1600" dirty="0" smtClean="0"/>
              <a:t>New Operator</a:t>
            </a:r>
          </a:p>
          <a:p>
            <a:pPr lvl="1"/>
            <a:r>
              <a:rPr lang="en-US" sz="1600" dirty="0" smtClean="0"/>
              <a:t>Static Variables</a:t>
            </a:r>
          </a:p>
          <a:p>
            <a:pPr lvl="1"/>
            <a:r>
              <a:rPr lang="en-US" sz="1600" dirty="0" smtClean="0"/>
              <a:t>Global Variables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Constructors</a:t>
            </a:r>
            <a:endParaRPr lang="en-US" sz="20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Oriented Programming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700" dirty="0" smtClean="0"/>
              <a:t>Object </a:t>
            </a:r>
            <a:r>
              <a:rPr lang="en-US" sz="1700" dirty="0"/>
              <a:t>Oriented Programming (OOP) is a programming model where programs are organized around objects and data rather than action and </a:t>
            </a:r>
            <a:r>
              <a:rPr lang="en-US" sz="1700" dirty="0" smtClean="0"/>
              <a:t>logic</a:t>
            </a:r>
          </a:p>
          <a:p>
            <a:endParaRPr lang="en-US" sz="1700" dirty="0" smtClean="0"/>
          </a:p>
          <a:p>
            <a:r>
              <a:rPr lang="en-US" sz="1700" dirty="0"/>
              <a:t>OOP allows decomposition of a problem into a number of entities called objects and then builds data and functions around these </a:t>
            </a:r>
            <a:r>
              <a:rPr lang="en-US" sz="1700" dirty="0" smtClean="0"/>
              <a:t>objects</a:t>
            </a:r>
            <a:endParaRPr lang="en-US" sz="17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92896"/>
            <a:ext cx="8075240" cy="35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700" dirty="0"/>
              <a:t>Abstraction is "To represent the essential feature without representing the background details.“</a:t>
            </a:r>
          </a:p>
          <a:p>
            <a:r>
              <a:rPr lang="en-US" sz="1700" dirty="0"/>
              <a:t>Abstraction lets you focus on what the object does instead of how it does it.</a:t>
            </a:r>
          </a:p>
          <a:p>
            <a:r>
              <a:rPr lang="en-US" sz="1700" dirty="0"/>
              <a:t>Abstraction provides you a generalized view of your classes or objects by providing relevant information.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20" y="1999233"/>
            <a:ext cx="7259532" cy="40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Encapsulation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Wrapping up a data member and a method together into a single unit (in other words class) is called </a:t>
            </a:r>
            <a:r>
              <a:rPr lang="en-US" sz="1800" dirty="0" smtClean="0"/>
              <a:t>Encapsulation</a:t>
            </a:r>
          </a:p>
          <a:p>
            <a:endParaRPr lang="en-US" sz="1800" dirty="0" smtClean="0"/>
          </a:p>
          <a:p>
            <a:r>
              <a:rPr lang="en-US" sz="1800" dirty="0"/>
              <a:t>Encapsulation is like enclosing in a capsule. That is enclosing the related operations and data related to an object into that </a:t>
            </a:r>
            <a:r>
              <a:rPr lang="en-US" sz="1800" dirty="0" smtClean="0"/>
              <a:t>object</a:t>
            </a:r>
          </a:p>
          <a:p>
            <a:endParaRPr lang="en-US" sz="1800" dirty="0" smtClean="0"/>
          </a:p>
          <a:p>
            <a:r>
              <a:rPr lang="en-US" sz="1800" dirty="0"/>
              <a:t>Encapsulation is like your bag in which you can keep your pen, book etcetera. It means this is the property of encapsulating members and functions.</a:t>
            </a:r>
            <a:endParaRPr lang="en-US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501008"/>
            <a:ext cx="5440394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3068959"/>
            <a:ext cx="5400600" cy="2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7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When a class includes a property of another class it is known as inheritance.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example, a child includes the properties of its parents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10517"/>
            <a:ext cx="5184576" cy="4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Polymorphism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The word polymorphism means having many forms. In object-oriented programming paradigm, polymorphism is often expressed as 'one interface, multiple functions'.</a:t>
            </a:r>
          </a:p>
          <a:p>
            <a:r>
              <a:rPr lang="en-US" sz="1800" dirty="0"/>
              <a:t>Polymorphism can be static or dynamic. In static polymorphism, the response to a function is determined at the compile time. In dynamic polymorphism, it is decided at run-time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70" y="2226118"/>
            <a:ext cx="48079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7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Memory Management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b="1" dirty="0"/>
              <a:t>Stack</a:t>
            </a:r>
            <a:r>
              <a:rPr lang="en-US" sz="1800" dirty="0"/>
              <a:t> is used for static </a:t>
            </a:r>
            <a:r>
              <a:rPr lang="en-US" sz="1800" b="1" dirty="0"/>
              <a:t>memory</a:t>
            </a:r>
            <a:r>
              <a:rPr lang="en-US" sz="1800" dirty="0"/>
              <a:t> allocation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Heap</a:t>
            </a:r>
            <a:r>
              <a:rPr lang="en-US" sz="1800" dirty="0"/>
              <a:t> for dynamic </a:t>
            </a:r>
            <a:r>
              <a:rPr lang="en-US" sz="1800" b="1" dirty="0" smtClean="0"/>
              <a:t>memory </a:t>
            </a:r>
            <a:r>
              <a:rPr lang="en-US" sz="1800" dirty="0" smtClean="0"/>
              <a:t>allocation</a:t>
            </a:r>
            <a:r>
              <a:rPr lang="en-US" sz="1800" dirty="0"/>
              <a:t>, both stored in the computer's </a:t>
            </a:r>
            <a:r>
              <a:rPr lang="en-US" sz="1800" dirty="0" smtClean="0"/>
              <a:t>RAM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80176" y="2132856"/>
            <a:ext cx="4032448" cy="401648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"Something"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void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x,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rv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x + y +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^rv;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dirty="0"/>
          </a:p>
          <a:p>
            <a:pPr eaLnBrk="0" hangingPunct="0"/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6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6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  <a:endParaRPr kumimoji="0" lang="en-US" altLang="en-US" sz="1600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</a:t>
            </a:r>
            <a:r>
              <a:rPr kumimoji="0"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 = 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  <a:endParaRPr kumimoji="0" lang="en-US" altLang="en-US" sz="1600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132856"/>
            <a:ext cx="534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 smtClean="0"/>
              <a:t>Default </a:t>
            </a:r>
            <a:r>
              <a:rPr lang="en-US" sz="1800" dirty="0" smtClean="0"/>
              <a:t>Constructors                         Copy Constructors                                </a:t>
            </a:r>
            <a:r>
              <a:rPr lang="en-US" sz="1800" dirty="0"/>
              <a:t>Parametrized Constructors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Constructors in Inheritance</a:t>
            </a:r>
            <a:endParaRPr lang="en-US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392" y="1308832"/>
            <a:ext cx="3168352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=“”;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} 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784" y="1442989"/>
            <a:ext cx="3168352" cy="36009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MyClass1(MyClass1 Ob)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ob.myInt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ob.myString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m.myInt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=20;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m.String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=“Hello Pal”;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ob1 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(m);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96200" y="1412776"/>
            <a:ext cx="3686200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value,String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(5,”Hello”);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31511</TotalTime>
  <Words>487</Words>
  <Application>Microsoft Office PowerPoint</Application>
  <PresentationFormat>Widescreen</PresentationFormat>
  <Paragraphs>162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inherit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Object Oriented Programming</vt:lpstr>
      <vt:lpstr>Abstraction</vt:lpstr>
      <vt:lpstr>Encapsulation</vt:lpstr>
      <vt:lpstr>Inheritance</vt:lpstr>
      <vt:lpstr>Polymorphism</vt:lpstr>
      <vt:lpstr>Memory Management</vt:lpstr>
      <vt:lpstr>Constructors</vt:lpstr>
      <vt:lpstr>Constructors in Inheritance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1278</cp:revision>
  <dcterms:created xsi:type="dcterms:W3CDTF">2012-12-14T09:29:35Z</dcterms:created>
  <dcterms:modified xsi:type="dcterms:W3CDTF">2017-07-26T05:35:16Z</dcterms:modified>
  <cp:category>Testing</cp:category>
</cp:coreProperties>
</file>