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1" r:id="rId2"/>
    <p:sldMasterId id="2147483673" r:id="rId3"/>
  </p:sldMasterIdLst>
  <p:notesMasterIdLst>
    <p:notesMasterId r:id="rId10"/>
  </p:notesMasterIdLst>
  <p:sldIdLst>
    <p:sldId id="268" r:id="rId4"/>
    <p:sldId id="257" r:id="rId5"/>
    <p:sldId id="266" r:id="rId6"/>
    <p:sldId id="267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7FA11-1C63-44F2-978C-3AF56A79E96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0FD5ADE0-FAD0-4FCD-BA50-2F336ED26B41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b="1" dirty="0" smtClean="0">
              <a:latin typeface="Calibri" panose="020F0502020204030204" pitchFamily="34" charset="0"/>
            </a:rPr>
            <a:t>QA Transformation</a:t>
          </a:r>
          <a:endParaRPr lang="en-US" sz="2000" b="1" dirty="0">
            <a:latin typeface="Calibri" panose="020F0502020204030204" pitchFamily="34" charset="0"/>
          </a:endParaRPr>
        </a:p>
      </dgm:t>
    </dgm:pt>
    <dgm:pt modelId="{305F1E6A-0006-4DF5-850A-71042E9EF3F3}" type="parTrans" cxnId="{751F26CD-5414-4E14-B3AC-43D2E1B65875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46168B16-3C75-4E5F-9289-384F4BAEA6E5}" type="sibTrans" cxnId="{751F26CD-5414-4E14-B3AC-43D2E1B65875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7C01135B-EE71-41BB-A7D8-7D9DDD549933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000" b="1" dirty="0" smtClean="0">
              <a:latin typeface="Calibri" panose="020F0502020204030204" pitchFamily="34" charset="0"/>
            </a:rPr>
            <a:t>Establish &amp; Expand Strategy</a:t>
          </a:r>
          <a:endParaRPr lang="en-US" sz="2000" b="1" dirty="0">
            <a:latin typeface="Calibri" panose="020F0502020204030204" pitchFamily="34" charset="0"/>
          </a:endParaRPr>
        </a:p>
      </dgm:t>
    </dgm:pt>
    <dgm:pt modelId="{57E4D9B5-76EA-4B33-80D1-7BF03D298275}" type="parTrans" cxnId="{F8A53798-7D3F-4CA8-B48B-1FBC08DF27AE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513144EE-6D33-45B7-8AE2-36F8B79068C9}" type="sibTrans" cxnId="{F8A53798-7D3F-4CA8-B48B-1FBC08DF27AE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3A6E0632-E7EE-4DA2-A1A8-82042D5B93C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000" b="1" dirty="0" smtClean="0">
              <a:latin typeface="Calibri" panose="020F0502020204030204" pitchFamily="34" charset="0"/>
            </a:rPr>
            <a:t>Value Delivered</a:t>
          </a:r>
          <a:endParaRPr lang="en-US" sz="2000" b="1" dirty="0">
            <a:latin typeface="Calibri" panose="020F0502020204030204" pitchFamily="34" charset="0"/>
          </a:endParaRPr>
        </a:p>
      </dgm:t>
    </dgm:pt>
    <dgm:pt modelId="{EAC0CB9A-E2A0-4422-8116-29DFE463654D}" type="parTrans" cxnId="{FAA52126-1718-4A47-8386-4DF3736FA02E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8BBE24E6-5671-4BF4-B296-D6E0AB1B2637}" type="sibTrans" cxnId="{FAA52126-1718-4A47-8386-4DF3736FA02E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C52C428E-BE32-4877-B7C8-017545AFE5B5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000" b="1" dirty="0" smtClean="0">
              <a:latin typeface="Calibri" panose="020F0502020204030204" pitchFamily="34" charset="0"/>
            </a:rPr>
            <a:t>QA Evolution</a:t>
          </a:r>
          <a:endParaRPr lang="en-US" sz="2000" b="1" dirty="0">
            <a:latin typeface="Calibri" panose="020F0502020204030204" pitchFamily="34" charset="0"/>
          </a:endParaRPr>
        </a:p>
      </dgm:t>
    </dgm:pt>
    <dgm:pt modelId="{BCA8298E-1836-4021-996C-D7C499DA72B3}" type="parTrans" cxnId="{72E1D751-3396-412E-99F6-D6D8B3A90F53}">
      <dgm:prSet/>
      <dgm:spPr/>
      <dgm:t>
        <a:bodyPr/>
        <a:lstStyle/>
        <a:p>
          <a:endParaRPr lang="en-US"/>
        </a:p>
      </dgm:t>
    </dgm:pt>
    <dgm:pt modelId="{A1CB352D-8621-4C1C-B4A3-B7B7EBD2391A}" type="sibTrans" cxnId="{72E1D751-3396-412E-99F6-D6D8B3A90F53}">
      <dgm:prSet/>
      <dgm:spPr/>
      <dgm:t>
        <a:bodyPr/>
        <a:lstStyle/>
        <a:p>
          <a:endParaRPr lang="en-US" dirty="0"/>
        </a:p>
      </dgm:t>
    </dgm:pt>
    <dgm:pt modelId="{AE8A7516-DAF7-4B47-8536-E8E56B9AD0E8}" type="pres">
      <dgm:prSet presAssocID="{1427FA11-1C63-44F2-978C-3AF56A79E96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0F0D101-752C-422D-9024-AB2B10FB1F83}" type="pres">
      <dgm:prSet presAssocID="{1427FA11-1C63-44F2-978C-3AF56A79E965}" presName="Name1" presStyleCnt="0"/>
      <dgm:spPr/>
    </dgm:pt>
    <dgm:pt modelId="{B523915A-7217-4AEE-ACFD-A841EEFACBA6}" type="pres">
      <dgm:prSet presAssocID="{1427FA11-1C63-44F2-978C-3AF56A79E965}" presName="cycle" presStyleCnt="0"/>
      <dgm:spPr/>
    </dgm:pt>
    <dgm:pt modelId="{1B0031C3-B876-46E4-BDC9-B52FA87941C0}" type="pres">
      <dgm:prSet presAssocID="{1427FA11-1C63-44F2-978C-3AF56A79E965}" presName="srcNode" presStyleLbl="node1" presStyleIdx="0" presStyleCnt="4"/>
      <dgm:spPr/>
    </dgm:pt>
    <dgm:pt modelId="{70ECBE73-6EBF-4C6E-A697-8370F1C8A5D4}" type="pres">
      <dgm:prSet presAssocID="{1427FA11-1C63-44F2-978C-3AF56A79E965}" presName="conn" presStyleLbl="parChTrans1D2" presStyleIdx="0" presStyleCnt="1"/>
      <dgm:spPr/>
      <dgm:t>
        <a:bodyPr/>
        <a:lstStyle/>
        <a:p>
          <a:endParaRPr lang="en-US"/>
        </a:p>
      </dgm:t>
    </dgm:pt>
    <dgm:pt modelId="{39998D1A-99CE-43DD-AB1F-F48242F0B153}" type="pres">
      <dgm:prSet presAssocID="{1427FA11-1C63-44F2-978C-3AF56A79E965}" presName="extraNode" presStyleLbl="node1" presStyleIdx="0" presStyleCnt="4"/>
      <dgm:spPr/>
    </dgm:pt>
    <dgm:pt modelId="{200ABBA4-1197-44D9-914E-AAD005300777}" type="pres">
      <dgm:prSet presAssocID="{1427FA11-1C63-44F2-978C-3AF56A79E965}" presName="dstNode" presStyleLbl="node1" presStyleIdx="0" presStyleCnt="4"/>
      <dgm:spPr/>
    </dgm:pt>
    <dgm:pt modelId="{1A44B7E3-D22C-42ED-9E2E-6664CF38C2C6}" type="pres">
      <dgm:prSet presAssocID="{C52C428E-BE32-4877-B7C8-017545AFE5B5}" presName="text_1" presStyleLbl="node1" presStyleIdx="0" presStyleCnt="4" custLinFactNeighborX="1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D6F72-A601-48CE-AC94-9F6652D5C66C}" type="pres">
      <dgm:prSet presAssocID="{C52C428E-BE32-4877-B7C8-017545AFE5B5}" presName="accent_1" presStyleCnt="0"/>
      <dgm:spPr/>
    </dgm:pt>
    <dgm:pt modelId="{128B8147-0B21-401C-9609-39BAF90C5BC5}" type="pres">
      <dgm:prSet presAssocID="{C52C428E-BE32-4877-B7C8-017545AFE5B5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939451E-FE12-47D8-AD55-1D6B9B18159A}" type="pres">
      <dgm:prSet presAssocID="{0FD5ADE0-FAD0-4FCD-BA50-2F336ED26B4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C1331-D76F-46FA-89BA-EABDFCF1BE0D}" type="pres">
      <dgm:prSet presAssocID="{0FD5ADE0-FAD0-4FCD-BA50-2F336ED26B41}" presName="accent_2" presStyleCnt="0"/>
      <dgm:spPr/>
    </dgm:pt>
    <dgm:pt modelId="{C9CF9786-318A-4DE0-8DE7-427BCF427407}" type="pres">
      <dgm:prSet presAssocID="{0FD5ADE0-FAD0-4FCD-BA50-2F336ED26B41}" presName="accentRepeatNode" presStyleLbl="solidFgAcc1" presStyleIdx="1" presStyleCnt="4"/>
      <dgm:spPr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solidFill>
            <a:schemeClr val="accent2">
              <a:lumMod val="75000"/>
            </a:schemeClr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F244862C-ABDE-4A13-A4A9-96F26FFCF2E3}" type="pres">
      <dgm:prSet presAssocID="{7C01135B-EE71-41BB-A7D8-7D9DDD54993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BD799-C136-4F0D-97C3-0BB0D33054D6}" type="pres">
      <dgm:prSet presAssocID="{7C01135B-EE71-41BB-A7D8-7D9DDD549933}" presName="accent_3" presStyleCnt="0"/>
      <dgm:spPr/>
    </dgm:pt>
    <dgm:pt modelId="{3FE352A1-DC3F-43A5-AB5C-F198952A3236}" type="pres">
      <dgm:prSet presAssocID="{7C01135B-EE71-41BB-A7D8-7D9DDD549933}" presName="accentRepeatNode" presStyleLbl="solidFgAcc1" presStyleIdx="2" presStyleCnt="4"/>
      <dgm:spPr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solidFill>
            <a:schemeClr val="accent5">
              <a:lumMod val="75000"/>
            </a:schemeClr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D20FA601-EE5B-48FB-8D50-37E5DD0613FE}" type="pres">
      <dgm:prSet presAssocID="{3A6E0632-E7EE-4DA2-A1A8-82042D5B93C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A4475-08FE-44D9-8CB4-815D7E4BE4C1}" type="pres">
      <dgm:prSet presAssocID="{3A6E0632-E7EE-4DA2-A1A8-82042D5B93C9}" presName="accent_4" presStyleCnt="0"/>
      <dgm:spPr/>
    </dgm:pt>
    <dgm:pt modelId="{7CA6783E-27CA-48E5-8F9C-2974250DB209}" type="pres">
      <dgm:prSet presAssocID="{3A6E0632-E7EE-4DA2-A1A8-82042D5B93C9}" presName="accentRepeatNode" presStyleLbl="solidFgAcc1" presStyleIdx="3" presStyleCnt="4" custLinFactNeighborX="-15192" custLinFactNeighborY="9495"/>
      <dgm:spPr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solidFill>
            <a:schemeClr val="accent6">
              <a:lumMod val="75000"/>
            </a:schemeClr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</dgm:ptLst>
  <dgm:cxnLst>
    <dgm:cxn modelId="{751F26CD-5414-4E14-B3AC-43D2E1B65875}" srcId="{1427FA11-1C63-44F2-978C-3AF56A79E965}" destId="{0FD5ADE0-FAD0-4FCD-BA50-2F336ED26B41}" srcOrd="1" destOrd="0" parTransId="{305F1E6A-0006-4DF5-850A-71042E9EF3F3}" sibTransId="{46168B16-3C75-4E5F-9289-384F4BAEA6E5}"/>
    <dgm:cxn modelId="{06D1116F-8C14-4F16-AF49-E9C3E6E09707}" type="presOf" srcId="{A1CB352D-8621-4C1C-B4A3-B7B7EBD2391A}" destId="{70ECBE73-6EBF-4C6E-A697-8370F1C8A5D4}" srcOrd="0" destOrd="0" presId="urn:microsoft.com/office/officeart/2008/layout/VerticalCurvedList"/>
    <dgm:cxn modelId="{5FF90B5D-C36D-4047-919A-4A189C0667A8}" type="presOf" srcId="{C52C428E-BE32-4877-B7C8-017545AFE5B5}" destId="{1A44B7E3-D22C-42ED-9E2E-6664CF38C2C6}" srcOrd="0" destOrd="0" presId="urn:microsoft.com/office/officeart/2008/layout/VerticalCurvedList"/>
    <dgm:cxn modelId="{F8A53798-7D3F-4CA8-B48B-1FBC08DF27AE}" srcId="{1427FA11-1C63-44F2-978C-3AF56A79E965}" destId="{7C01135B-EE71-41BB-A7D8-7D9DDD549933}" srcOrd="2" destOrd="0" parTransId="{57E4D9B5-76EA-4B33-80D1-7BF03D298275}" sibTransId="{513144EE-6D33-45B7-8AE2-36F8B79068C9}"/>
    <dgm:cxn modelId="{FAA52126-1718-4A47-8386-4DF3736FA02E}" srcId="{1427FA11-1C63-44F2-978C-3AF56A79E965}" destId="{3A6E0632-E7EE-4DA2-A1A8-82042D5B93C9}" srcOrd="3" destOrd="0" parTransId="{EAC0CB9A-E2A0-4422-8116-29DFE463654D}" sibTransId="{8BBE24E6-5671-4BF4-B296-D6E0AB1B2637}"/>
    <dgm:cxn modelId="{8D773E92-2EA8-457E-806D-9484A2BD9589}" type="presOf" srcId="{0FD5ADE0-FAD0-4FCD-BA50-2F336ED26B41}" destId="{6939451E-FE12-47D8-AD55-1D6B9B18159A}" srcOrd="0" destOrd="0" presId="urn:microsoft.com/office/officeart/2008/layout/VerticalCurvedList"/>
    <dgm:cxn modelId="{47F29226-8453-4633-8EEF-979A59993673}" type="presOf" srcId="{7C01135B-EE71-41BB-A7D8-7D9DDD549933}" destId="{F244862C-ABDE-4A13-A4A9-96F26FFCF2E3}" srcOrd="0" destOrd="0" presId="urn:microsoft.com/office/officeart/2008/layout/VerticalCurvedList"/>
    <dgm:cxn modelId="{C1FFF530-F99E-4C26-B96F-0EBAC844FBD7}" type="presOf" srcId="{1427FA11-1C63-44F2-978C-3AF56A79E965}" destId="{AE8A7516-DAF7-4B47-8536-E8E56B9AD0E8}" srcOrd="0" destOrd="0" presId="urn:microsoft.com/office/officeart/2008/layout/VerticalCurvedList"/>
    <dgm:cxn modelId="{72E1D751-3396-412E-99F6-D6D8B3A90F53}" srcId="{1427FA11-1C63-44F2-978C-3AF56A79E965}" destId="{C52C428E-BE32-4877-B7C8-017545AFE5B5}" srcOrd="0" destOrd="0" parTransId="{BCA8298E-1836-4021-996C-D7C499DA72B3}" sibTransId="{A1CB352D-8621-4C1C-B4A3-B7B7EBD2391A}"/>
    <dgm:cxn modelId="{07EFCFF4-7F0D-435A-A0C5-C44FC9170E7C}" type="presOf" srcId="{3A6E0632-E7EE-4DA2-A1A8-82042D5B93C9}" destId="{D20FA601-EE5B-48FB-8D50-37E5DD0613FE}" srcOrd="0" destOrd="0" presId="urn:microsoft.com/office/officeart/2008/layout/VerticalCurvedList"/>
    <dgm:cxn modelId="{AF037058-7591-4C4C-8F7B-A6E351E80BD8}" type="presParOf" srcId="{AE8A7516-DAF7-4B47-8536-E8E56B9AD0E8}" destId="{50F0D101-752C-422D-9024-AB2B10FB1F83}" srcOrd="0" destOrd="0" presId="urn:microsoft.com/office/officeart/2008/layout/VerticalCurvedList"/>
    <dgm:cxn modelId="{F02685B3-3E06-4E72-ADC3-537A71D6C2D6}" type="presParOf" srcId="{50F0D101-752C-422D-9024-AB2B10FB1F83}" destId="{B523915A-7217-4AEE-ACFD-A841EEFACBA6}" srcOrd="0" destOrd="0" presId="urn:microsoft.com/office/officeart/2008/layout/VerticalCurvedList"/>
    <dgm:cxn modelId="{A96F4040-5F86-4A83-8D32-F743A3408893}" type="presParOf" srcId="{B523915A-7217-4AEE-ACFD-A841EEFACBA6}" destId="{1B0031C3-B876-46E4-BDC9-B52FA87941C0}" srcOrd="0" destOrd="0" presId="urn:microsoft.com/office/officeart/2008/layout/VerticalCurvedList"/>
    <dgm:cxn modelId="{6A8FE731-4B5B-4D8B-B612-00A4EDADDD96}" type="presParOf" srcId="{B523915A-7217-4AEE-ACFD-A841EEFACBA6}" destId="{70ECBE73-6EBF-4C6E-A697-8370F1C8A5D4}" srcOrd="1" destOrd="0" presId="urn:microsoft.com/office/officeart/2008/layout/VerticalCurvedList"/>
    <dgm:cxn modelId="{D0A278C4-1D3A-47EA-8AC3-402BA76A014A}" type="presParOf" srcId="{B523915A-7217-4AEE-ACFD-A841EEFACBA6}" destId="{39998D1A-99CE-43DD-AB1F-F48242F0B153}" srcOrd="2" destOrd="0" presId="urn:microsoft.com/office/officeart/2008/layout/VerticalCurvedList"/>
    <dgm:cxn modelId="{567EC23C-1812-48FE-AF5B-C135971D0996}" type="presParOf" srcId="{B523915A-7217-4AEE-ACFD-A841EEFACBA6}" destId="{200ABBA4-1197-44D9-914E-AAD005300777}" srcOrd="3" destOrd="0" presId="urn:microsoft.com/office/officeart/2008/layout/VerticalCurvedList"/>
    <dgm:cxn modelId="{3C24BFF4-1A21-45C3-B41C-9D1775A85875}" type="presParOf" srcId="{50F0D101-752C-422D-9024-AB2B10FB1F83}" destId="{1A44B7E3-D22C-42ED-9E2E-6664CF38C2C6}" srcOrd="1" destOrd="0" presId="urn:microsoft.com/office/officeart/2008/layout/VerticalCurvedList"/>
    <dgm:cxn modelId="{FF7DA2DB-1222-46CF-9C4C-460961E4C5B5}" type="presParOf" srcId="{50F0D101-752C-422D-9024-AB2B10FB1F83}" destId="{0A4D6F72-A601-48CE-AC94-9F6652D5C66C}" srcOrd="2" destOrd="0" presId="urn:microsoft.com/office/officeart/2008/layout/VerticalCurvedList"/>
    <dgm:cxn modelId="{6D820FB4-EC41-4734-A631-676BA2427880}" type="presParOf" srcId="{0A4D6F72-A601-48CE-AC94-9F6652D5C66C}" destId="{128B8147-0B21-401C-9609-39BAF90C5BC5}" srcOrd="0" destOrd="0" presId="urn:microsoft.com/office/officeart/2008/layout/VerticalCurvedList"/>
    <dgm:cxn modelId="{61CF3C1E-1FA7-4CA1-8BBA-08561FA4C87D}" type="presParOf" srcId="{50F0D101-752C-422D-9024-AB2B10FB1F83}" destId="{6939451E-FE12-47D8-AD55-1D6B9B18159A}" srcOrd="3" destOrd="0" presId="urn:microsoft.com/office/officeart/2008/layout/VerticalCurvedList"/>
    <dgm:cxn modelId="{B9B00879-5F2A-4BDF-9127-0A67D3266ECA}" type="presParOf" srcId="{50F0D101-752C-422D-9024-AB2B10FB1F83}" destId="{A21C1331-D76F-46FA-89BA-EABDFCF1BE0D}" srcOrd="4" destOrd="0" presId="urn:microsoft.com/office/officeart/2008/layout/VerticalCurvedList"/>
    <dgm:cxn modelId="{F6F3A337-3694-49BC-B372-A42C8CFFC36B}" type="presParOf" srcId="{A21C1331-D76F-46FA-89BA-EABDFCF1BE0D}" destId="{C9CF9786-318A-4DE0-8DE7-427BCF427407}" srcOrd="0" destOrd="0" presId="urn:microsoft.com/office/officeart/2008/layout/VerticalCurvedList"/>
    <dgm:cxn modelId="{15A94BEB-E9D2-4242-A456-9230533F92BB}" type="presParOf" srcId="{50F0D101-752C-422D-9024-AB2B10FB1F83}" destId="{F244862C-ABDE-4A13-A4A9-96F26FFCF2E3}" srcOrd="5" destOrd="0" presId="urn:microsoft.com/office/officeart/2008/layout/VerticalCurvedList"/>
    <dgm:cxn modelId="{5A47F41C-CA03-46E9-9129-661FA4A8383A}" type="presParOf" srcId="{50F0D101-752C-422D-9024-AB2B10FB1F83}" destId="{61BBD799-C136-4F0D-97C3-0BB0D33054D6}" srcOrd="6" destOrd="0" presId="urn:microsoft.com/office/officeart/2008/layout/VerticalCurvedList"/>
    <dgm:cxn modelId="{F83566A9-2F80-4C2A-ABAB-AF638BC3AA08}" type="presParOf" srcId="{61BBD799-C136-4F0D-97C3-0BB0D33054D6}" destId="{3FE352A1-DC3F-43A5-AB5C-F198952A3236}" srcOrd="0" destOrd="0" presId="urn:microsoft.com/office/officeart/2008/layout/VerticalCurvedList"/>
    <dgm:cxn modelId="{10158107-B65A-48D4-B339-6FC27346DABA}" type="presParOf" srcId="{50F0D101-752C-422D-9024-AB2B10FB1F83}" destId="{D20FA601-EE5B-48FB-8D50-37E5DD0613FE}" srcOrd="7" destOrd="0" presId="urn:microsoft.com/office/officeart/2008/layout/VerticalCurvedList"/>
    <dgm:cxn modelId="{3C456C16-893D-4F31-8255-07620994EB19}" type="presParOf" srcId="{50F0D101-752C-422D-9024-AB2B10FB1F83}" destId="{0C0A4475-08FE-44D9-8CB4-815D7E4BE4C1}" srcOrd="8" destOrd="0" presId="urn:microsoft.com/office/officeart/2008/layout/VerticalCurvedList"/>
    <dgm:cxn modelId="{56B439D3-D60A-4155-8ABF-711ED5981318}" type="presParOf" srcId="{0C0A4475-08FE-44D9-8CB4-815D7E4BE4C1}" destId="{7CA6783E-27CA-48E5-8F9C-2974250DB2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B8BEAB-1344-4CEB-B84A-4993CE41D5EE}" type="doc">
      <dgm:prSet loTypeId="urn:microsoft.com/office/officeart/2005/8/layout/bProcess4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E7EB69-637A-41AB-A7C7-CB859B65EC4F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Assessed  several applications/QA practices/tools used and existing STLC in CUB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3508621-8DA8-43CC-BEF8-637BD7434D2B}" type="parTrans" cxnId="{B347250A-EAB5-4806-ACD9-F9E29BCA6262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7F7120F-91D1-4816-AE9A-F6A818AA578D}" type="sibTrans" cxnId="{B347250A-EAB5-4806-ACD9-F9E29BCA6262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6A1012-D907-4A33-8D61-9A9191699C48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Collaborated with Delivery Team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E9A9236-E743-4754-89B1-E0CDE7A66D99}" type="parTrans" cxnId="{05DEF3EE-39C5-488F-835A-9D3D389323DA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57ABE5-6356-4C0F-96BB-0FC716841BA6}" type="sibTrans" cxnId="{05DEF3EE-39C5-488F-835A-9D3D389323DA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E9D2473-C7CC-4998-95AC-54E959FB3551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Evaluated the existing process and listed down the gaps /pain areas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B4F80D7-9187-4A75-8753-F75868D2C889}" type="parTrans" cxnId="{52445DE9-650A-48B8-9FE1-7B5AAE83C09A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961D26C-4B54-4E76-95A0-2936141AB9E7}" type="sibTrans" cxnId="{52445DE9-650A-48B8-9FE1-7B5AAE83C09A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4EA3BA-8C26-4375-937D-972160B71BD7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Identified the fixes for the gaps and drafted a road map for a smooth transition from legacy model to DevOps adoption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E28E847-CC0E-4B95-AD27-6A0C4291928E}" type="parTrans" cxnId="{1C55EB2D-5CF1-470C-8B44-0C3578C3EE84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03D6C0-F78A-44AA-B095-0A871EB6C95C}" type="sibTrans" cxnId="{1C55EB2D-5CF1-470C-8B44-0C3578C3EE84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4916850-4C19-455E-AB8E-BAEC1633CA3F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Defined the testing process/strategy/Roles and Responsibilities within QA &amp; Dev Team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C4F65A-CBC1-4708-BCD5-258CDEB1CC4E}" type="parTrans" cxnId="{13F97F30-F0BF-4B51-AC67-C0C217346BDB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55F2263-D67F-44D1-937F-F516A84321B2}" type="sibTrans" cxnId="{13F97F30-F0BF-4B51-AC67-C0C217346BDB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112A77-6767-4C3D-A7EB-5AC05611C24D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Finalized the implementation plan and secured approval from the authorized approvers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7475CC-C89C-4497-9D26-68C503E95C39}" type="parTrans" cxnId="{AFDD53C5-008A-498C-8022-60497A9C521C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22A40D7-6516-4653-A0DE-E12FAA49F03B}" type="sibTrans" cxnId="{AFDD53C5-008A-498C-8022-60497A9C521C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529D456-F697-4015-9EA7-1E210A7D7DCD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Test Automation POC </a:t>
          </a:r>
        </a:p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&amp; </a:t>
          </a:r>
        </a:p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Implementation.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3F76CC-ED46-4155-B07C-8706648332CC}" type="parTrans" cxnId="{AC418ED0-F35F-4F7A-9CD7-D36F60ECAAD7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26CB36A-9600-4C29-A0AD-261C1B78E6A9}" type="sibTrans" cxnId="{AC418ED0-F35F-4F7A-9CD7-D36F60ECAAD7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F61596-55B6-4AE7-9CD5-E540BDF6DB31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Identified the right tools for every phases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67EDCCF-BC57-4613-A4C0-DA829660A8F0}" type="sibTrans" cxnId="{24049BEF-39BB-458E-AEF5-C27968494ABF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665BF50-E030-4A02-A4E7-CCCF3F72A757}" type="parTrans" cxnId="{24049BEF-39BB-458E-AEF5-C27968494ABF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F4D32A7-36F9-45CE-ABBF-8B5E039D6A7A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Secured Access and required privileges for the identified tools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C8CF5D6-B7D4-4F2D-9D1F-E08305A3F220}" type="sibTrans" cxnId="{25FBE087-399A-4D12-B028-43D07CB51136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D6DAD1-2F13-4514-B7A3-2B75A767E6EC}" type="parTrans" cxnId="{25FBE087-399A-4D12-B028-43D07CB51136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C155119-0B51-4949-8201-C838E5196972}" type="pres">
      <dgm:prSet presAssocID="{A0B8BEAB-1344-4CEB-B84A-4993CE41D5E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0CAD5AF4-04D9-46A5-A6BD-2D3C17668664}" type="pres">
      <dgm:prSet presAssocID="{FDE7EB69-637A-41AB-A7C7-CB859B65EC4F}" presName="compNode" presStyleCnt="0"/>
      <dgm:spPr/>
    </dgm:pt>
    <dgm:pt modelId="{F395D8CC-F9A2-4E7F-9977-80C7C7981202}" type="pres">
      <dgm:prSet presAssocID="{FDE7EB69-637A-41AB-A7C7-CB859B65EC4F}" presName="dummyConnPt" presStyleCnt="0"/>
      <dgm:spPr/>
    </dgm:pt>
    <dgm:pt modelId="{1338B244-08D7-4A78-AFDE-555176ECE96D}" type="pres">
      <dgm:prSet presAssocID="{FDE7EB69-637A-41AB-A7C7-CB859B65EC4F}" presName="node" presStyleLbl="node1" presStyleIdx="0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DEDEF-4805-429C-BFC8-DA00E253E70A}" type="pres">
      <dgm:prSet presAssocID="{87F7120F-91D1-4816-AE9A-F6A818AA578D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D7D30AC4-9D02-4117-9001-64DAEEB107BE}" type="pres">
      <dgm:prSet presAssocID="{4B6A1012-D907-4A33-8D61-9A9191699C48}" presName="compNode" presStyleCnt="0"/>
      <dgm:spPr/>
    </dgm:pt>
    <dgm:pt modelId="{0E5C7C5B-0FED-4652-A5A0-38DED6AEA407}" type="pres">
      <dgm:prSet presAssocID="{4B6A1012-D907-4A33-8D61-9A9191699C48}" presName="dummyConnPt" presStyleCnt="0"/>
      <dgm:spPr/>
    </dgm:pt>
    <dgm:pt modelId="{7A8D89D5-892F-4E74-A22A-E94AA646753D}" type="pres">
      <dgm:prSet presAssocID="{4B6A1012-D907-4A33-8D61-9A9191699C48}" presName="node" presStyleLbl="node1" presStyleIdx="1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B3158-C9B4-4C3D-B320-4BE97B56CD02}" type="pres">
      <dgm:prSet presAssocID="{0457ABE5-6356-4C0F-96BB-0FC716841BA6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58F6A7A1-59BD-4A24-BF3F-4D18ED860C77}" type="pres">
      <dgm:prSet presAssocID="{8E9D2473-C7CC-4998-95AC-54E959FB3551}" presName="compNode" presStyleCnt="0"/>
      <dgm:spPr/>
    </dgm:pt>
    <dgm:pt modelId="{8145EDD8-B159-4E94-84A3-799F597FE0CE}" type="pres">
      <dgm:prSet presAssocID="{8E9D2473-C7CC-4998-95AC-54E959FB3551}" presName="dummyConnPt" presStyleCnt="0"/>
      <dgm:spPr/>
    </dgm:pt>
    <dgm:pt modelId="{A2241A07-84C2-40F2-99D7-017B4348052E}" type="pres">
      <dgm:prSet presAssocID="{8E9D2473-C7CC-4998-95AC-54E959FB3551}" presName="node" presStyleLbl="node1" presStyleIdx="2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AB376-6458-4390-ACA3-DDA7ADDF1A7E}" type="pres">
      <dgm:prSet presAssocID="{E961D26C-4B54-4E76-95A0-2936141AB9E7}" presName="sibTrans" presStyleLbl="bgSibTrans2D1" presStyleIdx="2" presStyleCnt="8" custLinFactY="60440" custLinFactNeighborY="100000"/>
      <dgm:spPr/>
      <dgm:t>
        <a:bodyPr/>
        <a:lstStyle/>
        <a:p>
          <a:endParaRPr lang="en-US"/>
        </a:p>
      </dgm:t>
    </dgm:pt>
    <dgm:pt modelId="{EAF159A7-7055-46B9-B462-F9ED4793CD4E}" type="pres">
      <dgm:prSet presAssocID="{154EA3BA-8C26-4375-937D-972160B71BD7}" presName="compNode" presStyleCnt="0"/>
      <dgm:spPr/>
    </dgm:pt>
    <dgm:pt modelId="{AB796BDC-1920-49DD-BD04-E2C217C7D788}" type="pres">
      <dgm:prSet presAssocID="{154EA3BA-8C26-4375-937D-972160B71BD7}" presName="dummyConnPt" presStyleCnt="0"/>
      <dgm:spPr/>
    </dgm:pt>
    <dgm:pt modelId="{FAF8B6AE-D581-46F4-814E-B1226FFA690F}" type="pres">
      <dgm:prSet presAssocID="{154EA3BA-8C26-4375-937D-972160B71BD7}" presName="node" presStyleLbl="node1" presStyleIdx="3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781DB-4747-4FEC-866C-EF477657DB79}" type="pres">
      <dgm:prSet presAssocID="{2403D6C0-F78A-44AA-B095-0A871EB6C95C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F3EB513F-FCE9-4E4B-B267-9F9B9A96C6A0}" type="pres">
      <dgm:prSet presAssocID="{B4916850-4C19-455E-AB8E-BAEC1633CA3F}" presName="compNode" presStyleCnt="0"/>
      <dgm:spPr/>
    </dgm:pt>
    <dgm:pt modelId="{D0C546C0-7836-414F-BED1-81E6F17912DA}" type="pres">
      <dgm:prSet presAssocID="{B4916850-4C19-455E-AB8E-BAEC1633CA3F}" presName="dummyConnPt" presStyleCnt="0"/>
      <dgm:spPr/>
    </dgm:pt>
    <dgm:pt modelId="{CDD6D43A-F91D-4696-BF49-E28EB7F6A2DF}" type="pres">
      <dgm:prSet presAssocID="{B4916850-4C19-455E-AB8E-BAEC1633CA3F}" presName="node" presStyleLbl="node1" presStyleIdx="4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660C5-0D90-42DA-AA18-E4F0F73D1B4A}" type="pres">
      <dgm:prSet presAssocID="{255F2263-D67F-44D1-937F-F516A84321B2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F15FFA8B-E36E-4D48-ACF1-7E7695C9C803}" type="pres">
      <dgm:prSet presAssocID="{84F61596-55B6-4AE7-9CD5-E540BDF6DB31}" presName="compNode" presStyleCnt="0"/>
      <dgm:spPr/>
    </dgm:pt>
    <dgm:pt modelId="{E49BB8A8-ED65-4E05-9EB4-37FCAD351CBD}" type="pres">
      <dgm:prSet presAssocID="{84F61596-55B6-4AE7-9CD5-E540BDF6DB31}" presName="dummyConnPt" presStyleCnt="0"/>
      <dgm:spPr/>
    </dgm:pt>
    <dgm:pt modelId="{E5626344-FCDC-4E7B-9BDE-12FD0DFDCFB7}" type="pres">
      <dgm:prSet presAssocID="{84F61596-55B6-4AE7-9CD5-E540BDF6DB31}" presName="node" presStyleLbl="node1" presStyleIdx="5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6F8A6-6F43-4D17-823E-934E8A10CFC8}" type="pres">
      <dgm:prSet presAssocID="{C67EDCCF-BC57-4613-A4C0-DA829660A8F0}" presName="sibTrans" presStyleLbl="bgSibTrans2D1" presStyleIdx="5" presStyleCnt="8" custLinFactY="92528" custLinFactNeighborX="0" custLinFactNeighborY="100000"/>
      <dgm:spPr/>
      <dgm:t>
        <a:bodyPr/>
        <a:lstStyle/>
        <a:p>
          <a:endParaRPr lang="en-US"/>
        </a:p>
      </dgm:t>
    </dgm:pt>
    <dgm:pt modelId="{C47A95C6-954B-4D12-9E4F-D2A5F4EC324D}" type="pres">
      <dgm:prSet presAssocID="{7A112A77-6767-4C3D-A7EB-5AC05611C24D}" presName="compNode" presStyleCnt="0"/>
      <dgm:spPr/>
    </dgm:pt>
    <dgm:pt modelId="{5A270410-1664-4064-990A-6B6EFAB8F518}" type="pres">
      <dgm:prSet presAssocID="{7A112A77-6767-4C3D-A7EB-5AC05611C24D}" presName="dummyConnPt" presStyleCnt="0"/>
      <dgm:spPr/>
    </dgm:pt>
    <dgm:pt modelId="{A9583E60-6540-4E7F-8E83-4CC577CF3FBA}" type="pres">
      <dgm:prSet presAssocID="{7A112A77-6767-4C3D-A7EB-5AC05611C24D}" presName="node" presStyleLbl="node1" presStyleIdx="6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0E8FC-A851-497C-ADE6-08F76925C0EC}" type="pres">
      <dgm:prSet presAssocID="{222A40D7-6516-4653-A0DE-E12FAA49F03B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12CD8482-BD6F-4DC5-BFE0-0F7EB849F61C}" type="pres">
      <dgm:prSet presAssocID="{2F4D32A7-36F9-45CE-ABBF-8B5E039D6A7A}" presName="compNode" presStyleCnt="0"/>
      <dgm:spPr/>
    </dgm:pt>
    <dgm:pt modelId="{2C883CB3-C5B7-4E7E-B1FB-1CCBBFC649D9}" type="pres">
      <dgm:prSet presAssocID="{2F4D32A7-36F9-45CE-ABBF-8B5E039D6A7A}" presName="dummyConnPt" presStyleCnt="0"/>
      <dgm:spPr/>
    </dgm:pt>
    <dgm:pt modelId="{886FE0E2-21CE-424C-9DA5-44B98CAF6957}" type="pres">
      <dgm:prSet presAssocID="{2F4D32A7-36F9-45CE-ABBF-8B5E039D6A7A}" presName="node" presStyleLbl="node1" presStyleIdx="7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26431-AED0-4DA4-BB72-B5A6D6A7D010}" type="pres">
      <dgm:prSet presAssocID="{EC8CF5D6-B7D4-4F2D-9D1F-E08305A3F220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A736F36B-C2B7-4AE2-BC77-F2803EBE5E83}" type="pres">
      <dgm:prSet presAssocID="{4529D456-F697-4015-9EA7-1E210A7D7DCD}" presName="compNode" presStyleCnt="0"/>
      <dgm:spPr/>
    </dgm:pt>
    <dgm:pt modelId="{E441148C-4EDD-4891-AFBE-E6AF4E5B7BF7}" type="pres">
      <dgm:prSet presAssocID="{4529D456-F697-4015-9EA7-1E210A7D7DCD}" presName="dummyConnPt" presStyleCnt="0"/>
      <dgm:spPr/>
    </dgm:pt>
    <dgm:pt modelId="{A7967A28-58F9-4AED-8508-BC7E90740D51}" type="pres">
      <dgm:prSet presAssocID="{4529D456-F697-4015-9EA7-1E210A7D7DCD}" presName="node" presStyleLbl="node1" presStyleIdx="8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1DF0C5-93C7-44AE-AC14-276772B77C03}" type="presOf" srcId="{87F7120F-91D1-4816-AE9A-F6A818AA578D}" destId="{D84DEDEF-4805-429C-BFC8-DA00E253E70A}" srcOrd="0" destOrd="0" presId="urn:microsoft.com/office/officeart/2005/8/layout/bProcess4"/>
    <dgm:cxn modelId="{8E33400B-FDB2-43C9-9BF8-9BD8ECEF9221}" type="presOf" srcId="{7A112A77-6767-4C3D-A7EB-5AC05611C24D}" destId="{A9583E60-6540-4E7F-8E83-4CC577CF3FBA}" srcOrd="0" destOrd="0" presId="urn:microsoft.com/office/officeart/2005/8/layout/bProcess4"/>
    <dgm:cxn modelId="{6B380137-A5FC-4772-B840-E937749ACA18}" type="presOf" srcId="{4B6A1012-D907-4A33-8D61-9A9191699C48}" destId="{7A8D89D5-892F-4E74-A22A-E94AA646753D}" srcOrd="0" destOrd="0" presId="urn:microsoft.com/office/officeart/2005/8/layout/bProcess4"/>
    <dgm:cxn modelId="{AC418ED0-F35F-4F7A-9CD7-D36F60ECAAD7}" srcId="{A0B8BEAB-1344-4CEB-B84A-4993CE41D5EE}" destId="{4529D456-F697-4015-9EA7-1E210A7D7DCD}" srcOrd="8" destOrd="0" parTransId="{753F76CC-ED46-4155-B07C-8706648332CC}" sibTransId="{326CB36A-9600-4C29-A0AD-261C1B78E6A9}"/>
    <dgm:cxn modelId="{60F82C77-08E7-4530-B5B4-F935085C863E}" type="presOf" srcId="{FDE7EB69-637A-41AB-A7C7-CB859B65EC4F}" destId="{1338B244-08D7-4A78-AFDE-555176ECE96D}" srcOrd="0" destOrd="0" presId="urn:microsoft.com/office/officeart/2005/8/layout/bProcess4"/>
    <dgm:cxn modelId="{F0F4034C-1330-4239-A427-7A9852BFC190}" type="presOf" srcId="{B4916850-4C19-455E-AB8E-BAEC1633CA3F}" destId="{CDD6D43A-F91D-4696-BF49-E28EB7F6A2DF}" srcOrd="0" destOrd="0" presId="urn:microsoft.com/office/officeart/2005/8/layout/bProcess4"/>
    <dgm:cxn modelId="{30AB83FA-F755-49C4-A7B4-07B5A3438955}" type="presOf" srcId="{E961D26C-4B54-4E76-95A0-2936141AB9E7}" destId="{A61AB376-6458-4390-ACA3-DDA7ADDF1A7E}" srcOrd="0" destOrd="0" presId="urn:microsoft.com/office/officeart/2005/8/layout/bProcess4"/>
    <dgm:cxn modelId="{DA267C6C-7D35-4046-8AC8-B1C02631E571}" type="presOf" srcId="{154EA3BA-8C26-4375-937D-972160B71BD7}" destId="{FAF8B6AE-D581-46F4-814E-B1226FFA690F}" srcOrd="0" destOrd="0" presId="urn:microsoft.com/office/officeart/2005/8/layout/bProcess4"/>
    <dgm:cxn modelId="{AFDD53C5-008A-498C-8022-60497A9C521C}" srcId="{A0B8BEAB-1344-4CEB-B84A-4993CE41D5EE}" destId="{7A112A77-6767-4C3D-A7EB-5AC05611C24D}" srcOrd="6" destOrd="0" parTransId="{687475CC-C89C-4497-9D26-68C503E95C39}" sibTransId="{222A40D7-6516-4653-A0DE-E12FAA49F03B}"/>
    <dgm:cxn modelId="{E41CC49E-1D15-4108-B191-005930978C2E}" type="presOf" srcId="{8E9D2473-C7CC-4998-95AC-54E959FB3551}" destId="{A2241A07-84C2-40F2-99D7-017B4348052E}" srcOrd="0" destOrd="0" presId="urn:microsoft.com/office/officeart/2005/8/layout/bProcess4"/>
    <dgm:cxn modelId="{25FBE087-399A-4D12-B028-43D07CB51136}" srcId="{A0B8BEAB-1344-4CEB-B84A-4993CE41D5EE}" destId="{2F4D32A7-36F9-45CE-ABBF-8B5E039D6A7A}" srcOrd="7" destOrd="0" parTransId="{72D6DAD1-2F13-4514-B7A3-2B75A767E6EC}" sibTransId="{EC8CF5D6-B7D4-4F2D-9D1F-E08305A3F220}"/>
    <dgm:cxn modelId="{9F4161D6-3514-4F60-B685-040D1743EAD7}" type="presOf" srcId="{0457ABE5-6356-4C0F-96BB-0FC716841BA6}" destId="{1C6B3158-C9B4-4C3D-B320-4BE97B56CD02}" srcOrd="0" destOrd="0" presId="urn:microsoft.com/office/officeart/2005/8/layout/bProcess4"/>
    <dgm:cxn modelId="{27741A40-7BE6-4B5B-9898-A27DF0EA34A5}" type="presOf" srcId="{222A40D7-6516-4653-A0DE-E12FAA49F03B}" destId="{37C0E8FC-A851-497C-ADE6-08F76925C0EC}" srcOrd="0" destOrd="0" presId="urn:microsoft.com/office/officeart/2005/8/layout/bProcess4"/>
    <dgm:cxn modelId="{682DB30B-4435-46B1-BB5C-D1E3BAB0E429}" type="presOf" srcId="{A0B8BEAB-1344-4CEB-B84A-4993CE41D5EE}" destId="{AC155119-0B51-4949-8201-C838E5196972}" srcOrd="0" destOrd="0" presId="urn:microsoft.com/office/officeart/2005/8/layout/bProcess4"/>
    <dgm:cxn modelId="{1C55EB2D-5CF1-470C-8B44-0C3578C3EE84}" srcId="{A0B8BEAB-1344-4CEB-B84A-4993CE41D5EE}" destId="{154EA3BA-8C26-4375-937D-972160B71BD7}" srcOrd="3" destOrd="0" parTransId="{8E28E847-CC0E-4B95-AD27-6A0C4291928E}" sibTransId="{2403D6C0-F78A-44AA-B095-0A871EB6C95C}"/>
    <dgm:cxn modelId="{52445DE9-650A-48B8-9FE1-7B5AAE83C09A}" srcId="{A0B8BEAB-1344-4CEB-B84A-4993CE41D5EE}" destId="{8E9D2473-C7CC-4998-95AC-54E959FB3551}" srcOrd="2" destOrd="0" parTransId="{DB4F80D7-9187-4A75-8753-F75868D2C889}" sibTransId="{E961D26C-4B54-4E76-95A0-2936141AB9E7}"/>
    <dgm:cxn modelId="{13F97F30-F0BF-4B51-AC67-C0C217346BDB}" srcId="{A0B8BEAB-1344-4CEB-B84A-4993CE41D5EE}" destId="{B4916850-4C19-455E-AB8E-BAEC1633CA3F}" srcOrd="4" destOrd="0" parTransId="{63C4F65A-CBC1-4708-BCD5-258CDEB1CC4E}" sibTransId="{255F2263-D67F-44D1-937F-F516A84321B2}"/>
    <dgm:cxn modelId="{CACE2D30-85A0-412A-B712-BDF9BD5BA244}" type="presOf" srcId="{255F2263-D67F-44D1-937F-F516A84321B2}" destId="{7CE660C5-0D90-42DA-AA18-E4F0F73D1B4A}" srcOrd="0" destOrd="0" presId="urn:microsoft.com/office/officeart/2005/8/layout/bProcess4"/>
    <dgm:cxn modelId="{35D6CD59-84F5-4ABE-9854-194DD18B27C2}" type="presOf" srcId="{2F4D32A7-36F9-45CE-ABBF-8B5E039D6A7A}" destId="{886FE0E2-21CE-424C-9DA5-44B98CAF6957}" srcOrd="0" destOrd="0" presId="urn:microsoft.com/office/officeart/2005/8/layout/bProcess4"/>
    <dgm:cxn modelId="{3E10771B-2E3B-4034-871B-7C3D691931B4}" type="presOf" srcId="{EC8CF5D6-B7D4-4F2D-9D1F-E08305A3F220}" destId="{E3226431-AED0-4DA4-BB72-B5A6D6A7D010}" srcOrd="0" destOrd="0" presId="urn:microsoft.com/office/officeart/2005/8/layout/bProcess4"/>
    <dgm:cxn modelId="{B347250A-EAB5-4806-ACD9-F9E29BCA6262}" srcId="{A0B8BEAB-1344-4CEB-B84A-4993CE41D5EE}" destId="{FDE7EB69-637A-41AB-A7C7-CB859B65EC4F}" srcOrd="0" destOrd="0" parTransId="{53508621-8DA8-43CC-BEF8-637BD7434D2B}" sibTransId="{87F7120F-91D1-4816-AE9A-F6A818AA578D}"/>
    <dgm:cxn modelId="{1FAEBD2F-C913-411F-974D-075F8587DA3F}" type="presOf" srcId="{84F61596-55B6-4AE7-9CD5-E540BDF6DB31}" destId="{E5626344-FCDC-4E7B-9BDE-12FD0DFDCFB7}" srcOrd="0" destOrd="0" presId="urn:microsoft.com/office/officeart/2005/8/layout/bProcess4"/>
    <dgm:cxn modelId="{24049BEF-39BB-458E-AEF5-C27968494ABF}" srcId="{A0B8BEAB-1344-4CEB-B84A-4993CE41D5EE}" destId="{84F61596-55B6-4AE7-9CD5-E540BDF6DB31}" srcOrd="5" destOrd="0" parTransId="{0665BF50-E030-4A02-A4E7-CCCF3F72A757}" sibTransId="{C67EDCCF-BC57-4613-A4C0-DA829660A8F0}"/>
    <dgm:cxn modelId="{572955FF-E802-4500-A4F9-67667A99F6C1}" type="presOf" srcId="{4529D456-F697-4015-9EA7-1E210A7D7DCD}" destId="{A7967A28-58F9-4AED-8508-BC7E90740D51}" srcOrd="0" destOrd="0" presId="urn:microsoft.com/office/officeart/2005/8/layout/bProcess4"/>
    <dgm:cxn modelId="{50B0B44E-59B5-4582-9D6C-29F78862630A}" type="presOf" srcId="{2403D6C0-F78A-44AA-B095-0A871EB6C95C}" destId="{C5F781DB-4747-4FEC-866C-EF477657DB79}" srcOrd="0" destOrd="0" presId="urn:microsoft.com/office/officeart/2005/8/layout/bProcess4"/>
    <dgm:cxn modelId="{5E7B79C0-6B50-4935-9899-F05243082E06}" type="presOf" srcId="{C67EDCCF-BC57-4613-A4C0-DA829660A8F0}" destId="{9A66F8A6-6F43-4D17-823E-934E8A10CFC8}" srcOrd="0" destOrd="0" presId="urn:microsoft.com/office/officeart/2005/8/layout/bProcess4"/>
    <dgm:cxn modelId="{05DEF3EE-39C5-488F-835A-9D3D389323DA}" srcId="{A0B8BEAB-1344-4CEB-B84A-4993CE41D5EE}" destId="{4B6A1012-D907-4A33-8D61-9A9191699C48}" srcOrd="1" destOrd="0" parTransId="{2E9A9236-E743-4754-89B1-E0CDE7A66D99}" sibTransId="{0457ABE5-6356-4C0F-96BB-0FC716841BA6}"/>
    <dgm:cxn modelId="{1745BC5D-48AB-485E-8C4D-BDF4320C180F}" type="presParOf" srcId="{AC155119-0B51-4949-8201-C838E5196972}" destId="{0CAD5AF4-04D9-46A5-A6BD-2D3C17668664}" srcOrd="0" destOrd="0" presId="urn:microsoft.com/office/officeart/2005/8/layout/bProcess4"/>
    <dgm:cxn modelId="{3AC95843-828A-43BE-B69C-12F7380BEDCD}" type="presParOf" srcId="{0CAD5AF4-04D9-46A5-A6BD-2D3C17668664}" destId="{F395D8CC-F9A2-4E7F-9977-80C7C7981202}" srcOrd="0" destOrd="0" presId="urn:microsoft.com/office/officeart/2005/8/layout/bProcess4"/>
    <dgm:cxn modelId="{02BFCAC3-F4AD-42FB-905E-67B921805354}" type="presParOf" srcId="{0CAD5AF4-04D9-46A5-A6BD-2D3C17668664}" destId="{1338B244-08D7-4A78-AFDE-555176ECE96D}" srcOrd="1" destOrd="0" presId="urn:microsoft.com/office/officeart/2005/8/layout/bProcess4"/>
    <dgm:cxn modelId="{07798487-B327-470E-A9BE-A1715BF0550F}" type="presParOf" srcId="{AC155119-0B51-4949-8201-C838E5196972}" destId="{D84DEDEF-4805-429C-BFC8-DA00E253E70A}" srcOrd="1" destOrd="0" presId="urn:microsoft.com/office/officeart/2005/8/layout/bProcess4"/>
    <dgm:cxn modelId="{CE15AC93-F440-4EF4-9577-B0D5EA148D4B}" type="presParOf" srcId="{AC155119-0B51-4949-8201-C838E5196972}" destId="{D7D30AC4-9D02-4117-9001-64DAEEB107BE}" srcOrd="2" destOrd="0" presId="urn:microsoft.com/office/officeart/2005/8/layout/bProcess4"/>
    <dgm:cxn modelId="{C37B4F79-D353-43D2-B3E7-6E08E2096E3B}" type="presParOf" srcId="{D7D30AC4-9D02-4117-9001-64DAEEB107BE}" destId="{0E5C7C5B-0FED-4652-A5A0-38DED6AEA407}" srcOrd="0" destOrd="0" presId="urn:microsoft.com/office/officeart/2005/8/layout/bProcess4"/>
    <dgm:cxn modelId="{039F0AC7-F9E6-41DA-B4BA-75CEDE294177}" type="presParOf" srcId="{D7D30AC4-9D02-4117-9001-64DAEEB107BE}" destId="{7A8D89D5-892F-4E74-A22A-E94AA646753D}" srcOrd="1" destOrd="0" presId="urn:microsoft.com/office/officeart/2005/8/layout/bProcess4"/>
    <dgm:cxn modelId="{A575A035-A18A-426D-934B-36AB421353B0}" type="presParOf" srcId="{AC155119-0B51-4949-8201-C838E5196972}" destId="{1C6B3158-C9B4-4C3D-B320-4BE97B56CD02}" srcOrd="3" destOrd="0" presId="urn:microsoft.com/office/officeart/2005/8/layout/bProcess4"/>
    <dgm:cxn modelId="{70C41DAB-834E-4F79-ACFD-9141FB221781}" type="presParOf" srcId="{AC155119-0B51-4949-8201-C838E5196972}" destId="{58F6A7A1-59BD-4A24-BF3F-4D18ED860C77}" srcOrd="4" destOrd="0" presId="urn:microsoft.com/office/officeart/2005/8/layout/bProcess4"/>
    <dgm:cxn modelId="{FEBF4ECD-C83F-4B65-A839-3469E0EF9C6F}" type="presParOf" srcId="{58F6A7A1-59BD-4A24-BF3F-4D18ED860C77}" destId="{8145EDD8-B159-4E94-84A3-799F597FE0CE}" srcOrd="0" destOrd="0" presId="urn:microsoft.com/office/officeart/2005/8/layout/bProcess4"/>
    <dgm:cxn modelId="{B70FD2BB-B2A4-49CE-A348-7DB566AE8B55}" type="presParOf" srcId="{58F6A7A1-59BD-4A24-BF3F-4D18ED860C77}" destId="{A2241A07-84C2-40F2-99D7-017B4348052E}" srcOrd="1" destOrd="0" presId="urn:microsoft.com/office/officeart/2005/8/layout/bProcess4"/>
    <dgm:cxn modelId="{2D366522-2DB7-41AA-888A-F1FDC6EF2B44}" type="presParOf" srcId="{AC155119-0B51-4949-8201-C838E5196972}" destId="{A61AB376-6458-4390-ACA3-DDA7ADDF1A7E}" srcOrd="5" destOrd="0" presId="urn:microsoft.com/office/officeart/2005/8/layout/bProcess4"/>
    <dgm:cxn modelId="{8B01CA8B-4BD4-44E3-AA66-E97D9F62D88A}" type="presParOf" srcId="{AC155119-0B51-4949-8201-C838E5196972}" destId="{EAF159A7-7055-46B9-B462-F9ED4793CD4E}" srcOrd="6" destOrd="0" presId="urn:microsoft.com/office/officeart/2005/8/layout/bProcess4"/>
    <dgm:cxn modelId="{9C903EC3-5E6B-4EB4-8D69-DFA5878F2392}" type="presParOf" srcId="{EAF159A7-7055-46B9-B462-F9ED4793CD4E}" destId="{AB796BDC-1920-49DD-BD04-E2C217C7D788}" srcOrd="0" destOrd="0" presId="urn:microsoft.com/office/officeart/2005/8/layout/bProcess4"/>
    <dgm:cxn modelId="{45657DDC-3446-4DE0-A646-363CBB39CD01}" type="presParOf" srcId="{EAF159A7-7055-46B9-B462-F9ED4793CD4E}" destId="{FAF8B6AE-D581-46F4-814E-B1226FFA690F}" srcOrd="1" destOrd="0" presId="urn:microsoft.com/office/officeart/2005/8/layout/bProcess4"/>
    <dgm:cxn modelId="{50A55F85-9B3C-4ABD-BB70-45EDEFEC63B4}" type="presParOf" srcId="{AC155119-0B51-4949-8201-C838E5196972}" destId="{C5F781DB-4747-4FEC-866C-EF477657DB79}" srcOrd="7" destOrd="0" presId="urn:microsoft.com/office/officeart/2005/8/layout/bProcess4"/>
    <dgm:cxn modelId="{F9A622D8-9BB7-4E35-B2D5-8CCA535C0B2D}" type="presParOf" srcId="{AC155119-0B51-4949-8201-C838E5196972}" destId="{F3EB513F-FCE9-4E4B-B267-9F9B9A96C6A0}" srcOrd="8" destOrd="0" presId="urn:microsoft.com/office/officeart/2005/8/layout/bProcess4"/>
    <dgm:cxn modelId="{23ADCA8D-2711-44E9-8EDA-339936EAF311}" type="presParOf" srcId="{F3EB513F-FCE9-4E4B-B267-9F9B9A96C6A0}" destId="{D0C546C0-7836-414F-BED1-81E6F17912DA}" srcOrd="0" destOrd="0" presId="urn:microsoft.com/office/officeart/2005/8/layout/bProcess4"/>
    <dgm:cxn modelId="{0F26E85B-6F36-43DC-84A9-2AAF24CA6CE6}" type="presParOf" srcId="{F3EB513F-FCE9-4E4B-B267-9F9B9A96C6A0}" destId="{CDD6D43A-F91D-4696-BF49-E28EB7F6A2DF}" srcOrd="1" destOrd="0" presId="urn:microsoft.com/office/officeart/2005/8/layout/bProcess4"/>
    <dgm:cxn modelId="{A7B744C0-A702-42EB-B9D9-29F58B860E43}" type="presParOf" srcId="{AC155119-0B51-4949-8201-C838E5196972}" destId="{7CE660C5-0D90-42DA-AA18-E4F0F73D1B4A}" srcOrd="9" destOrd="0" presId="urn:microsoft.com/office/officeart/2005/8/layout/bProcess4"/>
    <dgm:cxn modelId="{8E83D597-0BB0-4D87-90CA-551D759D3E14}" type="presParOf" srcId="{AC155119-0B51-4949-8201-C838E5196972}" destId="{F15FFA8B-E36E-4D48-ACF1-7E7695C9C803}" srcOrd="10" destOrd="0" presId="urn:microsoft.com/office/officeart/2005/8/layout/bProcess4"/>
    <dgm:cxn modelId="{45FE6DBC-BF07-4E98-934D-DD0F9B8AC3D5}" type="presParOf" srcId="{F15FFA8B-E36E-4D48-ACF1-7E7695C9C803}" destId="{E49BB8A8-ED65-4E05-9EB4-37FCAD351CBD}" srcOrd="0" destOrd="0" presId="urn:microsoft.com/office/officeart/2005/8/layout/bProcess4"/>
    <dgm:cxn modelId="{7FCA138F-AC6C-41EF-BEBF-58C142014287}" type="presParOf" srcId="{F15FFA8B-E36E-4D48-ACF1-7E7695C9C803}" destId="{E5626344-FCDC-4E7B-9BDE-12FD0DFDCFB7}" srcOrd="1" destOrd="0" presId="urn:microsoft.com/office/officeart/2005/8/layout/bProcess4"/>
    <dgm:cxn modelId="{4B4A964F-A740-48D0-82C6-E6248F5B7A6D}" type="presParOf" srcId="{AC155119-0B51-4949-8201-C838E5196972}" destId="{9A66F8A6-6F43-4D17-823E-934E8A10CFC8}" srcOrd="11" destOrd="0" presId="urn:microsoft.com/office/officeart/2005/8/layout/bProcess4"/>
    <dgm:cxn modelId="{D5B388E2-2D01-4998-AC5A-2194AC8775DF}" type="presParOf" srcId="{AC155119-0B51-4949-8201-C838E5196972}" destId="{C47A95C6-954B-4D12-9E4F-D2A5F4EC324D}" srcOrd="12" destOrd="0" presId="urn:microsoft.com/office/officeart/2005/8/layout/bProcess4"/>
    <dgm:cxn modelId="{1D5494C3-0C80-41D4-9A42-AD5C3A37AF2B}" type="presParOf" srcId="{C47A95C6-954B-4D12-9E4F-D2A5F4EC324D}" destId="{5A270410-1664-4064-990A-6B6EFAB8F518}" srcOrd="0" destOrd="0" presId="urn:microsoft.com/office/officeart/2005/8/layout/bProcess4"/>
    <dgm:cxn modelId="{B90FFB1C-214B-47E0-95C9-BE0A0800DFC9}" type="presParOf" srcId="{C47A95C6-954B-4D12-9E4F-D2A5F4EC324D}" destId="{A9583E60-6540-4E7F-8E83-4CC577CF3FBA}" srcOrd="1" destOrd="0" presId="urn:microsoft.com/office/officeart/2005/8/layout/bProcess4"/>
    <dgm:cxn modelId="{22E4628F-F9C0-45F1-B099-4E15B011E463}" type="presParOf" srcId="{AC155119-0B51-4949-8201-C838E5196972}" destId="{37C0E8FC-A851-497C-ADE6-08F76925C0EC}" srcOrd="13" destOrd="0" presId="urn:microsoft.com/office/officeart/2005/8/layout/bProcess4"/>
    <dgm:cxn modelId="{8625BBF8-82F9-4604-B043-5249E191EFDF}" type="presParOf" srcId="{AC155119-0B51-4949-8201-C838E5196972}" destId="{12CD8482-BD6F-4DC5-BFE0-0F7EB849F61C}" srcOrd="14" destOrd="0" presId="urn:microsoft.com/office/officeart/2005/8/layout/bProcess4"/>
    <dgm:cxn modelId="{4FDDD4B1-564D-40D8-8437-F88B92280F94}" type="presParOf" srcId="{12CD8482-BD6F-4DC5-BFE0-0F7EB849F61C}" destId="{2C883CB3-C5B7-4E7E-B1FB-1CCBBFC649D9}" srcOrd="0" destOrd="0" presId="urn:microsoft.com/office/officeart/2005/8/layout/bProcess4"/>
    <dgm:cxn modelId="{A4858683-EE36-4241-8B54-7926671048FE}" type="presParOf" srcId="{12CD8482-BD6F-4DC5-BFE0-0F7EB849F61C}" destId="{886FE0E2-21CE-424C-9DA5-44B98CAF6957}" srcOrd="1" destOrd="0" presId="urn:microsoft.com/office/officeart/2005/8/layout/bProcess4"/>
    <dgm:cxn modelId="{C0402C8A-CE9B-4008-BA69-9D18F6BD2DE7}" type="presParOf" srcId="{AC155119-0B51-4949-8201-C838E5196972}" destId="{E3226431-AED0-4DA4-BB72-B5A6D6A7D010}" srcOrd="15" destOrd="0" presId="urn:microsoft.com/office/officeart/2005/8/layout/bProcess4"/>
    <dgm:cxn modelId="{AE307F61-895D-4A50-B7E2-62D364EC4FDE}" type="presParOf" srcId="{AC155119-0B51-4949-8201-C838E5196972}" destId="{A736F36B-C2B7-4AE2-BC77-F2803EBE5E83}" srcOrd="16" destOrd="0" presId="urn:microsoft.com/office/officeart/2005/8/layout/bProcess4"/>
    <dgm:cxn modelId="{92D0FD06-7488-46FC-90F9-2F3C95650F47}" type="presParOf" srcId="{A736F36B-C2B7-4AE2-BC77-F2803EBE5E83}" destId="{E441148C-4EDD-4891-AFBE-E6AF4E5B7BF7}" srcOrd="0" destOrd="0" presId="urn:microsoft.com/office/officeart/2005/8/layout/bProcess4"/>
    <dgm:cxn modelId="{F86A9790-76B5-4AAD-AA50-8006B135BF95}" type="presParOf" srcId="{A736F36B-C2B7-4AE2-BC77-F2803EBE5E83}" destId="{A7967A28-58F9-4AED-8508-BC7E90740D5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BBB485-1B95-4857-8076-AF0AEDC04057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6D0AE0-84A5-40C4-BA28-CF9B4590B639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D89571-1523-455B-A940-EAB3CA7F5C42}" type="parTrans" cxnId="{7EC75624-A3CB-4E21-80DB-9D733B2DBF4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E764D7-4EBB-45EB-8976-C94DF8CBC66C}" type="sibTrans" cxnId="{7EC75624-A3CB-4E21-80DB-9D733B2DBF4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0BDC74-ABD0-42E3-A934-92C9984D3BFA}">
      <dgm:prSet phldrT="[Text]" custT="1"/>
      <dgm:spPr/>
      <dgm:t>
        <a:bodyPr/>
        <a:lstStyle/>
        <a:p>
          <a:r>
            <a:rPr lang="en-US" sz="1300" dirty="0" smtClean="0">
              <a:latin typeface="Calibri" panose="020F0502020204030204" pitchFamily="34" charset="0"/>
              <a:cs typeface="Calibri" panose="020F0502020204030204" pitchFamily="34" charset="0"/>
            </a:rPr>
            <a:t>Initiate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94DB9D-A16C-4A32-8AA8-3803DA1000B2}" type="parTrans" cxnId="{C6561010-C6EC-43F7-9355-23ADEA8C055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3884EF-3F6D-4254-994D-18BE85A8D124}" type="sibTrans" cxnId="{C6561010-C6EC-43F7-9355-23ADEA8C055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C753DF-EEBB-4167-BE5C-7ABC429EF2B9}">
      <dgm:prSet phldrT="[Text]" custT="1"/>
      <dgm:spPr/>
      <dgm:t>
        <a:bodyPr/>
        <a:lstStyle/>
        <a:p>
          <a:r>
            <a:rPr lang="en-US" sz="1300" dirty="0" smtClean="0">
              <a:latin typeface="Calibri" panose="020F0502020204030204" pitchFamily="34" charset="0"/>
              <a:cs typeface="Calibri" panose="020F0502020204030204" pitchFamily="34" charset="0"/>
            </a:rPr>
            <a:t>Analyze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88F1FE-91F6-45C9-8FB2-EBA62E7BEDDA}" type="parTrans" cxnId="{84E49EEE-61E3-4FBC-A7CE-8C5D3C8B547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E3DCE1-CFD8-4FE5-A15B-C8A0D044869D}" type="sibTrans" cxnId="{84E49EEE-61E3-4FBC-A7CE-8C5D3C8B547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8726095-8B48-4EB8-A2DB-1B9D7DBB2A08}">
      <dgm:prSet phldrT="[Text]" custT="1"/>
      <dgm:spPr>
        <a:solidFill>
          <a:schemeClr val="tx2">
            <a:lumMod val="40000"/>
            <a:lumOff val="60000"/>
            <a:alpha val="90000"/>
          </a:schemeClr>
        </a:solidFill>
        <a:ln>
          <a:solidFill>
            <a:schemeClr val="tx2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r>
            <a:rPr lang="en-US" sz="1300" dirty="0" smtClean="0">
              <a:latin typeface="Calibri" panose="020F0502020204030204" pitchFamily="34" charset="0"/>
              <a:cs typeface="Calibri" panose="020F0502020204030204" pitchFamily="34" charset="0"/>
            </a:rPr>
            <a:t>Identify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3096F-308E-4B9E-B8D7-8CA071FF8B58}" type="parTrans" cxnId="{13876896-8666-41B0-B518-917FCEA1291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3DA608-A403-412F-B1AA-4368C5E09BFE}" type="sibTrans" cxnId="{13876896-8666-41B0-B518-917FCEA1291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F367506-39EB-41D2-AB9F-239FC9411022}">
      <dgm:prSet phldrT="[Text]" custT="1"/>
      <dgm:spPr>
        <a:solidFill>
          <a:schemeClr val="tx2">
            <a:lumMod val="40000"/>
            <a:lumOff val="60000"/>
            <a:alpha val="90000"/>
          </a:schemeClr>
        </a:solidFill>
        <a:ln>
          <a:solidFill>
            <a:schemeClr val="tx2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r>
            <a:rPr lang="en-US" sz="1300" dirty="0" smtClean="0">
              <a:latin typeface="Calibri" panose="020F0502020204030204" pitchFamily="34" charset="0"/>
              <a:cs typeface="Calibri" panose="020F0502020204030204" pitchFamily="34" charset="0"/>
            </a:rPr>
            <a:t>Define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D65BB43-35D4-4CDD-A0D5-3AE756850B5E}" type="parTrans" cxnId="{A616C108-13BB-4661-8ED0-F003083A402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156D46B-BF41-4650-841F-DF07FD33CB91}" type="sibTrans" cxnId="{A616C108-13BB-4661-8ED0-F003083A402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05D5C3-397F-46C6-9897-514ACCA978E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3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D849F9-FEE8-4D5A-83B7-A271D00374F4}" type="parTrans" cxnId="{393C06C1-CB38-46B2-AE27-315D81F6407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BCA1711-59BE-4E11-AD70-5B83BF7F7A6F}" type="sibTrans" cxnId="{393C06C1-CB38-46B2-AE27-315D81F6407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5A40CE-F3D7-47B0-81CF-36654E55D4D2}">
      <dgm:prSet phldrT="[Text]" custT="1"/>
      <dgm:spPr>
        <a:solidFill>
          <a:srgbClr val="ABD38C">
            <a:alpha val="90000"/>
          </a:srgbClr>
        </a:solidFill>
        <a:ln>
          <a:solidFill>
            <a:srgbClr val="ABD38C">
              <a:alpha val="90000"/>
            </a:srgbClr>
          </a:solidFill>
        </a:ln>
      </dgm:spPr>
      <dgm:t>
        <a:bodyPr/>
        <a:lstStyle/>
        <a:p>
          <a:r>
            <a:rPr lang="en-US" sz="1300" dirty="0" smtClean="0">
              <a:latin typeface="Calibri" panose="020F0502020204030204" pitchFamily="34" charset="0"/>
              <a:cs typeface="Calibri" panose="020F0502020204030204" pitchFamily="34" charset="0"/>
            </a:rPr>
            <a:t>Implement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8EE0D83-2458-4807-875F-ED82E2E1A13D}" type="parTrans" cxnId="{DD13C913-2DE6-415D-902B-FAB0CC92EC7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0F3D39-825A-4F2A-80A1-B29712F0BC94}" type="sibTrans" cxnId="{DD13C913-2DE6-415D-902B-FAB0CC92EC7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45E9FA3-54E8-4D12-8438-12D85D910530}">
      <dgm:prSet phldrT="[Text]" custT="1"/>
      <dgm:spPr>
        <a:solidFill>
          <a:srgbClr val="ABD38C">
            <a:alpha val="90000"/>
          </a:srgbClr>
        </a:solidFill>
        <a:ln>
          <a:solidFill>
            <a:srgbClr val="ABD38C">
              <a:alpha val="90000"/>
            </a:srgbClr>
          </a:solidFill>
        </a:ln>
      </dgm:spPr>
      <dgm:t>
        <a:bodyPr/>
        <a:lstStyle/>
        <a:p>
          <a:r>
            <a:rPr lang="en-US" sz="1300" dirty="0" smtClean="0">
              <a:latin typeface="Calibri" panose="020F0502020204030204" pitchFamily="34" charset="0"/>
              <a:cs typeface="Calibri" panose="020F0502020204030204" pitchFamily="34" charset="0"/>
            </a:rPr>
            <a:t>Realize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2A8F844-2E5C-444A-A8CD-B9D3D9BAD7B9}" type="parTrans" cxnId="{29B0D84B-44C6-40C2-928B-977D4A2D416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B70A11-46BC-4A33-A2CF-75101E9E5674}" type="sibTrans" cxnId="{29B0D84B-44C6-40C2-928B-977D4A2D416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536BCF-4DA3-46A4-AD3D-73E4BD94DB6B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07DC43-19C9-4E18-BC9B-193C182ED9AE}" type="sibTrans" cxnId="{AEB84249-B405-4D3E-8CD9-7E2457301EA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2ECFAB-8AF7-4E2C-A3A9-727FDE58CFF1}" type="parTrans" cxnId="{AEB84249-B405-4D3E-8CD9-7E2457301EA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2616DD-B425-4D3A-AE98-FDF34977D1E8}" type="pres">
      <dgm:prSet presAssocID="{E2BBB485-1B95-4857-8076-AF0AEDC0405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052DEE-3E8B-4690-A503-768F421322D8}" type="pres">
      <dgm:prSet presAssocID="{B46D0AE0-84A5-40C4-BA28-CF9B4590B639}" presName="compNode" presStyleCnt="0"/>
      <dgm:spPr/>
    </dgm:pt>
    <dgm:pt modelId="{EA88B076-00CB-4B61-BF89-5A892D75CEE1}" type="pres">
      <dgm:prSet presAssocID="{B46D0AE0-84A5-40C4-BA28-CF9B4590B639}" presName="noGeometry" presStyleCnt="0"/>
      <dgm:spPr/>
    </dgm:pt>
    <dgm:pt modelId="{20D30678-20FE-4EC5-B8B3-AA0A7609B635}" type="pres">
      <dgm:prSet presAssocID="{B46D0AE0-84A5-40C4-BA28-CF9B4590B639}" presName="childTextVisible" presStyleLbl="bgAccFollowNode1" presStyleIdx="0" presStyleCnt="3" custScaleY="57602" custLinFactNeighborX="-219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8B4FB-891F-4501-9BAC-1A6B776B77E3}" type="pres">
      <dgm:prSet presAssocID="{B46D0AE0-84A5-40C4-BA28-CF9B4590B639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F013634F-2343-4107-A668-F2C2D100B82A}" type="pres">
      <dgm:prSet presAssocID="{B46D0AE0-84A5-40C4-BA28-CF9B4590B639}" presName="parentText" presStyleLbl="node1" presStyleIdx="0" presStyleCnt="3" custScaleX="71061" custScaleY="63073" custLinFactNeighborX="-419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6477F-D1EB-4F8F-B67C-A8652452EDC8}" type="pres">
      <dgm:prSet presAssocID="{B46D0AE0-84A5-40C4-BA28-CF9B4590B639}" presName="aSpace" presStyleCnt="0"/>
      <dgm:spPr/>
    </dgm:pt>
    <dgm:pt modelId="{28E780F3-E601-4F31-8A39-3B0403827DA7}" type="pres">
      <dgm:prSet presAssocID="{42536BCF-4DA3-46A4-AD3D-73E4BD94DB6B}" presName="compNode" presStyleCnt="0"/>
      <dgm:spPr/>
    </dgm:pt>
    <dgm:pt modelId="{230C0A89-AF5C-4291-90EE-285E539EF868}" type="pres">
      <dgm:prSet presAssocID="{42536BCF-4DA3-46A4-AD3D-73E4BD94DB6B}" presName="noGeometry" presStyleCnt="0"/>
      <dgm:spPr/>
    </dgm:pt>
    <dgm:pt modelId="{43144CE0-3604-4FBE-BF21-E20BB3C78867}" type="pres">
      <dgm:prSet presAssocID="{42536BCF-4DA3-46A4-AD3D-73E4BD94DB6B}" presName="childTextVisible" presStyleLbl="bgAccFollowNode1" presStyleIdx="1" presStyleCnt="3" custScaleY="57602" custLinFactNeighborX="3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8A228-87BB-4EA4-97B6-3AD967115880}" type="pres">
      <dgm:prSet presAssocID="{42536BCF-4DA3-46A4-AD3D-73E4BD94DB6B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493E1127-59D1-463A-967F-9603E4627F8E}" type="pres">
      <dgm:prSet presAssocID="{42536BCF-4DA3-46A4-AD3D-73E4BD94DB6B}" presName="parentText" presStyleLbl="node1" presStyleIdx="1" presStyleCnt="3" custScaleX="71061" custScaleY="63073" custLinFactNeighborX="76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42B07-22E3-499D-95DC-058098434420}" type="pres">
      <dgm:prSet presAssocID="{42536BCF-4DA3-46A4-AD3D-73E4BD94DB6B}" presName="aSpace" presStyleCnt="0"/>
      <dgm:spPr/>
    </dgm:pt>
    <dgm:pt modelId="{0E700A5C-5ECD-4DDA-931B-CAFF0B9601CA}" type="pres">
      <dgm:prSet presAssocID="{E305D5C3-397F-46C6-9897-514ACCA978E9}" presName="compNode" presStyleCnt="0"/>
      <dgm:spPr/>
    </dgm:pt>
    <dgm:pt modelId="{9213C652-C96F-41D8-A741-5E440E3FF1F7}" type="pres">
      <dgm:prSet presAssocID="{E305D5C3-397F-46C6-9897-514ACCA978E9}" presName="noGeometry" presStyleCnt="0"/>
      <dgm:spPr/>
    </dgm:pt>
    <dgm:pt modelId="{D1CACB62-6A31-4491-81A0-41CE40785832}" type="pres">
      <dgm:prSet presAssocID="{E305D5C3-397F-46C6-9897-514ACCA978E9}" presName="childTextVisible" presStyleLbl="bgAccFollowNode1" presStyleIdx="2" presStyleCnt="3" custScaleY="57602" custLinFactNeighborX="251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A1C19-7F90-4C86-9A06-A1869F567287}" type="pres">
      <dgm:prSet presAssocID="{E305D5C3-397F-46C6-9897-514ACCA978E9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8723E220-16EB-47A3-AC1D-C5CA9DDA4EC4}" type="pres">
      <dgm:prSet presAssocID="{E305D5C3-397F-46C6-9897-514ACCA978E9}" presName="parentText" presStyleLbl="node1" presStyleIdx="2" presStyleCnt="3" custScaleX="71061" custScaleY="63073" custLinFactNeighborX="503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E34395-F2D9-4001-81EE-EA1AD3B41696}" type="presOf" srcId="{E305D5C3-397F-46C6-9897-514ACCA978E9}" destId="{8723E220-16EB-47A3-AC1D-C5CA9DDA4EC4}" srcOrd="0" destOrd="0" presId="urn:microsoft.com/office/officeart/2005/8/layout/hProcess6"/>
    <dgm:cxn modelId="{B92EB56E-7B97-4D44-A91A-8470B4AFA675}" type="presOf" srcId="{E2BBB485-1B95-4857-8076-AF0AEDC04057}" destId="{112616DD-B425-4D3A-AE98-FDF34977D1E8}" srcOrd="0" destOrd="0" presId="urn:microsoft.com/office/officeart/2005/8/layout/hProcess6"/>
    <dgm:cxn modelId="{D74B5E69-8225-4AB4-98E1-896CBD7315B4}" type="presOf" srcId="{5F367506-39EB-41D2-AB9F-239FC9411022}" destId="{43144CE0-3604-4FBE-BF21-E20BB3C78867}" srcOrd="0" destOrd="1" presId="urn:microsoft.com/office/officeart/2005/8/layout/hProcess6"/>
    <dgm:cxn modelId="{0C6A395B-F4D4-4ECD-961F-47B27E185F69}" type="presOf" srcId="{0E5A40CE-F3D7-47B0-81CF-36654E55D4D2}" destId="{098A1C19-7F90-4C86-9A06-A1869F567287}" srcOrd="1" destOrd="0" presId="urn:microsoft.com/office/officeart/2005/8/layout/hProcess6"/>
    <dgm:cxn modelId="{393C06C1-CB38-46B2-AE27-315D81F64075}" srcId="{E2BBB485-1B95-4857-8076-AF0AEDC04057}" destId="{E305D5C3-397F-46C6-9897-514ACCA978E9}" srcOrd="2" destOrd="0" parTransId="{4BD849F9-FEE8-4D5A-83B7-A271D00374F4}" sibTransId="{1BCA1711-59BE-4E11-AD70-5B83BF7F7A6F}"/>
    <dgm:cxn modelId="{E4F8640A-2029-4753-B20F-46B9D182A5FA}" type="presOf" srcId="{BF0BDC74-ABD0-42E3-A934-92C9984D3BFA}" destId="{20D30678-20FE-4EC5-B8B3-AA0A7609B635}" srcOrd="0" destOrd="0" presId="urn:microsoft.com/office/officeart/2005/8/layout/hProcess6"/>
    <dgm:cxn modelId="{F443AE41-1772-412B-A944-98686BAC8074}" type="presOf" srcId="{B46D0AE0-84A5-40C4-BA28-CF9B4590B639}" destId="{F013634F-2343-4107-A668-F2C2D100B82A}" srcOrd="0" destOrd="0" presId="urn:microsoft.com/office/officeart/2005/8/layout/hProcess6"/>
    <dgm:cxn modelId="{9917B834-94B4-4354-ACC8-8562AAA87365}" type="presOf" srcId="{1FC753DF-EEBB-4167-BE5C-7ABC429EF2B9}" destId="{20D30678-20FE-4EC5-B8B3-AA0A7609B635}" srcOrd="0" destOrd="1" presId="urn:microsoft.com/office/officeart/2005/8/layout/hProcess6"/>
    <dgm:cxn modelId="{73BC63A6-A3CA-46EE-A8C1-D0F75BB39205}" type="presOf" srcId="{1FC753DF-EEBB-4167-BE5C-7ABC429EF2B9}" destId="{17C8B4FB-891F-4501-9BAC-1A6B776B77E3}" srcOrd="1" destOrd="1" presId="urn:microsoft.com/office/officeart/2005/8/layout/hProcess6"/>
    <dgm:cxn modelId="{3581E8D7-6417-4DE1-9A78-0484E113FA7B}" type="presOf" srcId="{D8726095-8B48-4EB8-A2DB-1B9D7DBB2A08}" destId="{43144CE0-3604-4FBE-BF21-E20BB3C78867}" srcOrd="0" destOrd="0" presId="urn:microsoft.com/office/officeart/2005/8/layout/hProcess6"/>
    <dgm:cxn modelId="{A616C108-13BB-4661-8ED0-F003083A4027}" srcId="{42536BCF-4DA3-46A4-AD3D-73E4BD94DB6B}" destId="{5F367506-39EB-41D2-AB9F-239FC9411022}" srcOrd="1" destOrd="0" parTransId="{0D65BB43-35D4-4CDD-A0D5-3AE756850B5E}" sibTransId="{E156D46B-BF41-4650-841F-DF07FD33CB91}"/>
    <dgm:cxn modelId="{AEB84249-B405-4D3E-8CD9-7E2457301EA1}" srcId="{E2BBB485-1B95-4857-8076-AF0AEDC04057}" destId="{42536BCF-4DA3-46A4-AD3D-73E4BD94DB6B}" srcOrd="1" destOrd="0" parTransId="{F42ECFAB-8AF7-4E2C-A3A9-727FDE58CFF1}" sibTransId="{1A07DC43-19C9-4E18-BC9B-193C182ED9AE}"/>
    <dgm:cxn modelId="{1B9C9146-C1DA-4275-83EF-FF291A03881D}" type="presOf" srcId="{0E5A40CE-F3D7-47B0-81CF-36654E55D4D2}" destId="{D1CACB62-6A31-4491-81A0-41CE40785832}" srcOrd="0" destOrd="0" presId="urn:microsoft.com/office/officeart/2005/8/layout/hProcess6"/>
    <dgm:cxn modelId="{7CEF3A7F-A248-41CF-B682-866C872F2EF6}" type="presOf" srcId="{D8726095-8B48-4EB8-A2DB-1B9D7DBB2A08}" destId="{62F8A228-87BB-4EA4-97B6-3AD967115880}" srcOrd="1" destOrd="0" presId="urn:microsoft.com/office/officeart/2005/8/layout/hProcess6"/>
    <dgm:cxn modelId="{29B0D84B-44C6-40C2-928B-977D4A2D4166}" srcId="{E305D5C3-397F-46C6-9897-514ACCA978E9}" destId="{E45E9FA3-54E8-4D12-8438-12D85D910530}" srcOrd="1" destOrd="0" parTransId="{12A8F844-2E5C-444A-A8CD-B9D3D9BAD7B9}" sibTransId="{0CB70A11-46BC-4A33-A2CF-75101E9E5674}"/>
    <dgm:cxn modelId="{EEF3D98D-7A83-4B7B-A5E4-09B6D85BA194}" type="presOf" srcId="{5F367506-39EB-41D2-AB9F-239FC9411022}" destId="{62F8A228-87BB-4EA4-97B6-3AD967115880}" srcOrd="1" destOrd="1" presId="urn:microsoft.com/office/officeart/2005/8/layout/hProcess6"/>
    <dgm:cxn modelId="{6474EE95-09DB-4DD2-9E06-ACFE58DB8FF3}" type="presOf" srcId="{42536BCF-4DA3-46A4-AD3D-73E4BD94DB6B}" destId="{493E1127-59D1-463A-967F-9603E4627F8E}" srcOrd="0" destOrd="0" presId="urn:microsoft.com/office/officeart/2005/8/layout/hProcess6"/>
    <dgm:cxn modelId="{83636ED1-0DA9-4850-B012-6D2841EFED97}" type="presOf" srcId="{E45E9FA3-54E8-4D12-8438-12D85D910530}" destId="{D1CACB62-6A31-4491-81A0-41CE40785832}" srcOrd="0" destOrd="1" presId="urn:microsoft.com/office/officeart/2005/8/layout/hProcess6"/>
    <dgm:cxn modelId="{CB74ADF3-682C-410E-8655-36B01032FCB6}" type="presOf" srcId="{E45E9FA3-54E8-4D12-8438-12D85D910530}" destId="{098A1C19-7F90-4C86-9A06-A1869F567287}" srcOrd="1" destOrd="1" presId="urn:microsoft.com/office/officeart/2005/8/layout/hProcess6"/>
    <dgm:cxn modelId="{13876896-8666-41B0-B518-917FCEA1291B}" srcId="{42536BCF-4DA3-46A4-AD3D-73E4BD94DB6B}" destId="{D8726095-8B48-4EB8-A2DB-1B9D7DBB2A08}" srcOrd="0" destOrd="0" parTransId="{D983096F-308E-4B9E-B8D7-8CA071FF8B58}" sibTransId="{BD3DA608-A403-412F-B1AA-4368C5E09BFE}"/>
    <dgm:cxn modelId="{DD13C913-2DE6-415D-902B-FAB0CC92EC7D}" srcId="{E305D5C3-397F-46C6-9897-514ACCA978E9}" destId="{0E5A40CE-F3D7-47B0-81CF-36654E55D4D2}" srcOrd="0" destOrd="0" parTransId="{E8EE0D83-2458-4807-875F-ED82E2E1A13D}" sibTransId="{DC0F3D39-825A-4F2A-80A1-B29712F0BC94}"/>
    <dgm:cxn modelId="{C6561010-C6EC-43F7-9355-23ADEA8C055A}" srcId="{B46D0AE0-84A5-40C4-BA28-CF9B4590B639}" destId="{BF0BDC74-ABD0-42E3-A934-92C9984D3BFA}" srcOrd="0" destOrd="0" parTransId="{DC94DB9D-A16C-4A32-8AA8-3803DA1000B2}" sibTransId="{9D3884EF-3F6D-4254-994D-18BE85A8D124}"/>
    <dgm:cxn modelId="{84E49EEE-61E3-4FBC-A7CE-8C5D3C8B547F}" srcId="{B46D0AE0-84A5-40C4-BA28-CF9B4590B639}" destId="{1FC753DF-EEBB-4167-BE5C-7ABC429EF2B9}" srcOrd="1" destOrd="0" parTransId="{6388F1FE-91F6-45C9-8FB2-EBA62E7BEDDA}" sibTransId="{0CE3DCE1-CFD8-4FE5-A15B-C8A0D044869D}"/>
    <dgm:cxn modelId="{7EC75624-A3CB-4E21-80DB-9D733B2DBF45}" srcId="{E2BBB485-1B95-4857-8076-AF0AEDC04057}" destId="{B46D0AE0-84A5-40C4-BA28-CF9B4590B639}" srcOrd="0" destOrd="0" parTransId="{85D89571-1523-455B-A940-EAB3CA7F5C42}" sibTransId="{18E764D7-4EBB-45EB-8976-C94DF8CBC66C}"/>
    <dgm:cxn modelId="{D4A643DA-5AA2-48AC-BFBF-8BFAFB78C7CB}" type="presOf" srcId="{BF0BDC74-ABD0-42E3-A934-92C9984D3BFA}" destId="{17C8B4FB-891F-4501-9BAC-1A6B776B77E3}" srcOrd="1" destOrd="0" presId="urn:microsoft.com/office/officeart/2005/8/layout/hProcess6"/>
    <dgm:cxn modelId="{2DCB0F4F-8D80-48DE-B381-5F1F13644007}" type="presParOf" srcId="{112616DD-B425-4D3A-AE98-FDF34977D1E8}" destId="{E0052DEE-3E8B-4690-A503-768F421322D8}" srcOrd="0" destOrd="0" presId="urn:microsoft.com/office/officeart/2005/8/layout/hProcess6"/>
    <dgm:cxn modelId="{05DDD21F-BBEB-4692-A5A2-FC45DB08F2D4}" type="presParOf" srcId="{E0052DEE-3E8B-4690-A503-768F421322D8}" destId="{EA88B076-00CB-4B61-BF89-5A892D75CEE1}" srcOrd="0" destOrd="0" presId="urn:microsoft.com/office/officeart/2005/8/layout/hProcess6"/>
    <dgm:cxn modelId="{A61B981D-68F1-4811-AF1B-ABA2A07AE376}" type="presParOf" srcId="{E0052DEE-3E8B-4690-A503-768F421322D8}" destId="{20D30678-20FE-4EC5-B8B3-AA0A7609B635}" srcOrd="1" destOrd="0" presId="urn:microsoft.com/office/officeart/2005/8/layout/hProcess6"/>
    <dgm:cxn modelId="{A9C2A44E-BB42-4CA0-9EE2-D635676C5AD0}" type="presParOf" srcId="{E0052DEE-3E8B-4690-A503-768F421322D8}" destId="{17C8B4FB-891F-4501-9BAC-1A6B776B77E3}" srcOrd="2" destOrd="0" presId="urn:microsoft.com/office/officeart/2005/8/layout/hProcess6"/>
    <dgm:cxn modelId="{19873728-F677-4EAF-9F98-71ED78F6379E}" type="presParOf" srcId="{E0052DEE-3E8B-4690-A503-768F421322D8}" destId="{F013634F-2343-4107-A668-F2C2D100B82A}" srcOrd="3" destOrd="0" presId="urn:microsoft.com/office/officeart/2005/8/layout/hProcess6"/>
    <dgm:cxn modelId="{269218B6-66DB-4901-BEBB-235B3124D188}" type="presParOf" srcId="{112616DD-B425-4D3A-AE98-FDF34977D1E8}" destId="{0F46477F-D1EB-4F8F-B67C-A8652452EDC8}" srcOrd="1" destOrd="0" presId="urn:microsoft.com/office/officeart/2005/8/layout/hProcess6"/>
    <dgm:cxn modelId="{F4B98266-C125-4C3E-BE86-85074B50FD51}" type="presParOf" srcId="{112616DD-B425-4D3A-AE98-FDF34977D1E8}" destId="{28E780F3-E601-4F31-8A39-3B0403827DA7}" srcOrd="2" destOrd="0" presId="urn:microsoft.com/office/officeart/2005/8/layout/hProcess6"/>
    <dgm:cxn modelId="{6BA347F0-9A91-49CA-BEBE-540BA262514E}" type="presParOf" srcId="{28E780F3-E601-4F31-8A39-3B0403827DA7}" destId="{230C0A89-AF5C-4291-90EE-285E539EF868}" srcOrd="0" destOrd="0" presId="urn:microsoft.com/office/officeart/2005/8/layout/hProcess6"/>
    <dgm:cxn modelId="{88083C59-220B-46D4-9F52-75081EC47EA0}" type="presParOf" srcId="{28E780F3-E601-4F31-8A39-3B0403827DA7}" destId="{43144CE0-3604-4FBE-BF21-E20BB3C78867}" srcOrd="1" destOrd="0" presId="urn:microsoft.com/office/officeart/2005/8/layout/hProcess6"/>
    <dgm:cxn modelId="{C1B497FC-E59F-44BD-A2D1-96064A32376A}" type="presParOf" srcId="{28E780F3-E601-4F31-8A39-3B0403827DA7}" destId="{62F8A228-87BB-4EA4-97B6-3AD967115880}" srcOrd="2" destOrd="0" presId="urn:microsoft.com/office/officeart/2005/8/layout/hProcess6"/>
    <dgm:cxn modelId="{BB582A50-569A-4D9D-A465-0306280999EA}" type="presParOf" srcId="{28E780F3-E601-4F31-8A39-3B0403827DA7}" destId="{493E1127-59D1-463A-967F-9603E4627F8E}" srcOrd="3" destOrd="0" presId="urn:microsoft.com/office/officeart/2005/8/layout/hProcess6"/>
    <dgm:cxn modelId="{A2762177-8085-4AD3-8387-19DB5C1336AE}" type="presParOf" srcId="{112616DD-B425-4D3A-AE98-FDF34977D1E8}" destId="{98142B07-22E3-499D-95DC-058098434420}" srcOrd="3" destOrd="0" presId="urn:microsoft.com/office/officeart/2005/8/layout/hProcess6"/>
    <dgm:cxn modelId="{3F2E9DFF-D6A5-4BD7-B8C1-F6D359DEEB31}" type="presParOf" srcId="{112616DD-B425-4D3A-AE98-FDF34977D1E8}" destId="{0E700A5C-5ECD-4DDA-931B-CAFF0B9601CA}" srcOrd="4" destOrd="0" presId="urn:microsoft.com/office/officeart/2005/8/layout/hProcess6"/>
    <dgm:cxn modelId="{5D85C44C-7BD1-4F52-A646-086D2A8DAACB}" type="presParOf" srcId="{0E700A5C-5ECD-4DDA-931B-CAFF0B9601CA}" destId="{9213C652-C96F-41D8-A741-5E440E3FF1F7}" srcOrd="0" destOrd="0" presId="urn:microsoft.com/office/officeart/2005/8/layout/hProcess6"/>
    <dgm:cxn modelId="{D5F5F2E9-5215-4781-9330-8A1A8F3A2883}" type="presParOf" srcId="{0E700A5C-5ECD-4DDA-931B-CAFF0B9601CA}" destId="{D1CACB62-6A31-4491-81A0-41CE40785832}" srcOrd="1" destOrd="0" presId="urn:microsoft.com/office/officeart/2005/8/layout/hProcess6"/>
    <dgm:cxn modelId="{FF47EEBE-EA6D-4FAE-BD00-6CC3618D5D80}" type="presParOf" srcId="{0E700A5C-5ECD-4DDA-931B-CAFF0B9601CA}" destId="{098A1C19-7F90-4C86-9A06-A1869F567287}" srcOrd="2" destOrd="0" presId="urn:microsoft.com/office/officeart/2005/8/layout/hProcess6"/>
    <dgm:cxn modelId="{E067F0FA-0FC4-414B-B3CC-27D3BA1190BD}" type="presParOf" srcId="{0E700A5C-5ECD-4DDA-931B-CAFF0B9601CA}" destId="{8723E220-16EB-47A3-AC1D-C5CA9DDA4EC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EDE657-ABA8-4548-8728-807568D05748}" type="doc">
      <dgm:prSet loTypeId="urn:microsoft.com/office/officeart/2009/layout/CircleArrow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3ACFD0B-E831-4207-8460-976A8026AA77}">
      <dgm:prSet phldrT="[Text]"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Continuous Build</a:t>
          </a:r>
          <a:endParaRPr lang="en-US" dirty="0"/>
        </a:p>
      </dgm:t>
    </dgm:pt>
    <dgm:pt modelId="{46EDBB04-101E-422B-943E-7625358248E4}" type="parTrans" cxnId="{9CC53C34-4550-46E3-8488-F719F9966086}">
      <dgm:prSet/>
      <dgm:spPr/>
      <dgm:t>
        <a:bodyPr/>
        <a:lstStyle/>
        <a:p>
          <a:endParaRPr lang="en-US"/>
        </a:p>
      </dgm:t>
    </dgm:pt>
    <dgm:pt modelId="{147ACF32-CB73-4AB6-8F79-9DE902047D08}" type="sibTrans" cxnId="{9CC53C34-4550-46E3-8488-F719F9966086}">
      <dgm:prSet/>
      <dgm:spPr/>
      <dgm:t>
        <a:bodyPr/>
        <a:lstStyle/>
        <a:p>
          <a:endParaRPr lang="en-US"/>
        </a:p>
      </dgm:t>
    </dgm:pt>
    <dgm:pt modelId="{F2AE57E8-D109-4908-998D-CDEE190685A0}">
      <dgm:prSet phldrT="[Text]"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Continuous Integration</a:t>
          </a:r>
          <a:endParaRPr lang="en-US" dirty="0"/>
        </a:p>
      </dgm:t>
    </dgm:pt>
    <dgm:pt modelId="{2534DA44-C9B1-4674-8A3B-F311B0F3EBEF}" type="parTrans" cxnId="{837FA91E-65EE-4217-870C-85A1FBB2DD0C}">
      <dgm:prSet/>
      <dgm:spPr/>
      <dgm:t>
        <a:bodyPr/>
        <a:lstStyle/>
        <a:p>
          <a:endParaRPr lang="en-US"/>
        </a:p>
      </dgm:t>
    </dgm:pt>
    <dgm:pt modelId="{CDE694E7-027F-4996-A456-C5E867FE673E}" type="sibTrans" cxnId="{837FA91E-65EE-4217-870C-85A1FBB2DD0C}">
      <dgm:prSet/>
      <dgm:spPr/>
      <dgm:t>
        <a:bodyPr/>
        <a:lstStyle/>
        <a:p>
          <a:endParaRPr lang="en-US"/>
        </a:p>
      </dgm:t>
    </dgm:pt>
    <dgm:pt modelId="{4B46A646-5B0D-4ECC-AF68-D47B6381867A}">
      <dgm:prSet phldrT="[Text]"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Static Testing</a:t>
          </a:r>
          <a:endParaRPr lang="en-US" dirty="0"/>
        </a:p>
      </dgm:t>
    </dgm:pt>
    <dgm:pt modelId="{FF8F1CD1-BA81-431E-89EA-263036583C36}" type="parTrans" cxnId="{846AF7F5-D9FC-4BD6-B297-2533969249EE}">
      <dgm:prSet/>
      <dgm:spPr/>
      <dgm:t>
        <a:bodyPr/>
        <a:lstStyle/>
        <a:p>
          <a:endParaRPr lang="en-US"/>
        </a:p>
      </dgm:t>
    </dgm:pt>
    <dgm:pt modelId="{0DA2B915-7C87-49C6-AA52-448F9BC25D20}" type="sibTrans" cxnId="{846AF7F5-D9FC-4BD6-B297-2533969249EE}">
      <dgm:prSet/>
      <dgm:spPr/>
      <dgm:t>
        <a:bodyPr/>
        <a:lstStyle/>
        <a:p>
          <a:endParaRPr lang="en-US"/>
        </a:p>
      </dgm:t>
    </dgm:pt>
    <dgm:pt modelId="{49C8BD3F-1CEE-42DC-BBEE-631B5054107D}">
      <dgm:prSet phldrT="[Text]"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Continuous Delivery</a:t>
          </a:r>
          <a:endParaRPr lang="en-US" dirty="0"/>
        </a:p>
      </dgm:t>
    </dgm:pt>
    <dgm:pt modelId="{436EBB51-3569-46DB-82C9-F9E2E4B4208E}" type="parTrans" cxnId="{701DBE40-31C1-47CD-B5C6-BD014DE0BF66}">
      <dgm:prSet/>
      <dgm:spPr/>
      <dgm:t>
        <a:bodyPr/>
        <a:lstStyle/>
        <a:p>
          <a:endParaRPr lang="en-US"/>
        </a:p>
      </dgm:t>
    </dgm:pt>
    <dgm:pt modelId="{87E67DC0-E2A5-4854-89EB-90F7F921E121}" type="sibTrans" cxnId="{701DBE40-31C1-47CD-B5C6-BD014DE0BF66}">
      <dgm:prSet/>
      <dgm:spPr/>
      <dgm:t>
        <a:bodyPr/>
        <a:lstStyle/>
        <a:p>
          <a:endParaRPr lang="en-US"/>
        </a:p>
      </dgm:t>
    </dgm:pt>
    <dgm:pt modelId="{ADBA7F1A-4826-4C9E-9D0D-33BBEC613EBE}">
      <dgm:prSet phldrT="[Text]"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Continuous Testing</a:t>
          </a:r>
          <a:endParaRPr lang="en-US" dirty="0"/>
        </a:p>
      </dgm:t>
    </dgm:pt>
    <dgm:pt modelId="{DFBFD5A1-B839-46BA-A8DD-49BB4D3EE647}" type="parTrans" cxnId="{A1DDC90D-C2B3-4144-AB77-0C2F7037B007}">
      <dgm:prSet/>
      <dgm:spPr/>
      <dgm:t>
        <a:bodyPr/>
        <a:lstStyle/>
        <a:p>
          <a:endParaRPr lang="en-US"/>
        </a:p>
      </dgm:t>
    </dgm:pt>
    <dgm:pt modelId="{B86E5EFE-7E9E-4221-AD99-0ABA0CABC7BF}" type="sibTrans" cxnId="{A1DDC90D-C2B3-4144-AB77-0C2F7037B007}">
      <dgm:prSet/>
      <dgm:spPr/>
      <dgm:t>
        <a:bodyPr/>
        <a:lstStyle/>
        <a:p>
          <a:endParaRPr lang="en-US"/>
        </a:p>
      </dgm:t>
    </dgm:pt>
    <dgm:pt modelId="{736D1178-2B6E-45F6-ADAE-1121703D490A}" type="pres">
      <dgm:prSet presAssocID="{34EDE657-ABA8-4548-8728-807568D05748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9E0C5A9-CF44-4825-8577-CD9590365FF5}" type="pres">
      <dgm:prSet presAssocID="{A3ACFD0B-E831-4207-8460-976A8026AA77}" presName="Accent1" presStyleCnt="0"/>
      <dgm:spPr/>
    </dgm:pt>
    <dgm:pt modelId="{8DBF8D1A-8E32-4F95-8F81-5C5C3DBDB11F}" type="pres">
      <dgm:prSet presAssocID="{A3ACFD0B-E831-4207-8460-976A8026AA77}" presName="Accent" presStyleLbl="node1" presStyleIdx="0" presStyleCnt="5"/>
      <dgm:spPr/>
    </dgm:pt>
    <dgm:pt modelId="{044B1808-F640-4368-98C7-0E57706D42F2}" type="pres">
      <dgm:prSet presAssocID="{A3ACFD0B-E831-4207-8460-976A8026AA77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994C7-241A-483D-88F3-A508DBDEDD86}" type="pres">
      <dgm:prSet presAssocID="{F2AE57E8-D109-4908-998D-CDEE190685A0}" presName="Accent2" presStyleCnt="0"/>
      <dgm:spPr/>
    </dgm:pt>
    <dgm:pt modelId="{83FF10AD-DD7D-48EB-93B0-11A3FB5B2F2F}" type="pres">
      <dgm:prSet presAssocID="{F2AE57E8-D109-4908-998D-CDEE190685A0}" presName="Accent" presStyleLbl="node1" presStyleIdx="1" presStyleCnt="5"/>
      <dgm:spPr/>
    </dgm:pt>
    <dgm:pt modelId="{98EC66D4-5F54-4ACA-9378-D5F005D7F9CC}" type="pres">
      <dgm:prSet presAssocID="{F2AE57E8-D109-4908-998D-CDEE190685A0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35F11-96FD-4971-AE78-74E62A1E7CB8}" type="pres">
      <dgm:prSet presAssocID="{4B46A646-5B0D-4ECC-AF68-D47B6381867A}" presName="Accent3" presStyleCnt="0"/>
      <dgm:spPr/>
    </dgm:pt>
    <dgm:pt modelId="{255ECA96-7D29-43FA-915D-64948A48ACDD}" type="pres">
      <dgm:prSet presAssocID="{4B46A646-5B0D-4ECC-AF68-D47B6381867A}" presName="Accent" presStyleLbl="node1" presStyleIdx="2" presStyleCnt="5"/>
      <dgm:spPr/>
    </dgm:pt>
    <dgm:pt modelId="{D0F9F6E2-B814-445B-B747-EDA605E54A26}" type="pres">
      <dgm:prSet presAssocID="{4B46A646-5B0D-4ECC-AF68-D47B6381867A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1BEF3-C397-481E-9657-7F2CED64BADA}" type="pres">
      <dgm:prSet presAssocID="{49C8BD3F-1CEE-42DC-BBEE-631B5054107D}" presName="Accent4" presStyleCnt="0"/>
      <dgm:spPr/>
    </dgm:pt>
    <dgm:pt modelId="{61916653-BFE5-427D-83D0-A72C3A6E6CFB}" type="pres">
      <dgm:prSet presAssocID="{49C8BD3F-1CEE-42DC-BBEE-631B5054107D}" presName="Accent" presStyleLbl="node1" presStyleIdx="3" presStyleCnt="5"/>
      <dgm:spPr/>
    </dgm:pt>
    <dgm:pt modelId="{96F63164-7C0A-4915-98E0-290C22856E93}" type="pres">
      <dgm:prSet presAssocID="{49C8BD3F-1CEE-42DC-BBEE-631B5054107D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07F7A-3D5A-4EA2-93C2-EBC642F54993}" type="pres">
      <dgm:prSet presAssocID="{ADBA7F1A-4826-4C9E-9D0D-33BBEC613EBE}" presName="Accent5" presStyleCnt="0"/>
      <dgm:spPr/>
    </dgm:pt>
    <dgm:pt modelId="{D2D2A60C-A852-41B6-9CDA-0879E16CCCC0}" type="pres">
      <dgm:prSet presAssocID="{ADBA7F1A-4826-4C9E-9D0D-33BBEC613EBE}" presName="Accent" presStyleLbl="node1" presStyleIdx="4" presStyleCnt="5"/>
      <dgm:spPr/>
    </dgm:pt>
    <dgm:pt modelId="{D57125D9-C7A8-4AA6-9D75-98E94724CF44}" type="pres">
      <dgm:prSet presAssocID="{ADBA7F1A-4826-4C9E-9D0D-33BBEC613EBE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6BCEAB-A856-4EF7-8522-D774893AF4B4}" type="presOf" srcId="{34EDE657-ABA8-4548-8728-807568D05748}" destId="{736D1178-2B6E-45F6-ADAE-1121703D490A}" srcOrd="0" destOrd="0" presId="urn:microsoft.com/office/officeart/2009/layout/CircleArrowProcess"/>
    <dgm:cxn modelId="{837FA91E-65EE-4217-870C-85A1FBB2DD0C}" srcId="{34EDE657-ABA8-4548-8728-807568D05748}" destId="{F2AE57E8-D109-4908-998D-CDEE190685A0}" srcOrd="1" destOrd="0" parTransId="{2534DA44-C9B1-4674-8A3B-F311B0F3EBEF}" sibTransId="{CDE694E7-027F-4996-A456-C5E867FE673E}"/>
    <dgm:cxn modelId="{701DBE40-31C1-47CD-B5C6-BD014DE0BF66}" srcId="{34EDE657-ABA8-4548-8728-807568D05748}" destId="{49C8BD3F-1CEE-42DC-BBEE-631B5054107D}" srcOrd="3" destOrd="0" parTransId="{436EBB51-3569-46DB-82C9-F9E2E4B4208E}" sibTransId="{87E67DC0-E2A5-4854-89EB-90F7F921E121}"/>
    <dgm:cxn modelId="{846AF7F5-D9FC-4BD6-B297-2533969249EE}" srcId="{34EDE657-ABA8-4548-8728-807568D05748}" destId="{4B46A646-5B0D-4ECC-AF68-D47B6381867A}" srcOrd="2" destOrd="0" parTransId="{FF8F1CD1-BA81-431E-89EA-263036583C36}" sibTransId="{0DA2B915-7C87-49C6-AA52-448F9BC25D20}"/>
    <dgm:cxn modelId="{FBBED10D-771F-4DED-BF00-C799B29AB0D7}" type="presOf" srcId="{4B46A646-5B0D-4ECC-AF68-D47B6381867A}" destId="{D0F9F6E2-B814-445B-B747-EDA605E54A26}" srcOrd="0" destOrd="0" presId="urn:microsoft.com/office/officeart/2009/layout/CircleArrowProcess"/>
    <dgm:cxn modelId="{A1DDC90D-C2B3-4144-AB77-0C2F7037B007}" srcId="{34EDE657-ABA8-4548-8728-807568D05748}" destId="{ADBA7F1A-4826-4C9E-9D0D-33BBEC613EBE}" srcOrd="4" destOrd="0" parTransId="{DFBFD5A1-B839-46BA-A8DD-49BB4D3EE647}" sibTransId="{B86E5EFE-7E9E-4221-AD99-0ABA0CABC7BF}"/>
    <dgm:cxn modelId="{F457C430-2FC5-4632-8EB9-18F0323E5CAE}" type="presOf" srcId="{F2AE57E8-D109-4908-998D-CDEE190685A0}" destId="{98EC66D4-5F54-4ACA-9378-D5F005D7F9CC}" srcOrd="0" destOrd="0" presId="urn:microsoft.com/office/officeart/2009/layout/CircleArrowProcess"/>
    <dgm:cxn modelId="{B606A2C4-82E6-41F4-BFCA-74D42529E8F1}" type="presOf" srcId="{ADBA7F1A-4826-4C9E-9D0D-33BBEC613EBE}" destId="{D57125D9-C7A8-4AA6-9D75-98E94724CF44}" srcOrd="0" destOrd="0" presId="urn:microsoft.com/office/officeart/2009/layout/CircleArrowProcess"/>
    <dgm:cxn modelId="{9CC53C34-4550-46E3-8488-F719F9966086}" srcId="{34EDE657-ABA8-4548-8728-807568D05748}" destId="{A3ACFD0B-E831-4207-8460-976A8026AA77}" srcOrd="0" destOrd="0" parTransId="{46EDBB04-101E-422B-943E-7625358248E4}" sibTransId="{147ACF32-CB73-4AB6-8F79-9DE902047D08}"/>
    <dgm:cxn modelId="{60067F80-EEC7-4994-811C-51D71F8656C5}" type="presOf" srcId="{49C8BD3F-1CEE-42DC-BBEE-631B5054107D}" destId="{96F63164-7C0A-4915-98E0-290C22856E93}" srcOrd="0" destOrd="0" presId="urn:microsoft.com/office/officeart/2009/layout/CircleArrowProcess"/>
    <dgm:cxn modelId="{86956D05-E35B-497A-97A6-57C27DC3C271}" type="presOf" srcId="{A3ACFD0B-E831-4207-8460-976A8026AA77}" destId="{044B1808-F640-4368-98C7-0E57706D42F2}" srcOrd="0" destOrd="0" presId="urn:microsoft.com/office/officeart/2009/layout/CircleArrowProcess"/>
    <dgm:cxn modelId="{37BFB4FD-3CBB-4A15-BF79-584EECBDA646}" type="presParOf" srcId="{736D1178-2B6E-45F6-ADAE-1121703D490A}" destId="{09E0C5A9-CF44-4825-8577-CD9590365FF5}" srcOrd="0" destOrd="0" presId="urn:microsoft.com/office/officeart/2009/layout/CircleArrowProcess"/>
    <dgm:cxn modelId="{67B9DEC0-06A5-40C9-A316-9D5B4623478D}" type="presParOf" srcId="{09E0C5A9-CF44-4825-8577-CD9590365FF5}" destId="{8DBF8D1A-8E32-4F95-8F81-5C5C3DBDB11F}" srcOrd="0" destOrd="0" presId="urn:microsoft.com/office/officeart/2009/layout/CircleArrowProcess"/>
    <dgm:cxn modelId="{797F4E8F-9C57-4EF3-8DA7-6CF725AE099C}" type="presParOf" srcId="{736D1178-2B6E-45F6-ADAE-1121703D490A}" destId="{044B1808-F640-4368-98C7-0E57706D42F2}" srcOrd="1" destOrd="0" presId="urn:microsoft.com/office/officeart/2009/layout/CircleArrowProcess"/>
    <dgm:cxn modelId="{EA955735-26CA-479A-A5F2-D8725B8C5120}" type="presParOf" srcId="{736D1178-2B6E-45F6-ADAE-1121703D490A}" destId="{361994C7-241A-483D-88F3-A508DBDEDD86}" srcOrd="2" destOrd="0" presId="urn:microsoft.com/office/officeart/2009/layout/CircleArrowProcess"/>
    <dgm:cxn modelId="{6B95A9E0-2280-419A-BE75-DF944307B3F5}" type="presParOf" srcId="{361994C7-241A-483D-88F3-A508DBDEDD86}" destId="{83FF10AD-DD7D-48EB-93B0-11A3FB5B2F2F}" srcOrd="0" destOrd="0" presId="urn:microsoft.com/office/officeart/2009/layout/CircleArrowProcess"/>
    <dgm:cxn modelId="{B777921D-2187-4234-A0A5-F88F612177F4}" type="presParOf" srcId="{736D1178-2B6E-45F6-ADAE-1121703D490A}" destId="{98EC66D4-5F54-4ACA-9378-D5F005D7F9CC}" srcOrd="3" destOrd="0" presId="urn:microsoft.com/office/officeart/2009/layout/CircleArrowProcess"/>
    <dgm:cxn modelId="{E5143142-C789-4EE9-9A22-94E6D599AB5E}" type="presParOf" srcId="{736D1178-2B6E-45F6-ADAE-1121703D490A}" destId="{BB735F11-96FD-4971-AE78-74E62A1E7CB8}" srcOrd="4" destOrd="0" presId="urn:microsoft.com/office/officeart/2009/layout/CircleArrowProcess"/>
    <dgm:cxn modelId="{01104FE8-CD7F-4192-8227-5F2546122EEA}" type="presParOf" srcId="{BB735F11-96FD-4971-AE78-74E62A1E7CB8}" destId="{255ECA96-7D29-43FA-915D-64948A48ACDD}" srcOrd="0" destOrd="0" presId="urn:microsoft.com/office/officeart/2009/layout/CircleArrowProcess"/>
    <dgm:cxn modelId="{5DBC489C-DD20-4EAF-8F98-15497B6F38E0}" type="presParOf" srcId="{736D1178-2B6E-45F6-ADAE-1121703D490A}" destId="{D0F9F6E2-B814-445B-B747-EDA605E54A26}" srcOrd="5" destOrd="0" presId="urn:microsoft.com/office/officeart/2009/layout/CircleArrowProcess"/>
    <dgm:cxn modelId="{28489C4B-D8E4-4EF6-9D79-8D9D458B87D0}" type="presParOf" srcId="{736D1178-2B6E-45F6-ADAE-1121703D490A}" destId="{0E61BEF3-C397-481E-9657-7F2CED64BADA}" srcOrd="6" destOrd="0" presId="urn:microsoft.com/office/officeart/2009/layout/CircleArrowProcess"/>
    <dgm:cxn modelId="{C3D26630-BD84-4AFD-9A52-FA93E0D33333}" type="presParOf" srcId="{0E61BEF3-C397-481E-9657-7F2CED64BADA}" destId="{61916653-BFE5-427D-83D0-A72C3A6E6CFB}" srcOrd="0" destOrd="0" presId="urn:microsoft.com/office/officeart/2009/layout/CircleArrowProcess"/>
    <dgm:cxn modelId="{4062B454-E4D5-43BE-8168-F0AA6EF21813}" type="presParOf" srcId="{736D1178-2B6E-45F6-ADAE-1121703D490A}" destId="{96F63164-7C0A-4915-98E0-290C22856E93}" srcOrd="7" destOrd="0" presId="urn:microsoft.com/office/officeart/2009/layout/CircleArrowProcess"/>
    <dgm:cxn modelId="{E3AF5A4A-6263-444B-8ADA-68CE63B9B291}" type="presParOf" srcId="{736D1178-2B6E-45F6-ADAE-1121703D490A}" destId="{E8207F7A-3D5A-4EA2-93C2-EBC642F54993}" srcOrd="8" destOrd="0" presId="urn:microsoft.com/office/officeart/2009/layout/CircleArrowProcess"/>
    <dgm:cxn modelId="{748075A1-421A-484E-A6EC-C44478E17DA2}" type="presParOf" srcId="{E8207F7A-3D5A-4EA2-93C2-EBC642F54993}" destId="{D2D2A60C-A852-41B6-9CDA-0879E16CCCC0}" srcOrd="0" destOrd="0" presId="urn:microsoft.com/office/officeart/2009/layout/CircleArrowProcess"/>
    <dgm:cxn modelId="{C72F2497-69E1-408A-A0E3-75B66CA25476}" type="presParOf" srcId="{736D1178-2B6E-45F6-ADAE-1121703D490A}" destId="{D57125D9-C7A8-4AA6-9D75-98E94724CF44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CBE73-6EBF-4C6E-A697-8370F1C8A5D4}">
      <dsp:nvSpPr>
        <dsp:cNvPr id="0" name=""/>
        <dsp:cNvSpPr/>
      </dsp:nvSpPr>
      <dsp:spPr>
        <a:xfrm>
          <a:off x="-5910493" y="-904498"/>
          <a:ext cx="7036316" cy="7036316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4B7E3-D22C-42ED-9E2E-6664CF38C2C6}">
      <dsp:nvSpPr>
        <dsp:cNvPr id="0" name=""/>
        <dsp:cNvSpPr/>
      </dsp:nvSpPr>
      <dsp:spPr>
        <a:xfrm>
          <a:off x="662824" y="401876"/>
          <a:ext cx="7582041" cy="804170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1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</a:rPr>
            <a:t>QA Evolution</a:t>
          </a:r>
          <a:endParaRPr lang="en-US" sz="2000" b="1" kern="1200" dirty="0">
            <a:latin typeface="Calibri" panose="020F0502020204030204" pitchFamily="34" charset="0"/>
          </a:endParaRPr>
        </a:p>
      </dsp:txBody>
      <dsp:txXfrm>
        <a:off x="662824" y="401876"/>
        <a:ext cx="7582041" cy="804170"/>
      </dsp:txXfrm>
    </dsp:sp>
    <dsp:sp modelId="{128B8147-0B21-401C-9609-39BAF90C5BC5}">
      <dsp:nvSpPr>
        <dsp:cNvPr id="0" name=""/>
        <dsp:cNvSpPr/>
      </dsp:nvSpPr>
      <dsp:spPr>
        <a:xfrm>
          <a:off x="86657" y="301354"/>
          <a:ext cx="1005213" cy="100521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9451E-FE12-47D8-AD55-1D6B9B18159A}">
      <dsp:nvSpPr>
        <dsp:cNvPr id="0" name=""/>
        <dsp:cNvSpPr/>
      </dsp:nvSpPr>
      <dsp:spPr>
        <a:xfrm>
          <a:off x="1050313" y="1608341"/>
          <a:ext cx="7120992" cy="804170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1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</a:rPr>
            <a:t>QA Transformation</a:t>
          </a:r>
          <a:endParaRPr lang="en-US" sz="2000" b="1" kern="1200" dirty="0">
            <a:latin typeface="Calibri" panose="020F0502020204030204" pitchFamily="34" charset="0"/>
          </a:endParaRPr>
        </a:p>
      </dsp:txBody>
      <dsp:txXfrm>
        <a:off x="1050313" y="1608341"/>
        <a:ext cx="7120992" cy="804170"/>
      </dsp:txXfrm>
    </dsp:sp>
    <dsp:sp modelId="{C9CF9786-318A-4DE0-8DE7-427BCF427407}">
      <dsp:nvSpPr>
        <dsp:cNvPr id="0" name=""/>
        <dsp:cNvSpPr/>
      </dsp:nvSpPr>
      <dsp:spPr>
        <a:xfrm>
          <a:off x="547706" y="1507820"/>
          <a:ext cx="1005213" cy="1005213"/>
        </a:xfrm>
        <a:prstGeom prst="ellipse">
          <a:avLst/>
        </a:prstGeom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4862C-ABDE-4A13-A4A9-96F26FFCF2E3}">
      <dsp:nvSpPr>
        <dsp:cNvPr id="0" name=""/>
        <dsp:cNvSpPr/>
      </dsp:nvSpPr>
      <dsp:spPr>
        <a:xfrm>
          <a:off x="1050313" y="2814806"/>
          <a:ext cx="7120992" cy="804170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1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</a:rPr>
            <a:t>Establish &amp; Expand Strategy</a:t>
          </a:r>
          <a:endParaRPr lang="en-US" sz="2000" b="1" kern="1200" dirty="0">
            <a:latin typeface="Calibri" panose="020F0502020204030204" pitchFamily="34" charset="0"/>
          </a:endParaRPr>
        </a:p>
      </dsp:txBody>
      <dsp:txXfrm>
        <a:off x="1050313" y="2814806"/>
        <a:ext cx="7120992" cy="804170"/>
      </dsp:txXfrm>
    </dsp:sp>
    <dsp:sp modelId="{3FE352A1-DC3F-43A5-AB5C-F198952A3236}">
      <dsp:nvSpPr>
        <dsp:cNvPr id="0" name=""/>
        <dsp:cNvSpPr/>
      </dsp:nvSpPr>
      <dsp:spPr>
        <a:xfrm>
          <a:off x="547706" y="2714285"/>
          <a:ext cx="1005213" cy="1005213"/>
        </a:xfrm>
        <a:prstGeom prst="ellipse">
          <a:avLst/>
        </a:prstGeom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FA601-EE5B-48FB-8D50-37E5DD0613FE}">
      <dsp:nvSpPr>
        <dsp:cNvPr id="0" name=""/>
        <dsp:cNvSpPr/>
      </dsp:nvSpPr>
      <dsp:spPr>
        <a:xfrm>
          <a:off x="589264" y="4021271"/>
          <a:ext cx="7582041" cy="804170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1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</a:rPr>
            <a:t>Value Delivered</a:t>
          </a:r>
          <a:endParaRPr lang="en-US" sz="2000" b="1" kern="1200" dirty="0">
            <a:latin typeface="Calibri" panose="020F0502020204030204" pitchFamily="34" charset="0"/>
          </a:endParaRPr>
        </a:p>
      </dsp:txBody>
      <dsp:txXfrm>
        <a:off x="589264" y="4021271"/>
        <a:ext cx="7582041" cy="804170"/>
      </dsp:txXfrm>
    </dsp:sp>
    <dsp:sp modelId="{7CA6783E-27CA-48E5-8F9C-2974250DB209}">
      <dsp:nvSpPr>
        <dsp:cNvPr id="0" name=""/>
        <dsp:cNvSpPr/>
      </dsp:nvSpPr>
      <dsp:spPr>
        <a:xfrm>
          <a:off x="0" y="4016195"/>
          <a:ext cx="1005213" cy="1005213"/>
        </a:xfrm>
        <a:prstGeom prst="ellipse">
          <a:avLst/>
        </a:prstGeom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DEDEF-4805-429C-BFC8-DA00E253E70A}">
      <dsp:nvSpPr>
        <dsp:cNvPr id="0" name=""/>
        <dsp:cNvSpPr/>
      </dsp:nvSpPr>
      <dsp:spPr>
        <a:xfrm rot="5400000">
          <a:off x="-32255" y="757446"/>
          <a:ext cx="1179275" cy="1424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38B244-08D7-4A78-AFDE-555176ECE96D}">
      <dsp:nvSpPr>
        <dsp:cNvPr id="0" name=""/>
        <dsp:cNvSpPr/>
      </dsp:nvSpPr>
      <dsp:spPr>
        <a:xfrm>
          <a:off x="30039" y="1468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Assessed  several applications/QA practices/tools used and existing STLC in CUB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7859" y="29288"/>
        <a:ext cx="1940858" cy="894206"/>
      </dsp:txXfrm>
    </dsp:sp>
    <dsp:sp modelId="{1C6B3158-C9B4-4C3D-B320-4BE97B56CD02}">
      <dsp:nvSpPr>
        <dsp:cNvPr id="0" name=""/>
        <dsp:cNvSpPr/>
      </dsp:nvSpPr>
      <dsp:spPr>
        <a:xfrm rot="5400000">
          <a:off x="-32255" y="1944755"/>
          <a:ext cx="1179275" cy="142477"/>
        </a:xfrm>
        <a:prstGeom prst="rect">
          <a:avLst/>
        </a:prstGeom>
        <a:solidFill>
          <a:schemeClr val="accent2">
            <a:hueOff val="-1632161"/>
            <a:satOff val="3438"/>
            <a:lumOff val="-50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8D89D5-892F-4E74-A22A-E94AA646753D}">
      <dsp:nvSpPr>
        <dsp:cNvPr id="0" name=""/>
        <dsp:cNvSpPr/>
      </dsp:nvSpPr>
      <dsp:spPr>
        <a:xfrm>
          <a:off x="30039" y="1188776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-1428140"/>
            <a:satOff val="3009"/>
            <a:lumOff val="-44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Collaborated with Delivery Team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7859" y="1216596"/>
        <a:ext cx="1940858" cy="894206"/>
      </dsp:txXfrm>
    </dsp:sp>
    <dsp:sp modelId="{A61AB376-6458-4390-ACA3-DDA7ADDF1A7E}">
      <dsp:nvSpPr>
        <dsp:cNvPr id="0" name=""/>
        <dsp:cNvSpPr/>
      </dsp:nvSpPr>
      <dsp:spPr>
        <a:xfrm>
          <a:off x="562447" y="2766999"/>
          <a:ext cx="2508783" cy="142477"/>
        </a:xfrm>
        <a:prstGeom prst="rect">
          <a:avLst/>
        </a:prstGeom>
        <a:solidFill>
          <a:schemeClr val="accent2">
            <a:hueOff val="-3264321"/>
            <a:satOff val="6877"/>
            <a:lumOff val="-1009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241A07-84C2-40F2-99D7-017B4348052E}">
      <dsp:nvSpPr>
        <dsp:cNvPr id="0" name=""/>
        <dsp:cNvSpPr/>
      </dsp:nvSpPr>
      <dsp:spPr>
        <a:xfrm>
          <a:off x="30039" y="2376085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-2856281"/>
            <a:satOff val="6017"/>
            <a:lumOff val="-88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Evaluated the existing process and listed down the gaps /pain areas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7859" y="2403905"/>
        <a:ext cx="1940858" cy="894206"/>
      </dsp:txXfrm>
    </dsp:sp>
    <dsp:sp modelId="{C5F781DB-4747-4FEC-866C-EF477657DB79}">
      <dsp:nvSpPr>
        <dsp:cNvPr id="0" name=""/>
        <dsp:cNvSpPr/>
      </dsp:nvSpPr>
      <dsp:spPr>
        <a:xfrm rot="16200000">
          <a:off x="2486658" y="1944755"/>
          <a:ext cx="1179275" cy="142477"/>
        </a:xfrm>
        <a:prstGeom prst="rect">
          <a:avLst/>
        </a:prstGeom>
        <a:solidFill>
          <a:schemeClr val="accent2">
            <a:hueOff val="-4896482"/>
            <a:satOff val="10315"/>
            <a:lumOff val="-1513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F8B6AE-D581-46F4-814E-B1226FFA690F}">
      <dsp:nvSpPr>
        <dsp:cNvPr id="0" name=""/>
        <dsp:cNvSpPr/>
      </dsp:nvSpPr>
      <dsp:spPr>
        <a:xfrm>
          <a:off x="2548953" y="2376085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-4284422"/>
            <a:satOff val="9026"/>
            <a:lumOff val="-132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Identified the fixes for the gaps and drafted a road map for a smooth transition from legacy model to DevOps adoption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76773" y="2403905"/>
        <a:ext cx="1940858" cy="894206"/>
      </dsp:txXfrm>
    </dsp:sp>
    <dsp:sp modelId="{7CE660C5-0D90-42DA-AA18-E4F0F73D1B4A}">
      <dsp:nvSpPr>
        <dsp:cNvPr id="0" name=""/>
        <dsp:cNvSpPr/>
      </dsp:nvSpPr>
      <dsp:spPr>
        <a:xfrm rot="16200000">
          <a:off x="2486658" y="757446"/>
          <a:ext cx="1179275" cy="142477"/>
        </a:xfrm>
        <a:prstGeom prst="rect">
          <a:avLst/>
        </a:prstGeom>
        <a:solidFill>
          <a:schemeClr val="accent2">
            <a:hueOff val="-6528642"/>
            <a:satOff val="13754"/>
            <a:lumOff val="-201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D6D43A-F91D-4696-BF49-E28EB7F6A2DF}">
      <dsp:nvSpPr>
        <dsp:cNvPr id="0" name=""/>
        <dsp:cNvSpPr/>
      </dsp:nvSpPr>
      <dsp:spPr>
        <a:xfrm>
          <a:off x="2548953" y="1188776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-5712562"/>
            <a:satOff val="12034"/>
            <a:lumOff val="-176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Defined the testing process/strategy/Roles and Responsibilities within QA &amp; Dev Team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76773" y="1216596"/>
        <a:ext cx="1940858" cy="894206"/>
      </dsp:txXfrm>
    </dsp:sp>
    <dsp:sp modelId="{9A66F8A6-6F43-4D17-823E-934E8A10CFC8}">
      <dsp:nvSpPr>
        <dsp:cNvPr id="0" name=""/>
        <dsp:cNvSpPr/>
      </dsp:nvSpPr>
      <dsp:spPr>
        <a:xfrm>
          <a:off x="3081361" y="438100"/>
          <a:ext cx="2508783" cy="142477"/>
        </a:xfrm>
        <a:prstGeom prst="rect">
          <a:avLst/>
        </a:prstGeom>
        <a:solidFill>
          <a:schemeClr val="accent2">
            <a:hueOff val="-8160803"/>
            <a:satOff val="17192"/>
            <a:lumOff val="-252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626344-FCDC-4E7B-9BDE-12FD0DFDCFB7}">
      <dsp:nvSpPr>
        <dsp:cNvPr id="0" name=""/>
        <dsp:cNvSpPr/>
      </dsp:nvSpPr>
      <dsp:spPr>
        <a:xfrm>
          <a:off x="2548953" y="1468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-7140702"/>
            <a:satOff val="15043"/>
            <a:lumOff val="-220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Identified the right tools for every phases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76773" y="29288"/>
        <a:ext cx="1940858" cy="894206"/>
      </dsp:txXfrm>
    </dsp:sp>
    <dsp:sp modelId="{37C0E8FC-A851-497C-ADE6-08F76925C0EC}">
      <dsp:nvSpPr>
        <dsp:cNvPr id="0" name=""/>
        <dsp:cNvSpPr/>
      </dsp:nvSpPr>
      <dsp:spPr>
        <a:xfrm rot="5400000">
          <a:off x="5005573" y="757446"/>
          <a:ext cx="1179275" cy="142477"/>
        </a:xfrm>
        <a:prstGeom prst="rect">
          <a:avLst/>
        </a:prstGeom>
        <a:solidFill>
          <a:schemeClr val="accent2">
            <a:hueOff val="-9792964"/>
            <a:satOff val="20631"/>
            <a:lumOff val="-302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583E60-6540-4E7F-8E83-4CC577CF3FBA}">
      <dsp:nvSpPr>
        <dsp:cNvPr id="0" name=""/>
        <dsp:cNvSpPr/>
      </dsp:nvSpPr>
      <dsp:spPr>
        <a:xfrm>
          <a:off x="5067868" y="1468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-8568843"/>
            <a:satOff val="18052"/>
            <a:lumOff val="-264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Finalized the implementation plan and secured approval from the authorized approvers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95688" y="29288"/>
        <a:ext cx="1940858" cy="894206"/>
      </dsp:txXfrm>
    </dsp:sp>
    <dsp:sp modelId="{E3226431-AED0-4DA4-BB72-B5A6D6A7D010}">
      <dsp:nvSpPr>
        <dsp:cNvPr id="0" name=""/>
        <dsp:cNvSpPr/>
      </dsp:nvSpPr>
      <dsp:spPr>
        <a:xfrm rot="5400000">
          <a:off x="5005573" y="1944755"/>
          <a:ext cx="1179275" cy="142477"/>
        </a:xfrm>
        <a:prstGeom prst="rect">
          <a:avLst/>
        </a:prstGeom>
        <a:solidFill>
          <a:schemeClr val="accent2">
            <a:hueOff val="-11425124"/>
            <a:satOff val="24069"/>
            <a:lumOff val="-353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6FE0E2-21CE-424C-9DA5-44B98CAF6957}">
      <dsp:nvSpPr>
        <dsp:cNvPr id="0" name=""/>
        <dsp:cNvSpPr/>
      </dsp:nvSpPr>
      <dsp:spPr>
        <a:xfrm>
          <a:off x="5067868" y="1188776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-9996984"/>
            <a:satOff val="21060"/>
            <a:lumOff val="-309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Secured Access and required privileges for the identified tools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95688" y="1216596"/>
        <a:ext cx="1940858" cy="894206"/>
      </dsp:txXfrm>
    </dsp:sp>
    <dsp:sp modelId="{A7967A28-58F9-4AED-8508-BC7E90740D51}">
      <dsp:nvSpPr>
        <dsp:cNvPr id="0" name=""/>
        <dsp:cNvSpPr/>
      </dsp:nvSpPr>
      <dsp:spPr>
        <a:xfrm>
          <a:off x="5067868" y="2376085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-11425124"/>
            <a:satOff val="24069"/>
            <a:lumOff val="-353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Test Automation POC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&amp;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Implementation.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95688" y="2403905"/>
        <a:ext cx="1940858" cy="894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30678-20FE-4EC5-B8B3-AA0A7609B635}">
      <dsp:nvSpPr>
        <dsp:cNvPr id="0" name=""/>
        <dsp:cNvSpPr/>
      </dsp:nvSpPr>
      <dsp:spPr>
        <a:xfrm>
          <a:off x="585052" y="295971"/>
          <a:ext cx="1597205" cy="8042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Initiate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Analyze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84354" y="416603"/>
        <a:ext cx="916429" cy="562951"/>
      </dsp:txXfrm>
    </dsp:sp>
    <dsp:sp modelId="{F013634F-2343-4107-A668-F2C2D100B82A}">
      <dsp:nvSpPr>
        <dsp:cNvPr id="0" name=""/>
        <dsp:cNvSpPr/>
      </dsp:nvSpPr>
      <dsp:spPr>
        <a:xfrm>
          <a:off x="316542" y="446228"/>
          <a:ext cx="567495" cy="5037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endParaRPr lang="en-US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9650" y="519993"/>
        <a:ext cx="401279" cy="356172"/>
      </dsp:txXfrm>
    </dsp:sp>
    <dsp:sp modelId="{43144CE0-3604-4FBE-BF21-E20BB3C78867}">
      <dsp:nvSpPr>
        <dsp:cNvPr id="0" name=""/>
        <dsp:cNvSpPr/>
      </dsp:nvSpPr>
      <dsp:spPr>
        <a:xfrm>
          <a:off x="3110548" y="295971"/>
          <a:ext cx="1597205" cy="804215"/>
        </a:xfrm>
        <a:prstGeom prst="rightArrow">
          <a:avLst>
            <a:gd name="adj1" fmla="val 70000"/>
            <a:gd name="adj2" fmla="val 50000"/>
          </a:avLst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tx2">
              <a:lumMod val="40000"/>
              <a:lumOff val="6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Identify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Define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09850" y="416603"/>
        <a:ext cx="916429" cy="562951"/>
      </dsp:txXfrm>
    </dsp:sp>
    <dsp:sp modelId="{493E1127-59D1-463A-967F-9603E4627F8E}">
      <dsp:nvSpPr>
        <dsp:cNvPr id="0" name=""/>
        <dsp:cNvSpPr/>
      </dsp:nvSpPr>
      <dsp:spPr>
        <a:xfrm>
          <a:off x="2826801" y="446228"/>
          <a:ext cx="567495" cy="503702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endParaRPr lang="en-US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09909" y="519993"/>
        <a:ext cx="401279" cy="356172"/>
      </dsp:txXfrm>
    </dsp:sp>
    <dsp:sp modelId="{D1CACB62-6A31-4491-81A0-41CE40785832}">
      <dsp:nvSpPr>
        <dsp:cNvPr id="0" name=""/>
        <dsp:cNvSpPr/>
      </dsp:nvSpPr>
      <dsp:spPr>
        <a:xfrm>
          <a:off x="5565559" y="295971"/>
          <a:ext cx="1597205" cy="804215"/>
        </a:xfrm>
        <a:prstGeom prst="rightArrow">
          <a:avLst>
            <a:gd name="adj1" fmla="val 70000"/>
            <a:gd name="adj2" fmla="val 50000"/>
          </a:avLst>
        </a:prstGeom>
        <a:solidFill>
          <a:srgbClr val="ABD38C">
            <a:alpha val="90000"/>
          </a:srgbClr>
        </a:solidFill>
        <a:ln w="25400" cap="flat" cmpd="sng" algn="ctr">
          <a:solidFill>
            <a:srgbClr val="ABD38C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Implement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Realize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64861" y="416603"/>
        <a:ext cx="916429" cy="562951"/>
      </dsp:txXfrm>
    </dsp:sp>
    <dsp:sp modelId="{8723E220-16EB-47A3-AC1D-C5CA9DDA4EC4}">
      <dsp:nvSpPr>
        <dsp:cNvPr id="0" name=""/>
        <dsp:cNvSpPr/>
      </dsp:nvSpPr>
      <dsp:spPr>
        <a:xfrm>
          <a:off x="5281804" y="446228"/>
          <a:ext cx="567495" cy="503702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3</a:t>
          </a:r>
          <a:endParaRPr lang="en-US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364912" y="519993"/>
        <a:ext cx="401279" cy="3561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F8D1A-8E32-4F95-8F81-5C5C3DBDB11F}">
      <dsp:nvSpPr>
        <dsp:cNvPr id="0" name=""/>
        <dsp:cNvSpPr/>
      </dsp:nvSpPr>
      <dsp:spPr>
        <a:xfrm>
          <a:off x="1012508" y="0"/>
          <a:ext cx="1566287" cy="156636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4B1808-F640-4368-98C7-0E57706D42F2}">
      <dsp:nvSpPr>
        <dsp:cNvPr id="0" name=""/>
        <dsp:cNvSpPr/>
      </dsp:nvSpPr>
      <dsp:spPr>
        <a:xfrm>
          <a:off x="1358319" y="567289"/>
          <a:ext cx="874077" cy="436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Continuous Build</a:t>
          </a:r>
          <a:endParaRPr lang="en-US" sz="1400" kern="1200" dirty="0"/>
        </a:p>
      </dsp:txBody>
      <dsp:txXfrm>
        <a:off x="1358319" y="567289"/>
        <a:ext cx="874077" cy="436843"/>
      </dsp:txXfrm>
    </dsp:sp>
    <dsp:sp modelId="{83FF10AD-DD7D-48EB-93B0-11A3FB5B2F2F}">
      <dsp:nvSpPr>
        <dsp:cNvPr id="0" name=""/>
        <dsp:cNvSpPr/>
      </dsp:nvSpPr>
      <dsp:spPr>
        <a:xfrm>
          <a:off x="577379" y="899977"/>
          <a:ext cx="1566287" cy="156636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-2856281"/>
            <a:satOff val="6017"/>
            <a:lumOff val="-88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EC66D4-5F54-4ACA-9378-D5F005D7F9CC}">
      <dsp:nvSpPr>
        <dsp:cNvPr id="0" name=""/>
        <dsp:cNvSpPr/>
      </dsp:nvSpPr>
      <dsp:spPr>
        <a:xfrm>
          <a:off x="921427" y="1469289"/>
          <a:ext cx="874077" cy="436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Continuous Integration</a:t>
          </a:r>
          <a:endParaRPr lang="en-US" sz="1400" kern="1200" dirty="0"/>
        </a:p>
      </dsp:txBody>
      <dsp:txXfrm>
        <a:off x="921427" y="1469289"/>
        <a:ext cx="874077" cy="436843"/>
      </dsp:txXfrm>
    </dsp:sp>
    <dsp:sp modelId="{255ECA96-7D29-43FA-915D-64948A48ACDD}">
      <dsp:nvSpPr>
        <dsp:cNvPr id="0" name=""/>
        <dsp:cNvSpPr/>
      </dsp:nvSpPr>
      <dsp:spPr>
        <a:xfrm>
          <a:off x="1012508" y="1804000"/>
          <a:ext cx="1566287" cy="156636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2">
            <a:hueOff val="-5712562"/>
            <a:satOff val="12034"/>
            <a:lumOff val="-176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F9F6E2-B814-445B-B747-EDA605E54A26}">
      <dsp:nvSpPr>
        <dsp:cNvPr id="0" name=""/>
        <dsp:cNvSpPr/>
      </dsp:nvSpPr>
      <dsp:spPr>
        <a:xfrm>
          <a:off x="1358319" y="2370784"/>
          <a:ext cx="874077" cy="436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Static Testing</a:t>
          </a:r>
          <a:endParaRPr lang="en-US" sz="1400" kern="1200" dirty="0"/>
        </a:p>
      </dsp:txBody>
      <dsp:txXfrm>
        <a:off x="1358319" y="2370784"/>
        <a:ext cx="874077" cy="436843"/>
      </dsp:txXfrm>
    </dsp:sp>
    <dsp:sp modelId="{61916653-BFE5-427D-83D0-A72C3A6E6CFB}">
      <dsp:nvSpPr>
        <dsp:cNvPr id="0" name=""/>
        <dsp:cNvSpPr/>
      </dsp:nvSpPr>
      <dsp:spPr>
        <a:xfrm>
          <a:off x="577379" y="2705495"/>
          <a:ext cx="1566287" cy="156636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-8568843"/>
            <a:satOff val="18052"/>
            <a:lumOff val="-264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6F63164-7C0A-4915-98E0-290C22856E93}">
      <dsp:nvSpPr>
        <dsp:cNvPr id="0" name=""/>
        <dsp:cNvSpPr/>
      </dsp:nvSpPr>
      <dsp:spPr>
        <a:xfrm>
          <a:off x="921427" y="3272785"/>
          <a:ext cx="874077" cy="436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Continuous Delivery</a:t>
          </a:r>
          <a:endParaRPr lang="en-US" sz="1400" kern="1200" dirty="0"/>
        </a:p>
      </dsp:txBody>
      <dsp:txXfrm>
        <a:off x="921427" y="3272785"/>
        <a:ext cx="874077" cy="436843"/>
      </dsp:txXfrm>
    </dsp:sp>
    <dsp:sp modelId="{D2D2A60C-A852-41B6-9CDA-0879E16CCCC0}">
      <dsp:nvSpPr>
        <dsp:cNvPr id="0" name=""/>
        <dsp:cNvSpPr/>
      </dsp:nvSpPr>
      <dsp:spPr>
        <a:xfrm>
          <a:off x="1123861" y="3709628"/>
          <a:ext cx="1345637" cy="134642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hueOff val="-11425124"/>
            <a:satOff val="24069"/>
            <a:lumOff val="-353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7125D9-C7A8-4AA6-9D75-98E94724CF44}">
      <dsp:nvSpPr>
        <dsp:cNvPr id="0" name=""/>
        <dsp:cNvSpPr/>
      </dsp:nvSpPr>
      <dsp:spPr>
        <a:xfrm>
          <a:off x="1358319" y="4174785"/>
          <a:ext cx="874077" cy="436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Continuous Testing</a:t>
          </a:r>
          <a:endParaRPr lang="en-US" sz="1400" kern="1200" dirty="0"/>
        </a:p>
      </dsp:txBody>
      <dsp:txXfrm>
        <a:off x="1358319" y="4174785"/>
        <a:ext cx="874077" cy="436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C4A36-B370-409F-96DD-048FFEE8A4EE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F85A5-FA7E-4F12-A8A3-155AB4B14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9526E-784D-4F45-BC72-EDABD05F882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5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/>
          <a:lstStyle/>
          <a:p>
            <a:fld id="{E6A9526E-784D-4F45-BC72-EDABD05F882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2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Titl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  <a:latin typeface="Myriad Pro"/>
            </a:endParaRPr>
          </a:p>
        </p:txBody>
      </p:sp>
      <p:cxnSp>
        <p:nvCxnSpPr>
          <p:cNvPr id="16" name="Straight Connector 20"/>
          <p:cNvCxnSpPr/>
          <p:nvPr userDrawn="1"/>
        </p:nvCxnSpPr>
        <p:spPr>
          <a:xfrm>
            <a:off x="0" y="251777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1828804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3" y="2544791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32628"/>
            <a:ext cx="3272669" cy="1125173"/>
          </a:xfrm>
          <a:prstGeom prst="rect">
            <a:avLst/>
          </a:prstGeom>
        </p:spPr>
      </p:pic>
      <p:sp>
        <p:nvSpPr>
          <p:cNvPr id="2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486401"/>
            <a:ext cx="3429539" cy="79564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Client – TCS Confidential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8644467" y="6497852"/>
            <a:ext cx="324273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50" dirty="0">
                <a:solidFill>
                  <a:prstClr val="white"/>
                </a:solidFill>
              </a:rPr>
              <a:t>Copyright © 2014 Tata Consultancy Services Limited</a:t>
            </a:r>
          </a:p>
        </p:txBody>
      </p:sp>
      <p:grpSp>
        <p:nvGrpSpPr>
          <p:cNvPr id="15" name="Group 15"/>
          <p:cNvGrpSpPr/>
          <p:nvPr userDrawn="1"/>
        </p:nvGrpSpPr>
        <p:grpSpPr>
          <a:xfrm>
            <a:off x="381003" y="333375"/>
            <a:ext cx="2227429" cy="112270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Freeform 29"/>
          <p:cNvSpPr>
            <a:spLocks noEditPoints="1"/>
          </p:cNvSpPr>
          <p:nvPr userDrawn="1"/>
        </p:nvSpPr>
        <p:spPr bwMode="auto">
          <a:xfrm>
            <a:off x="1582366" y="523806"/>
            <a:ext cx="1171828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31" name="Freeform 9"/>
          <p:cNvSpPr>
            <a:spLocks noEditPoints="1"/>
          </p:cNvSpPr>
          <p:nvPr userDrawn="1"/>
        </p:nvSpPr>
        <p:spPr bwMode="auto">
          <a:xfrm>
            <a:off x="11233686" y="205050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82042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686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616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575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1241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15512" y="49400"/>
            <a:ext cx="9397549" cy="8600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400" b="0" u="none" cap="none" spc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6356819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693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3784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0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4" y="1187450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4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5037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7632"/>
            <a:ext cx="12192000" cy="487362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4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1" y="42863"/>
            <a:ext cx="10058400" cy="487362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9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0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3" y="6518755"/>
            <a:ext cx="3751448" cy="256109"/>
          </a:xfrm>
        </p:spPr>
        <p:txBody>
          <a:bodyPr vert="horz" wrap="none" lIns="68580" tIns="34290" rIns="68580" bIns="34290" rtlCol="0" anchor="ctr">
            <a:noAutofit/>
          </a:bodyPr>
          <a:lstStyle>
            <a:lvl1pPr marL="342814" indent="-342814" algn="ctr">
              <a:buNone/>
              <a:def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ctr"/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3" y="6518755"/>
            <a:ext cx="3751448" cy="256109"/>
          </a:xfrm>
        </p:spPr>
        <p:txBody>
          <a:bodyPr vert="horz" wrap="none" lIns="68580" tIns="34290" rIns="68580" bIns="34290" rtlCol="0" anchor="ctr">
            <a:noAutofit/>
          </a:bodyPr>
          <a:lstStyle>
            <a:lvl1pPr marL="342814" indent="-342814" algn="ctr">
              <a:buNone/>
              <a:def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ctr"/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43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9"/>
            <a:ext cx="12192000" cy="621792"/>
          </a:xfrm>
          <a:prstGeom prst="rect">
            <a:avLst/>
          </a:prstGeom>
          <a:gradFill flip="none" rotWithShape="1">
            <a:gsLst>
              <a:gs pos="10000">
                <a:srgbClr val="6D97D8"/>
              </a:gs>
              <a:gs pos="100000">
                <a:srgbClr val="0063BE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97632"/>
            <a:ext cx="12192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785" y="909638"/>
            <a:ext cx="112373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5644091" y="6497638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fld id="{EB7FEAA9-7352-482F-8774-9B6F80B42C36}" type="slidenum">
              <a:rPr lang="en-US" sz="1200" smtClean="0">
                <a:solidFill>
                  <a:srgbClr val="C9C1B7">
                    <a:lumMod val="50000"/>
                  </a:srgbClr>
                </a:solidFill>
                <a:cs typeface="Calibri" pitchFamily="34" charset="0"/>
              </a:rPr>
              <a:pPr algn="ctr">
                <a:defRPr/>
              </a:pPr>
              <a:t>‹#›</a:t>
            </a:fld>
            <a:r>
              <a:rPr lang="en-US" sz="1200" dirty="0" smtClean="0">
                <a:solidFill>
                  <a:srgbClr val="C9C1B7">
                    <a:lumMod val="50000"/>
                  </a:srgbClr>
                </a:solidFill>
                <a:cs typeface="Calibri" pitchFamily="34" charset="0"/>
              </a:rPr>
              <a:t> </a:t>
            </a:r>
            <a:endParaRPr lang="en-US" sz="1200" dirty="0">
              <a:solidFill>
                <a:srgbClr val="C9C1B7">
                  <a:lumMod val="50000"/>
                </a:srgbClr>
              </a:solidFill>
              <a:cs typeface="Calibri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 noEditPoints="1"/>
          </p:cNvSpPr>
          <p:nvPr userDrawn="1"/>
        </p:nvSpPr>
        <p:spPr bwMode="auto">
          <a:xfrm>
            <a:off x="10393362" y="6593330"/>
            <a:ext cx="652551" cy="112270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2" name="Freeform 11"/>
          <p:cNvSpPr>
            <a:spLocks noEditPoints="1"/>
          </p:cNvSpPr>
          <p:nvPr userDrawn="1"/>
        </p:nvSpPr>
        <p:spPr bwMode="auto">
          <a:xfrm>
            <a:off x="9312841" y="6593330"/>
            <a:ext cx="1040973" cy="112270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3" name="Freeform 12"/>
          <p:cNvSpPr>
            <a:spLocks noEditPoints="1"/>
          </p:cNvSpPr>
          <p:nvPr userDrawn="1"/>
        </p:nvSpPr>
        <p:spPr bwMode="auto">
          <a:xfrm>
            <a:off x="8818484" y="6594734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4" name="Freeform 13"/>
          <p:cNvSpPr>
            <a:spLocks noEditPoints="1"/>
          </p:cNvSpPr>
          <p:nvPr userDrawn="1"/>
        </p:nvSpPr>
        <p:spPr bwMode="auto">
          <a:xfrm flipH="1">
            <a:off x="0" y="6317014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1194480" y="6539203"/>
            <a:ext cx="0" cy="2065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221" y="649763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Calibri" pitchFamily="34" charset="0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/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11123875" y="6593330"/>
            <a:ext cx="870068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9683182" y="6593330"/>
            <a:ext cx="1387964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9024039" y="6594737"/>
            <a:ext cx="585695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 flipH="1">
            <a:off x="1" y="6317015"/>
            <a:ext cx="2929467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919135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028775" y="6526355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000" dirty="0">
                <a:solidFill>
                  <a:prstClr val="white">
                    <a:lumMod val="50000"/>
                  </a:prstClr>
                </a:solidFill>
              </a:rPr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3661023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0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ea typeface="+mj-ea"/>
              <a:cs typeface="+mj-cs"/>
              <a:sym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8"/>
            <a:ext cx="1134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ea typeface="+mj-ea"/>
              <a:cs typeface="+mj-cs"/>
              <a:sym typeface="Calibri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18" y="6473952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fld id="{13B55AB4-0D57-4FBE-946B-A81E4A9D2A4C}" type="slidenum">
              <a:rPr lang="en-US" b="1" smtClean="0">
                <a:solidFill>
                  <a:prstClr val="white">
                    <a:lumMod val="50000"/>
                  </a:prstClr>
                </a:solidFill>
                <a:ea typeface="+mj-ea"/>
                <a:cs typeface="Arial" pitchFamily="34" charset="0"/>
                <a:sym typeface="Calibri"/>
              </a:rPr>
              <a:pPr algn="ctr">
                <a:defRPr/>
              </a:pPr>
              <a:t>‹#›</a:t>
            </a:fld>
            <a:r>
              <a:rPr lang="en-US" b="1" dirty="0">
                <a:solidFill>
                  <a:prstClr val="white">
                    <a:lumMod val="50000"/>
                  </a:prstClr>
                </a:solidFill>
                <a:ea typeface="+mj-ea"/>
                <a:cs typeface="Arial" pitchFamily="34" charset="0"/>
                <a:sym typeface="Calibri"/>
              </a:rPr>
              <a:t> 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3" y="6317014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ea typeface="+mj-ea"/>
              <a:cs typeface="+mj-cs"/>
              <a:sym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825140" y="6593330"/>
            <a:ext cx="2227429" cy="112270"/>
            <a:chOff x="9634068" y="6593330"/>
            <a:chExt cx="2227429" cy="112270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1208946" y="6593330"/>
              <a:ext cx="652551" cy="11227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0128425" y="6593330"/>
              <a:ext cx="1040973" cy="11227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  <a:ea typeface="+mj-ea"/>
                <a:cs typeface="+mj-cs"/>
                <a:sym typeface="Calibri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9634068" y="6594734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  <a:ea typeface="+mj-ea"/>
                <a:cs typeface="+mj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Myriad Pro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QuickStyle" Target="../diagrams/quickStyle3.xml"/><Relationship Id="rId18" Type="http://schemas.openxmlformats.org/officeDocument/2006/relationships/diagramQuickStyle" Target="../diagrams/quickStyle4.xml"/><Relationship Id="rId3" Type="http://schemas.openxmlformats.org/officeDocument/2006/relationships/diagramData" Target="../diagrams/data2.xml"/><Relationship Id="rId21" Type="http://schemas.openxmlformats.org/officeDocument/2006/relationships/image" Target="../media/image8.png"/><Relationship Id="rId7" Type="http://schemas.microsoft.com/office/2007/relationships/diagramDrawing" Target="../diagrams/drawing2.xml"/><Relationship Id="rId12" Type="http://schemas.openxmlformats.org/officeDocument/2006/relationships/diagramLayout" Target="../diagrams/layout3.xml"/><Relationship Id="rId17" Type="http://schemas.openxmlformats.org/officeDocument/2006/relationships/diagramLayout" Target="../diagrams/layout4.xml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diagramData" Target="../diagrams/data4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diagramData" Target="../diagrams/data3.xml"/><Relationship Id="rId24" Type="http://schemas.openxmlformats.org/officeDocument/2006/relationships/image" Target="../media/image11.png"/><Relationship Id="rId5" Type="http://schemas.openxmlformats.org/officeDocument/2006/relationships/diagramQuickStyle" Target="../diagrams/quickStyle2.xml"/><Relationship Id="rId15" Type="http://schemas.microsoft.com/office/2007/relationships/diagramDrawing" Target="../diagrams/drawing3.xml"/><Relationship Id="rId23" Type="http://schemas.openxmlformats.org/officeDocument/2006/relationships/image" Target="../media/image10.png"/><Relationship Id="rId10" Type="http://schemas.openxmlformats.org/officeDocument/2006/relationships/image" Target="../media/image7.png"/><Relationship Id="rId19" Type="http://schemas.openxmlformats.org/officeDocument/2006/relationships/diagramColors" Target="../diagrams/colors4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Relationship Id="rId14" Type="http://schemas.openxmlformats.org/officeDocument/2006/relationships/diagramColors" Target="../diagrams/colors3.xml"/><Relationship Id="rId2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QA Transformation For CUB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 Lifecycle Management (ALM)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74876"/>
            <a:ext cx="12192000" cy="332875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Agenda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| </a:t>
            </a:r>
            <a:r>
              <a:rPr lang="en-US" dirty="0" smtClean="0"/>
              <a:t>…aligned to your expectations</a:t>
            </a:r>
            <a:endParaRPr lang="en-US" dirty="0"/>
          </a:p>
        </p:txBody>
      </p:sp>
      <p:graphicFrame>
        <p:nvGraphicFramePr>
          <p:cNvPr id="74" name="Diagram 73"/>
          <p:cNvGraphicFramePr/>
          <p:nvPr>
            <p:extLst>
              <p:ext uri="{D42A27DB-BD31-4B8C-83A1-F6EECF244321}">
                <p14:modId xmlns:p14="http://schemas.microsoft.com/office/powerpoint/2010/main" val="737056265"/>
              </p:ext>
            </p:extLst>
          </p:nvPr>
        </p:nvGraphicFramePr>
        <p:xfrm>
          <a:off x="2222961" y="899160"/>
          <a:ext cx="8244866" cy="5227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1391254" y="6331058"/>
            <a:ext cx="371959" cy="4804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27723" y="1098332"/>
            <a:ext cx="2239405" cy="5242798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01" y="91440"/>
            <a:ext cx="10033516" cy="640080"/>
          </a:xfrm>
        </p:spPr>
        <p:txBody>
          <a:bodyPr>
            <a:no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iri"/>
              </a:rPr>
              <a:t>QA Evolution - CUB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iri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23281383"/>
              </p:ext>
            </p:extLst>
          </p:nvPr>
        </p:nvGraphicFramePr>
        <p:xfrm>
          <a:off x="2803345" y="1676400"/>
          <a:ext cx="7094406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9" y="2149187"/>
            <a:ext cx="1699165" cy="310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50" y="5826363"/>
            <a:ext cx="1824276" cy="262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2854563" y="5151829"/>
            <a:ext cx="7080038" cy="1538883"/>
          </a:xfrm>
          <a:prstGeom prst="rect">
            <a:avLst/>
          </a:prstGeom>
          <a:solidFill>
            <a:srgbClr val="FEF5CA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Standardized QA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Trained/upskilled QA team</a:t>
            </a:r>
            <a:endParaRPr lang="en-US" sz="1200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Integrated SCM tools with Jenkins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Automatic Build process</a:t>
            </a:r>
          </a:p>
          <a:p>
            <a:endParaRPr lang="en-US" sz="1200" dirty="0" smtClean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en-US" sz="1100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en-US" sz="1100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Enabled </a:t>
            </a:r>
            <a:r>
              <a:rPr lang="en-US" sz="1200" dirty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Artifact Repository to store Binary Code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Automatic Build deployment in </a:t>
            </a:r>
            <a:r>
              <a:rPr lang="en-US" sz="1200" dirty="0" smtClean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Environment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Automated Smoke test and Functional script execution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Graphical/tabular Test Execution reports</a:t>
            </a:r>
            <a:endParaRPr lang="en-US" sz="1200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51495" y="5111990"/>
            <a:ext cx="7080038" cy="338554"/>
          </a:xfrm>
          <a:prstGeom prst="rect">
            <a:avLst/>
          </a:prstGeom>
          <a:solidFill>
            <a:srgbClr val="BD9E0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00"/>
                </a:solidFill>
                <a:latin typeface="Calibiri"/>
                <a:cs typeface="Calibri" pitchFamily="34" charset="0"/>
              </a:rPr>
              <a:t>BENEFITS</a:t>
            </a:r>
          </a:p>
        </p:txBody>
      </p:sp>
      <p:pic>
        <p:nvPicPr>
          <p:cNvPr id="1044" name="Picture 20" descr="C:\Users\m25367\Pictures\mav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34" y="2616579"/>
            <a:ext cx="1561608" cy="267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16" name="Straight Connector 15"/>
          <p:cNvCxnSpPr/>
          <p:nvPr/>
        </p:nvCxnSpPr>
        <p:spPr>
          <a:xfrm>
            <a:off x="2618558" y="838201"/>
            <a:ext cx="0" cy="55260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2590897" y="508843"/>
          <a:ext cx="7297103" cy="1396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78" name="Straight Connector 77"/>
          <p:cNvCxnSpPr/>
          <p:nvPr/>
        </p:nvCxnSpPr>
        <p:spPr>
          <a:xfrm>
            <a:off x="10048597" y="838200"/>
            <a:ext cx="0" cy="553401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105400" y="838200"/>
            <a:ext cx="0" cy="41812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604760" y="838200"/>
            <a:ext cx="0" cy="41812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26527" y="1100837"/>
            <a:ext cx="2240956" cy="4086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alibiri"/>
                <a:cs typeface="Calibri" panose="020F0502020204030204" pitchFamily="34" charset="0"/>
              </a:rPr>
              <a:t>Tools Stack</a:t>
            </a:r>
            <a:endParaRPr lang="en-US" sz="1000" b="1" dirty="0">
              <a:solidFill>
                <a:prstClr val="white"/>
              </a:solidFill>
              <a:latin typeface="Calibiri"/>
              <a:cs typeface="Calibri" panose="020F0502020204030204" pitchFamily="34" charset="0"/>
            </a:endParaRPr>
          </a:p>
        </p:txBody>
      </p:sp>
      <p:graphicFrame>
        <p:nvGraphicFramePr>
          <p:cNvPr id="26" name="Diagram 25"/>
          <p:cNvGraphicFramePr/>
          <p:nvPr>
            <p:extLst/>
          </p:nvPr>
        </p:nvGraphicFramePr>
        <p:xfrm>
          <a:off x="9527488" y="990600"/>
          <a:ext cx="3156175" cy="5056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" y="3987047"/>
            <a:ext cx="1440968" cy="377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43" y="3074317"/>
            <a:ext cx="968988" cy="896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79" y="5127749"/>
            <a:ext cx="1085067" cy="343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18" y="4571205"/>
            <a:ext cx="1290519" cy="448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0" y="1549440"/>
            <a:ext cx="624134" cy="5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5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008" y="1775726"/>
            <a:ext cx="1629850" cy="2054989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Assessed existing testing procedure/strategy/framework and proposed key strategic changes.</a:t>
            </a:r>
          </a:p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Hand coding in automation is suggested as compared to record and playback</a:t>
            </a:r>
          </a:p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endParaRPr lang="en-US" sz="1200" kern="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008" y="1078642"/>
            <a:ext cx="1629849" cy="640080"/>
          </a:xfrm>
          <a:prstGeom prst="rect">
            <a:avLst/>
          </a:prstGeom>
          <a:solidFill>
            <a:srgbClr val="2FBEBB">
              <a:alpha val="59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April’17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7510" y="1775726"/>
            <a:ext cx="1597059" cy="2030303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Successful POC of Selenium with tangible performance benefits over Coded UI</a:t>
            </a:r>
          </a:p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Trained QA team in expanding  automation test coverage</a:t>
            </a:r>
            <a:endParaRPr lang="en-US" sz="1100" kern="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9591" y="1775726"/>
            <a:ext cx="1603986" cy="1982617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Trained QA team in the concepts of Web Services</a:t>
            </a:r>
          </a:p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endParaRPr lang="en-US" sz="1100" kern="0" dirty="0" smtClean="0">
              <a:solidFill>
                <a:schemeClr val="bg2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Trained QA team in SOAP UI automation and Groovy</a:t>
            </a:r>
            <a:endParaRPr lang="en-US" sz="1100" kern="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48599" y="1775725"/>
            <a:ext cx="1568638" cy="1973299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Trained QA team on Mobile Testing (Native/Web/Hybrid) on Android platform</a:t>
            </a:r>
          </a:p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endParaRPr lang="en-US" sz="1100" kern="0" dirty="0" smtClean="0">
              <a:solidFill>
                <a:schemeClr val="bg2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Successful POC of Appium for Android</a:t>
            </a:r>
            <a:endParaRPr lang="en-US" sz="1100" kern="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01343" y="1775726"/>
            <a:ext cx="1647023" cy="197276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Train QA team on Mobile testing (Native/Web/Hybrid) on iOS platform</a:t>
            </a:r>
          </a:p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endParaRPr lang="en-US" sz="1100" kern="0" dirty="0">
              <a:solidFill>
                <a:schemeClr val="bg2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Successful POC of Appium on iOS </a:t>
            </a:r>
            <a:endParaRPr lang="en-US" sz="1100" kern="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006" y="763479"/>
            <a:ext cx="10415301" cy="389007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5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8007" y="4179939"/>
            <a:ext cx="1629850" cy="1972111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Test Strategy, Project Strategy template &amp; Testing Workflow documents</a:t>
            </a:r>
          </a:p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Training documents on Unit testing, Functional/Non-Functional testing</a:t>
            </a:r>
          </a:p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endParaRPr lang="en-US" sz="1100" kern="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37510" y="4179939"/>
            <a:ext cx="1610915" cy="197626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Data Driven automation framework with Page Objects &amp; Factory Design Patterns for </a:t>
            </a:r>
            <a:r>
              <a:rPr lang="en-US" sz="1100" kern="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Mybank</a:t>
            </a: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using Selenium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Automated Smoke suite of 20 test cases (</a:t>
            </a:r>
            <a:r>
              <a:rPr lang="en-US" sz="1100" kern="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Mybank</a:t>
            </a: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) integrated with Test NG and build with Maven</a:t>
            </a:r>
            <a:endParaRPr lang="en-US" sz="1100" kern="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78184" y="4179939"/>
            <a:ext cx="1615393" cy="215887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Soap UI Automation for Customer Hub with Data Driven approach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Automated Smoke Suite of 10 test cases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Training documents on Web services/concepts, SOAP UI and Groovy</a:t>
            </a:r>
            <a:endParaRPr lang="en-US" sz="1100" kern="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93577" y="4179939"/>
            <a:ext cx="1723660" cy="215887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Test Automation of </a:t>
            </a:r>
            <a:r>
              <a:rPr lang="en-US" sz="1100" kern="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Myrewards</a:t>
            </a: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Android application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Automated Smoke Suite of 10 test cases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Integrating Appium test cases with Jenkins</a:t>
            </a:r>
            <a:endParaRPr lang="en-US" sz="1100" kern="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008" y="3902644"/>
            <a:ext cx="1629849" cy="204229"/>
          </a:xfrm>
          <a:prstGeom prst="rect">
            <a:avLst/>
          </a:prstGeom>
          <a:solidFill>
            <a:srgbClr val="2FBEBB">
              <a:alpha val="59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Chevron 10"/>
          <p:cNvSpPr/>
          <p:nvPr/>
        </p:nvSpPr>
        <p:spPr bwMode="gray">
          <a:xfrm>
            <a:off x="10722959" y="827022"/>
            <a:ext cx="1408081" cy="898160"/>
          </a:xfrm>
          <a:prstGeom prst="star6">
            <a:avLst>
              <a:gd name="adj" fmla="val 28868"/>
              <a:gd name="hf" fmla="val 115470"/>
            </a:avLst>
          </a:prstGeom>
          <a:solidFill>
            <a:schemeClr val="tx1">
              <a:lumMod val="65000"/>
              <a:lumOff val="3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QA Expansion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587204" y="1770412"/>
            <a:ext cx="1543836" cy="2062917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QA team shall train the AP team on automation framework and handover the framework/test cases for AP team to update and maintain</a:t>
            </a:r>
            <a:endParaRPr lang="en-US" sz="1100" kern="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504769" y="4198479"/>
            <a:ext cx="1807416" cy="1953571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Each AP team will be equipped with QA capabilities to improve the quality of deliverables</a:t>
            </a:r>
            <a:endParaRPr lang="en-US" sz="1100" kern="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288580" y="40007"/>
            <a:ext cx="4363853" cy="64264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377">
              <a:spcBef>
                <a:spcPct val="0"/>
              </a:spcBef>
              <a:buNone/>
              <a:defRPr sz="2800">
                <a:solidFill>
                  <a:schemeClr val="bg1"/>
                </a:solidFill>
                <a:latin typeface="+mj-lt"/>
                <a:ea typeface="Segoe UI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342882" algn="l" rtl="0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Calibri" pitchFamily="34" charset="0"/>
              </a:defRPr>
            </a:lvl6pPr>
            <a:lvl7pPr marL="685766" algn="l" rtl="0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Calibri" pitchFamily="34" charset="0"/>
              </a:defRPr>
            </a:lvl7pPr>
            <a:lvl8pPr marL="1028649" algn="l" rtl="0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Calibri" pitchFamily="34" charset="0"/>
              </a:defRPr>
            </a:lvl8pPr>
            <a:lvl9pPr marL="1371532" algn="l" rtl="0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r>
              <a:rPr lang="en-US" sz="2400" dirty="0" smtClean="0"/>
              <a:t>CUB QA Transformation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7150226" y="4179939"/>
            <a:ext cx="1598140" cy="215887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kern="0" dirty="0">
                <a:solidFill>
                  <a:schemeClr val="bg2">
                    <a:lumMod val="95000"/>
                    <a:lumOff val="5000"/>
                  </a:schemeClr>
                </a:solidFill>
              </a:rPr>
              <a:t>Test Automation of </a:t>
            </a:r>
            <a:r>
              <a:rPr lang="en-US" sz="1100" kern="0" dirty="0" err="1">
                <a:solidFill>
                  <a:schemeClr val="bg2">
                    <a:lumMod val="95000"/>
                    <a:lumOff val="5000"/>
                  </a:schemeClr>
                </a:solidFill>
              </a:rPr>
              <a:t>Myrewards</a:t>
            </a:r>
            <a:r>
              <a:rPr lang="en-US" sz="1100" kern="0" dirty="0">
                <a:solidFill>
                  <a:schemeClr val="bg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iOS application</a:t>
            </a:r>
            <a:endParaRPr lang="en-US" sz="1100" kern="0" dirty="0">
              <a:solidFill>
                <a:schemeClr val="bg2">
                  <a:lumMod val="95000"/>
                  <a:lumOff val="5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Automated Smoke Suite of 10 test cases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Integrating Appium test cases with Jenkins</a:t>
            </a:r>
            <a:endParaRPr lang="en-US" sz="1100" kern="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04720" y="1078642"/>
            <a:ext cx="1629849" cy="640080"/>
          </a:xfrm>
          <a:prstGeom prst="rect">
            <a:avLst/>
          </a:prstGeom>
          <a:solidFill>
            <a:srgbClr val="92D050">
              <a:alpha val="69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May’17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663728" y="1078642"/>
            <a:ext cx="1629849" cy="640080"/>
          </a:xfrm>
          <a:prstGeom prst="rect">
            <a:avLst/>
          </a:prstGeom>
          <a:solidFill>
            <a:srgbClr val="FBB141">
              <a:alpha val="44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June’17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26241" y="1078642"/>
            <a:ext cx="1629849" cy="640080"/>
          </a:xfrm>
          <a:prstGeom prst="rect">
            <a:avLst/>
          </a:prstGeom>
          <a:solidFill>
            <a:srgbClr val="EDE6A0">
              <a:alpha val="69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July’17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18517" y="1078642"/>
            <a:ext cx="1629849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69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kern="0" dirty="0" smtClean="0">
                <a:solidFill>
                  <a:prstClr val="white"/>
                </a:solidFill>
              </a:rPr>
              <a:t>Aug’17</a:t>
            </a:r>
            <a:endParaRPr lang="en-US" sz="2000" kern="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853559" y="1078642"/>
            <a:ext cx="1629849" cy="640080"/>
          </a:xfrm>
          <a:prstGeom prst="rect">
            <a:avLst/>
          </a:prstGeom>
          <a:solidFill>
            <a:srgbClr val="2FBEBB">
              <a:alpha val="59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Sep’17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20846" y="3902644"/>
            <a:ext cx="1629849" cy="204229"/>
          </a:xfrm>
          <a:prstGeom prst="rect">
            <a:avLst/>
          </a:prstGeom>
          <a:solidFill>
            <a:srgbClr val="92D050">
              <a:alpha val="69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40472" y="3902644"/>
            <a:ext cx="1629849" cy="204229"/>
          </a:xfrm>
          <a:prstGeom prst="rect">
            <a:avLst/>
          </a:prstGeom>
          <a:solidFill>
            <a:srgbClr val="FBB141">
              <a:alpha val="44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387388" y="3902644"/>
            <a:ext cx="1629849" cy="204229"/>
          </a:xfrm>
          <a:prstGeom prst="rect">
            <a:avLst/>
          </a:prstGeom>
          <a:solidFill>
            <a:srgbClr val="EDE6A0">
              <a:alpha val="69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150226" y="3902644"/>
            <a:ext cx="1629849" cy="204229"/>
          </a:xfrm>
          <a:prstGeom prst="rect">
            <a:avLst/>
          </a:prstGeom>
          <a:solidFill>
            <a:schemeClr val="tx1">
              <a:lumMod val="95000"/>
              <a:lumOff val="5000"/>
              <a:alpha val="69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kern="0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872122" y="3902644"/>
            <a:ext cx="1629849" cy="204229"/>
          </a:xfrm>
          <a:prstGeom prst="rect">
            <a:avLst/>
          </a:prstGeom>
          <a:solidFill>
            <a:srgbClr val="2FBEBB">
              <a:alpha val="59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867578" y="1775726"/>
            <a:ext cx="1629850" cy="197276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Train AP team on Programming best practices &amp; design patterns </a:t>
            </a:r>
          </a:p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Enable AP team for code refactoring/optimization and DB optimization techniques</a:t>
            </a:r>
            <a:endParaRPr lang="en-US" sz="1100" kern="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867577" y="4179939"/>
            <a:ext cx="1629850" cy="215887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Enhance the skillset of AP team to use industry best standards/techniques</a:t>
            </a:r>
          </a:p>
          <a:p>
            <a:pPr marL="171450" lvl="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Optimized code/DB for better application performance</a:t>
            </a:r>
            <a:endParaRPr lang="en-US" sz="1100" kern="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132" y="1350515"/>
            <a:ext cx="10422384" cy="320521"/>
            <a:chOff x="18132" y="1609145"/>
            <a:chExt cx="10422384" cy="320521"/>
          </a:xfrm>
        </p:grpSpPr>
        <p:sp>
          <p:nvSpPr>
            <p:cNvPr id="11" name="Flowchart: Process 10"/>
            <p:cNvSpPr/>
            <p:nvPr/>
          </p:nvSpPr>
          <p:spPr>
            <a:xfrm>
              <a:off x="18132" y="1609145"/>
              <a:ext cx="10422384" cy="320521"/>
            </a:xfrm>
            <a:prstGeom prst="flowChartProcess">
              <a:avLst/>
            </a:prstGeom>
            <a:solidFill>
              <a:schemeClr val="bg1">
                <a:lumMod val="95000"/>
                <a:alpha val="37000"/>
              </a:schemeClr>
            </a:soli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bliqueTopLef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kern="0" dirty="0" smtClean="0">
                  <a:solidFill>
                    <a:srgbClr val="000000"/>
                  </a:solidFill>
                  <a:cs typeface="Calibri" pitchFamily="34" charset="0"/>
                </a:rPr>
                <a:t>QA Transformational Activities</a:t>
              </a:r>
              <a:endParaRPr lang="en-US" sz="1600" kern="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248579" y="1769566"/>
              <a:ext cx="2681055" cy="135440"/>
            </a:xfrm>
            <a:prstGeom prst="leftArrow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 rot="10800000">
              <a:off x="7538891" y="1736686"/>
              <a:ext cx="2681055" cy="135440"/>
            </a:xfrm>
            <a:prstGeom prst="leftArrow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385" y="3806029"/>
            <a:ext cx="10422384" cy="320521"/>
            <a:chOff x="-1982464" y="5514203"/>
            <a:chExt cx="10422384" cy="320521"/>
          </a:xfrm>
        </p:grpSpPr>
        <p:sp>
          <p:nvSpPr>
            <p:cNvPr id="40" name="Flowchart: Process 39"/>
            <p:cNvSpPr/>
            <p:nvPr/>
          </p:nvSpPr>
          <p:spPr>
            <a:xfrm>
              <a:off x="-1982464" y="5514203"/>
              <a:ext cx="10422384" cy="320521"/>
            </a:xfrm>
            <a:prstGeom prst="flowChartProcess">
              <a:avLst/>
            </a:prstGeom>
            <a:solidFill>
              <a:schemeClr val="bg1">
                <a:lumMod val="95000"/>
                <a:alpha val="37000"/>
              </a:schemeClr>
            </a:soli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bliqueTopLef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kern="0" dirty="0" smtClean="0">
                  <a:solidFill>
                    <a:srgbClr val="000000"/>
                  </a:solidFill>
                  <a:cs typeface="Calibri" pitchFamily="34" charset="0"/>
                </a:rPr>
                <a:t>Deliverables</a:t>
              </a:r>
              <a:endParaRPr lang="en-US" sz="1600" kern="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45" name="Left Arrow 44"/>
            <p:cNvSpPr/>
            <p:nvPr/>
          </p:nvSpPr>
          <p:spPr>
            <a:xfrm>
              <a:off x="-1591597" y="5642540"/>
              <a:ext cx="2681055" cy="135440"/>
            </a:xfrm>
            <a:prstGeom prst="leftArrow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Arrow 45"/>
            <p:cNvSpPr/>
            <p:nvPr/>
          </p:nvSpPr>
          <p:spPr>
            <a:xfrm rot="10800000">
              <a:off x="5386605" y="5631983"/>
              <a:ext cx="2681055" cy="135440"/>
            </a:xfrm>
            <a:prstGeom prst="leftArrow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201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4"/>
          <p:cNvSpPr/>
          <p:nvPr/>
        </p:nvSpPr>
        <p:spPr>
          <a:xfrm>
            <a:off x="1662098" y="894254"/>
            <a:ext cx="8887045" cy="73522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0960" y="999539"/>
            <a:ext cx="6960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kern="0" dirty="0" smtClean="0">
                <a:solidFill>
                  <a:prstClr val="white"/>
                </a:solidFill>
                <a:cs typeface="Calibri" panose="020F0502020204030204" pitchFamily="34" charset="0"/>
              </a:rPr>
              <a:t>Establishing Testing Process/Automation &amp; Adoption</a:t>
            </a:r>
            <a:endParaRPr lang="en-US" sz="2400" b="1" kern="0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 rot="5400000">
            <a:off x="6655704" y="2708035"/>
            <a:ext cx="5064692" cy="2960922"/>
          </a:xfrm>
          <a:prstGeom prst="flowChartTerminator">
            <a:avLst/>
          </a:prstGeom>
          <a:gradFill flip="none" rotWithShape="1">
            <a:gsLst>
              <a:gs pos="0">
                <a:schemeClr val="bg1"/>
              </a:gs>
              <a:gs pos="72000">
                <a:srgbClr val="8ED2ED"/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202707" y="1793309"/>
            <a:ext cx="1970686" cy="172212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 descr="Icons-64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6" y="2098108"/>
            <a:ext cx="1027434" cy="10274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07588" y="3515429"/>
            <a:ext cx="2960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Expansion Plan for every module will encompass Training, Transitioning, Contracting and Operational SLA definition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391769" y="1669897"/>
            <a:ext cx="2960923" cy="5064692"/>
            <a:chOff x="1398228" y="1656149"/>
            <a:chExt cx="2960923" cy="5064692"/>
          </a:xfrm>
        </p:grpSpPr>
        <p:sp>
          <p:nvSpPr>
            <p:cNvPr id="11" name="Flowchart: Terminator 10"/>
            <p:cNvSpPr/>
            <p:nvPr/>
          </p:nvSpPr>
          <p:spPr>
            <a:xfrm rot="5400000">
              <a:off x="346344" y="2708034"/>
              <a:ext cx="5064692" cy="2960922"/>
            </a:xfrm>
            <a:prstGeom prst="flowChartTerminator">
              <a:avLst/>
            </a:prstGeom>
            <a:gradFill flip="none" rotWithShape="1">
              <a:gsLst>
                <a:gs pos="0">
                  <a:schemeClr val="bg1"/>
                </a:gs>
                <a:gs pos="72000">
                  <a:srgbClr val="FFDD3E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893347" y="1684125"/>
              <a:ext cx="1970686" cy="172212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527" y="1836525"/>
              <a:ext cx="1013654" cy="147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98228" y="3515429"/>
              <a:ext cx="296092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rgbClr val="000000"/>
                  </a:solidFill>
                </a:rPr>
                <a:t>Data </a:t>
              </a:r>
              <a:r>
                <a:rPr lang="en-US" sz="1200" b="1" dirty="0">
                  <a:solidFill>
                    <a:srgbClr val="000000"/>
                  </a:solidFill>
                </a:rPr>
                <a:t>driven 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framework, Page Objects &amp; Factory design patterns </a:t>
              </a:r>
              <a:r>
                <a:rPr lang="en-US" sz="1200" dirty="0" smtClean="0">
                  <a:solidFill>
                    <a:srgbClr val="000000"/>
                  </a:solidFill>
                </a:rPr>
                <a:t>adopted in Automation Framework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rgbClr val="000000"/>
                  </a:solidFill>
                </a:rPr>
                <a:t>Implemented </a:t>
              </a:r>
              <a:r>
                <a:rPr lang="en-US" sz="1200" b="1" dirty="0">
                  <a:solidFill>
                    <a:srgbClr val="000000"/>
                  </a:solidFill>
                </a:rPr>
                <a:t>Automated Smoke Test 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Suite(19 </a:t>
              </a:r>
              <a:r>
                <a:rPr lang="en-US" sz="1200" b="1" dirty="0">
                  <a:solidFill>
                    <a:srgbClr val="000000"/>
                  </a:solidFill>
                </a:rPr>
                <a:t>Test Cases) </a:t>
              </a:r>
              <a:r>
                <a:rPr lang="en-US" sz="1200" dirty="0">
                  <a:solidFill>
                    <a:srgbClr val="000000"/>
                  </a:solidFill>
                </a:rPr>
                <a:t>for Maybank using </a:t>
              </a:r>
              <a:r>
                <a:rPr lang="en-US" sz="1200" dirty="0" smtClean="0">
                  <a:solidFill>
                    <a:srgbClr val="000000"/>
                  </a:solidFill>
                </a:rPr>
                <a:t>Selenium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</a:rPr>
                <a:t>Trained the QA team on how to test Web Services(SOAP/REST) using Soap </a:t>
              </a:r>
              <a:r>
                <a:rPr lang="en-US" sz="1200" dirty="0" smtClean="0">
                  <a:solidFill>
                    <a:srgbClr val="000000"/>
                  </a:solidFill>
                </a:rPr>
                <a:t>UI and Groovy.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Completed </a:t>
              </a:r>
              <a:r>
                <a:rPr lang="en-US" sz="1200" dirty="0">
                  <a:solidFill>
                    <a:srgbClr val="000000"/>
                  </a:solidFill>
                </a:rPr>
                <a:t>POC of using Appium for Mobile Automation Testing</a:t>
              </a:r>
            </a:p>
          </p:txBody>
        </p:sp>
        <p:sp>
          <p:nvSpPr>
            <p:cNvPr id="15" name="Flowchart: Alternate Process 14"/>
            <p:cNvSpPr/>
            <p:nvPr/>
          </p:nvSpPr>
          <p:spPr>
            <a:xfrm>
              <a:off x="1478354" y="1874572"/>
              <a:ext cx="442470" cy="1559594"/>
            </a:xfrm>
            <a:prstGeom prst="flowChartAlternateProcess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</a:rPr>
                <a:t>Automation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87389" y="1669897"/>
            <a:ext cx="3013654" cy="5064691"/>
            <a:chOff x="4552909" y="1615205"/>
            <a:chExt cx="3013654" cy="5064691"/>
          </a:xfrm>
        </p:grpSpPr>
        <p:sp>
          <p:nvSpPr>
            <p:cNvPr id="17" name="Flowchart: Terminator 16"/>
            <p:cNvSpPr/>
            <p:nvPr/>
          </p:nvSpPr>
          <p:spPr>
            <a:xfrm rot="5400000">
              <a:off x="3501024" y="2667090"/>
              <a:ext cx="5064691" cy="2960922"/>
            </a:xfrm>
            <a:prstGeom prst="flowChartTerminator">
              <a:avLst/>
            </a:prstGeom>
            <a:gradFill flip="none" rotWithShape="1">
              <a:gsLst>
                <a:gs pos="0">
                  <a:schemeClr val="bg1"/>
                </a:gs>
                <a:gs pos="72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048027" y="1629533"/>
              <a:ext cx="1970686" cy="172212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2506" y="1907036"/>
              <a:ext cx="1417444" cy="116024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605640" y="3324357"/>
              <a:ext cx="2960923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</a:rPr>
                <a:t>Trained QA team on </a:t>
              </a:r>
              <a:r>
                <a:rPr lang="en-US" sz="1200" dirty="0" smtClean="0">
                  <a:solidFill>
                    <a:srgbClr val="000000"/>
                  </a:solidFill>
                </a:rPr>
                <a:t>testing approach/concepts and tools stack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Documentation(SOP) and templates for QA Activities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</a:rPr>
                <a:t>Designed a </a:t>
              </a:r>
              <a:r>
                <a:rPr lang="en-US" sz="1200" dirty="0" smtClean="0">
                  <a:solidFill>
                    <a:srgbClr val="000000"/>
                  </a:solidFill>
                </a:rPr>
                <a:t>workable Testing </a:t>
              </a:r>
              <a:r>
                <a:rPr lang="en-US" sz="1200" dirty="0">
                  <a:solidFill>
                    <a:srgbClr val="000000"/>
                  </a:solidFill>
                </a:rPr>
                <a:t>workflow(across environments</a:t>
              </a:r>
              <a:r>
                <a:rPr lang="en-US" sz="1200" dirty="0" smtClean="0">
                  <a:solidFill>
                    <a:srgbClr val="000000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Training material on various software testing strategies/approach(Unit testing, A/B testing, System testing, Integration testing, UAT &amp; Non-functional Testing) are presented &amp; provided to the team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Flowchart: Alternate Process 20"/>
            <p:cNvSpPr/>
            <p:nvPr/>
          </p:nvSpPr>
          <p:spPr>
            <a:xfrm>
              <a:off x="4619386" y="1819980"/>
              <a:ext cx="442470" cy="1559594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</a:rPr>
                <a:t>Training, Process &amp; Strategy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Flowchart: Alternate Process 21"/>
          <p:cNvSpPr/>
          <p:nvPr/>
        </p:nvSpPr>
        <p:spPr>
          <a:xfrm>
            <a:off x="7787714" y="1874572"/>
            <a:ext cx="442470" cy="1559594"/>
          </a:xfrm>
          <a:prstGeom prst="flowChartAlternateProcess">
            <a:avLst/>
          </a:prstGeom>
          <a:solidFill>
            <a:srgbClr val="0063B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Planning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707588" y="1739396"/>
            <a:ext cx="2960923" cy="5118605"/>
            <a:chOff x="7714843" y="1656928"/>
            <a:chExt cx="2960923" cy="5118605"/>
          </a:xfrm>
        </p:grpSpPr>
        <p:sp>
          <p:nvSpPr>
            <p:cNvPr id="24" name="Flowchart: Terminator 23"/>
            <p:cNvSpPr/>
            <p:nvPr/>
          </p:nvSpPr>
          <p:spPr>
            <a:xfrm rot="5400000">
              <a:off x="6662959" y="2762726"/>
              <a:ext cx="5064692" cy="2960922"/>
            </a:xfrm>
            <a:prstGeom prst="flowChartTerminator">
              <a:avLst/>
            </a:prstGeom>
            <a:gradFill flip="none" rotWithShape="1">
              <a:gsLst>
                <a:gs pos="0">
                  <a:schemeClr val="bg1"/>
                </a:gs>
                <a:gs pos="72000">
                  <a:srgbClr val="8ED2ED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209962" y="1656928"/>
              <a:ext cx="1970686" cy="172212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14843" y="3570120"/>
              <a:ext cx="2960923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Web Application Automation Framework to be extended to other applications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Appium POC for Android devices will be extended to iOS devices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All mobile applications across CUB shall be using Appium to test Android/iOS Mobile Applications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SOAP/REST Web Service Testing Framework developed for Customer Hub will be extended to other web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7" name="Flowchart: Alternate Process 26"/>
            <p:cNvSpPr/>
            <p:nvPr/>
          </p:nvSpPr>
          <p:spPr>
            <a:xfrm>
              <a:off x="7794969" y="1929263"/>
              <a:ext cx="442470" cy="1559594"/>
            </a:xfrm>
            <a:prstGeom prst="flowChartAlternateProcess">
              <a:avLst/>
            </a:prstGeom>
            <a:solidFill>
              <a:srgbClr val="0063B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</a:rPr>
                <a:t>QA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</a:rPr>
                <a:t>Scalability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081" y="2081498"/>
            <a:ext cx="1432305" cy="954870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 bwMode="auto">
          <a:xfrm>
            <a:off x="317" y="131281"/>
            <a:ext cx="10175664" cy="64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914377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Segoe UI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9pPr>
          </a:lstStyle>
          <a:p>
            <a:r>
              <a:rPr lang="en-US" dirty="0" smtClean="0">
                <a:solidFill>
                  <a:prstClr val="white"/>
                </a:solidFill>
              </a:rPr>
              <a:t>Establish &amp; Expand Strategy</a:t>
            </a:r>
            <a:endParaRPr lang="en-US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68957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9498" y="91440"/>
            <a:ext cx="10033517" cy="640080"/>
          </a:xfrm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2400" dirty="0">
                <a:ea typeface="Segoe UI"/>
              </a:rPr>
              <a:t>Value </a:t>
            </a:r>
            <a:r>
              <a:rPr lang="en-US" sz="2400" dirty="0" smtClean="0">
                <a:ea typeface="Segoe UI"/>
              </a:rPr>
              <a:t>Delivered</a:t>
            </a:r>
            <a:endParaRPr lang="en-US" sz="2400" dirty="0">
              <a:ea typeface="Segoe U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7983" y="3661768"/>
            <a:ext cx="3355848" cy="2194560"/>
          </a:xfrm>
          <a:prstGeom prst="rect">
            <a:avLst/>
          </a:prstGeom>
          <a:solidFill>
            <a:srgbClr val="FDE97F"/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0" rIns="0" bIns="91440" rtlCol="0" anchor="ctr"/>
          <a:lstStyle/>
          <a:p>
            <a:pPr marL="577850" indent="-285750"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Trained the </a:t>
            </a:r>
            <a:r>
              <a:rPr lang="en-CA" sz="16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 team with core QA skills to enable QA expansion </a:t>
            </a:r>
            <a:r>
              <a:rPr lang="en-CA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organization with Cost 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Efficiencies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0765" y="4270274"/>
            <a:ext cx="3355848" cy="2194560"/>
          </a:xfrm>
          <a:prstGeom prst="rect">
            <a:avLst/>
          </a:prstGeom>
          <a:solidFill>
            <a:srgbClr val="C1D2F1"/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91440" rIns="0" bIns="0" rtlCol="0" anchor="ctr" anchorCtr="0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room/hands on training to the QA team and training material/documents/case study for future reference/training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2431" y="4258212"/>
            <a:ext cx="3355848" cy="219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lvl="0" algn="ctr"/>
            <a:r>
              <a:rPr lang="en-US" altLang="en-US" sz="1600" b="1" kern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Strategic shift towards Open source Tools</a:t>
            </a:r>
          </a:p>
          <a:p>
            <a:pPr marL="587375" lvl="0" indent="-111125">
              <a:buFont typeface="Arial" charset="0"/>
              <a:buChar char="•"/>
              <a:tabLst>
                <a:tab pos="457200" algn="l"/>
                <a:tab pos="577850" algn="l"/>
              </a:tabLst>
            </a:pP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 For Web Applications</a:t>
            </a:r>
          </a:p>
          <a:p>
            <a:pPr marL="587375" lvl="0" indent="-111125">
              <a:buFont typeface="Arial" charset="0"/>
              <a:buChar char="•"/>
              <a:tabLst>
                <a:tab pos="457200" algn="l"/>
                <a:tab pos="577850" algn="l"/>
              </a:tabLst>
            </a:pP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Soap UI For Web Service Testing</a:t>
            </a:r>
          </a:p>
          <a:p>
            <a:pPr marL="587375" lvl="0" indent="-111125">
              <a:buFont typeface="Arial" charset="0"/>
              <a:buChar char="•"/>
              <a:tabLst>
                <a:tab pos="457200" algn="l"/>
                <a:tab pos="577850" algn="l"/>
              </a:tabLst>
            </a:pPr>
            <a:r>
              <a:rPr lang="en-US" altLang="en-US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Appium</a:t>
            </a: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Mobile Applications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70765" y="833257"/>
            <a:ext cx="3355848" cy="2194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68580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focus on </a:t>
            </a:r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Automation, CI &amp; CD</a:t>
            </a:r>
            <a:endParaRPr lang="en-US" sz="16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431" y="841646"/>
            <a:ext cx="3357163" cy="21943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182880" rIns="0" bIns="91440" rtlCol="0" anchor="ctr" anchorCtr="0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QA Team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7375" indent="-111125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Standardized QA Process</a:t>
            </a:r>
          </a:p>
          <a:p>
            <a:pPr marL="476250"/>
            <a:endParaRPr lang="en-US" sz="16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7375" indent="-111125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team is trained in best QA practices and Automation Testing</a:t>
            </a:r>
          </a:p>
          <a:p>
            <a:pPr marL="587375" indent="-111125">
              <a:buFont typeface="Arial" charset="0"/>
              <a:buChar char="•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67794" y="1473781"/>
            <a:ext cx="3355848" cy="21945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rtlCol="0" anchor="ctr"/>
          <a:lstStyle/>
          <a:p>
            <a:pPr marL="5778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33% Cost Savings by Automating  </a:t>
            </a:r>
            <a:r>
              <a:rPr lang="en-US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Mybank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period of 1 year</a:t>
            </a:r>
          </a:p>
          <a:p>
            <a:pPr marL="5778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78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50% Cost Savings by  Automating Customer Hub in a period of 6 Months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 flipH="1">
            <a:off x="3263506" y="2555771"/>
            <a:ext cx="504000" cy="504000"/>
          </a:xfrm>
          <a:prstGeom prst="rtTriangle">
            <a:avLst/>
          </a:prstGeom>
          <a:gradFill flip="none" rotWithShape="1">
            <a:gsLst>
              <a:gs pos="56000">
                <a:schemeClr val="bg1"/>
              </a:gs>
              <a:gs pos="44000">
                <a:schemeClr val="tx1"/>
              </a:gs>
              <a:gs pos="60000">
                <a:srgbClr val="6DCFF6"/>
              </a:gs>
            </a:gsLst>
            <a:lin ang="7860000" scaled="0"/>
            <a:tileRect/>
          </a:gradFill>
          <a:ln w="9525">
            <a:noFill/>
          </a:ln>
          <a:effectLst>
            <a:outerShdw blurRad="38100" dist="254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37160" tIns="54864" rIns="0"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" t="4602" r="-1"/>
          <a:stretch/>
        </p:blipFill>
        <p:spPr>
          <a:xfrm>
            <a:off x="4601781" y="3224701"/>
            <a:ext cx="459790" cy="402773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69102" y="2617169"/>
            <a:ext cx="485239" cy="312274"/>
            <a:chOff x="1143000" y="5897563"/>
            <a:chExt cx="1096963" cy="960438"/>
          </a:xfrm>
          <a:solidFill>
            <a:schemeClr val="tx1"/>
          </a:solidFill>
        </p:grpSpPr>
        <p:sp>
          <p:nvSpPr>
            <p:cNvPr id="19" name="Freeform 61"/>
            <p:cNvSpPr>
              <a:spLocks/>
            </p:cNvSpPr>
            <p:nvPr/>
          </p:nvSpPr>
          <p:spPr bwMode="auto">
            <a:xfrm>
              <a:off x="1527175" y="5897563"/>
              <a:ext cx="330200" cy="457200"/>
            </a:xfrm>
            <a:custGeom>
              <a:avLst/>
              <a:gdLst>
                <a:gd name="T0" fmla="*/ 185 w 831"/>
                <a:gd name="T1" fmla="*/ 1037 h 1152"/>
                <a:gd name="T2" fmla="*/ 645 w 831"/>
                <a:gd name="T3" fmla="*/ 921 h 1152"/>
                <a:gd name="T4" fmla="*/ 734 w 831"/>
                <a:gd name="T5" fmla="*/ 733 h 1152"/>
                <a:gd name="T6" fmla="*/ 761 w 831"/>
                <a:gd name="T7" fmla="*/ 726 h 1152"/>
                <a:gd name="T8" fmla="*/ 775 w 831"/>
                <a:gd name="T9" fmla="*/ 716 h 1152"/>
                <a:gd name="T10" fmla="*/ 799 w 831"/>
                <a:gd name="T11" fmla="*/ 688 h 1152"/>
                <a:gd name="T12" fmla="*/ 817 w 831"/>
                <a:gd name="T13" fmla="*/ 650 h 1152"/>
                <a:gd name="T14" fmla="*/ 828 w 831"/>
                <a:gd name="T15" fmla="*/ 609 h 1152"/>
                <a:gd name="T16" fmla="*/ 831 w 831"/>
                <a:gd name="T17" fmla="*/ 567 h 1152"/>
                <a:gd name="T18" fmla="*/ 824 w 831"/>
                <a:gd name="T19" fmla="*/ 529 h 1152"/>
                <a:gd name="T20" fmla="*/ 810 w 831"/>
                <a:gd name="T21" fmla="*/ 506 h 1152"/>
                <a:gd name="T22" fmla="*/ 791 w 831"/>
                <a:gd name="T23" fmla="*/ 492 h 1152"/>
                <a:gd name="T24" fmla="*/ 761 w 831"/>
                <a:gd name="T25" fmla="*/ 488 h 1152"/>
                <a:gd name="T26" fmla="*/ 761 w 831"/>
                <a:gd name="T27" fmla="*/ 457 h 1152"/>
                <a:gd name="T28" fmla="*/ 761 w 831"/>
                <a:gd name="T29" fmla="*/ 375 h 1152"/>
                <a:gd name="T30" fmla="*/ 761 w 831"/>
                <a:gd name="T31" fmla="*/ 280 h 1152"/>
                <a:gd name="T32" fmla="*/ 756 w 831"/>
                <a:gd name="T33" fmla="*/ 222 h 1152"/>
                <a:gd name="T34" fmla="*/ 742 w 831"/>
                <a:gd name="T35" fmla="*/ 175 h 1152"/>
                <a:gd name="T36" fmla="*/ 718 w 831"/>
                <a:gd name="T37" fmla="*/ 139 h 1152"/>
                <a:gd name="T38" fmla="*/ 682 w 831"/>
                <a:gd name="T39" fmla="*/ 116 h 1152"/>
                <a:gd name="T40" fmla="*/ 632 w 831"/>
                <a:gd name="T41" fmla="*/ 109 h 1152"/>
                <a:gd name="T42" fmla="*/ 609 w 831"/>
                <a:gd name="T43" fmla="*/ 72 h 1152"/>
                <a:gd name="T44" fmla="*/ 575 w 831"/>
                <a:gd name="T45" fmla="*/ 43 h 1152"/>
                <a:gd name="T46" fmla="*/ 534 w 831"/>
                <a:gd name="T47" fmla="*/ 21 h 1152"/>
                <a:gd name="T48" fmla="*/ 487 w 831"/>
                <a:gd name="T49" fmla="*/ 6 h 1152"/>
                <a:gd name="T50" fmla="*/ 434 w 831"/>
                <a:gd name="T51" fmla="*/ 0 h 1152"/>
                <a:gd name="T52" fmla="*/ 375 w 831"/>
                <a:gd name="T53" fmla="*/ 1 h 1152"/>
                <a:gd name="T54" fmla="*/ 319 w 831"/>
                <a:gd name="T55" fmla="*/ 8 h 1152"/>
                <a:gd name="T56" fmla="*/ 269 w 831"/>
                <a:gd name="T57" fmla="*/ 21 h 1152"/>
                <a:gd name="T58" fmla="*/ 223 w 831"/>
                <a:gd name="T59" fmla="*/ 40 h 1152"/>
                <a:gd name="T60" fmla="*/ 183 w 831"/>
                <a:gd name="T61" fmla="*/ 64 h 1152"/>
                <a:gd name="T62" fmla="*/ 149 w 831"/>
                <a:gd name="T63" fmla="*/ 92 h 1152"/>
                <a:gd name="T64" fmla="*/ 121 w 831"/>
                <a:gd name="T65" fmla="*/ 123 h 1152"/>
                <a:gd name="T66" fmla="*/ 99 w 831"/>
                <a:gd name="T67" fmla="*/ 160 h 1152"/>
                <a:gd name="T68" fmla="*/ 83 w 831"/>
                <a:gd name="T69" fmla="*/ 199 h 1152"/>
                <a:gd name="T70" fmla="*/ 73 w 831"/>
                <a:gd name="T71" fmla="*/ 241 h 1152"/>
                <a:gd name="T72" fmla="*/ 70 w 831"/>
                <a:gd name="T73" fmla="*/ 285 h 1152"/>
                <a:gd name="T74" fmla="*/ 70 w 831"/>
                <a:gd name="T75" fmla="*/ 395 h 1152"/>
                <a:gd name="T76" fmla="*/ 70 w 831"/>
                <a:gd name="T77" fmla="*/ 471 h 1152"/>
                <a:gd name="T78" fmla="*/ 63 w 831"/>
                <a:gd name="T79" fmla="*/ 488 h 1152"/>
                <a:gd name="T80" fmla="*/ 30 w 831"/>
                <a:gd name="T81" fmla="*/ 498 h 1152"/>
                <a:gd name="T82" fmla="*/ 16 w 831"/>
                <a:gd name="T83" fmla="*/ 512 h 1152"/>
                <a:gd name="T84" fmla="*/ 4 w 831"/>
                <a:gd name="T85" fmla="*/ 541 h 1152"/>
                <a:gd name="T86" fmla="*/ 0 w 831"/>
                <a:gd name="T87" fmla="*/ 581 h 1152"/>
                <a:gd name="T88" fmla="*/ 6 w 831"/>
                <a:gd name="T89" fmla="*/ 623 h 1152"/>
                <a:gd name="T90" fmla="*/ 19 w 831"/>
                <a:gd name="T91" fmla="*/ 663 h 1152"/>
                <a:gd name="T92" fmla="*/ 40 w 831"/>
                <a:gd name="T93" fmla="*/ 699 h 1152"/>
                <a:gd name="T94" fmla="*/ 60 w 831"/>
                <a:gd name="T95" fmla="*/ 720 h 1152"/>
                <a:gd name="T96" fmla="*/ 75 w 831"/>
                <a:gd name="T97" fmla="*/ 729 h 1152"/>
                <a:gd name="T98" fmla="*/ 114 w 831"/>
                <a:gd name="T99" fmla="*/ 73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1" h="1152">
                  <a:moveTo>
                    <a:pt x="121" y="734"/>
                  </a:moveTo>
                  <a:lnTo>
                    <a:pt x="185" y="921"/>
                  </a:lnTo>
                  <a:lnTo>
                    <a:pt x="185" y="1037"/>
                  </a:lnTo>
                  <a:lnTo>
                    <a:pt x="415" y="1152"/>
                  </a:lnTo>
                  <a:lnTo>
                    <a:pt x="645" y="1037"/>
                  </a:lnTo>
                  <a:lnTo>
                    <a:pt x="645" y="921"/>
                  </a:lnTo>
                  <a:lnTo>
                    <a:pt x="710" y="734"/>
                  </a:lnTo>
                  <a:lnTo>
                    <a:pt x="717" y="734"/>
                  </a:lnTo>
                  <a:lnTo>
                    <a:pt x="734" y="733"/>
                  </a:lnTo>
                  <a:lnTo>
                    <a:pt x="744" y="732"/>
                  </a:lnTo>
                  <a:lnTo>
                    <a:pt x="756" y="729"/>
                  </a:lnTo>
                  <a:lnTo>
                    <a:pt x="761" y="726"/>
                  </a:lnTo>
                  <a:lnTo>
                    <a:pt x="765" y="723"/>
                  </a:lnTo>
                  <a:lnTo>
                    <a:pt x="771" y="720"/>
                  </a:lnTo>
                  <a:lnTo>
                    <a:pt x="775" y="716"/>
                  </a:lnTo>
                  <a:lnTo>
                    <a:pt x="784" y="708"/>
                  </a:lnTo>
                  <a:lnTo>
                    <a:pt x="791" y="699"/>
                  </a:lnTo>
                  <a:lnTo>
                    <a:pt x="799" y="688"/>
                  </a:lnTo>
                  <a:lnTo>
                    <a:pt x="805" y="676"/>
                  </a:lnTo>
                  <a:lnTo>
                    <a:pt x="812" y="663"/>
                  </a:lnTo>
                  <a:lnTo>
                    <a:pt x="817" y="650"/>
                  </a:lnTo>
                  <a:lnTo>
                    <a:pt x="821" y="637"/>
                  </a:lnTo>
                  <a:lnTo>
                    <a:pt x="825" y="623"/>
                  </a:lnTo>
                  <a:lnTo>
                    <a:pt x="828" y="609"/>
                  </a:lnTo>
                  <a:lnTo>
                    <a:pt x="830" y="595"/>
                  </a:lnTo>
                  <a:lnTo>
                    <a:pt x="831" y="581"/>
                  </a:lnTo>
                  <a:lnTo>
                    <a:pt x="831" y="567"/>
                  </a:lnTo>
                  <a:lnTo>
                    <a:pt x="829" y="554"/>
                  </a:lnTo>
                  <a:lnTo>
                    <a:pt x="827" y="541"/>
                  </a:lnTo>
                  <a:lnTo>
                    <a:pt x="824" y="529"/>
                  </a:lnTo>
                  <a:lnTo>
                    <a:pt x="818" y="518"/>
                  </a:lnTo>
                  <a:lnTo>
                    <a:pt x="815" y="512"/>
                  </a:lnTo>
                  <a:lnTo>
                    <a:pt x="810" y="506"/>
                  </a:lnTo>
                  <a:lnTo>
                    <a:pt x="805" y="502"/>
                  </a:lnTo>
                  <a:lnTo>
                    <a:pt x="801" y="498"/>
                  </a:lnTo>
                  <a:lnTo>
                    <a:pt x="791" y="492"/>
                  </a:lnTo>
                  <a:lnTo>
                    <a:pt x="782" y="489"/>
                  </a:lnTo>
                  <a:lnTo>
                    <a:pt x="767" y="488"/>
                  </a:lnTo>
                  <a:lnTo>
                    <a:pt x="761" y="488"/>
                  </a:lnTo>
                  <a:lnTo>
                    <a:pt x="761" y="485"/>
                  </a:lnTo>
                  <a:lnTo>
                    <a:pt x="761" y="474"/>
                  </a:lnTo>
                  <a:lnTo>
                    <a:pt x="761" y="457"/>
                  </a:lnTo>
                  <a:lnTo>
                    <a:pt x="761" y="434"/>
                  </a:lnTo>
                  <a:lnTo>
                    <a:pt x="761" y="406"/>
                  </a:lnTo>
                  <a:lnTo>
                    <a:pt x="761" y="375"/>
                  </a:lnTo>
                  <a:lnTo>
                    <a:pt x="761" y="339"/>
                  </a:lnTo>
                  <a:lnTo>
                    <a:pt x="761" y="301"/>
                  </a:lnTo>
                  <a:lnTo>
                    <a:pt x="761" y="280"/>
                  </a:lnTo>
                  <a:lnTo>
                    <a:pt x="760" y="259"/>
                  </a:lnTo>
                  <a:lnTo>
                    <a:pt x="758" y="240"/>
                  </a:lnTo>
                  <a:lnTo>
                    <a:pt x="756" y="222"/>
                  </a:lnTo>
                  <a:lnTo>
                    <a:pt x="751" y="205"/>
                  </a:lnTo>
                  <a:lnTo>
                    <a:pt x="747" y="189"/>
                  </a:lnTo>
                  <a:lnTo>
                    <a:pt x="742" y="175"/>
                  </a:lnTo>
                  <a:lnTo>
                    <a:pt x="735" y="162"/>
                  </a:lnTo>
                  <a:lnTo>
                    <a:pt x="726" y="150"/>
                  </a:lnTo>
                  <a:lnTo>
                    <a:pt x="718" y="139"/>
                  </a:lnTo>
                  <a:lnTo>
                    <a:pt x="707" y="129"/>
                  </a:lnTo>
                  <a:lnTo>
                    <a:pt x="695" y="122"/>
                  </a:lnTo>
                  <a:lnTo>
                    <a:pt x="682" y="116"/>
                  </a:lnTo>
                  <a:lnTo>
                    <a:pt x="667" y="112"/>
                  </a:lnTo>
                  <a:lnTo>
                    <a:pt x="651" y="110"/>
                  </a:lnTo>
                  <a:lnTo>
                    <a:pt x="632" y="109"/>
                  </a:lnTo>
                  <a:lnTo>
                    <a:pt x="626" y="96"/>
                  </a:lnTo>
                  <a:lnTo>
                    <a:pt x="618" y="83"/>
                  </a:lnTo>
                  <a:lnTo>
                    <a:pt x="609" y="72"/>
                  </a:lnTo>
                  <a:lnTo>
                    <a:pt x="599" y="61"/>
                  </a:lnTo>
                  <a:lnTo>
                    <a:pt x="587" y="52"/>
                  </a:lnTo>
                  <a:lnTo>
                    <a:pt x="575" y="43"/>
                  </a:lnTo>
                  <a:lnTo>
                    <a:pt x="562" y="34"/>
                  </a:lnTo>
                  <a:lnTo>
                    <a:pt x="549" y="28"/>
                  </a:lnTo>
                  <a:lnTo>
                    <a:pt x="534" y="21"/>
                  </a:lnTo>
                  <a:lnTo>
                    <a:pt x="519" y="15"/>
                  </a:lnTo>
                  <a:lnTo>
                    <a:pt x="504" y="11"/>
                  </a:lnTo>
                  <a:lnTo>
                    <a:pt x="487" y="6"/>
                  </a:lnTo>
                  <a:lnTo>
                    <a:pt x="469" y="4"/>
                  </a:lnTo>
                  <a:lnTo>
                    <a:pt x="452" y="2"/>
                  </a:lnTo>
                  <a:lnTo>
                    <a:pt x="434" y="0"/>
                  </a:lnTo>
                  <a:lnTo>
                    <a:pt x="415" y="0"/>
                  </a:lnTo>
                  <a:lnTo>
                    <a:pt x="395" y="0"/>
                  </a:lnTo>
                  <a:lnTo>
                    <a:pt x="375" y="1"/>
                  </a:lnTo>
                  <a:lnTo>
                    <a:pt x="356" y="3"/>
                  </a:lnTo>
                  <a:lnTo>
                    <a:pt x="338" y="5"/>
                  </a:lnTo>
                  <a:lnTo>
                    <a:pt x="319" y="8"/>
                  </a:lnTo>
                  <a:lnTo>
                    <a:pt x="302" y="12"/>
                  </a:lnTo>
                  <a:lnTo>
                    <a:pt x="285" y="16"/>
                  </a:lnTo>
                  <a:lnTo>
                    <a:pt x="269" y="21"/>
                  </a:lnTo>
                  <a:lnTo>
                    <a:pt x="252" y="27"/>
                  </a:lnTo>
                  <a:lnTo>
                    <a:pt x="237" y="33"/>
                  </a:lnTo>
                  <a:lnTo>
                    <a:pt x="223" y="40"/>
                  </a:lnTo>
                  <a:lnTo>
                    <a:pt x="209" y="47"/>
                  </a:lnTo>
                  <a:lnTo>
                    <a:pt x="196" y="55"/>
                  </a:lnTo>
                  <a:lnTo>
                    <a:pt x="183" y="64"/>
                  </a:lnTo>
                  <a:lnTo>
                    <a:pt x="171" y="72"/>
                  </a:lnTo>
                  <a:lnTo>
                    <a:pt x="159" y="82"/>
                  </a:lnTo>
                  <a:lnTo>
                    <a:pt x="149" y="92"/>
                  </a:lnTo>
                  <a:lnTo>
                    <a:pt x="139" y="101"/>
                  </a:lnTo>
                  <a:lnTo>
                    <a:pt x="129" y="112"/>
                  </a:lnTo>
                  <a:lnTo>
                    <a:pt x="121" y="123"/>
                  </a:lnTo>
                  <a:lnTo>
                    <a:pt x="113" y="135"/>
                  </a:lnTo>
                  <a:lnTo>
                    <a:pt x="105" y="147"/>
                  </a:lnTo>
                  <a:lnTo>
                    <a:pt x="99" y="160"/>
                  </a:lnTo>
                  <a:lnTo>
                    <a:pt x="92" y="172"/>
                  </a:lnTo>
                  <a:lnTo>
                    <a:pt x="87" y="184"/>
                  </a:lnTo>
                  <a:lnTo>
                    <a:pt x="83" y="199"/>
                  </a:lnTo>
                  <a:lnTo>
                    <a:pt x="78" y="213"/>
                  </a:lnTo>
                  <a:lnTo>
                    <a:pt x="75" y="227"/>
                  </a:lnTo>
                  <a:lnTo>
                    <a:pt x="73" y="241"/>
                  </a:lnTo>
                  <a:lnTo>
                    <a:pt x="71" y="256"/>
                  </a:lnTo>
                  <a:lnTo>
                    <a:pt x="70" y="270"/>
                  </a:lnTo>
                  <a:lnTo>
                    <a:pt x="70" y="285"/>
                  </a:lnTo>
                  <a:lnTo>
                    <a:pt x="70" y="324"/>
                  </a:lnTo>
                  <a:lnTo>
                    <a:pt x="70" y="362"/>
                  </a:lnTo>
                  <a:lnTo>
                    <a:pt x="70" y="395"/>
                  </a:lnTo>
                  <a:lnTo>
                    <a:pt x="70" y="426"/>
                  </a:lnTo>
                  <a:lnTo>
                    <a:pt x="70" y="451"/>
                  </a:lnTo>
                  <a:lnTo>
                    <a:pt x="70" y="471"/>
                  </a:lnTo>
                  <a:lnTo>
                    <a:pt x="70" y="484"/>
                  </a:lnTo>
                  <a:lnTo>
                    <a:pt x="70" y="488"/>
                  </a:lnTo>
                  <a:lnTo>
                    <a:pt x="63" y="488"/>
                  </a:lnTo>
                  <a:lnTo>
                    <a:pt x="49" y="489"/>
                  </a:lnTo>
                  <a:lnTo>
                    <a:pt x="40" y="492"/>
                  </a:lnTo>
                  <a:lnTo>
                    <a:pt x="30" y="498"/>
                  </a:lnTo>
                  <a:lnTo>
                    <a:pt x="26" y="502"/>
                  </a:lnTo>
                  <a:lnTo>
                    <a:pt x="21" y="506"/>
                  </a:lnTo>
                  <a:lnTo>
                    <a:pt x="16" y="512"/>
                  </a:lnTo>
                  <a:lnTo>
                    <a:pt x="13" y="518"/>
                  </a:lnTo>
                  <a:lnTo>
                    <a:pt x="7" y="529"/>
                  </a:lnTo>
                  <a:lnTo>
                    <a:pt x="4" y="541"/>
                  </a:lnTo>
                  <a:lnTo>
                    <a:pt x="2" y="554"/>
                  </a:lnTo>
                  <a:lnTo>
                    <a:pt x="0" y="567"/>
                  </a:lnTo>
                  <a:lnTo>
                    <a:pt x="0" y="581"/>
                  </a:lnTo>
                  <a:lnTo>
                    <a:pt x="1" y="595"/>
                  </a:lnTo>
                  <a:lnTo>
                    <a:pt x="3" y="609"/>
                  </a:lnTo>
                  <a:lnTo>
                    <a:pt x="6" y="623"/>
                  </a:lnTo>
                  <a:lnTo>
                    <a:pt x="9" y="637"/>
                  </a:lnTo>
                  <a:lnTo>
                    <a:pt x="14" y="650"/>
                  </a:lnTo>
                  <a:lnTo>
                    <a:pt x="19" y="663"/>
                  </a:lnTo>
                  <a:lnTo>
                    <a:pt x="26" y="676"/>
                  </a:lnTo>
                  <a:lnTo>
                    <a:pt x="32" y="688"/>
                  </a:lnTo>
                  <a:lnTo>
                    <a:pt x="40" y="699"/>
                  </a:lnTo>
                  <a:lnTo>
                    <a:pt x="47" y="708"/>
                  </a:lnTo>
                  <a:lnTo>
                    <a:pt x="56" y="716"/>
                  </a:lnTo>
                  <a:lnTo>
                    <a:pt x="60" y="720"/>
                  </a:lnTo>
                  <a:lnTo>
                    <a:pt x="65" y="723"/>
                  </a:lnTo>
                  <a:lnTo>
                    <a:pt x="70" y="726"/>
                  </a:lnTo>
                  <a:lnTo>
                    <a:pt x="75" y="729"/>
                  </a:lnTo>
                  <a:lnTo>
                    <a:pt x="87" y="732"/>
                  </a:lnTo>
                  <a:lnTo>
                    <a:pt x="97" y="733"/>
                  </a:lnTo>
                  <a:lnTo>
                    <a:pt x="114" y="734"/>
                  </a:lnTo>
                  <a:lnTo>
                    <a:pt x="121" y="7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0" name="Freeform 62"/>
            <p:cNvSpPr>
              <a:spLocks/>
            </p:cNvSpPr>
            <p:nvPr/>
          </p:nvSpPr>
          <p:spPr bwMode="auto">
            <a:xfrm>
              <a:off x="1303338" y="6335713"/>
              <a:ext cx="776288" cy="522288"/>
            </a:xfrm>
            <a:custGeom>
              <a:avLst/>
              <a:gdLst>
                <a:gd name="T0" fmla="*/ 1782 w 1959"/>
                <a:gd name="T1" fmla="*/ 186 h 1318"/>
                <a:gd name="T2" fmla="*/ 1729 w 1959"/>
                <a:gd name="T3" fmla="*/ 162 h 1318"/>
                <a:gd name="T4" fmla="*/ 1606 w 1959"/>
                <a:gd name="T5" fmla="*/ 117 h 1318"/>
                <a:gd name="T6" fmla="*/ 1420 w 1959"/>
                <a:gd name="T7" fmla="*/ 52 h 1318"/>
                <a:gd name="T8" fmla="*/ 1286 w 1959"/>
                <a:gd name="T9" fmla="*/ 7 h 1318"/>
                <a:gd name="T10" fmla="*/ 1095 w 1959"/>
                <a:gd name="T11" fmla="*/ 713 h 1318"/>
                <a:gd name="T12" fmla="*/ 1009 w 1959"/>
                <a:gd name="T13" fmla="*/ 281 h 1318"/>
                <a:gd name="T14" fmla="*/ 979 w 1959"/>
                <a:gd name="T15" fmla="*/ 79 h 1318"/>
                <a:gd name="T16" fmla="*/ 950 w 1959"/>
                <a:gd name="T17" fmla="*/ 281 h 1318"/>
                <a:gd name="T18" fmla="*/ 864 w 1959"/>
                <a:gd name="T19" fmla="*/ 713 h 1318"/>
                <a:gd name="T20" fmla="*/ 673 w 1959"/>
                <a:gd name="T21" fmla="*/ 7 h 1318"/>
                <a:gd name="T22" fmla="*/ 539 w 1959"/>
                <a:gd name="T23" fmla="*/ 52 h 1318"/>
                <a:gd name="T24" fmla="*/ 353 w 1959"/>
                <a:gd name="T25" fmla="*/ 117 h 1318"/>
                <a:gd name="T26" fmla="*/ 230 w 1959"/>
                <a:gd name="T27" fmla="*/ 162 h 1318"/>
                <a:gd name="T28" fmla="*/ 177 w 1959"/>
                <a:gd name="T29" fmla="*/ 186 h 1318"/>
                <a:gd name="T30" fmla="*/ 156 w 1959"/>
                <a:gd name="T31" fmla="*/ 200 h 1318"/>
                <a:gd name="T32" fmla="*/ 143 w 1959"/>
                <a:gd name="T33" fmla="*/ 215 h 1318"/>
                <a:gd name="T34" fmla="*/ 131 w 1959"/>
                <a:gd name="T35" fmla="*/ 236 h 1318"/>
                <a:gd name="T36" fmla="*/ 116 w 1959"/>
                <a:gd name="T37" fmla="*/ 263 h 1318"/>
                <a:gd name="T38" fmla="*/ 102 w 1959"/>
                <a:gd name="T39" fmla="*/ 296 h 1318"/>
                <a:gd name="T40" fmla="*/ 88 w 1959"/>
                <a:gd name="T41" fmla="*/ 337 h 1318"/>
                <a:gd name="T42" fmla="*/ 75 w 1959"/>
                <a:gd name="T43" fmla="*/ 386 h 1318"/>
                <a:gd name="T44" fmla="*/ 62 w 1959"/>
                <a:gd name="T45" fmla="*/ 442 h 1318"/>
                <a:gd name="T46" fmla="*/ 51 w 1959"/>
                <a:gd name="T47" fmla="*/ 507 h 1318"/>
                <a:gd name="T48" fmla="*/ 39 w 1959"/>
                <a:gd name="T49" fmla="*/ 581 h 1318"/>
                <a:gd name="T50" fmla="*/ 29 w 1959"/>
                <a:gd name="T51" fmla="*/ 665 h 1318"/>
                <a:gd name="T52" fmla="*/ 20 w 1959"/>
                <a:gd name="T53" fmla="*/ 759 h 1318"/>
                <a:gd name="T54" fmla="*/ 13 w 1959"/>
                <a:gd name="T55" fmla="*/ 863 h 1318"/>
                <a:gd name="T56" fmla="*/ 6 w 1959"/>
                <a:gd name="T57" fmla="*/ 979 h 1318"/>
                <a:gd name="T58" fmla="*/ 3 w 1959"/>
                <a:gd name="T59" fmla="*/ 1105 h 1318"/>
                <a:gd name="T60" fmla="*/ 1 w 1959"/>
                <a:gd name="T61" fmla="*/ 1243 h 1318"/>
                <a:gd name="T62" fmla="*/ 1959 w 1959"/>
                <a:gd name="T63" fmla="*/ 1318 h 1318"/>
                <a:gd name="T64" fmla="*/ 1958 w 1959"/>
                <a:gd name="T65" fmla="*/ 1173 h 1318"/>
                <a:gd name="T66" fmla="*/ 1955 w 1959"/>
                <a:gd name="T67" fmla="*/ 1040 h 1318"/>
                <a:gd name="T68" fmla="*/ 1949 w 1959"/>
                <a:gd name="T69" fmla="*/ 919 h 1318"/>
                <a:gd name="T70" fmla="*/ 1943 w 1959"/>
                <a:gd name="T71" fmla="*/ 809 h 1318"/>
                <a:gd name="T72" fmla="*/ 1934 w 1959"/>
                <a:gd name="T73" fmla="*/ 711 h 1318"/>
                <a:gd name="T74" fmla="*/ 1924 w 1959"/>
                <a:gd name="T75" fmla="*/ 621 h 1318"/>
                <a:gd name="T76" fmla="*/ 1914 w 1959"/>
                <a:gd name="T77" fmla="*/ 543 h 1318"/>
                <a:gd name="T78" fmla="*/ 1903 w 1959"/>
                <a:gd name="T79" fmla="*/ 473 h 1318"/>
                <a:gd name="T80" fmla="*/ 1890 w 1959"/>
                <a:gd name="T81" fmla="*/ 413 h 1318"/>
                <a:gd name="T82" fmla="*/ 1877 w 1959"/>
                <a:gd name="T83" fmla="*/ 360 h 1318"/>
                <a:gd name="T84" fmla="*/ 1863 w 1959"/>
                <a:gd name="T85" fmla="*/ 316 h 1318"/>
                <a:gd name="T86" fmla="*/ 1850 w 1959"/>
                <a:gd name="T87" fmla="*/ 279 h 1318"/>
                <a:gd name="T88" fmla="*/ 1836 w 1959"/>
                <a:gd name="T89" fmla="*/ 249 h 1318"/>
                <a:gd name="T90" fmla="*/ 1822 w 1959"/>
                <a:gd name="T91" fmla="*/ 225 h 1318"/>
                <a:gd name="T92" fmla="*/ 1809 w 1959"/>
                <a:gd name="T93" fmla="*/ 207 h 1318"/>
                <a:gd name="T94" fmla="*/ 1796 w 1959"/>
                <a:gd name="T95" fmla="*/ 195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59" h="1318">
                  <a:moveTo>
                    <a:pt x="1796" y="195"/>
                  </a:moveTo>
                  <a:lnTo>
                    <a:pt x="1782" y="186"/>
                  </a:lnTo>
                  <a:lnTo>
                    <a:pt x="1759" y="175"/>
                  </a:lnTo>
                  <a:lnTo>
                    <a:pt x="1729" y="162"/>
                  </a:lnTo>
                  <a:lnTo>
                    <a:pt x="1692" y="148"/>
                  </a:lnTo>
                  <a:lnTo>
                    <a:pt x="1606" y="117"/>
                  </a:lnTo>
                  <a:lnTo>
                    <a:pt x="1512" y="84"/>
                  </a:lnTo>
                  <a:lnTo>
                    <a:pt x="1420" y="52"/>
                  </a:lnTo>
                  <a:lnTo>
                    <a:pt x="1341" y="25"/>
                  </a:lnTo>
                  <a:lnTo>
                    <a:pt x="1286" y="7"/>
                  </a:lnTo>
                  <a:lnTo>
                    <a:pt x="1265" y="0"/>
                  </a:lnTo>
                  <a:lnTo>
                    <a:pt x="1095" y="713"/>
                  </a:lnTo>
                  <a:lnTo>
                    <a:pt x="1095" y="425"/>
                  </a:lnTo>
                  <a:lnTo>
                    <a:pt x="1009" y="281"/>
                  </a:lnTo>
                  <a:lnTo>
                    <a:pt x="1095" y="195"/>
                  </a:lnTo>
                  <a:lnTo>
                    <a:pt x="979" y="79"/>
                  </a:lnTo>
                  <a:lnTo>
                    <a:pt x="864" y="195"/>
                  </a:lnTo>
                  <a:lnTo>
                    <a:pt x="950" y="281"/>
                  </a:lnTo>
                  <a:lnTo>
                    <a:pt x="864" y="425"/>
                  </a:lnTo>
                  <a:lnTo>
                    <a:pt x="864" y="713"/>
                  </a:lnTo>
                  <a:lnTo>
                    <a:pt x="694" y="0"/>
                  </a:lnTo>
                  <a:lnTo>
                    <a:pt x="673" y="7"/>
                  </a:lnTo>
                  <a:lnTo>
                    <a:pt x="618" y="25"/>
                  </a:lnTo>
                  <a:lnTo>
                    <a:pt x="539" y="52"/>
                  </a:lnTo>
                  <a:lnTo>
                    <a:pt x="447" y="84"/>
                  </a:lnTo>
                  <a:lnTo>
                    <a:pt x="353" y="117"/>
                  </a:lnTo>
                  <a:lnTo>
                    <a:pt x="267" y="148"/>
                  </a:lnTo>
                  <a:lnTo>
                    <a:pt x="230" y="162"/>
                  </a:lnTo>
                  <a:lnTo>
                    <a:pt x="200" y="175"/>
                  </a:lnTo>
                  <a:lnTo>
                    <a:pt x="177" y="186"/>
                  </a:lnTo>
                  <a:lnTo>
                    <a:pt x="163" y="195"/>
                  </a:lnTo>
                  <a:lnTo>
                    <a:pt x="156" y="200"/>
                  </a:lnTo>
                  <a:lnTo>
                    <a:pt x="150" y="207"/>
                  </a:lnTo>
                  <a:lnTo>
                    <a:pt x="143" y="215"/>
                  </a:lnTo>
                  <a:lnTo>
                    <a:pt x="137" y="225"/>
                  </a:lnTo>
                  <a:lnTo>
                    <a:pt x="131" y="236"/>
                  </a:lnTo>
                  <a:lnTo>
                    <a:pt x="123" y="249"/>
                  </a:lnTo>
                  <a:lnTo>
                    <a:pt x="116" y="263"/>
                  </a:lnTo>
                  <a:lnTo>
                    <a:pt x="109" y="279"/>
                  </a:lnTo>
                  <a:lnTo>
                    <a:pt x="102" y="296"/>
                  </a:lnTo>
                  <a:lnTo>
                    <a:pt x="96" y="316"/>
                  </a:lnTo>
                  <a:lnTo>
                    <a:pt x="88" y="337"/>
                  </a:lnTo>
                  <a:lnTo>
                    <a:pt x="82" y="360"/>
                  </a:lnTo>
                  <a:lnTo>
                    <a:pt x="75" y="386"/>
                  </a:lnTo>
                  <a:lnTo>
                    <a:pt x="69" y="413"/>
                  </a:lnTo>
                  <a:lnTo>
                    <a:pt x="62" y="442"/>
                  </a:lnTo>
                  <a:lnTo>
                    <a:pt x="56" y="473"/>
                  </a:lnTo>
                  <a:lnTo>
                    <a:pt x="51" y="507"/>
                  </a:lnTo>
                  <a:lnTo>
                    <a:pt x="45" y="543"/>
                  </a:lnTo>
                  <a:lnTo>
                    <a:pt x="39" y="581"/>
                  </a:lnTo>
                  <a:lnTo>
                    <a:pt x="34" y="621"/>
                  </a:lnTo>
                  <a:lnTo>
                    <a:pt x="29" y="665"/>
                  </a:lnTo>
                  <a:lnTo>
                    <a:pt x="25" y="711"/>
                  </a:lnTo>
                  <a:lnTo>
                    <a:pt x="20" y="759"/>
                  </a:lnTo>
                  <a:lnTo>
                    <a:pt x="16" y="809"/>
                  </a:lnTo>
                  <a:lnTo>
                    <a:pt x="13" y="863"/>
                  </a:lnTo>
                  <a:lnTo>
                    <a:pt x="10" y="919"/>
                  </a:lnTo>
                  <a:lnTo>
                    <a:pt x="6" y="979"/>
                  </a:lnTo>
                  <a:lnTo>
                    <a:pt x="4" y="1040"/>
                  </a:lnTo>
                  <a:lnTo>
                    <a:pt x="3" y="1105"/>
                  </a:lnTo>
                  <a:lnTo>
                    <a:pt x="1" y="1173"/>
                  </a:lnTo>
                  <a:lnTo>
                    <a:pt x="1" y="1243"/>
                  </a:lnTo>
                  <a:lnTo>
                    <a:pt x="0" y="1318"/>
                  </a:lnTo>
                  <a:lnTo>
                    <a:pt x="1959" y="1318"/>
                  </a:lnTo>
                  <a:lnTo>
                    <a:pt x="1958" y="1243"/>
                  </a:lnTo>
                  <a:lnTo>
                    <a:pt x="1958" y="1173"/>
                  </a:lnTo>
                  <a:lnTo>
                    <a:pt x="1956" y="1105"/>
                  </a:lnTo>
                  <a:lnTo>
                    <a:pt x="1955" y="1040"/>
                  </a:lnTo>
                  <a:lnTo>
                    <a:pt x="1952" y="979"/>
                  </a:lnTo>
                  <a:lnTo>
                    <a:pt x="1949" y="919"/>
                  </a:lnTo>
                  <a:lnTo>
                    <a:pt x="1946" y="863"/>
                  </a:lnTo>
                  <a:lnTo>
                    <a:pt x="1943" y="809"/>
                  </a:lnTo>
                  <a:lnTo>
                    <a:pt x="1938" y="759"/>
                  </a:lnTo>
                  <a:lnTo>
                    <a:pt x="1934" y="711"/>
                  </a:lnTo>
                  <a:lnTo>
                    <a:pt x="1930" y="665"/>
                  </a:lnTo>
                  <a:lnTo>
                    <a:pt x="1924" y="621"/>
                  </a:lnTo>
                  <a:lnTo>
                    <a:pt x="1920" y="581"/>
                  </a:lnTo>
                  <a:lnTo>
                    <a:pt x="1914" y="543"/>
                  </a:lnTo>
                  <a:lnTo>
                    <a:pt x="1908" y="507"/>
                  </a:lnTo>
                  <a:lnTo>
                    <a:pt x="1903" y="473"/>
                  </a:lnTo>
                  <a:lnTo>
                    <a:pt x="1896" y="442"/>
                  </a:lnTo>
                  <a:lnTo>
                    <a:pt x="1890" y="413"/>
                  </a:lnTo>
                  <a:lnTo>
                    <a:pt x="1883" y="386"/>
                  </a:lnTo>
                  <a:lnTo>
                    <a:pt x="1877" y="360"/>
                  </a:lnTo>
                  <a:lnTo>
                    <a:pt x="1870" y="337"/>
                  </a:lnTo>
                  <a:lnTo>
                    <a:pt x="1863" y="316"/>
                  </a:lnTo>
                  <a:lnTo>
                    <a:pt x="1856" y="296"/>
                  </a:lnTo>
                  <a:lnTo>
                    <a:pt x="1850" y="279"/>
                  </a:lnTo>
                  <a:lnTo>
                    <a:pt x="1842" y="263"/>
                  </a:lnTo>
                  <a:lnTo>
                    <a:pt x="1836" y="249"/>
                  </a:lnTo>
                  <a:lnTo>
                    <a:pt x="1828" y="236"/>
                  </a:lnTo>
                  <a:lnTo>
                    <a:pt x="1822" y="225"/>
                  </a:lnTo>
                  <a:lnTo>
                    <a:pt x="1815" y="215"/>
                  </a:lnTo>
                  <a:lnTo>
                    <a:pt x="1809" y="207"/>
                  </a:lnTo>
                  <a:lnTo>
                    <a:pt x="1802" y="200"/>
                  </a:lnTo>
                  <a:lnTo>
                    <a:pt x="1796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1" name="Freeform 63"/>
            <p:cNvSpPr>
              <a:spLocks noEditPoints="1"/>
            </p:cNvSpPr>
            <p:nvPr/>
          </p:nvSpPr>
          <p:spPr bwMode="auto">
            <a:xfrm>
              <a:off x="1143000" y="5943600"/>
              <a:ext cx="1096963" cy="777875"/>
            </a:xfrm>
            <a:custGeom>
              <a:avLst/>
              <a:gdLst>
                <a:gd name="T0" fmla="*/ 2747 w 2764"/>
                <a:gd name="T1" fmla="*/ 1465 h 1958"/>
                <a:gd name="T2" fmla="*/ 2697 w 2764"/>
                <a:gd name="T3" fmla="*/ 1084 h 1958"/>
                <a:gd name="T4" fmla="*/ 2662 w 2764"/>
                <a:gd name="T5" fmla="*/ 976 h 1958"/>
                <a:gd name="T6" fmla="*/ 2606 w 2764"/>
                <a:gd name="T7" fmla="*/ 936 h 1958"/>
                <a:gd name="T8" fmla="*/ 2317 w 2764"/>
                <a:gd name="T9" fmla="*/ 813 h 1958"/>
                <a:gd name="T10" fmla="*/ 2246 w 2764"/>
                <a:gd name="T11" fmla="*/ 1076 h 1958"/>
                <a:gd name="T12" fmla="*/ 2280 w 2764"/>
                <a:gd name="T13" fmla="*/ 1100 h 1958"/>
                <a:gd name="T14" fmla="*/ 2346 w 2764"/>
                <a:gd name="T15" fmla="*/ 1187 h 1958"/>
                <a:gd name="T16" fmla="*/ 2396 w 2764"/>
                <a:gd name="T17" fmla="*/ 1310 h 1958"/>
                <a:gd name="T18" fmla="*/ 2445 w 2764"/>
                <a:gd name="T19" fmla="*/ 1548 h 1958"/>
                <a:gd name="T20" fmla="*/ 2475 w 2764"/>
                <a:gd name="T21" fmla="*/ 1958 h 1958"/>
                <a:gd name="T22" fmla="*/ 95 w 2764"/>
                <a:gd name="T23" fmla="*/ 938 h 1958"/>
                <a:gd name="T24" fmla="*/ 57 w 2764"/>
                <a:gd name="T25" fmla="*/ 1097 h 1958"/>
                <a:gd name="T26" fmla="*/ 11 w 2764"/>
                <a:gd name="T27" fmla="*/ 1544 h 1958"/>
                <a:gd name="T28" fmla="*/ 287 w 2764"/>
                <a:gd name="T29" fmla="*/ 1848 h 1958"/>
                <a:gd name="T30" fmla="*/ 328 w 2764"/>
                <a:gd name="T31" fmla="*/ 1472 h 1958"/>
                <a:gd name="T32" fmla="*/ 378 w 2764"/>
                <a:gd name="T33" fmla="*/ 1277 h 1958"/>
                <a:gd name="T34" fmla="*/ 430 w 2764"/>
                <a:gd name="T35" fmla="*/ 1166 h 1958"/>
                <a:gd name="T36" fmla="*/ 495 w 2764"/>
                <a:gd name="T37" fmla="*/ 1089 h 1958"/>
                <a:gd name="T38" fmla="*/ 474 w 2764"/>
                <a:gd name="T39" fmla="*/ 782 h 1958"/>
                <a:gd name="T40" fmla="*/ 161 w 2764"/>
                <a:gd name="T41" fmla="*/ 885 h 1958"/>
                <a:gd name="T42" fmla="*/ 517 w 2764"/>
                <a:gd name="T43" fmla="*/ 692 h 1958"/>
                <a:gd name="T44" fmla="*/ 864 w 2764"/>
                <a:gd name="T45" fmla="*/ 550 h 1958"/>
                <a:gd name="T46" fmla="*/ 851 w 2764"/>
                <a:gd name="T47" fmla="*/ 460 h 1958"/>
                <a:gd name="T48" fmla="*/ 865 w 2764"/>
                <a:gd name="T49" fmla="*/ 375 h 1958"/>
                <a:gd name="T50" fmla="*/ 920 w 2764"/>
                <a:gd name="T51" fmla="*/ 295 h 1958"/>
                <a:gd name="T52" fmla="*/ 878 w 2764"/>
                <a:gd name="T53" fmla="*/ 72 h 1958"/>
                <a:gd name="T54" fmla="*/ 825 w 2764"/>
                <a:gd name="T55" fmla="*/ 40 h 1958"/>
                <a:gd name="T56" fmla="*/ 773 w 2764"/>
                <a:gd name="T57" fmla="*/ 10 h 1958"/>
                <a:gd name="T58" fmla="*/ 662 w 2764"/>
                <a:gd name="T59" fmla="*/ 1 h 1958"/>
                <a:gd name="T60" fmla="*/ 578 w 2764"/>
                <a:gd name="T61" fmla="*/ 20 h 1958"/>
                <a:gd name="T62" fmla="*/ 524 w 2764"/>
                <a:gd name="T63" fmla="*/ 51 h 1958"/>
                <a:gd name="T64" fmla="*/ 482 w 2764"/>
                <a:gd name="T65" fmla="*/ 104 h 1958"/>
                <a:gd name="T66" fmla="*/ 460 w 2764"/>
                <a:gd name="T67" fmla="*/ 256 h 1958"/>
                <a:gd name="T68" fmla="*/ 444 w 2764"/>
                <a:gd name="T69" fmla="*/ 348 h 1958"/>
                <a:gd name="T70" fmla="*/ 418 w 2764"/>
                <a:gd name="T71" fmla="*/ 392 h 1958"/>
                <a:gd name="T72" fmla="*/ 422 w 2764"/>
                <a:gd name="T73" fmla="*/ 451 h 1958"/>
                <a:gd name="T74" fmla="*/ 447 w 2764"/>
                <a:gd name="T75" fmla="*/ 500 h 1958"/>
                <a:gd name="T76" fmla="*/ 485 w 2764"/>
                <a:gd name="T77" fmla="*/ 520 h 1958"/>
                <a:gd name="T78" fmla="*/ 2367 w 2764"/>
                <a:gd name="T79" fmla="*/ 624 h 1958"/>
                <a:gd name="T80" fmla="*/ 2338 w 2764"/>
                <a:gd name="T81" fmla="*/ 481 h 1958"/>
                <a:gd name="T82" fmla="*/ 2337 w 2764"/>
                <a:gd name="T83" fmla="*/ 310 h 1958"/>
                <a:gd name="T84" fmla="*/ 2315 w 2764"/>
                <a:gd name="T85" fmla="*/ 155 h 1958"/>
                <a:gd name="T86" fmla="*/ 2270 w 2764"/>
                <a:gd name="T87" fmla="*/ 76 h 1958"/>
                <a:gd name="T88" fmla="*/ 2194 w 2764"/>
                <a:gd name="T89" fmla="*/ 21 h 1958"/>
                <a:gd name="T90" fmla="*/ 2073 w 2764"/>
                <a:gd name="T91" fmla="*/ 0 h 1958"/>
                <a:gd name="T92" fmla="*/ 1952 w 2764"/>
                <a:gd name="T93" fmla="*/ 21 h 1958"/>
                <a:gd name="T94" fmla="*/ 1874 w 2764"/>
                <a:gd name="T95" fmla="*/ 77 h 1958"/>
                <a:gd name="T96" fmla="*/ 1854 w 2764"/>
                <a:gd name="T97" fmla="*/ 307 h 1958"/>
                <a:gd name="T98" fmla="*/ 1900 w 2764"/>
                <a:gd name="T99" fmla="*/ 379 h 1958"/>
                <a:gd name="T100" fmla="*/ 1912 w 2764"/>
                <a:gd name="T101" fmla="*/ 459 h 1958"/>
                <a:gd name="T102" fmla="*/ 1881 w 2764"/>
                <a:gd name="T103" fmla="*/ 598 h 1958"/>
                <a:gd name="T104" fmla="*/ 1811 w 2764"/>
                <a:gd name="T105" fmla="*/ 693 h 1958"/>
                <a:gd name="T106" fmla="*/ 2099 w 2764"/>
                <a:gd name="T107" fmla="*/ 1013 h 1958"/>
                <a:gd name="T108" fmla="*/ 633 w 2764"/>
                <a:gd name="T109" fmla="*/ 1010 h 1958"/>
                <a:gd name="T110" fmla="*/ 717 w 2764"/>
                <a:gd name="T111" fmla="*/ 957 h 1958"/>
                <a:gd name="T112" fmla="*/ 1768 w 2764"/>
                <a:gd name="T113" fmla="*/ 899 h 1958"/>
                <a:gd name="T114" fmla="*/ 1727 w 2764"/>
                <a:gd name="T115" fmla="*/ 854 h 1958"/>
                <a:gd name="T116" fmla="*/ 927 w 2764"/>
                <a:gd name="T117" fmla="*/ 921 h 1958"/>
                <a:gd name="T118" fmla="*/ 981 w 2764"/>
                <a:gd name="T119" fmla="*/ 805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64" h="1958">
                  <a:moveTo>
                    <a:pt x="2764" y="1958"/>
                  </a:moveTo>
                  <a:lnTo>
                    <a:pt x="2763" y="1847"/>
                  </a:lnTo>
                  <a:lnTo>
                    <a:pt x="2761" y="1742"/>
                  </a:lnTo>
                  <a:lnTo>
                    <a:pt x="2757" y="1644"/>
                  </a:lnTo>
                  <a:lnTo>
                    <a:pt x="2753" y="1551"/>
                  </a:lnTo>
                  <a:lnTo>
                    <a:pt x="2747" y="1465"/>
                  </a:lnTo>
                  <a:lnTo>
                    <a:pt x="2740" y="1385"/>
                  </a:lnTo>
                  <a:lnTo>
                    <a:pt x="2732" y="1311"/>
                  </a:lnTo>
                  <a:lnTo>
                    <a:pt x="2724" y="1245"/>
                  </a:lnTo>
                  <a:lnTo>
                    <a:pt x="2715" y="1184"/>
                  </a:lnTo>
                  <a:lnTo>
                    <a:pt x="2707" y="1130"/>
                  </a:lnTo>
                  <a:lnTo>
                    <a:pt x="2697" y="1084"/>
                  </a:lnTo>
                  <a:lnTo>
                    <a:pt x="2687" y="1044"/>
                  </a:lnTo>
                  <a:lnTo>
                    <a:pt x="2682" y="1026"/>
                  </a:lnTo>
                  <a:lnTo>
                    <a:pt x="2677" y="1011"/>
                  </a:lnTo>
                  <a:lnTo>
                    <a:pt x="2672" y="997"/>
                  </a:lnTo>
                  <a:lnTo>
                    <a:pt x="2668" y="985"/>
                  </a:lnTo>
                  <a:lnTo>
                    <a:pt x="2662" y="976"/>
                  </a:lnTo>
                  <a:lnTo>
                    <a:pt x="2658" y="968"/>
                  </a:lnTo>
                  <a:lnTo>
                    <a:pt x="2654" y="962"/>
                  </a:lnTo>
                  <a:lnTo>
                    <a:pt x="2648" y="957"/>
                  </a:lnTo>
                  <a:lnTo>
                    <a:pt x="2641" y="952"/>
                  </a:lnTo>
                  <a:lnTo>
                    <a:pt x="2626" y="944"/>
                  </a:lnTo>
                  <a:lnTo>
                    <a:pt x="2606" y="936"/>
                  </a:lnTo>
                  <a:lnTo>
                    <a:pt x="2583" y="925"/>
                  </a:lnTo>
                  <a:lnTo>
                    <a:pt x="2527" y="900"/>
                  </a:lnTo>
                  <a:lnTo>
                    <a:pt x="2466" y="874"/>
                  </a:lnTo>
                  <a:lnTo>
                    <a:pt x="2405" y="848"/>
                  </a:lnTo>
                  <a:lnTo>
                    <a:pt x="2353" y="827"/>
                  </a:lnTo>
                  <a:lnTo>
                    <a:pt x="2317" y="813"/>
                  </a:lnTo>
                  <a:lnTo>
                    <a:pt x="2303" y="806"/>
                  </a:lnTo>
                  <a:lnTo>
                    <a:pt x="2447" y="1037"/>
                  </a:lnTo>
                  <a:lnTo>
                    <a:pt x="2216" y="1037"/>
                  </a:lnTo>
                  <a:lnTo>
                    <a:pt x="2200" y="1053"/>
                  </a:lnTo>
                  <a:lnTo>
                    <a:pt x="2228" y="1066"/>
                  </a:lnTo>
                  <a:lnTo>
                    <a:pt x="2246" y="1076"/>
                  </a:lnTo>
                  <a:lnTo>
                    <a:pt x="2258" y="1084"/>
                  </a:lnTo>
                  <a:lnTo>
                    <a:pt x="2266" y="1088"/>
                  </a:lnTo>
                  <a:lnTo>
                    <a:pt x="2268" y="1090"/>
                  </a:lnTo>
                  <a:lnTo>
                    <a:pt x="2268" y="1090"/>
                  </a:lnTo>
                  <a:lnTo>
                    <a:pt x="2268" y="1090"/>
                  </a:lnTo>
                  <a:lnTo>
                    <a:pt x="2280" y="1100"/>
                  </a:lnTo>
                  <a:lnTo>
                    <a:pt x="2293" y="1112"/>
                  </a:lnTo>
                  <a:lnTo>
                    <a:pt x="2304" y="1125"/>
                  </a:lnTo>
                  <a:lnTo>
                    <a:pt x="2316" y="1139"/>
                  </a:lnTo>
                  <a:lnTo>
                    <a:pt x="2326" y="1154"/>
                  </a:lnTo>
                  <a:lnTo>
                    <a:pt x="2336" y="1170"/>
                  </a:lnTo>
                  <a:lnTo>
                    <a:pt x="2346" y="1187"/>
                  </a:lnTo>
                  <a:lnTo>
                    <a:pt x="2356" y="1206"/>
                  </a:lnTo>
                  <a:lnTo>
                    <a:pt x="2364" y="1225"/>
                  </a:lnTo>
                  <a:lnTo>
                    <a:pt x="2373" y="1245"/>
                  </a:lnTo>
                  <a:lnTo>
                    <a:pt x="2380" y="1266"/>
                  </a:lnTo>
                  <a:lnTo>
                    <a:pt x="2388" y="1288"/>
                  </a:lnTo>
                  <a:lnTo>
                    <a:pt x="2396" y="1310"/>
                  </a:lnTo>
                  <a:lnTo>
                    <a:pt x="2402" y="1334"/>
                  </a:lnTo>
                  <a:lnTo>
                    <a:pt x="2408" y="1359"/>
                  </a:lnTo>
                  <a:lnTo>
                    <a:pt x="2415" y="1384"/>
                  </a:lnTo>
                  <a:lnTo>
                    <a:pt x="2427" y="1436"/>
                  </a:lnTo>
                  <a:lnTo>
                    <a:pt x="2437" y="1491"/>
                  </a:lnTo>
                  <a:lnTo>
                    <a:pt x="2445" y="1548"/>
                  </a:lnTo>
                  <a:lnTo>
                    <a:pt x="2453" y="1607"/>
                  </a:lnTo>
                  <a:lnTo>
                    <a:pt x="2460" y="1668"/>
                  </a:lnTo>
                  <a:lnTo>
                    <a:pt x="2466" y="1732"/>
                  </a:lnTo>
                  <a:lnTo>
                    <a:pt x="2471" y="1795"/>
                  </a:lnTo>
                  <a:lnTo>
                    <a:pt x="2475" y="1860"/>
                  </a:lnTo>
                  <a:lnTo>
                    <a:pt x="2475" y="1958"/>
                  </a:lnTo>
                  <a:lnTo>
                    <a:pt x="2764" y="1958"/>
                  </a:lnTo>
                  <a:close/>
                  <a:moveTo>
                    <a:pt x="115" y="908"/>
                  </a:moveTo>
                  <a:lnTo>
                    <a:pt x="109" y="912"/>
                  </a:lnTo>
                  <a:lnTo>
                    <a:pt x="105" y="918"/>
                  </a:lnTo>
                  <a:lnTo>
                    <a:pt x="101" y="927"/>
                  </a:lnTo>
                  <a:lnTo>
                    <a:pt x="95" y="938"/>
                  </a:lnTo>
                  <a:lnTo>
                    <a:pt x="91" y="951"/>
                  </a:lnTo>
                  <a:lnTo>
                    <a:pt x="85" y="966"/>
                  </a:lnTo>
                  <a:lnTo>
                    <a:pt x="81" y="983"/>
                  </a:lnTo>
                  <a:lnTo>
                    <a:pt x="76" y="1002"/>
                  </a:lnTo>
                  <a:lnTo>
                    <a:pt x="66" y="1045"/>
                  </a:lnTo>
                  <a:lnTo>
                    <a:pt x="57" y="1097"/>
                  </a:lnTo>
                  <a:lnTo>
                    <a:pt x="48" y="1154"/>
                  </a:lnTo>
                  <a:lnTo>
                    <a:pt x="39" y="1220"/>
                  </a:lnTo>
                  <a:lnTo>
                    <a:pt x="30" y="1291"/>
                  </a:lnTo>
                  <a:lnTo>
                    <a:pt x="23" y="1369"/>
                  </a:lnTo>
                  <a:lnTo>
                    <a:pt x="16" y="1453"/>
                  </a:lnTo>
                  <a:lnTo>
                    <a:pt x="11" y="1544"/>
                  </a:lnTo>
                  <a:lnTo>
                    <a:pt x="7" y="1640"/>
                  </a:lnTo>
                  <a:lnTo>
                    <a:pt x="2" y="1740"/>
                  </a:lnTo>
                  <a:lnTo>
                    <a:pt x="0" y="1847"/>
                  </a:lnTo>
                  <a:lnTo>
                    <a:pt x="0" y="1958"/>
                  </a:lnTo>
                  <a:lnTo>
                    <a:pt x="287" y="1958"/>
                  </a:lnTo>
                  <a:lnTo>
                    <a:pt x="287" y="1848"/>
                  </a:lnTo>
                  <a:lnTo>
                    <a:pt x="292" y="1780"/>
                  </a:lnTo>
                  <a:lnTo>
                    <a:pt x="297" y="1713"/>
                  </a:lnTo>
                  <a:lnTo>
                    <a:pt x="304" y="1650"/>
                  </a:lnTo>
                  <a:lnTo>
                    <a:pt x="310" y="1588"/>
                  </a:lnTo>
                  <a:lnTo>
                    <a:pt x="319" y="1529"/>
                  </a:lnTo>
                  <a:lnTo>
                    <a:pt x="328" y="1472"/>
                  </a:lnTo>
                  <a:lnTo>
                    <a:pt x="339" y="1419"/>
                  </a:lnTo>
                  <a:lnTo>
                    <a:pt x="350" y="1369"/>
                  </a:lnTo>
                  <a:lnTo>
                    <a:pt x="356" y="1345"/>
                  </a:lnTo>
                  <a:lnTo>
                    <a:pt x="363" y="1321"/>
                  </a:lnTo>
                  <a:lnTo>
                    <a:pt x="371" y="1299"/>
                  </a:lnTo>
                  <a:lnTo>
                    <a:pt x="378" y="1277"/>
                  </a:lnTo>
                  <a:lnTo>
                    <a:pt x="386" y="1256"/>
                  </a:lnTo>
                  <a:lnTo>
                    <a:pt x="393" y="1237"/>
                  </a:lnTo>
                  <a:lnTo>
                    <a:pt x="402" y="1218"/>
                  </a:lnTo>
                  <a:lnTo>
                    <a:pt x="410" y="1199"/>
                  </a:lnTo>
                  <a:lnTo>
                    <a:pt x="420" y="1182"/>
                  </a:lnTo>
                  <a:lnTo>
                    <a:pt x="430" y="1166"/>
                  </a:lnTo>
                  <a:lnTo>
                    <a:pt x="440" y="1151"/>
                  </a:lnTo>
                  <a:lnTo>
                    <a:pt x="449" y="1137"/>
                  </a:lnTo>
                  <a:lnTo>
                    <a:pt x="460" y="1124"/>
                  </a:lnTo>
                  <a:lnTo>
                    <a:pt x="472" y="1111"/>
                  </a:lnTo>
                  <a:lnTo>
                    <a:pt x="483" y="1100"/>
                  </a:lnTo>
                  <a:lnTo>
                    <a:pt x="495" y="1089"/>
                  </a:lnTo>
                  <a:lnTo>
                    <a:pt x="502" y="1084"/>
                  </a:lnTo>
                  <a:lnTo>
                    <a:pt x="516" y="1076"/>
                  </a:lnTo>
                  <a:lnTo>
                    <a:pt x="540" y="1064"/>
                  </a:lnTo>
                  <a:lnTo>
                    <a:pt x="578" y="1047"/>
                  </a:lnTo>
                  <a:lnTo>
                    <a:pt x="488" y="778"/>
                  </a:lnTo>
                  <a:lnTo>
                    <a:pt x="474" y="782"/>
                  </a:lnTo>
                  <a:lnTo>
                    <a:pt x="435" y="794"/>
                  </a:lnTo>
                  <a:lnTo>
                    <a:pt x="379" y="811"/>
                  </a:lnTo>
                  <a:lnTo>
                    <a:pt x="314" y="832"/>
                  </a:lnTo>
                  <a:lnTo>
                    <a:pt x="247" y="855"/>
                  </a:lnTo>
                  <a:lnTo>
                    <a:pt x="187" y="876"/>
                  </a:lnTo>
                  <a:lnTo>
                    <a:pt x="161" y="885"/>
                  </a:lnTo>
                  <a:lnTo>
                    <a:pt x="140" y="894"/>
                  </a:lnTo>
                  <a:lnTo>
                    <a:pt x="124" y="901"/>
                  </a:lnTo>
                  <a:lnTo>
                    <a:pt x="115" y="908"/>
                  </a:lnTo>
                  <a:close/>
                  <a:moveTo>
                    <a:pt x="488" y="520"/>
                  </a:moveTo>
                  <a:lnTo>
                    <a:pt x="517" y="633"/>
                  </a:lnTo>
                  <a:lnTo>
                    <a:pt x="517" y="692"/>
                  </a:lnTo>
                  <a:lnTo>
                    <a:pt x="690" y="806"/>
                  </a:lnTo>
                  <a:lnTo>
                    <a:pt x="863" y="692"/>
                  </a:lnTo>
                  <a:lnTo>
                    <a:pt x="863" y="633"/>
                  </a:lnTo>
                  <a:lnTo>
                    <a:pt x="874" y="578"/>
                  </a:lnTo>
                  <a:lnTo>
                    <a:pt x="868" y="564"/>
                  </a:lnTo>
                  <a:lnTo>
                    <a:pt x="864" y="550"/>
                  </a:lnTo>
                  <a:lnTo>
                    <a:pt x="861" y="535"/>
                  </a:lnTo>
                  <a:lnTo>
                    <a:pt x="858" y="521"/>
                  </a:lnTo>
                  <a:lnTo>
                    <a:pt x="854" y="506"/>
                  </a:lnTo>
                  <a:lnTo>
                    <a:pt x="852" y="491"/>
                  </a:lnTo>
                  <a:lnTo>
                    <a:pt x="851" y="476"/>
                  </a:lnTo>
                  <a:lnTo>
                    <a:pt x="851" y="460"/>
                  </a:lnTo>
                  <a:lnTo>
                    <a:pt x="851" y="446"/>
                  </a:lnTo>
                  <a:lnTo>
                    <a:pt x="852" y="431"/>
                  </a:lnTo>
                  <a:lnTo>
                    <a:pt x="854" y="416"/>
                  </a:lnTo>
                  <a:lnTo>
                    <a:pt x="858" y="402"/>
                  </a:lnTo>
                  <a:lnTo>
                    <a:pt x="861" y="388"/>
                  </a:lnTo>
                  <a:lnTo>
                    <a:pt x="865" y="375"/>
                  </a:lnTo>
                  <a:lnTo>
                    <a:pt x="871" y="361"/>
                  </a:lnTo>
                  <a:lnTo>
                    <a:pt x="877" y="348"/>
                  </a:lnTo>
                  <a:lnTo>
                    <a:pt x="887" y="333"/>
                  </a:lnTo>
                  <a:lnTo>
                    <a:pt x="896" y="320"/>
                  </a:lnTo>
                  <a:lnTo>
                    <a:pt x="908" y="307"/>
                  </a:lnTo>
                  <a:lnTo>
                    <a:pt x="920" y="295"/>
                  </a:lnTo>
                  <a:lnTo>
                    <a:pt x="920" y="107"/>
                  </a:lnTo>
                  <a:lnTo>
                    <a:pt x="914" y="98"/>
                  </a:lnTo>
                  <a:lnTo>
                    <a:pt x="906" y="89"/>
                  </a:lnTo>
                  <a:lnTo>
                    <a:pt x="898" y="82"/>
                  </a:lnTo>
                  <a:lnTo>
                    <a:pt x="888" y="76"/>
                  </a:lnTo>
                  <a:lnTo>
                    <a:pt x="878" y="72"/>
                  </a:lnTo>
                  <a:lnTo>
                    <a:pt x="867" y="67"/>
                  </a:lnTo>
                  <a:lnTo>
                    <a:pt x="855" y="65"/>
                  </a:lnTo>
                  <a:lnTo>
                    <a:pt x="842" y="65"/>
                  </a:lnTo>
                  <a:lnTo>
                    <a:pt x="838" y="55"/>
                  </a:lnTo>
                  <a:lnTo>
                    <a:pt x="832" y="48"/>
                  </a:lnTo>
                  <a:lnTo>
                    <a:pt x="825" y="40"/>
                  </a:lnTo>
                  <a:lnTo>
                    <a:pt x="819" y="34"/>
                  </a:lnTo>
                  <a:lnTo>
                    <a:pt x="811" y="27"/>
                  </a:lnTo>
                  <a:lnTo>
                    <a:pt x="803" y="22"/>
                  </a:lnTo>
                  <a:lnTo>
                    <a:pt x="794" y="18"/>
                  </a:lnTo>
                  <a:lnTo>
                    <a:pt x="784" y="13"/>
                  </a:lnTo>
                  <a:lnTo>
                    <a:pt x="773" y="10"/>
                  </a:lnTo>
                  <a:lnTo>
                    <a:pt x="764" y="7"/>
                  </a:lnTo>
                  <a:lnTo>
                    <a:pt x="752" y="5"/>
                  </a:lnTo>
                  <a:lnTo>
                    <a:pt x="741" y="3"/>
                  </a:lnTo>
                  <a:lnTo>
                    <a:pt x="716" y="0"/>
                  </a:lnTo>
                  <a:lnTo>
                    <a:pt x="690" y="0"/>
                  </a:lnTo>
                  <a:lnTo>
                    <a:pt x="662" y="1"/>
                  </a:lnTo>
                  <a:lnTo>
                    <a:pt x="635" y="4"/>
                  </a:lnTo>
                  <a:lnTo>
                    <a:pt x="623" y="6"/>
                  </a:lnTo>
                  <a:lnTo>
                    <a:pt x="611" y="9"/>
                  </a:lnTo>
                  <a:lnTo>
                    <a:pt x="599" y="12"/>
                  </a:lnTo>
                  <a:lnTo>
                    <a:pt x="589" y="15"/>
                  </a:lnTo>
                  <a:lnTo>
                    <a:pt x="578" y="20"/>
                  </a:lnTo>
                  <a:lnTo>
                    <a:pt x="568" y="24"/>
                  </a:lnTo>
                  <a:lnTo>
                    <a:pt x="558" y="28"/>
                  </a:lnTo>
                  <a:lnTo>
                    <a:pt x="549" y="34"/>
                  </a:lnTo>
                  <a:lnTo>
                    <a:pt x="540" y="39"/>
                  </a:lnTo>
                  <a:lnTo>
                    <a:pt x="531" y="45"/>
                  </a:lnTo>
                  <a:lnTo>
                    <a:pt x="524" y="51"/>
                  </a:lnTo>
                  <a:lnTo>
                    <a:pt x="516" y="58"/>
                  </a:lnTo>
                  <a:lnTo>
                    <a:pt x="510" y="65"/>
                  </a:lnTo>
                  <a:lnTo>
                    <a:pt x="503" y="73"/>
                  </a:lnTo>
                  <a:lnTo>
                    <a:pt x="497" y="80"/>
                  </a:lnTo>
                  <a:lnTo>
                    <a:pt x="491" y="88"/>
                  </a:lnTo>
                  <a:lnTo>
                    <a:pt x="482" y="104"/>
                  </a:lnTo>
                  <a:lnTo>
                    <a:pt x="474" y="122"/>
                  </a:lnTo>
                  <a:lnTo>
                    <a:pt x="468" y="141"/>
                  </a:lnTo>
                  <a:lnTo>
                    <a:pt x="463" y="160"/>
                  </a:lnTo>
                  <a:lnTo>
                    <a:pt x="460" y="181"/>
                  </a:lnTo>
                  <a:lnTo>
                    <a:pt x="460" y="202"/>
                  </a:lnTo>
                  <a:lnTo>
                    <a:pt x="460" y="256"/>
                  </a:lnTo>
                  <a:lnTo>
                    <a:pt x="460" y="302"/>
                  </a:lnTo>
                  <a:lnTo>
                    <a:pt x="460" y="334"/>
                  </a:lnTo>
                  <a:lnTo>
                    <a:pt x="460" y="346"/>
                  </a:lnTo>
                  <a:lnTo>
                    <a:pt x="457" y="345"/>
                  </a:lnTo>
                  <a:lnTo>
                    <a:pt x="448" y="346"/>
                  </a:lnTo>
                  <a:lnTo>
                    <a:pt x="444" y="348"/>
                  </a:lnTo>
                  <a:lnTo>
                    <a:pt x="437" y="352"/>
                  </a:lnTo>
                  <a:lnTo>
                    <a:pt x="432" y="359"/>
                  </a:lnTo>
                  <a:lnTo>
                    <a:pt x="427" y="368"/>
                  </a:lnTo>
                  <a:lnTo>
                    <a:pt x="423" y="375"/>
                  </a:lnTo>
                  <a:lnTo>
                    <a:pt x="420" y="383"/>
                  </a:lnTo>
                  <a:lnTo>
                    <a:pt x="418" y="392"/>
                  </a:lnTo>
                  <a:lnTo>
                    <a:pt x="417" y="401"/>
                  </a:lnTo>
                  <a:lnTo>
                    <a:pt x="417" y="411"/>
                  </a:lnTo>
                  <a:lnTo>
                    <a:pt x="417" y="420"/>
                  </a:lnTo>
                  <a:lnTo>
                    <a:pt x="418" y="430"/>
                  </a:lnTo>
                  <a:lnTo>
                    <a:pt x="420" y="441"/>
                  </a:lnTo>
                  <a:lnTo>
                    <a:pt x="422" y="451"/>
                  </a:lnTo>
                  <a:lnTo>
                    <a:pt x="426" y="460"/>
                  </a:lnTo>
                  <a:lnTo>
                    <a:pt x="429" y="469"/>
                  </a:lnTo>
                  <a:lnTo>
                    <a:pt x="433" y="478"/>
                  </a:lnTo>
                  <a:lnTo>
                    <a:pt x="437" y="486"/>
                  </a:lnTo>
                  <a:lnTo>
                    <a:pt x="442" y="494"/>
                  </a:lnTo>
                  <a:lnTo>
                    <a:pt x="447" y="500"/>
                  </a:lnTo>
                  <a:lnTo>
                    <a:pt x="454" y="507"/>
                  </a:lnTo>
                  <a:lnTo>
                    <a:pt x="459" y="511"/>
                  </a:lnTo>
                  <a:lnTo>
                    <a:pt x="466" y="516"/>
                  </a:lnTo>
                  <a:lnTo>
                    <a:pt x="472" y="518"/>
                  </a:lnTo>
                  <a:lnTo>
                    <a:pt x="477" y="519"/>
                  </a:lnTo>
                  <a:lnTo>
                    <a:pt x="485" y="520"/>
                  </a:lnTo>
                  <a:lnTo>
                    <a:pt x="488" y="520"/>
                  </a:lnTo>
                  <a:close/>
                  <a:moveTo>
                    <a:pt x="2389" y="665"/>
                  </a:moveTo>
                  <a:lnTo>
                    <a:pt x="2384" y="655"/>
                  </a:lnTo>
                  <a:lnTo>
                    <a:pt x="2377" y="645"/>
                  </a:lnTo>
                  <a:lnTo>
                    <a:pt x="2372" y="634"/>
                  </a:lnTo>
                  <a:lnTo>
                    <a:pt x="2367" y="624"/>
                  </a:lnTo>
                  <a:lnTo>
                    <a:pt x="2359" y="601"/>
                  </a:lnTo>
                  <a:lnTo>
                    <a:pt x="2352" y="577"/>
                  </a:lnTo>
                  <a:lnTo>
                    <a:pt x="2347" y="552"/>
                  </a:lnTo>
                  <a:lnTo>
                    <a:pt x="2343" y="528"/>
                  </a:lnTo>
                  <a:lnTo>
                    <a:pt x="2340" y="505"/>
                  </a:lnTo>
                  <a:lnTo>
                    <a:pt x="2338" y="481"/>
                  </a:lnTo>
                  <a:lnTo>
                    <a:pt x="2336" y="439"/>
                  </a:lnTo>
                  <a:lnTo>
                    <a:pt x="2337" y="404"/>
                  </a:lnTo>
                  <a:lnTo>
                    <a:pt x="2338" y="381"/>
                  </a:lnTo>
                  <a:lnTo>
                    <a:pt x="2338" y="372"/>
                  </a:lnTo>
                  <a:lnTo>
                    <a:pt x="2338" y="342"/>
                  </a:lnTo>
                  <a:lnTo>
                    <a:pt x="2337" y="310"/>
                  </a:lnTo>
                  <a:lnTo>
                    <a:pt x="2336" y="279"/>
                  </a:lnTo>
                  <a:lnTo>
                    <a:pt x="2333" y="247"/>
                  </a:lnTo>
                  <a:lnTo>
                    <a:pt x="2329" y="215"/>
                  </a:lnTo>
                  <a:lnTo>
                    <a:pt x="2323" y="184"/>
                  </a:lnTo>
                  <a:lnTo>
                    <a:pt x="2319" y="169"/>
                  </a:lnTo>
                  <a:lnTo>
                    <a:pt x="2315" y="155"/>
                  </a:lnTo>
                  <a:lnTo>
                    <a:pt x="2309" y="140"/>
                  </a:lnTo>
                  <a:lnTo>
                    <a:pt x="2303" y="127"/>
                  </a:lnTo>
                  <a:lnTo>
                    <a:pt x="2296" y="113"/>
                  </a:lnTo>
                  <a:lnTo>
                    <a:pt x="2289" y="100"/>
                  </a:lnTo>
                  <a:lnTo>
                    <a:pt x="2280" y="88"/>
                  </a:lnTo>
                  <a:lnTo>
                    <a:pt x="2270" y="76"/>
                  </a:lnTo>
                  <a:lnTo>
                    <a:pt x="2261" y="64"/>
                  </a:lnTo>
                  <a:lnTo>
                    <a:pt x="2249" y="54"/>
                  </a:lnTo>
                  <a:lnTo>
                    <a:pt x="2237" y="45"/>
                  </a:lnTo>
                  <a:lnTo>
                    <a:pt x="2224" y="36"/>
                  </a:lnTo>
                  <a:lnTo>
                    <a:pt x="2209" y="27"/>
                  </a:lnTo>
                  <a:lnTo>
                    <a:pt x="2194" y="21"/>
                  </a:lnTo>
                  <a:lnTo>
                    <a:pt x="2176" y="14"/>
                  </a:lnTo>
                  <a:lnTo>
                    <a:pt x="2158" y="9"/>
                  </a:lnTo>
                  <a:lnTo>
                    <a:pt x="2140" y="6"/>
                  </a:lnTo>
                  <a:lnTo>
                    <a:pt x="2118" y="3"/>
                  </a:lnTo>
                  <a:lnTo>
                    <a:pt x="2096" y="0"/>
                  </a:lnTo>
                  <a:lnTo>
                    <a:pt x="2073" y="0"/>
                  </a:lnTo>
                  <a:lnTo>
                    <a:pt x="2049" y="0"/>
                  </a:lnTo>
                  <a:lnTo>
                    <a:pt x="2026" y="3"/>
                  </a:lnTo>
                  <a:lnTo>
                    <a:pt x="2006" y="6"/>
                  </a:lnTo>
                  <a:lnTo>
                    <a:pt x="1986" y="10"/>
                  </a:lnTo>
                  <a:lnTo>
                    <a:pt x="1968" y="14"/>
                  </a:lnTo>
                  <a:lnTo>
                    <a:pt x="1952" y="21"/>
                  </a:lnTo>
                  <a:lnTo>
                    <a:pt x="1935" y="28"/>
                  </a:lnTo>
                  <a:lnTo>
                    <a:pt x="1921" y="36"/>
                  </a:lnTo>
                  <a:lnTo>
                    <a:pt x="1907" y="46"/>
                  </a:lnTo>
                  <a:lnTo>
                    <a:pt x="1895" y="55"/>
                  </a:lnTo>
                  <a:lnTo>
                    <a:pt x="1885" y="66"/>
                  </a:lnTo>
                  <a:lnTo>
                    <a:pt x="1874" y="77"/>
                  </a:lnTo>
                  <a:lnTo>
                    <a:pt x="1865" y="89"/>
                  </a:lnTo>
                  <a:lnTo>
                    <a:pt x="1857" y="102"/>
                  </a:lnTo>
                  <a:lnTo>
                    <a:pt x="1849" y="115"/>
                  </a:lnTo>
                  <a:lnTo>
                    <a:pt x="1843" y="129"/>
                  </a:lnTo>
                  <a:lnTo>
                    <a:pt x="1843" y="295"/>
                  </a:lnTo>
                  <a:lnTo>
                    <a:pt x="1854" y="307"/>
                  </a:lnTo>
                  <a:lnTo>
                    <a:pt x="1866" y="320"/>
                  </a:lnTo>
                  <a:lnTo>
                    <a:pt x="1876" y="333"/>
                  </a:lnTo>
                  <a:lnTo>
                    <a:pt x="1886" y="348"/>
                  </a:lnTo>
                  <a:lnTo>
                    <a:pt x="1891" y="359"/>
                  </a:lnTo>
                  <a:lnTo>
                    <a:pt x="1895" y="369"/>
                  </a:lnTo>
                  <a:lnTo>
                    <a:pt x="1900" y="379"/>
                  </a:lnTo>
                  <a:lnTo>
                    <a:pt x="1903" y="390"/>
                  </a:lnTo>
                  <a:lnTo>
                    <a:pt x="1905" y="402"/>
                  </a:lnTo>
                  <a:lnTo>
                    <a:pt x="1907" y="413"/>
                  </a:lnTo>
                  <a:lnTo>
                    <a:pt x="1910" y="425"/>
                  </a:lnTo>
                  <a:lnTo>
                    <a:pt x="1911" y="436"/>
                  </a:lnTo>
                  <a:lnTo>
                    <a:pt x="1912" y="459"/>
                  </a:lnTo>
                  <a:lnTo>
                    <a:pt x="1911" y="483"/>
                  </a:lnTo>
                  <a:lnTo>
                    <a:pt x="1908" y="507"/>
                  </a:lnTo>
                  <a:lnTo>
                    <a:pt x="1904" y="531"/>
                  </a:lnTo>
                  <a:lnTo>
                    <a:pt x="1898" y="553"/>
                  </a:lnTo>
                  <a:lnTo>
                    <a:pt x="1890" y="576"/>
                  </a:lnTo>
                  <a:lnTo>
                    <a:pt x="1881" y="598"/>
                  </a:lnTo>
                  <a:lnTo>
                    <a:pt x="1871" y="618"/>
                  </a:lnTo>
                  <a:lnTo>
                    <a:pt x="1860" y="638"/>
                  </a:lnTo>
                  <a:lnTo>
                    <a:pt x="1847" y="656"/>
                  </a:lnTo>
                  <a:lnTo>
                    <a:pt x="1834" y="672"/>
                  </a:lnTo>
                  <a:lnTo>
                    <a:pt x="1819" y="686"/>
                  </a:lnTo>
                  <a:lnTo>
                    <a:pt x="1811" y="693"/>
                  </a:lnTo>
                  <a:lnTo>
                    <a:pt x="1913" y="744"/>
                  </a:lnTo>
                  <a:lnTo>
                    <a:pt x="2035" y="990"/>
                  </a:lnTo>
                  <a:lnTo>
                    <a:pt x="2052" y="996"/>
                  </a:lnTo>
                  <a:lnTo>
                    <a:pt x="2068" y="1002"/>
                  </a:lnTo>
                  <a:lnTo>
                    <a:pt x="2084" y="1008"/>
                  </a:lnTo>
                  <a:lnTo>
                    <a:pt x="2099" y="1013"/>
                  </a:lnTo>
                  <a:lnTo>
                    <a:pt x="2232" y="744"/>
                  </a:lnTo>
                  <a:lnTo>
                    <a:pt x="2389" y="665"/>
                  </a:lnTo>
                  <a:close/>
                  <a:moveTo>
                    <a:pt x="690" y="850"/>
                  </a:moveTo>
                  <a:lnTo>
                    <a:pt x="633" y="904"/>
                  </a:lnTo>
                  <a:lnTo>
                    <a:pt x="663" y="957"/>
                  </a:lnTo>
                  <a:lnTo>
                    <a:pt x="633" y="1010"/>
                  </a:lnTo>
                  <a:lnTo>
                    <a:pt x="633" y="1023"/>
                  </a:lnTo>
                  <a:lnTo>
                    <a:pt x="655" y="1016"/>
                  </a:lnTo>
                  <a:lnTo>
                    <a:pt x="678" y="1007"/>
                  </a:lnTo>
                  <a:lnTo>
                    <a:pt x="704" y="998"/>
                  </a:lnTo>
                  <a:lnTo>
                    <a:pt x="732" y="989"/>
                  </a:lnTo>
                  <a:lnTo>
                    <a:pt x="717" y="957"/>
                  </a:lnTo>
                  <a:lnTo>
                    <a:pt x="747" y="904"/>
                  </a:lnTo>
                  <a:lnTo>
                    <a:pt x="690" y="850"/>
                  </a:lnTo>
                  <a:close/>
                  <a:moveTo>
                    <a:pt x="1727" y="885"/>
                  </a:moveTo>
                  <a:lnTo>
                    <a:pt x="1741" y="889"/>
                  </a:lnTo>
                  <a:lnTo>
                    <a:pt x="1755" y="894"/>
                  </a:lnTo>
                  <a:lnTo>
                    <a:pt x="1768" y="899"/>
                  </a:lnTo>
                  <a:lnTo>
                    <a:pt x="1782" y="903"/>
                  </a:lnTo>
                  <a:lnTo>
                    <a:pt x="1843" y="806"/>
                  </a:lnTo>
                  <a:lnTo>
                    <a:pt x="1833" y="810"/>
                  </a:lnTo>
                  <a:lnTo>
                    <a:pt x="1808" y="820"/>
                  </a:lnTo>
                  <a:lnTo>
                    <a:pt x="1771" y="835"/>
                  </a:lnTo>
                  <a:lnTo>
                    <a:pt x="1727" y="854"/>
                  </a:lnTo>
                  <a:lnTo>
                    <a:pt x="1727" y="885"/>
                  </a:lnTo>
                  <a:close/>
                  <a:moveTo>
                    <a:pt x="834" y="953"/>
                  </a:moveTo>
                  <a:lnTo>
                    <a:pt x="855" y="945"/>
                  </a:lnTo>
                  <a:lnTo>
                    <a:pt x="878" y="938"/>
                  </a:lnTo>
                  <a:lnTo>
                    <a:pt x="902" y="929"/>
                  </a:lnTo>
                  <a:lnTo>
                    <a:pt x="927" y="921"/>
                  </a:lnTo>
                  <a:lnTo>
                    <a:pt x="953" y="913"/>
                  </a:lnTo>
                  <a:lnTo>
                    <a:pt x="979" y="903"/>
                  </a:lnTo>
                  <a:lnTo>
                    <a:pt x="1007" y="895"/>
                  </a:lnTo>
                  <a:lnTo>
                    <a:pt x="1036" y="885"/>
                  </a:lnTo>
                  <a:lnTo>
                    <a:pt x="1036" y="822"/>
                  </a:lnTo>
                  <a:lnTo>
                    <a:pt x="981" y="805"/>
                  </a:lnTo>
                  <a:lnTo>
                    <a:pt x="935" y="791"/>
                  </a:lnTo>
                  <a:lnTo>
                    <a:pt x="903" y="781"/>
                  </a:lnTo>
                  <a:lnTo>
                    <a:pt x="892" y="778"/>
                  </a:lnTo>
                  <a:lnTo>
                    <a:pt x="834" y="9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76332" y="5247968"/>
            <a:ext cx="485239" cy="434031"/>
            <a:chOff x="961030" y="3880857"/>
            <a:chExt cx="485239" cy="434031"/>
          </a:xfrm>
        </p:grpSpPr>
        <p:sp>
          <p:nvSpPr>
            <p:cNvPr id="27" name="Freeform 96"/>
            <p:cNvSpPr>
              <a:spLocks/>
            </p:cNvSpPr>
            <p:nvPr/>
          </p:nvSpPr>
          <p:spPr bwMode="auto">
            <a:xfrm>
              <a:off x="1241650" y="3965520"/>
              <a:ext cx="18708" cy="31079"/>
            </a:xfrm>
            <a:custGeom>
              <a:avLst/>
              <a:gdLst>
                <a:gd name="T0" fmla="*/ 26 w 80"/>
                <a:gd name="T1" fmla="*/ 2 h 146"/>
                <a:gd name="T2" fmla="*/ 19 w 80"/>
                <a:gd name="T3" fmla="*/ 0 h 146"/>
                <a:gd name="T4" fmla="*/ 13 w 80"/>
                <a:gd name="T5" fmla="*/ 2 h 146"/>
                <a:gd name="T6" fmla="*/ 8 w 80"/>
                <a:gd name="T7" fmla="*/ 5 h 146"/>
                <a:gd name="T8" fmla="*/ 5 w 80"/>
                <a:gd name="T9" fmla="*/ 8 h 146"/>
                <a:gd name="T10" fmla="*/ 2 w 80"/>
                <a:gd name="T11" fmla="*/ 12 h 146"/>
                <a:gd name="T12" fmla="*/ 0 w 80"/>
                <a:gd name="T13" fmla="*/ 18 h 146"/>
                <a:gd name="T14" fmla="*/ 0 w 80"/>
                <a:gd name="T15" fmla="*/ 23 h 146"/>
                <a:gd name="T16" fmla="*/ 0 w 80"/>
                <a:gd name="T17" fmla="*/ 30 h 146"/>
                <a:gd name="T18" fmla="*/ 2 w 80"/>
                <a:gd name="T19" fmla="*/ 35 h 146"/>
                <a:gd name="T20" fmla="*/ 5 w 80"/>
                <a:gd name="T21" fmla="*/ 40 h 146"/>
                <a:gd name="T22" fmla="*/ 8 w 80"/>
                <a:gd name="T23" fmla="*/ 46 h 146"/>
                <a:gd name="T24" fmla="*/ 12 w 80"/>
                <a:gd name="T25" fmla="*/ 50 h 146"/>
                <a:gd name="T26" fmla="*/ 17 w 80"/>
                <a:gd name="T27" fmla="*/ 54 h 146"/>
                <a:gd name="T28" fmla="*/ 24 w 80"/>
                <a:gd name="T29" fmla="*/ 56 h 146"/>
                <a:gd name="T30" fmla="*/ 30 w 80"/>
                <a:gd name="T31" fmla="*/ 58 h 146"/>
                <a:gd name="T32" fmla="*/ 38 w 80"/>
                <a:gd name="T33" fmla="*/ 58 h 146"/>
                <a:gd name="T34" fmla="*/ 42 w 80"/>
                <a:gd name="T35" fmla="*/ 80 h 146"/>
                <a:gd name="T36" fmla="*/ 45 w 80"/>
                <a:gd name="T37" fmla="*/ 102 h 146"/>
                <a:gd name="T38" fmla="*/ 47 w 80"/>
                <a:gd name="T39" fmla="*/ 111 h 146"/>
                <a:gd name="T40" fmla="*/ 47 w 80"/>
                <a:gd name="T41" fmla="*/ 122 h 146"/>
                <a:gd name="T42" fmla="*/ 47 w 80"/>
                <a:gd name="T43" fmla="*/ 134 h 146"/>
                <a:gd name="T44" fmla="*/ 45 w 80"/>
                <a:gd name="T45" fmla="*/ 146 h 146"/>
                <a:gd name="T46" fmla="*/ 52 w 80"/>
                <a:gd name="T47" fmla="*/ 146 h 146"/>
                <a:gd name="T48" fmla="*/ 57 w 80"/>
                <a:gd name="T49" fmla="*/ 145 h 146"/>
                <a:gd name="T50" fmla="*/ 63 w 80"/>
                <a:gd name="T51" fmla="*/ 144 h 146"/>
                <a:gd name="T52" fmla="*/ 66 w 80"/>
                <a:gd name="T53" fmla="*/ 142 h 146"/>
                <a:gd name="T54" fmla="*/ 69 w 80"/>
                <a:gd name="T55" fmla="*/ 138 h 146"/>
                <a:gd name="T56" fmla="*/ 71 w 80"/>
                <a:gd name="T57" fmla="*/ 135 h 146"/>
                <a:gd name="T58" fmla="*/ 73 w 80"/>
                <a:gd name="T59" fmla="*/ 132 h 146"/>
                <a:gd name="T60" fmla="*/ 75 w 80"/>
                <a:gd name="T61" fmla="*/ 128 h 146"/>
                <a:gd name="T62" fmla="*/ 77 w 80"/>
                <a:gd name="T63" fmla="*/ 118 h 146"/>
                <a:gd name="T64" fmla="*/ 77 w 80"/>
                <a:gd name="T65" fmla="*/ 108 h 146"/>
                <a:gd name="T66" fmla="*/ 77 w 80"/>
                <a:gd name="T67" fmla="*/ 97 h 146"/>
                <a:gd name="T68" fmla="*/ 77 w 80"/>
                <a:gd name="T69" fmla="*/ 88 h 146"/>
                <a:gd name="T70" fmla="*/ 80 w 80"/>
                <a:gd name="T71" fmla="*/ 53 h 146"/>
                <a:gd name="T72" fmla="*/ 76 w 80"/>
                <a:gd name="T73" fmla="*/ 51 h 146"/>
                <a:gd name="T74" fmla="*/ 71 w 80"/>
                <a:gd name="T75" fmla="*/ 48 h 146"/>
                <a:gd name="T76" fmla="*/ 68 w 80"/>
                <a:gd name="T77" fmla="*/ 45 h 146"/>
                <a:gd name="T78" fmla="*/ 65 w 80"/>
                <a:gd name="T79" fmla="*/ 41 h 146"/>
                <a:gd name="T80" fmla="*/ 58 w 80"/>
                <a:gd name="T81" fmla="*/ 34 h 146"/>
                <a:gd name="T82" fmla="*/ 53 w 80"/>
                <a:gd name="T83" fmla="*/ 25 h 146"/>
                <a:gd name="T84" fmla="*/ 48 w 80"/>
                <a:gd name="T85" fmla="*/ 18 h 146"/>
                <a:gd name="T86" fmla="*/ 41 w 80"/>
                <a:gd name="T87" fmla="*/ 10 h 146"/>
                <a:gd name="T88" fmla="*/ 38 w 80"/>
                <a:gd name="T89" fmla="*/ 7 h 146"/>
                <a:gd name="T90" fmla="*/ 34 w 80"/>
                <a:gd name="T91" fmla="*/ 5 h 146"/>
                <a:gd name="T92" fmla="*/ 30 w 80"/>
                <a:gd name="T93" fmla="*/ 3 h 146"/>
                <a:gd name="T94" fmla="*/ 26 w 80"/>
                <a:gd name="T95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" h="146">
                  <a:moveTo>
                    <a:pt x="26" y="2"/>
                  </a:moveTo>
                  <a:lnTo>
                    <a:pt x="19" y="0"/>
                  </a:lnTo>
                  <a:lnTo>
                    <a:pt x="13" y="2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2" y="35"/>
                  </a:lnTo>
                  <a:lnTo>
                    <a:pt x="5" y="40"/>
                  </a:lnTo>
                  <a:lnTo>
                    <a:pt x="8" y="46"/>
                  </a:lnTo>
                  <a:lnTo>
                    <a:pt x="12" y="50"/>
                  </a:lnTo>
                  <a:lnTo>
                    <a:pt x="17" y="54"/>
                  </a:lnTo>
                  <a:lnTo>
                    <a:pt x="24" y="56"/>
                  </a:lnTo>
                  <a:lnTo>
                    <a:pt x="30" y="58"/>
                  </a:lnTo>
                  <a:lnTo>
                    <a:pt x="38" y="58"/>
                  </a:lnTo>
                  <a:lnTo>
                    <a:pt x="42" y="80"/>
                  </a:lnTo>
                  <a:lnTo>
                    <a:pt x="45" y="102"/>
                  </a:lnTo>
                  <a:lnTo>
                    <a:pt x="47" y="111"/>
                  </a:lnTo>
                  <a:lnTo>
                    <a:pt x="47" y="122"/>
                  </a:lnTo>
                  <a:lnTo>
                    <a:pt x="47" y="134"/>
                  </a:lnTo>
                  <a:lnTo>
                    <a:pt x="45" y="146"/>
                  </a:lnTo>
                  <a:lnTo>
                    <a:pt x="52" y="146"/>
                  </a:lnTo>
                  <a:lnTo>
                    <a:pt x="57" y="145"/>
                  </a:lnTo>
                  <a:lnTo>
                    <a:pt x="63" y="144"/>
                  </a:lnTo>
                  <a:lnTo>
                    <a:pt x="66" y="142"/>
                  </a:lnTo>
                  <a:lnTo>
                    <a:pt x="69" y="138"/>
                  </a:lnTo>
                  <a:lnTo>
                    <a:pt x="71" y="135"/>
                  </a:lnTo>
                  <a:lnTo>
                    <a:pt x="73" y="132"/>
                  </a:lnTo>
                  <a:lnTo>
                    <a:pt x="75" y="128"/>
                  </a:lnTo>
                  <a:lnTo>
                    <a:pt x="77" y="118"/>
                  </a:lnTo>
                  <a:lnTo>
                    <a:pt x="77" y="108"/>
                  </a:lnTo>
                  <a:lnTo>
                    <a:pt x="77" y="97"/>
                  </a:lnTo>
                  <a:lnTo>
                    <a:pt x="77" y="88"/>
                  </a:lnTo>
                  <a:lnTo>
                    <a:pt x="80" y="53"/>
                  </a:lnTo>
                  <a:lnTo>
                    <a:pt x="76" y="51"/>
                  </a:lnTo>
                  <a:lnTo>
                    <a:pt x="71" y="48"/>
                  </a:lnTo>
                  <a:lnTo>
                    <a:pt x="68" y="45"/>
                  </a:lnTo>
                  <a:lnTo>
                    <a:pt x="65" y="41"/>
                  </a:lnTo>
                  <a:lnTo>
                    <a:pt x="58" y="34"/>
                  </a:lnTo>
                  <a:lnTo>
                    <a:pt x="53" y="25"/>
                  </a:lnTo>
                  <a:lnTo>
                    <a:pt x="48" y="18"/>
                  </a:lnTo>
                  <a:lnTo>
                    <a:pt x="41" y="10"/>
                  </a:lnTo>
                  <a:lnTo>
                    <a:pt x="38" y="7"/>
                  </a:lnTo>
                  <a:lnTo>
                    <a:pt x="34" y="5"/>
                  </a:lnTo>
                  <a:lnTo>
                    <a:pt x="30" y="3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8" name="Freeform 97"/>
            <p:cNvSpPr>
              <a:spLocks/>
            </p:cNvSpPr>
            <p:nvPr/>
          </p:nvSpPr>
          <p:spPr bwMode="auto">
            <a:xfrm>
              <a:off x="1233465" y="3978380"/>
              <a:ext cx="14031" cy="12860"/>
            </a:xfrm>
            <a:custGeom>
              <a:avLst/>
              <a:gdLst>
                <a:gd name="T0" fmla="*/ 6 w 61"/>
                <a:gd name="T1" fmla="*/ 12 h 58"/>
                <a:gd name="T2" fmla="*/ 3 w 61"/>
                <a:gd name="T3" fmla="*/ 18 h 58"/>
                <a:gd name="T4" fmla="*/ 1 w 61"/>
                <a:gd name="T5" fmla="*/ 24 h 58"/>
                <a:gd name="T6" fmla="*/ 0 w 61"/>
                <a:gd name="T7" fmla="*/ 29 h 58"/>
                <a:gd name="T8" fmla="*/ 0 w 61"/>
                <a:gd name="T9" fmla="*/ 34 h 58"/>
                <a:gd name="T10" fmla="*/ 1 w 61"/>
                <a:gd name="T11" fmla="*/ 39 h 58"/>
                <a:gd name="T12" fmla="*/ 3 w 61"/>
                <a:gd name="T13" fmla="*/ 43 h 58"/>
                <a:gd name="T14" fmla="*/ 5 w 61"/>
                <a:gd name="T15" fmla="*/ 47 h 58"/>
                <a:gd name="T16" fmla="*/ 10 w 61"/>
                <a:gd name="T17" fmla="*/ 50 h 58"/>
                <a:gd name="T18" fmla="*/ 13 w 61"/>
                <a:gd name="T19" fmla="*/ 53 h 58"/>
                <a:gd name="T20" fmla="*/ 17 w 61"/>
                <a:gd name="T21" fmla="*/ 55 h 58"/>
                <a:gd name="T22" fmla="*/ 22 w 61"/>
                <a:gd name="T23" fmla="*/ 57 h 58"/>
                <a:gd name="T24" fmla="*/ 27 w 61"/>
                <a:gd name="T25" fmla="*/ 58 h 58"/>
                <a:gd name="T26" fmla="*/ 32 w 61"/>
                <a:gd name="T27" fmla="*/ 58 h 58"/>
                <a:gd name="T28" fmla="*/ 38 w 61"/>
                <a:gd name="T29" fmla="*/ 58 h 58"/>
                <a:gd name="T30" fmla="*/ 43 w 61"/>
                <a:gd name="T31" fmla="*/ 56 h 58"/>
                <a:gd name="T32" fmla="*/ 47 w 61"/>
                <a:gd name="T33" fmla="*/ 54 h 58"/>
                <a:gd name="T34" fmla="*/ 58 w 61"/>
                <a:gd name="T35" fmla="*/ 33 h 58"/>
                <a:gd name="T36" fmla="*/ 60 w 61"/>
                <a:gd name="T37" fmla="*/ 28 h 58"/>
                <a:gd name="T38" fmla="*/ 61 w 61"/>
                <a:gd name="T39" fmla="*/ 24 h 58"/>
                <a:gd name="T40" fmla="*/ 61 w 61"/>
                <a:gd name="T41" fmla="*/ 19 h 58"/>
                <a:gd name="T42" fmla="*/ 60 w 61"/>
                <a:gd name="T43" fmla="*/ 15 h 58"/>
                <a:gd name="T44" fmla="*/ 58 w 61"/>
                <a:gd name="T45" fmla="*/ 11 h 58"/>
                <a:gd name="T46" fmla="*/ 55 w 61"/>
                <a:gd name="T47" fmla="*/ 7 h 58"/>
                <a:gd name="T48" fmla="*/ 50 w 61"/>
                <a:gd name="T49" fmla="*/ 4 h 58"/>
                <a:gd name="T50" fmla="*/ 46 w 61"/>
                <a:gd name="T51" fmla="*/ 2 h 58"/>
                <a:gd name="T52" fmla="*/ 41 w 61"/>
                <a:gd name="T53" fmla="*/ 1 h 58"/>
                <a:gd name="T54" fmla="*/ 35 w 61"/>
                <a:gd name="T55" fmla="*/ 0 h 58"/>
                <a:gd name="T56" fmla="*/ 30 w 61"/>
                <a:gd name="T57" fmla="*/ 0 h 58"/>
                <a:gd name="T58" fmla="*/ 25 w 61"/>
                <a:gd name="T59" fmla="*/ 0 h 58"/>
                <a:gd name="T60" fmla="*/ 19 w 61"/>
                <a:gd name="T61" fmla="*/ 2 h 58"/>
                <a:gd name="T62" fmla="*/ 15 w 61"/>
                <a:gd name="T63" fmla="*/ 4 h 58"/>
                <a:gd name="T64" fmla="*/ 11 w 61"/>
                <a:gd name="T65" fmla="*/ 7 h 58"/>
                <a:gd name="T66" fmla="*/ 6 w 61"/>
                <a:gd name="T67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58">
                  <a:moveTo>
                    <a:pt x="6" y="12"/>
                  </a:moveTo>
                  <a:lnTo>
                    <a:pt x="3" y="18"/>
                  </a:lnTo>
                  <a:lnTo>
                    <a:pt x="1" y="24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10" y="50"/>
                  </a:lnTo>
                  <a:lnTo>
                    <a:pt x="13" y="53"/>
                  </a:lnTo>
                  <a:lnTo>
                    <a:pt x="17" y="55"/>
                  </a:lnTo>
                  <a:lnTo>
                    <a:pt x="22" y="57"/>
                  </a:lnTo>
                  <a:lnTo>
                    <a:pt x="27" y="58"/>
                  </a:lnTo>
                  <a:lnTo>
                    <a:pt x="32" y="58"/>
                  </a:lnTo>
                  <a:lnTo>
                    <a:pt x="38" y="58"/>
                  </a:lnTo>
                  <a:lnTo>
                    <a:pt x="43" y="56"/>
                  </a:lnTo>
                  <a:lnTo>
                    <a:pt x="47" y="54"/>
                  </a:lnTo>
                  <a:lnTo>
                    <a:pt x="58" y="33"/>
                  </a:lnTo>
                  <a:lnTo>
                    <a:pt x="60" y="28"/>
                  </a:lnTo>
                  <a:lnTo>
                    <a:pt x="61" y="24"/>
                  </a:lnTo>
                  <a:lnTo>
                    <a:pt x="61" y="19"/>
                  </a:lnTo>
                  <a:lnTo>
                    <a:pt x="60" y="15"/>
                  </a:lnTo>
                  <a:lnTo>
                    <a:pt x="58" y="11"/>
                  </a:lnTo>
                  <a:lnTo>
                    <a:pt x="55" y="7"/>
                  </a:lnTo>
                  <a:lnTo>
                    <a:pt x="50" y="4"/>
                  </a:lnTo>
                  <a:lnTo>
                    <a:pt x="46" y="2"/>
                  </a:lnTo>
                  <a:lnTo>
                    <a:pt x="41" y="1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9" name="Freeform 98"/>
            <p:cNvSpPr>
              <a:spLocks/>
            </p:cNvSpPr>
            <p:nvPr/>
          </p:nvSpPr>
          <p:spPr bwMode="auto">
            <a:xfrm>
              <a:off x="1201895" y="3949445"/>
              <a:ext cx="28062" cy="13932"/>
            </a:xfrm>
            <a:custGeom>
              <a:avLst/>
              <a:gdLst>
                <a:gd name="T0" fmla="*/ 36 w 121"/>
                <a:gd name="T1" fmla="*/ 15 h 67"/>
                <a:gd name="T2" fmla="*/ 33 w 121"/>
                <a:gd name="T3" fmla="*/ 11 h 67"/>
                <a:gd name="T4" fmla="*/ 30 w 121"/>
                <a:gd name="T5" fmla="*/ 6 h 67"/>
                <a:gd name="T6" fmla="*/ 25 w 121"/>
                <a:gd name="T7" fmla="*/ 2 h 67"/>
                <a:gd name="T8" fmla="*/ 21 w 121"/>
                <a:gd name="T9" fmla="*/ 1 h 67"/>
                <a:gd name="T10" fmla="*/ 14 w 121"/>
                <a:gd name="T11" fmla="*/ 0 h 67"/>
                <a:gd name="T12" fmla="*/ 10 w 121"/>
                <a:gd name="T13" fmla="*/ 2 h 67"/>
                <a:gd name="T14" fmla="*/ 7 w 121"/>
                <a:gd name="T15" fmla="*/ 3 h 67"/>
                <a:gd name="T16" fmla="*/ 4 w 121"/>
                <a:gd name="T17" fmla="*/ 5 h 67"/>
                <a:gd name="T18" fmla="*/ 2 w 121"/>
                <a:gd name="T19" fmla="*/ 8 h 67"/>
                <a:gd name="T20" fmla="*/ 1 w 121"/>
                <a:gd name="T21" fmla="*/ 11 h 67"/>
                <a:gd name="T22" fmla="*/ 0 w 121"/>
                <a:gd name="T23" fmla="*/ 15 h 67"/>
                <a:gd name="T24" fmla="*/ 0 w 121"/>
                <a:gd name="T25" fmla="*/ 18 h 67"/>
                <a:gd name="T26" fmla="*/ 2 w 121"/>
                <a:gd name="T27" fmla="*/ 23 h 67"/>
                <a:gd name="T28" fmla="*/ 4 w 121"/>
                <a:gd name="T29" fmla="*/ 27 h 67"/>
                <a:gd name="T30" fmla="*/ 11 w 121"/>
                <a:gd name="T31" fmla="*/ 37 h 67"/>
                <a:gd name="T32" fmla="*/ 19 w 121"/>
                <a:gd name="T33" fmla="*/ 45 h 67"/>
                <a:gd name="T34" fmla="*/ 30 w 121"/>
                <a:gd name="T35" fmla="*/ 54 h 67"/>
                <a:gd name="T36" fmla="*/ 40 w 121"/>
                <a:gd name="T37" fmla="*/ 60 h 67"/>
                <a:gd name="T38" fmla="*/ 49 w 121"/>
                <a:gd name="T39" fmla="*/ 65 h 67"/>
                <a:gd name="T40" fmla="*/ 56 w 121"/>
                <a:gd name="T41" fmla="*/ 67 h 67"/>
                <a:gd name="T42" fmla="*/ 70 w 121"/>
                <a:gd name="T43" fmla="*/ 53 h 67"/>
                <a:gd name="T44" fmla="*/ 89 w 121"/>
                <a:gd name="T45" fmla="*/ 47 h 67"/>
                <a:gd name="T46" fmla="*/ 104 w 121"/>
                <a:gd name="T47" fmla="*/ 41 h 67"/>
                <a:gd name="T48" fmla="*/ 110 w 121"/>
                <a:gd name="T49" fmla="*/ 38 h 67"/>
                <a:gd name="T50" fmla="*/ 114 w 121"/>
                <a:gd name="T51" fmla="*/ 36 h 67"/>
                <a:gd name="T52" fmla="*/ 117 w 121"/>
                <a:gd name="T53" fmla="*/ 32 h 67"/>
                <a:gd name="T54" fmla="*/ 120 w 121"/>
                <a:gd name="T55" fmla="*/ 30 h 67"/>
                <a:gd name="T56" fmla="*/ 121 w 121"/>
                <a:gd name="T57" fmla="*/ 27 h 67"/>
                <a:gd name="T58" fmla="*/ 121 w 121"/>
                <a:gd name="T59" fmla="*/ 25 h 67"/>
                <a:gd name="T60" fmla="*/ 121 w 121"/>
                <a:gd name="T61" fmla="*/ 23 h 67"/>
                <a:gd name="T62" fmla="*/ 120 w 121"/>
                <a:gd name="T63" fmla="*/ 20 h 67"/>
                <a:gd name="T64" fmla="*/ 115 w 121"/>
                <a:gd name="T65" fmla="*/ 16 h 67"/>
                <a:gd name="T66" fmla="*/ 109 w 121"/>
                <a:gd name="T67" fmla="*/ 13 h 67"/>
                <a:gd name="T68" fmla="*/ 100 w 121"/>
                <a:gd name="T69" fmla="*/ 10 h 67"/>
                <a:gd name="T70" fmla="*/ 90 w 121"/>
                <a:gd name="T71" fmla="*/ 8 h 67"/>
                <a:gd name="T72" fmla="*/ 80 w 121"/>
                <a:gd name="T73" fmla="*/ 6 h 67"/>
                <a:gd name="T74" fmla="*/ 69 w 121"/>
                <a:gd name="T75" fmla="*/ 6 h 67"/>
                <a:gd name="T76" fmla="*/ 59 w 121"/>
                <a:gd name="T77" fmla="*/ 6 h 67"/>
                <a:gd name="T78" fmla="*/ 50 w 121"/>
                <a:gd name="T79" fmla="*/ 9 h 67"/>
                <a:gd name="T80" fmla="*/ 42 w 121"/>
                <a:gd name="T81" fmla="*/ 12 h 67"/>
                <a:gd name="T82" fmla="*/ 36 w 121"/>
                <a:gd name="T83" fmla="*/ 1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1" h="67">
                  <a:moveTo>
                    <a:pt x="36" y="15"/>
                  </a:moveTo>
                  <a:lnTo>
                    <a:pt x="33" y="11"/>
                  </a:lnTo>
                  <a:lnTo>
                    <a:pt x="30" y="6"/>
                  </a:lnTo>
                  <a:lnTo>
                    <a:pt x="25" y="2"/>
                  </a:lnTo>
                  <a:lnTo>
                    <a:pt x="21" y="1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7" y="3"/>
                  </a:lnTo>
                  <a:lnTo>
                    <a:pt x="4" y="5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4" y="27"/>
                  </a:lnTo>
                  <a:lnTo>
                    <a:pt x="11" y="37"/>
                  </a:lnTo>
                  <a:lnTo>
                    <a:pt x="19" y="45"/>
                  </a:lnTo>
                  <a:lnTo>
                    <a:pt x="30" y="54"/>
                  </a:lnTo>
                  <a:lnTo>
                    <a:pt x="40" y="60"/>
                  </a:lnTo>
                  <a:lnTo>
                    <a:pt x="49" y="65"/>
                  </a:lnTo>
                  <a:lnTo>
                    <a:pt x="56" y="67"/>
                  </a:lnTo>
                  <a:lnTo>
                    <a:pt x="70" y="53"/>
                  </a:lnTo>
                  <a:lnTo>
                    <a:pt x="89" y="47"/>
                  </a:lnTo>
                  <a:lnTo>
                    <a:pt x="104" y="41"/>
                  </a:lnTo>
                  <a:lnTo>
                    <a:pt x="110" y="38"/>
                  </a:lnTo>
                  <a:lnTo>
                    <a:pt x="114" y="36"/>
                  </a:lnTo>
                  <a:lnTo>
                    <a:pt x="117" y="32"/>
                  </a:lnTo>
                  <a:lnTo>
                    <a:pt x="120" y="30"/>
                  </a:lnTo>
                  <a:lnTo>
                    <a:pt x="121" y="27"/>
                  </a:lnTo>
                  <a:lnTo>
                    <a:pt x="121" y="25"/>
                  </a:lnTo>
                  <a:lnTo>
                    <a:pt x="121" y="23"/>
                  </a:lnTo>
                  <a:lnTo>
                    <a:pt x="120" y="20"/>
                  </a:lnTo>
                  <a:lnTo>
                    <a:pt x="115" y="16"/>
                  </a:lnTo>
                  <a:lnTo>
                    <a:pt x="109" y="13"/>
                  </a:lnTo>
                  <a:lnTo>
                    <a:pt x="100" y="10"/>
                  </a:lnTo>
                  <a:lnTo>
                    <a:pt x="90" y="8"/>
                  </a:lnTo>
                  <a:lnTo>
                    <a:pt x="80" y="6"/>
                  </a:lnTo>
                  <a:lnTo>
                    <a:pt x="69" y="6"/>
                  </a:lnTo>
                  <a:lnTo>
                    <a:pt x="59" y="6"/>
                  </a:lnTo>
                  <a:lnTo>
                    <a:pt x="50" y="9"/>
                  </a:lnTo>
                  <a:lnTo>
                    <a:pt x="42" y="1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0" name="Freeform 99"/>
            <p:cNvSpPr>
              <a:spLocks/>
            </p:cNvSpPr>
            <p:nvPr/>
          </p:nvSpPr>
          <p:spPr bwMode="auto">
            <a:xfrm>
              <a:off x="1153956" y="3923724"/>
              <a:ext cx="23385" cy="51441"/>
            </a:xfrm>
            <a:custGeom>
              <a:avLst/>
              <a:gdLst>
                <a:gd name="T0" fmla="*/ 62 w 96"/>
                <a:gd name="T1" fmla="*/ 95 h 241"/>
                <a:gd name="T2" fmla="*/ 61 w 96"/>
                <a:gd name="T3" fmla="*/ 87 h 241"/>
                <a:gd name="T4" fmla="*/ 59 w 96"/>
                <a:gd name="T5" fmla="*/ 73 h 241"/>
                <a:gd name="T6" fmla="*/ 56 w 96"/>
                <a:gd name="T7" fmla="*/ 58 h 241"/>
                <a:gd name="T8" fmla="*/ 51 w 96"/>
                <a:gd name="T9" fmla="*/ 40 h 241"/>
                <a:gd name="T10" fmla="*/ 48 w 96"/>
                <a:gd name="T11" fmla="*/ 33 h 241"/>
                <a:gd name="T12" fmla="*/ 45 w 96"/>
                <a:gd name="T13" fmla="*/ 25 h 241"/>
                <a:gd name="T14" fmla="*/ 42 w 96"/>
                <a:gd name="T15" fmla="*/ 18 h 241"/>
                <a:gd name="T16" fmla="*/ 37 w 96"/>
                <a:gd name="T17" fmla="*/ 12 h 241"/>
                <a:gd name="T18" fmla="*/ 33 w 96"/>
                <a:gd name="T19" fmla="*/ 7 h 241"/>
                <a:gd name="T20" fmla="*/ 29 w 96"/>
                <a:gd name="T21" fmla="*/ 3 h 241"/>
                <a:gd name="T22" fmla="*/ 23 w 96"/>
                <a:gd name="T23" fmla="*/ 1 h 241"/>
                <a:gd name="T24" fmla="*/ 18 w 96"/>
                <a:gd name="T25" fmla="*/ 0 h 241"/>
                <a:gd name="T26" fmla="*/ 10 w 96"/>
                <a:gd name="T27" fmla="*/ 1 h 241"/>
                <a:gd name="T28" fmla="*/ 5 w 96"/>
                <a:gd name="T29" fmla="*/ 3 h 241"/>
                <a:gd name="T30" fmla="*/ 2 w 96"/>
                <a:gd name="T31" fmla="*/ 6 h 241"/>
                <a:gd name="T32" fmla="*/ 1 w 96"/>
                <a:gd name="T33" fmla="*/ 9 h 241"/>
                <a:gd name="T34" fmla="*/ 0 w 96"/>
                <a:gd name="T35" fmla="*/ 14 h 241"/>
                <a:gd name="T36" fmla="*/ 1 w 96"/>
                <a:gd name="T37" fmla="*/ 19 h 241"/>
                <a:gd name="T38" fmla="*/ 3 w 96"/>
                <a:gd name="T39" fmla="*/ 24 h 241"/>
                <a:gd name="T40" fmla="*/ 5 w 96"/>
                <a:gd name="T41" fmla="*/ 30 h 241"/>
                <a:gd name="T42" fmla="*/ 18 w 96"/>
                <a:gd name="T43" fmla="*/ 51 h 241"/>
                <a:gd name="T44" fmla="*/ 28 w 96"/>
                <a:gd name="T45" fmla="*/ 64 h 241"/>
                <a:gd name="T46" fmla="*/ 30 w 96"/>
                <a:gd name="T47" fmla="*/ 72 h 241"/>
                <a:gd name="T48" fmla="*/ 31 w 96"/>
                <a:gd name="T49" fmla="*/ 80 h 241"/>
                <a:gd name="T50" fmla="*/ 32 w 96"/>
                <a:gd name="T51" fmla="*/ 89 h 241"/>
                <a:gd name="T52" fmla="*/ 32 w 96"/>
                <a:gd name="T53" fmla="*/ 99 h 241"/>
                <a:gd name="T54" fmla="*/ 31 w 96"/>
                <a:gd name="T55" fmla="*/ 117 h 241"/>
                <a:gd name="T56" fmla="*/ 31 w 96"/>
                <a:gd name="T57" fmla="*/ 134 h 241"/>
                <a:gd name="T58" fmla="*/ 32 w 96"/>
                <a:gd name="T59" fmla="*/ 147 h 241"/>
                <a:gd name="T60" fmla="*/ 35 w 96"/>
                <a:gd name="T61" fmla="*/ 164 h 241"/>
                <a:gd name="T62" fmla="*/ 42 w 96"/>
                <a:gd name="T63" fmla="*/ 184 h 241"/>
                <a:gd name="T64" fmla="*/ 49 w 96"/>
                <a:gd name="T65" fmla="*/ 203 h 241"/>
                <a:gd name="T66" fmla="*/ 54 w 96"/>
                <a:gd name="T67" fmla="*/ 212 h 241"/>
                <a:gd name="T68" fmla="*/ 59 w 96"/>
                <a:gd name="T69" fmla="*/ 220 h 241"/>
                <a:gd name="T70" fmla="*/ 64 w 96"/>
                <a:gd name="T71" fmla="*/ 228 h 241"/>
                <a:gd name="T72" fmla="*/ 70 w 96"/>
                <a:gd name="T73" fmla="*/ 233 h 241"/>
                <a:gd name="T74" fmla="*/ 76 w 96"/>
                <a:gd name="T75" fmla="*/ 238 h 241"/>
                <a:gd name="T76" fmla="*/ 83 w 96"/>
                <a:gd name="T77" fmla="*/ 240 h 241"/>
                <a:gd name="T78" fmla="*/ 85 w 96"/>
                <a:gd name="T79" fmla="*/ 241 h 241"/>
                <a:gd name="T80" fmla="*/ 88 w 96"/>
                <a:gd name="T81" fmla="*/ 240 h 241"/>
                <a:gd name="T82" fmla="*/ 92 w 96"/>
                <a:gd name="T83" fmla="*/ 240 h 241"/>
                <a:gd name="T84" fmla="*/ 96 w 96"/>
                <a:gd name="T85" fmla="*/ 238 h 241"/>
                <a:gd name="T86" fmla="*/ 92 w 96"/>
                <a:gd name="T87" fmla="*/ 200 h 241"/>
                <a:gd name="T88" fmla="*/ 82 w 96"/>
                <a:gd name="T89" fmla="*/ 187 h 241"/>
                <a:gd name="T90" fmla="*/ 74 w 96"/>
                <a:gd name="T91" fmla="*/ 175 h 241"/>
                <a:gd name="T92" fmla="*/ 69 w 96"/>
                <a:gd name="T93" fmla="*/ 163 h 241"/>
                <a:gd name="T94" fmla="*/ 65 w 96"/>
                <a:gd name="T95" fmla="*/ 151 h 241"/>
                <a:gd name="T96" fmla="*/ 63 w 96"/>
                <a:gd name="T97" fmla="*/ 140 h 241"/>
                <a:gd name="T98" fmla="*/ 63 w 96"/>
                <a:gd name="T99" fmla="*/ 127 h 241"/>
                <a:gd name="T100" fmla="*/ 62 w 96"/>
                <a:gd name="T101" fmla="*/ 113 h 241"/>
                <a:gd name="T102" fmla="*/ 62 w 96"/>
                <a:gd name="T103" fmla="*/ 9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6" h="241">
                  <a:moveTo>
                    <a:pt x="62" y="95"/>
                  </a:moveTo>
                  <a:lnTo>
                    <a:pt x="61" y="87"/>
                  </a:lnTo>
                  <a:lnTo>
                    <a:pt x="59" y="73"/>
                  </a:lnTo>
                  <a:lnTo>
                    <a:pt x="56" y="58"/>
                  </a:lnTo>
                  <a:lnTo>
                    <a:pt x="51" y="40"/>
                  </a:lnTo>
                  <a:lnTo>
                    <a:pt x="48" y="33"/>
                  </a:lnTo>
                  <a:lnTo>
                    <a:pt x="45" y="25"/>
                  </a:lnTo>
                  <a:lnTo>
                    <a:pt x="42" y="18"/>
                  </a:lnTo>
                  <a:lnTo>
                    <a:pt x="37" y="12"/>
                  </a:lnTo>
                  <a:lnTo>
                    <a:pt x="33" y="7"/>
                  </a:lnTo>
                  <a:lnTo>
                    <a:pt x="29" y="3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0" y="1"/>
                  </a:lnTo>
                  <a:lnTo>
                    <a:pt x="5" y="3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3" y="24"/>
                  </a:lnTo>
                  <a:lnTo>
                    <a:pt x="5" y="30"/>
                  </a:lnTo>
                  <a:lnTo>
                    <a:pt x="18" y="51"/>
                  </a:lnTo>
                  <a:lnTo>
                    <a:pt x="28" y="64"/>
                  </a:lnTo>
                  <a:lnTo>
                    <a:pt x="30" y="72"/>
                  </a:lnTo>
                  <a:lnTo>
                    <a:pt x="31" y="80"/>
                  </a:lnTo>
                  <a:lnTo>
                    <a:pt x="32" y="89"/>
                  </a:lnTo>
                  <a:lnTo>
                    <a:pt x="32" y="99"/>
                  </a:lnTo>
                  <a:lnTo>
                    <a:pt x="31" y="117"/>
                  </a:lnTo>
                  <a:lnTo>
                    <a:pt x="31" y="134"/>
                  </a:lnTo>
                  <a:lnTo>
                    <a:pt x="32" y="147"/>
                  </a:lnTo>
                  <a:lnTo>
                    <a:pt x="35" y="164"/>
                  </a:lnTo>
                  <a:lnTo>
                    <a:pt x="42" y="184"/>
                  </a:lnTo>
                  <a:lnTo>
                    <a:pt x="49" y="203"/>
                  </a:lnTo>
                  <a:lnTo>
                    <a:pt x="54" y="212"/>
                  </a:lnTo>
                  <a:lnTo>
                    <a:pt x="59" y="220"/>
                  </a:lnTo>
                  <a:lnTo>
                    <a:pt x="64" y="228"/>
                  </a:lnTo>
                  <a:lnTo>
                    <a:pt x="70" y="233"/>
                  </a:lnTo>
                  <a:lnTo>
                    <a:pt x="76" y="238"/>
                  </a:lnTo>
                  <a:lnTo>
                    <a:pt x="83" y="240"/>
                  </a:lnTo>
                  <a:lnTo>
                    <a:pt x="85" y="241"/>
                  </a:lnTo>
                  <a:lnTo>
                    <a:pt x="88" y="240"/>
                  </a:lnTo>
                  <a:lnTo>
                    <a:pt x="92" y="240"/>
                  </a:lnTo>
                  <a:lnTo>
                    <a:pt x="96" y="238"/>
                  </a:lnTo>
                  <a:lnTo>
                    <a:pt x="92" y="200"/>
                  </a:lnTo>
                  <a:lnTo>
                    <a:pt x="82" y="187"/>
                  </a:lnTo>
                  <a:lnTo>
                    <a:pt x="74" y="175"/>
                  </a:lnTo>
                  <a:lnTo>
                    <a:pt x="69" y="163"/>
                  </a:lnTo>
                  <a:lnTo>
                    <a:pt x="65" y="151"/>
                  </a:lnTo>
                  <a:lnTo>
                    <a:pt x="63" y="140"/>
                  </a:lnTo>
                  <a:lnTo>
                    <a:pt x="63" y="127"/>
                  </a:lnTo>
                  <a:lnTo>
                    <a:pt x="62" y="113"/>
                  </a:lnTo>
                  <a:lnTo>
                    <a:pt x="62" y="95"/>
                  </a:lnTo>
                  <a:close/>
                </a:path>
              </a:pathLst>
            </a:cu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1" name="Freeform 100"/>
            <p:cNvSpPr>
              <a:spLocks/>
            </p:cNvSpPr>
            <p:nvPr/>
          </p:nvSpPr>
          <p:spPr bwMode="auto">
            <a:xfrm>
              <a:off x="1175002" y="3920510"/>
              <a:ext cx="25723" cy="20362"/>
            </a:xfrm>
            <a:custGeom>
              <a:avLst/>
              <a:gdLst>
                <a:gd name="T0" fmla="*/ 112 w 113"/>
                <a:gd name="T1" fmla="*/ 74 h 95"/>
                <a:gd name="T2" fmla="*/ 113 w 113"/>
                <a:gd name="T3" fmla="*/ 61 h 95"/>
                <a:gd name="T4" fmla="*/ 113 w 113"/>
                <a:gd name="T5" fmla="*/ 50 h 95"/>
                <a:gd name="T6" fmla="*/ 111 w 113"/>
                <a:gd name="T7" fmla="*/ 40 h 95"/>
                <a:gd name="T8" fmla="*/ 107 w 113"/>
                <a:gd name="T9" fmla="*/ 32 h 95"/>
                <a:gd name="T10" fmla="*/ 101 w 113"/>
                <a:gd name="T11" fmla="*/ 24 h 95"/>
                <a:gd name="T12" fmla="*/ 95 w 113"/>
                <a:gd name="T13" fmla="*/ 18 h 95"/>
                <a:gd name="T14" fmla="*/ 87 w 113"/>
                <a:gd name="T15" fmla="*/ 13 h 95"/>
                <a:gd name="T16" fmla="*/ 80 w 113"/>
                <a:gd name="T17" fmla="*/ 9 h 95"/>
                <a:gd name="T18" fmla="*/ 70 w 113"/>
                <a:gd name="T19" fmla="*/ 6 h 95"/>
                <a:gd name="T20" fmla="*/ 60 w 113"/>
                <a:gd name="T21" fmla="*/ 4 h 95"/>
                <a:gd name="T22" fmla="*/ 51 w 113"/>
                <a:gd name="T23" fmla="*/ 1 h 95"/>
                <a:gd name="T24" fmla="*/ 40 w 113"/>
                <a:gd name="T25" fmla="*/ 1 h 95"/>
                <a:gd name="T26" fmla="*/ 19 w 113"/>
                <a:gd name="T27" fmla="*/ 0 h 95"/>
                <a:gd name="T28" fmla="*/ 0 w 113"/>
                <a:gd name="T29" fmla="*/ 2 h 95"/>
                <a:gd name="T30" fmla="*/ 2 w 113"/>
                <a:gd name="T31" fmla="*/ 9 h 95"/>
                <a:gd name="T32" fmla="*/ 6 w 113"/>
                <a:gd name="T33" fmla="*/ 14 h 95"/>
                <a:gd name="T34" fmla="*/ 11 w 113"/>
                <a:gd name="T35" fmla="*/ 19 h 95"/>
                <a:gd name="T36" fmla="*/ 15 w 113"/>
                <a:gd name="T37" fmla="*/ 23 h 95"/>
                <a:gd name="T38" fmla="*/ 20 w 113"/>
                <a:gd name="T39" fmla="*/ 26 h 95"/>
                <a:gd name="T40" fmla="*/ 26 w 113"/>
                <a:gd name="T41" fmla="*/ 29 h 95"/>
                <a:gd name="T42" fmla="*/ 31 w 113"/>
                <a:gd name="T43" fmla="*/ 32 h 95"/>
                <a:gd name="T44" fmla="*/ 37 w 113"/>
                <a:gd name="T45" fmla="*/ 34 h 95"/>
                <a:gd name="T46" fmla="*/ 49 w 113"/>
                <a:gd name="T47" fmla="*/ 37 h 95"/>
                <a:gd name="T48" fmla="*/ 62 w 113"/>
                <a:gd name="T49" fmla="*/ 39 h 95"/>
                <a:gd name="T50" fmla="*/ 75 w 113"/>
                <a:gd name="T51" fmla="*/ 39 h 95"/>
                <a:gd name="T52" fmla="*/ 88 w 113"/>
                <a:gd name="T53" fmla="*/ 40 h 95"/>
                <a:gd name="T54" fmla="*/ 88 w 113"/>
                <a:gd name="T55" fmla="*/ 54 h 95"/>
                <a:gd name="T56" fmla="*/ 88 w 113"/>
                <a:gd name="T57" fmla="*/ 67 h 95"/>
                <a:gd name="T58" fmla="*/ 88 w 113"/>
                <a:gd name="T59" fmla="*/ 81 h 95"/>
                <a:gd name="T60" fmla="*/ 88 w 113"/>
                <a:gd name="T61" fmla="*/ 94 h 95"/>
                <a:gd name="T62" fmla="*/ 96 w 113"/>
                <a:gd name="T63" fmla="*/ 95 h 95"/>
                <a:gd name="T64" fmla="*/ 101 w 113"/>
                <a:gd name="T65" fmla="*/ 95 h 95"/>
                <a:gd name="T66" fmla="*/ 107 w 113"/>
                <a:gd name="T67" fmla="*/ 92 h 95"/>
                <a:gd name="T68" fmla="*/ 112 w 113"/>
                <a:gd name="T69" fmla="*/ 88 h 95"/>
                <a:gd name="T70" fmla="*/ 102 w 113"/>
                <a:gd name="T71" fmla="*/ 75 h 95"/>
                <a:gd name="T72" fmla="*/ 107 w 113"/>
                <a:gd name="T73" fmla="*/ 75 h 95"/>
                <a:gd name="T74" fmla="*/ 112 w 113"/>
                <a:gd name="T75" fmla="*/ 7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" h="95">
                  <a:moveTo>
                    <a:pt x="112" y="74"/>
                  </a:moveTo>
                  <a:lnTo>
                    <a:pt x="113" y="61"/>
                  </a:lnTo>
                  <a:lnTo>
                    <a:pt x="113" y="50"/>
                  </a:lnTo>
                  <a:lnTo>
                    <a:pt x="111" y="40"/>
                  </a:lnTo>
                  <a:lnTo>
                    <a:pt x="107" y="32"/>
                  </a:lnTo>
                  <a:lnTo>
                    <a:pt x="101" y="24"/>
                  </a:lnTo>
                  <a:lnTo>
                    <a:pt x="95" y="18"/>
                  </a:lnTo>
                  <a:lnTo>
                    <a:pt x="87" y="13"/>
                  </a:lnTo>
                  <a:lnTo>
                    <a:pt x="80" y="9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51" y="1"/>
                  </a:lnTo>
                  <a:lnTo>
                    <a:pt x="40" y="1"/>
                  </a:lnTo>
                  <a:lnTo>
                    <a:pt x="19" y="0"/>
                  </a:lnTo>
                  <a:lnTo>
                    <a:pt x="0" y="2"/>
                  </a:lnTo>
                  <a:lnTo>
                    <a:pt x="2" y="9"/>
                  </a:lnTo>
                  <a:lnTo>
                    <a:pt x="6" y="14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20" y="26"/>
                  </a:lnTo>
                  <a:lnTo>
                    <a:pt x="26" y="29"/>
                  </a:lnTo>
                  <a:lnTo>
                    <a:pt x="31" y="32"/>
                  </a:lnTo>
                  <a:lnTo>
                    <a:pt x="37" y="34"/>
                  </a:lnTo>
                  <a:lnTo>
                    <a:pt x="49" y="37"/>
                  </a:lnTo>
                  <a:lnTo>
                    <a:pt x="62" y="39"/>
                  </a:lnTo>
                  <a:lnTo>
                    <a:pt x="75" y="39"/>
                  </a:lnTo>
                  <a:lnTo>
                    <a:pt x="88" y="40"/>
                  </a:lnTo>
                  <a:lnTo>
                    <a:pt x="88" y="54"/>
                  </a:lnTo>
                  <a:lnTo>
                    <a:pt x="88" y="67"/>
                  </a:lnTo>
                  <a:lnTo>
                    <a:pt x="88" y="81"/>
                  </a:lnTo>
                  <a:lnTo>
                    <a:pt x="88" y="94"/>
                  </a:lnTo>
                  <a:lnTo>
                    <a:pt x="96" y="95"/>
                  </a:lnTo>
                  <a:lnTo>
                    <a:pt x="101" y="95"/>
                  </a:lnTo>
                  <a:lnTo>
                    <a:pt x="107" y="92"/>
                  </a:lnTo>
                  <a:lnTo>
                    <a:pt x="112" y="88"/>
                  </a:lnTo>
                  <a:lnTo>
                    <a:pt x="102" y="75"/>
                  </a:lnTo>
                  <a:lnTo>
                    <a:pt x="107" y="75"/>
                  </a:lnTo>
                  <a:lnTo>
                    <a:pt x="112" y="74"/>
                  </a:lnTo>
                  <a:close/>
                </a:path>
              </a:pathLst>
            </a:cu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2" name="Freeform 101"/>
            <p:cNvSpPr>
              <a:spLocks noEditPoints="1"/>
            </p:cNvSpPr>
            <p:nvPr/>
          </p:nvSpPr>
          <p:spPr bwMode="auto">
            <a:xfrm>
              <a:off x="961030" y="3880857"/>
              <a:ext cx="411576" cy="394378"/>
            </a:xfrm>
            <a:custGeom>
              <a:avLst/>
              <a:gdLst>
                <a:gd name="T0" fmla="*/ 718 w 1763"/>
                <a:gd name="T1" fmla="*/ 1716 h 1840"/>
                <a:gd name="T2" fmla="*/ 812 w 1763"/>
                <a:gd name="T3" fmla="*/ 1598 h 1840"/>
                <a:gd name="T4" fmla="*/ 809 w 1763"/>
                <a:gd name="T5" fmla="*/ 1307 h 1840"/>
                <a:gd name="T6" fmla="*/ 707 w 1763"/>
                <a:gd name="T7" fmla="*/ 1169 h 1840"/>
                <a:gd name="T8" fmla="*/ 497 w 1763"/>
                <a:gd name="T9" fmla="*/ 1039 h 1840"/>
                <a:gd name="T10" fmla="*/ 383 w 1763"/>
                <a:gd name="T11" fmla="*/ 1018 h 1840"/>
                <a:gd name="T12" fmla="*/ 384 w 1763"/>
                <a:gd name="T13" fmla="*/ 957 h 1840"/>
                <a:gd name="T14" fmla="*/ 324 w 1763"/>
                <a:gd name="T15" fmla="*/ 920 h 1840"/>
                <a:gd name="T16" fmla="*/ 351 w 1763"/>
                <a:gd name="T17" fmla="*/ 830 h 1840"/>
                <a:gd name="T18" fmla="*/ 270 w 1763"/>
                <a:gd name="T19" fmla="*/ 839 h 1840"/>
                <a:gd name="T20" fmla="*/ 323 w 1763"/>
                <a:gd name="T21" fmla="*/ 728 h 1840"/>
                <a:gd name="T22" fmla="*/ 384 w 1763"/>
                <a:gd name="T23" fmla="*/ 750 h 1840"/>
                <a:gd name="T24" fmla="*/ 431 w 1763"/>
                <a:gd name="T25" fmla="*/ 836 h 1840"/>
                <a:gd name="T26" fmla="*/ 445 w 1763"/>
                <a:gd name="T27" fmla="*/ 755 h 1840"/>
                <a:gd name="T28" fmla="*/ 609 w 1763"/>
                <a:gd name="T29" fmla="*/ 652 h 1840"/>
                <a:gd name="T30" fmla="*/ 742 w 1763"/>
                <a:gd name="T31" fmla="*/ 604 h 1840"/>
                <a:gd name="T32" fmla="*/ 802 w 1763"/>
                <a:gd name="T33" fmla="*/ 462 h 1840"/>
                <a:gd name="T34" fmla="*/ 662 w 1763"/>
                <a:gd name="T35" fmla="*/ 386 h 1840"/>
                <a:gd name="T36" fmla="*/ 614 w 1763"/>
                <a:gd name="T37" fmla="*/ 448 h 1840"/>
                <a:gd name="T38" fmla="*/ 585 w 1763"/>
                <a:gd name="T39" fmla="*/ 397 h 1840"/>
                <a:gd name="T40" fmla="*/ 720 w 1763"/>
                <a:gd name="T41" fmla="*/ 327 h 1840"/>
                <a:gd name="T42" fmla="*/ 788 w 1763"/>
                <a:gd name="T43" fmla="*/ 295 h 1840"/>
                <a:gd name="T44" fmla="*/ 715 w 1763"/>
                <a:gd name="T45" fmla="*/ 210 h 1840"/>
                <a:gd name="T46" fmla="*/ 729 w 1763"/>
                <a:gd name="T47" fmla="*/ 120 h 1840"/>
                <a:gd name="T48" fmla="*/ 1052 w 1763"/>
                <a:gd name="T49" fmla="*/ 107 h 1840"/>
                <a:gd name="T50" fmla="*/ 1244 w 1763"/>
                <a:gd name="T51" fmla="*/ 162 h 1840"/>
                <a:gd name="T52" fmla="*/ 1245 w 1763"/>
                <a:gd name="T53" fmla="*/ 227 h 1840"/>
                <a:gd name="T54" fmla="*/ 1250 w 1763"/>
                <a:gd name="T55" fmla="*/ 323 h 1840"/>
                <a:gd name="T56" fmla="*/ 1333 w 1763"/>
                <a:gd name="T57" fmla="*/ 345 h 1840"/>
                <a:gd name="T58" fmla="*/ 1366 w 1763"/>
                <a:gd name="T59" fmla="*/ 353 h 1840"/>
                <a:gd name="T60" fmla="*/ 1346 w 1763"/>
                <a:gd name="T61" fmla="*/ 416 h 1840"/>
                <a:gd name="T62" fmla="*/ 1325 w 1763"/>
                <a:gd name="T63" fmla="*/ 524 h 1840"/>
                <a:gd name="T64" fmla="*/ 1477 w 1763"/>
                <a:gd name="T65" fmla="*/ 501 h 1840"/>
                <a:gd name="T66" fmla="*/ 1524 w 1763"/>
                <a:gd name="T67" fmla="*/ 458 h 1840"/>
                <a:gd name="T68" fmla="*/ 1550 w 1763"/>
                <a:gd name="T69" fmla="*/ 404 h 1840"/>
                <a:gd name="T70" fmla="*/ 1577 w 1763"/>
                <a:gd name="T71" fmla="*/ 519 h 1840"/>
                <a:gd name="T72" fmla="*/ 1763 w 1763"/>
                <a:gd name="T73" fmla="*/ 544 h 1840"/>
                <a:gd name="T74" fmla="*/ 1534 w 1763"/>
                <a:gd name="T75" fmla="*/ 233 h 1840"/>
                <a:gd name="T76" fmla="*/ 1195 w 1763"/>
                <a:gd name="T77" fmla="*/ 42 h 1840"/>
                <a:gd name="T78" fmla="*/ 743 w 1763"/>
                <a:gd name="T79" fmla="*/ 18 h 1840"/>
                <a:gd name="T80" fmla="*/ 274 w 1763"/>
                <a:gd name="T81" fmla="*/ 267 h 1840"/>
                <a:gd name="T82" fmla="*/ 20 w 1763"/>
                <a:gd name="T83" fmla="*/ 733 h 1840"/>
                <a:gd name="T84" fmla="*/ 61 w 1763"/>
                <a:gd name="T85" fmla="*/ 1253 h 1840"/>
                <a:gd name="T86" fmla="*/ 351 w 1763"/>
                <a:gd name="T87" fmla="*/ 1647 h 1840"/>
                <a:gd name="T88" fmla="*/ 808 w 1763"/>
                <a:gd name="T89" fmla="*/ 1839 h 1840"/>
                <a:gd name="T90" fmla="*/ 109 w 1763"/>
                <a:gd name="T91" fmla="*/ 776 h 1840"/>
                <a:gd name="T92" fmla="*/ 204 w 1763"/>
                <a:gd name="T93" fmla="*/ 515 h 1840"/>
                <a:gd name="T94" fmla="*/ 375 w 1763"/>
                <a:gd name="T95" fmla="*/ 305 h 1840"/>
                <a:gd name="T96" fmla="*/ 267 w 1763"/>
                <a:gd name="T97" fmla="*/ 489 h 1840"/>
                <a:gd name="T98" fmla="*/ 206 w 1763"/>
                <a:gd name="T99" fmla="*/ 615 h 1840"/>
                <a:gd name="T100" fmla="*/ 217 w 1763"/>
                <a:gd name="T101" fmla="*/ 631 h 1840"/>
                <a:gd name="T102" fmla="*/ 179 w 1763"/>
                <a:gd name="T103" fmla="*/ 806 h 1840"/>
                <a:gd name="T104" fmla="*/ 234 w 1763"/>
                <a:gd name="T105" fmla="*/ 911 h 1840"/>
                <a:gd name="T106" fmla="*/ 304 w 1763"/>
                <a:gd name="T107" fmla="*/ 979 h 1840"/>
                <a:gd name="T108" fmla="*/ 341 w 1763"/>
                <a:gd name="T109" fmla="*/ 1074 h 1840"/>
                <a:gd name="T110" fmla="*/ 401 w 1763"/>
                <a:gd name="T111" fmla="*/ 1156 h 1840"/>
                <a:gd name="T112" fmla="*/ 361 w 1763"/>
                <a:gd name="T113" fmla="*/ 1225 h 1840"/>
                <a:gd name="T114" fmla="*/ 485 w 1763"/>
                <a:gd name="T115" fmla="*/ 1384 h 1840"/>
                <a:gd name="T116" fmla="*/ 541 w 1763"/>
                <a:gd name="T117" fmla="*/ 1582 h 1840"/>
                <a:gd name="T118" fmla="*/ 420 w 1763"/>
                <a:gd name="T119" fmla="*/ 1579 h 1840"/>
                <a:gd name="T120" fmla="*/ 197 w 1763"/>
                <a:gd name="T121" fmla="*/ 1318 h 1840"/>
                <a:gd name="T122" fmla="*/ 98 w 1763"/>
                <a:gd name="T123" fmla="*/ 98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3" h="1840">
                  <a:moveTo>
                    <a:pt x="885" y="1750"/>
                  </a:moveTo>
                  <a:lnTo>
                    <a:pt x="861" y="1749"/>
                  </a:lnTo>
                  <a:lnTo>
                    <a:pt x="837" y="1746"/>
                  </a:lnTo>
                  <a:lnTo>
                    <a:pt x="814" y="1743"/>
                  </a:lnTo>
                  <a:lnTo>
                    <a:pt x="790" y="1740"/>
                  </a:lnTo>
                  <a:lnTo>
                    <a:pt x="767" y="1736"/>
                  </a:lnTo>
                  <a:lnTo>
                    <a:pt x="745" y="1731"/>
                  </a:lnTo>
                  <a:lnTo>
                    <a:pt x="722" y="1726"/>
                  </a:lnTo>
                  <a:lnTo>
                    <a:pt x="700" y="1719"/>
                  </a:lnTo>
                  <a:lnTo>
                    <a:pt x="700" y="1718"/>
                  </a:lnTo>
                  <a:lnTo>
                    <a:pt x="700" y="1717"/>
                  </a:lnTo>
                  <a:lnTo>
                    <a:pt x="718" y="1716"/>
                  </a:lnTo>
                  <a:lnTo>
                    <a:pt x="732" y="1716"/>
                  </a:lnTo>
                  <a:lnTo>
                    <a:pt x="738" y="1714"/>
                  </a:lnTo>
                  <a:lnTo>
                    <a:pt x="745" y="1712"/>
                  </a:lnTo>
                  <a:lnTo>
                    <a:pt x="751" y="1708"/>
                  </a:lnTo>
                  <a:lnTo>
                    <a:pt x="758" y="1702"/>
                  </a:lnTo>
                  <a:lnTo>
                    <a:pt x="766" y="1694"/>
                  </a:lnTo>
                  <a:lnTo>
                    <a:pt x="773" y="1684"/>
                  </a:lnTo>
                  <a:lnTo>
                    <a:pt x="778" y="1672"/>
                  </a:lnTo>
                  <a:lnTo>
                    <a:pt x="784" y="1660"/>
                  </a:lnTo>
                  <a:lnTo>
                    <a:pt x="793" y="1635"/>
                  </a:lnTo>
                  <a:lnTo>
                    <a:pt x="802" y="1613"/>
                  </a:lnTo>
                  <a:lnTo>
                    <a:pt x="812" y="1598"/>
                  </a:lnTo>
                  <a:lnTo>
                    <a:pt x="821" y="1582"/>
                  </a:lnTo>
                  <a:lnTo>
                    <a:pt x="834" y="1568"/>
                  </a:lnTo>
                  <a:lnTo>
                    <a:pt x="847" y="1555"/>
                  </a:lnTo>
                  <a:lnTo>
                    <a:pt x="844" y="1544"/>
                  </a:lnTo>
                  <a:lnTo>
                    <a:pt x="843" y="1532"/>
                  </a:lnTo>
                  <a:lnTo>
                    <a:pt x="841" y="1520"/>
                  </a:lnTo>
                  <a:lnTo>
                    <a:pt x="841" y="1508"/>
                  </a:lnTo>
                  <a:lnTo>
                    <a:pt x="842" y="1314"/>
                  </a:lnTo>
                  <a:lnTo>
                    <a:pt x="832" y="1313"/>
                  </a:lnTo>
                  <a:lnTo>
                    <a:pt x="822" y="1312"/>
                  </a:lnTo>
                  <a:lnTo>
                    <a:pt x="816" y="1309"/>
                  </a:lnTo>
                  <a:lnTo>
                    <a:pt x="809" y="1307"/>
                  </a:lnTo>
                  <a:lnTo>
                    <a:pt x="805" y="1304"/>
                  </a:lnTo>
                  <a:lnTo>
                    <a:pt x="800" y="1299"/>
                  </a:lnTo>
                  <a:lnTo>
                    <a:pt x="792" y="1292"/>
                  </a:lnTo>
                  <a:lnTo>
                    <a:pt x="787" y="1281"/>
                  </a:lnTo>
                  <a:lnTo>
                    <a:pt x="776" y="1258"/>
                  </a:lnTo>
                  <a:lnTo>
                    <a:pt x="764" y="1234"/>
                  </a:lnTo>
                  <a:lnTo>
                    <a:pt x="758" y="1224"/>
                  </a:lnTo>
                  <a:lnTo>
                    <a:pt x="751" y="1215"/>
                  </a:lnTo>
                  <a:lnTo>
                    <a:pt x="745" y="1207"/>
                  </a:lnTo>
                  <a:lnTo>
                    <a:pt x="738" y="1198"/>
                  </a:lnTo>
                  <a:lnTo>
                    <a:pt x="723" y="1183"/>
                  </a:lnTo>
                  <a:lnTo>
                    <a:pt x="707" y="1169"/>
                  </a:lnTo>
                  <a:lnTo>
                    <a:pt x="690" y="1155"/>
                  </a:lnTo>
                  <a:lnTo>
                    <a:pt x="672" y="1142"/>
                  </a:lnTo>
                  <a:lnTo>
                    <a:pt x="652" y="1130"/>
                  </a:lnTo>
                  <a:lnTo>
                    <a:pt x="633" y="1117"/>
                  </a:lnTo>
                  <a:lnTo>
                    <a:pt x="603" y="1096"/>
                  </a:lnTo>
                  <a:lnTo>
                    <a:pt x="568" y="1072"/>
                  </a:lnTo>
                  <a:lnTo>
                    <a:pt x="550" y="1060"/>
                  </a:lnTo>
                  <a:lnTo>
                    <a:pt x="532" y="1050"/>
                  </a:lnTo>
                  <a:lnTo>
                    <a:pt x="523" y="1047"/>
                  </a:lnTo>
                  <a:lnTo>
                    <a:pt x="514" y="1043"/>
                  </a:lnTo>
                  <a:lnTo>
                    <a:pt x="506" y="1041"/>
                  </a:lnTo>
                  <a:lnTo>
                    <a:pt x="497" y="1039"/>
                  </a:lnTo>
                  <a:lnTo>
                    <a:pt x="485" y="1036"/>
                  </a:lnTo>
                  <a:lnTo>
                    <a:pt x="473" y="1036"/>
                  </a:lnTo>
                  <a:lnTo>
                    <a:pt x="462" y="1036"/>
                  </a:lnTo>
                  <a:lnTo>
                    <a:pt x="450" y="1038"/>
                  </a:lnTo>
                  <a:lnTo>
                    <a:pt x="437" y="1038"/>
                  </a:lnTo>
                  <a:lnTo>
                    <a:pt x="425" y="1036"/>
                  </a:lnTo>
                  <a:lnTo>
                    <a:pt x="413" y="1034"/>
                  </a:lnTo>
                  <a:lnTo>
                    <a:pt x="402" y="1031"/>
                  </a:lnTo>
                  <a:lnTo>
                    <a:pt x="395" y="1028"/>
                  </a:lnTo>
                  <a:lnTo>
                    <a:pt x="389" y="1025"/>
                  </a:lnTo>
                  <a:lnTo>
                    <a:pt x="385" y="1021"/>
                  </a:lnTo>
                  <a:lnTo>
                    <a:pt x="383" y="1018"/>
                  </a:lnTo>
                  <a:lnTo>
                    <a:pt x="381" y="1016"/>
                  </a:lnTo>
                  <a:lnTo>
                    <a:pt x="381" y="1013"/>
                  </a:lnTo>
                  <a:lnTo>
                    <a:pt x="380" y="1010"/>
                  </a:lnTo>
                  <a:lnTo>
                    <a:pt x="381" y="1006"/>
                  </a:lnTo>
                  <a:lnTo>
                    <a:pt x="383" y="1000"/>
                  </a:lnTo>
                  <a:lnTo>
                    <a:pt x="386" y="991"/>
                  </a:lnTo>
                  <a:lnTo>
                    <a:pt x="387" y="987"/>
                  </a:lnTo>
                  <a:lnTo>
                    <a:pt x="388" y="982"/>
                  </a:lnTo>
                  <a:lnTo>
                    <a:pt x="388" y="976"/>
                  </a:lnTo>
                  <a:lnTo>
                    <a:pt x="388" y="970"/>
                  </a:lnTo>
                  <a:lnTo>
                    <a:pt x="386" y="962"/>
                  </a:lnTo>
                  <a:lnTo>
                    <a:pt x="384" y="957"/>
                  </a:lnTo>
                  <a:lnTo>
                    <a:pt x="380" y="952"/>
                  </a:lnTo>
                  <a:lnTo>
                    <a:pt x="375" y="950"/>
                  </a:lnTo>
                  <a:lnTo>
                    <a:pt x="366" y="947"/>
                  </a:lnTo>
                  <a:lnTo>
                    <a:pt x="354" y="947"/>
                  </a:lnTo>
                  <a:lnTo>
                    <a:pt x="348" y="947"/>
                  </a:lnTo>
                  <a:lnTo>
                    <a:pt x="343" y="946"/>
                  </a:lnTo>
                  <a:lnTo>
                    <a:pt x="338" y="945"/>
                  </a:lnTo>
                  <a:lnTo>
                    <a:pt x="333" y="943"/>
                  </a:lnTo>
                  <a:lnTo>
                    <a:pt x="329" y="940"/>
                  </a:lnTo>
                  <a:lnTo>
                    <a:pt x="326" y="935"/>
                  </a:lnTo>
                  <a:lnTo>
                    <a:pt x="325" y="929"/>
                  </a:lnTo>
                  <a:lnTo>
                    <a:pt x="324" y="920"/>
                  </a:lnTo>
                  <a:lnTo>
                    <a:pt x="325" y="913"/>
                  </a:lnTo>
                  <a:lnTo>
                    <a:pt x="327" y="906"/>
                  </a:lnTo>
                  <a:lnTo>
                    <a:pt x="330" y="900"/>
                  </a:lnTo>
                  <a:lnTo>
                    <a:pt x="334" y="893"/>
                  </a:lnTo>
                  <a:lnTo>
                    <a:pt x="339" y="888"/>
                  </a:lnTo>
                  <a:lnTo>
                    <a:pt x="343" y="881"/>
                  </a:lnTo>
                  <a:lnTo>
                    <a:pt x="347" y="876"/>
                  </a:lnTo>
                  <a:lnTo>
                    <a:pt x="350" y="869"/>
                  </a:lnTo>
                  <a:lnTo>
                    <a:pt x="352" y="860"/>
                  </a:lnTo>
                  <a:lnTo>
                    <a:pt x="352" y="850"/>
                  </a:lnTo>
                  <a:lnTo>
                    <a:pt x="351" y="839"/>
                  </a:lnTo>
                  <a:lnTo>
                    <a:pt x="351" y="830"/>
                  </a:lnTo>
                  <a:lnTo>
                    <a:pt x="343" y="829"/>
                  </a:lnTo>
                  <a:lnTo>
                    <a:pt x="334" y="830"/>
                  </a:lnTo>
                  <a:lnTo>
                    <a:pt x="327" y="832"/>
                  </a:lnTo>
                  <a:lnTo>
                    <a:pt x="318" y="834"/>
                  </a:lnTo>
                  <a:lnTo>
                    <a:pt x="303" y="839"/>
                  </a:lnTo>
                  <a:lnTo>
                    <a:pt x="288" y="844"/>
                  </a:lnTo>
                  <a:lnTo>
                    <a:pt x="283" y="845"/>
                  </a:lnTo>
                  <a:lnTo>
                    <a:pt x="277" y="845"/>
                  </a:lnTo>
                  <a:lnTo>
                    <a:pt x="275" y="844"/>
                  </a:lnTo>
                  <a:lnTo>
                    <a:pt x="273" y="843"/>
                  </a:lnTo>
                  <a:lnTo>
                    <a:pt x="272" y="841"/>
                  </a:lnTo>
                  <a:lnTo>
                    <a:pt x="270" y="839"/>
                  </a:lnTo>
                  <a:lnTo>
                    <a:pt x="269" y="834"/>
                  </a:lnTo>
                  <a:lnTo>
                    <a:pt x="268" y="825"/>
                  </a:lnTo>
                  <a:lnTo>
                    <a:pt x="270" y="815"/>
                  </a:lnTo>
                  <a:lnTo>
                    <a:pt x="273" y="801"/>
                  </a:lnTo>
                  <a:lnTo>
                    <a:pt x="277" y="788"/>
                  </a:lnTo>
                  <a:lnTo>
                    <a:pt x="283" y="775"/>
                  </a:lnTo>
                  <a:lnTo>
                    <a:pt x="290" y="761"/>
                  </a:lnTo>
                  <a:lnTo>
                    <a:pt x="300" y="748"/>
                  </a:lnTo>
                  <a:lnTo>
                    <a:pt x="305" y="742"/>
                  </a:lnTo>
                  <a:lnTo>
                    <a:pt x="311" y="737"/>
                  </a:lnTo>
                  <a:lnTo>
                    <a:pt x="316" y="733"/>
                  </a:lnTo>
                  <a:lnTo>
                    <a:pt x="323" y="728"/>
                  </a:lnTo>
                  <a:lnTo>
                    <a:pt x="328" y="725"/>
                  </a:lnTo>
                  <a:lnTo>
                    <a:pt x="334" y="723"/>
                  </a:lnTo>
                  <a:lnTo>
                    <a:pt x="341" y="722"/>
                  </a:lnTo>
                  <a:lnTo>
                    <a:pt x="347" y="722"/>
                  </a:lnTo>
                  <a:lnTo>
                    <a:pt x="356" y="723"/>
                  </a:lnTo>
                  <a:lnTo>
                    <a:pt x="364" y="724"/>
                  </a:lnTo>
                  <a:lnTo>
                    <a:pt x="370" y="727"/>
                  </a:lnTo>
                  <a:lnTo>
                    <a:pt x="374" y="731"/>
                  </a:lnTo>
                  <a:lnTo>
                    <a:pt x="378" y="735"/>
                  </a:lnTo>
                  <a:lnTo>
                    <a:pt x="381" y="739"/>
                  </a:lnTo>
                  <a:lnTo>
                    <a:pt x="383" y="745"/>
                  </a:lnTo>
                  <a:lnTo>
                    <a:pt x="384" y="750"/>
                  </a:lnTo>
                  <a:lnTo>
                    <a:pt x="386" y="762"/>
                  </a:lnTo>
                  <a:lnTo>
                    <a:pt x="388" y="775"/>
                  </a:lnTo>
                  <a:lnTo>
                    <a:pt x="389" y="781"/>
                  </a:lnTo>
                  <a:lnTo>
                    <a:pt x="390" y="788"/>
                  </a:lnTo>
                  <a:lnTo>
                    <a:pt x="393" y="794"/>
                  </a:lnTo>
                  <a:lnTo>
                    <a:pt x="396" y="801"/>
                  </a:lnTo>
                  <a:lnTo>
                    <a:pt x="402" y="811"/>
                  </a:lnTo>
                  <a:lnTo>
                    <a:pt x="413" y="824"/>
                  </a:lnTo>
                  <a:lnTo>
                    <a:pt x="420" y="830"/>
                  </a:lnTo>
                  <a:lnTo>
                    <a:pt x="425" y="834"/>
                  </a:lnTo>
                  <a:lnTo>
                    <a:pt x="428" y="835"/>
                  </a:lnTo>
                  <a:lnTo>
                    <a:pt x="431" y="836"/>
                  </a:lnTo>
                  <a:lnTo>
                    <a:pt x="434" y="836"/>
                  </a:lnTo>
                  <a:lnTo>
                    <a:pt x="437" y="835"/>
                  </a:lnTo>
                  <a:lnTo>
                    <a:pt x="439" y="834"/>
                  </a:lnTo>
                  <a:lnTo>
                    <a:pt x="441" y="832"/>
                  </a:lnTo>
                  <a:lnTo>
                    <a:pt x="442" y="830"/>
                  </a:lnTo>
                  <a:lnTo>
                    <a:pt x="443" y="826"/>
                  </a:lnTo>
                  <a:lnTo>
                    <a:pt x="444" y="820"/>
                  </a:lnTo>
                  <a:lnTo>
                    <a:pt x="445" y="812"/>
                  </a:lnTo>
                  <a:lnTo>
                    <a:pt x="444" y="797"/>
                  </a:lnTo>
                  <a:lnTo>
                    <a:pt x="444" y="784"/>
                  </a:lnTo>
                  <a:lnTo>
                    <a:pt x="444" y="768"/>
                  </a:lnTo>
                  <a:lnTo>
                    <a:pt x="445" y="755"/>
                  </a:lnTo>
                  <a:lnTo>
                    <a:pt x="446" y="746"/>
                  </a:lnTo>
                  <a:lnTo>
                    <a:pt x="451" y="738"/>
                  </a:lnTo>
                  <a:lnTo>
                    <a:pt x="456" y="733"/>
                  </a:lnTo>
                  <a:lnTo>
                    <a:pt x="464" y="726"/>
                  </a:lnTo>
                  <a:lnTo>
                    <a:pt x="473" y="720"/>
                  </a:lnTo>
                  <a:lnTo>
                    <a:pt x="487" y="711"/>
                  </a:lnTo>
                  <a:lnTo>
                    <a:pt x="508" y="699"/>
                  </a:lnTo>
                  <a:lnTo>
                    <a:pt x="527" y="687"/>
                  </a:lnTo>
                  <a:lnTo>
                    <a:pt x="548" y="676"/>
                  </a:lnTo>
                  <a:lnTo>
                    <a:pt x="567" y="667"/>
                  </a:lnTo>
                  <a:lnTo>
                    <a:pt x="588" y="658"/>
                  </a:lnTo>
                  <a:lnTo>
                    <a:pt x="609" y="652"/>
                  </a:lnTo>
                  <a:lnTo>
                    <a:pt x="620" y="650"/>
                  </a:lnTo>
                  <a:lnTo>
                    <a:pt x="632" y="648"/>
                  </a:lnTo>
                  <a:lnTo>
                    <a:pt x="644" y="646"/>
                  </a:lnTo>
                  <a:lnTo>
                    <a:pt x="655" y="645"/>
                  </a:lnTo>
                  <a:lnTo>
                    <a:pt x="669" y="644"/>
                  </a:lnTo>
                  <a:lnTo>
                    <a:pt x="681" y="641"/>
                  </a:lnTo>
                  <a:lnTo>
                    <a:pt x="693" y="638"/>
                  </a:lnTo>
                  <a:lnTo>
                    <a:pt x="704" y="632"/>
                  </a:lnTo>
                  <a:lnTo>
                    <a:pt x="714" y="627"/>
                  </a:lnTo>
                  <a:lnTo>
                    <a:pt x="723" y="620"/>
                  </a:lnTo>
                  <a:lnTo>
                    <a:pt x="733" y="612"/>
                  </a:lnTo>
                  <a:lnTo>
                    <a:pt x="742" y="604"/>
                  </a:lnTo>
                  <a:lnTo>
                    <a:pt x="774" y="567"/>
                  </a:lnTo>
                  <a:lnTo>
                    <a:pt x="809" y="528"/>
                  </a:lnTo>
                  <a:lnTo>
                    <a:pt x="813" y="524"/>
                  </a:lnTo>
                  <a:lnTo>
                    <a:pt x="816" y="519"/>
                  </a:lnTo>
                  <a:lnTo>
                    <a:pt x="818" y="514"/>
                  </a:lnTo>
                  <a:lnTo>
                    <a:pt x="819" y="509"/>
                  </a:lnTo>
                  <a:lnTo>
                    <a:pt x="819" y="503"/>
                  </a:lnTo>
                  <a:lnTo>
                    <a:pt x="818" y="498"/>
                  </a:lnTo>
                  <a:lnTo>
                    <a:pt x="817" y="492"/>
                  </a:lnTo>
                  <a:lnTo>
                    <a:pt x="816" y="487"/>
                  </a:lnTo>
                  <a:lnTo>
                    <a:pt x="810" y="475"/>
                  </a:lnTo>
                  <a:lnTo>
                    <a:pt x="802" y="462"/>
                  </a:lnTo>
                  <a:lnTo>
                    <a:pt x="793" y="450"/>
                  </a:lnTo>
                  <a:lnTo>
                    <a:pt x="781" y="439"/>
                  </a:lnTo>
                  <a:lnTo>
                    <a:pt x="770" y="428"/>
                  </a:lnTo>
                  <a:lnTo>
                    <a:pt x="757" y="417"/>
                  </a:lnTo>
                  <a:lnTo>
                    <a:pt x="743" y="407"/>
                  </a:lnTo>
                  <a:lnTo>
                    <a:pt x="729" y="400"/>
                  </a:lnTo>
                  <a:lnTo>
                    <a:pt x="715" y="392"/>
                  </a:lnTo>
                  <a:lnTo>
                    <a:pt x="701" y="388"/>
                  </a:lnTo>
                  <a:lnTo>
                    <a:pt x="688" y="385"/>
                  </a:lnTo>
                  <a:lnTo>
                    <a:pt x="676" y="384"/>
                  </a:lnTo>
                  <a:lnTo>
                    <a:pt x="668" y="384"/>
                  </a:lnTo>
                  <a:lnTo>
                    <a:pt x="662" y="386"/>
                  </a:lnTo>
                  <a:lnTo>
                    <a:pt x="655" y="388"/>
                  </a:lnTo>
                  <a:lnTo>
                    <a:pt x="651" y="391"/>
                  </a:lnTo>
                  <a:lnTo>
                    <a:pt x="648" y="395"/>
                  </a:lnTo>
                  <a:lnTo>
                    <a:pt x="645" y="401"/>
                  </a:lnTo>
                  <a:lnTo>
                    <a:pt x="642" y="405"/>
                  </a:lnTo>
                  <a:lnTo>
                    <a:pt x="640" y="411"/>
                  </a:lnTo>
                  <a:lnTo>
                    <a:pt x="636" y="421"/>
                  </a:lnTo>
                  <a:lnTo>
                    <a:pt x="631" y="432"/>
                  </a:lnTo>
                  <a:lnTo>
                    <a:pt x="628" y="437"/>
                  </a:lnTo>
                  <a:lnTo>
                    <a:pt x="624" y="442"/>
                  </a:lnTo>
                  <a:lnTo>
                    <a:pt x="620" y="445"/>
                  </a:lnTo>
                  <a:lnTo>
                    <a:pt x="614" y="448"/>
                  </a:lnTo>
                  <a:lnTo>
                    <a:pt x="610" y="450"/>
                  </a:lnTo>
                  <a:lnTo>
                    <a:pt x="606" y="450"/>
                  </a:lnTo>
                  <a:lnTo>
                    <a:pt x="602" y="450"/>
                  </a:lnTo>
                  <a:lnTo>
                    <a:pt x="598" y="449"/>
                  </a:lnTo>
                  <a:lnTo>
                    <a:pt x="595" y="448"/>
                  </a:lnTo>
                  <a:lnTo>
                    <a:pt x="593" y="445"/>
                  </a:lnTo>
                  <a:lnTo>
                    <a:pt x="591" y="443"/>
                  </a:lnTo>
                  <a:lnTo>
                    <a:pt x="589" y="439"/>
                  </a:lnTo>
                  <a:lnTo>
                    <a:pt x="585" y="430"/>
                  </a:lnTo>
                  <a:lnTo>
                    <a:pt x="584" y="420"/>
                  </a:lnTo>
                  <a:lnTo>
                    <a:pt x="584" y="408"/>
                  </a:lnTo>
                  <a:lnTo>
                    <a:pt x="585" y="397"/>
                  </a:lnTo>
                  <a:lnTo>
                    <a:pt x="588" y="384"/>
                  </a:lnTo>
                  <a:lnTo>
                    <a:pt x="591" y="372"/>
                  </a:lnTo>
                  <a:lnTo>
                    <a:pt x="594" y="361"/>
                  </a:lnTo>
                  <a:lnTo>
                    <a:pt x="599" y="350"/>
                  </a:lnTo>
                  <a:lnTo>
                    <a:pt x="606" y="342"/>
                  </a:lnTo>
                  <a:lnTo>
                    <a:pt x="612" y="336"/>
                  </a:lnTo>
                  <a:lnTo>
                    <a:pt x="617" y="334"/>
                  </a:lnTo>
                  <a:lnTo>
                    <a:pt x="620" y="332"/>
                  </a:lnTo>
                  <a:lnTo>
                    <a:pt x="624" y="332"/>
                  </a:lnTo>
                  <a:lnTo>
                    <a:pt x="628" y="332"/>
                  </a:lnTo>
                  <a:lnTo>
                    <a:pt x="680" y="315"/>
                  </a:lnTo>
                  <a:lnTo>
                    <a:pt x="720" y="327"/>
                  </a:lnTo>
                  <a:lnTo>
                    <a:pt x="758" y="335"/>
                  </a:lnTo>
                  <a:lnTo>
                    <a:pt x="766" y="335"/>
                  </a:lnTo>
                  <a:lnTo>
                    <a:pt x="773" y="333"/>
                  </a:lnTo>
                  <a:lnTo>
                    <a:pt x="776" y="332"/>
                  </a:lnTo>
                  <a:lnTo>
                    <a:pt x="779" y="330"/>
                  </a:lnTo>
                  <a:lnTo>
                    <a:pt x="781" y="328"/>
                  </a:lnTo>
                  <a:lnTo>
                    <a:pt x="784" y="325"/>
                  </a:lnTo>
                  <a:lnTo>
                    <a:pt x="785" y="321"/>
                  </a:lnTo>
                  <a:lnTo>
                    <a:pt x="787" y="318"/>
                  </a:lnTo>
                  <a:lnTo>
                    <a:pt x="788" y="314"/>
                  </a:lnTo>
                  <a:lnTo>
                    <a:pt x="788" y="308"/>
                  </a:lnTo>
                  <a:lnTo>
                    <a:pt x="788" y="295"/>
                  </a:lnTo>
                  <a:lnTo>
                    <a:pt x="786" y="280"/>
                  </a:lnTo>
                  <a:lnTo>
                    <a:pt x="782" y="266"/>
                  </a:lnTo>
                  <a:lnTo>
                    <a:pt x="779" y="254"/>
                  </a:lnTo>
                  <a:lnTo>
                    <a:pt x="775" y="245"/>
                  </a:lnTo>
                  <a:lnTo>
                    <a:pt x="770" y="236"/>
                  </a:lnTo>
                  <a:lnTo>
                    <a:pt x="764" y="230"/>
                  </a:lnTo>
                  <a:lnTo>
                    <a:pt x="758" y="223"/>
                  </a:lnTo>
                  <a:lnTo>
                    <a:pt x="750" y="219"/>
                  </a:lnTo>
                  <a:lnTo>
                    <a:pt x="743" y="216"/>
                  </a:lnTo>
                  <a:lnTo>
                    <a:pt x="734" y="213"/>
                  </a:lnTo>
                  <a:lnTo>
                    <a:pt x="724" y="211"/>
                  </a:lnTo>
                  <a:lnTo>
                    <a:pt x="715" y="210"/>
                  </a:lnTo>
                  <a:lnTo>
                    <a:pt x="705" y="209"/>
                  </a:lnTo>
                  <a:lnTo>
                    <a:pt x="682" y="208"/>
                  </a:lnTo>
                  <a:lnTo>
                    <a:pt x="658" y="207"/>
                  </a:lnTo>
                  <a:lnTo>
                    <a:pt x="656" y="202"/>
                  </a:lnTo>
                  <a:lnTo>
                    <a:pt x="656" y="196"/>
                  </a:lnTo>
                  <a:lnTo>
                    <a:pt x="658" y="191"/>
                  </a:lnTo>
                  <a:lnTo>
                    <a:pt x="660" y="185"/>
                  </a:lnTo>
                  <a:lnTo>
                    <a:pt x="664" y="176"/>
                  </a:lnTo>
                  <a:lnTo>
                    <a:pt x="670" y="165"/>
                  </a:lnTo>
                  <a:lnTo>
                    <a:pt x="686" y="146"/>
                  </a:lnTo>
                  <a:lnTo>
                    <a:pt x="702" y="127"/>
                  </a:lnTo>
                  <a:lnTo>
                    <a:pt x="729" y="120"/>
                  </a:lnTo>
                  <a:lnTo>
                    <a:pt x="757" y="113"/>
                  </a:lnTo>
                  <a:lnTo>
                    <a:pt x="784" y="109"/>
                  </a:lnTo>
                  <a:lnTo>
                    <a:pt x="812" y="105"/>
                  </a:lnTo>
                  <a:lnTo>
                    <a:pt x="841" y="100"/>
                  </a:lnTo>
                  <a:lnTo>
                    <a:pt x="870" y="98"/>
                  </a:lnTo>
                  <a:lnTo>
                    <a:pt x="898" y="97"/>
                  </a:lnTo>
                  <a:lnTo>
                    <a:pt x="928" y="97"/>
                  </a:lnTo>
                  <a:lnTo>
                    <a:pt x="953" y="97"/>
                  </a:lnTo>
                  <a:lnTo>
                    <a:pt x="977" y="98"/>
                  </a:lnTo>
                  <a:lnTo>
                    <a:pt x="1002" y="100"/>
                  </a:lnTo>
                  <a:lnTo>
                    <a:pt x="1027" y="104"/>
                  </a:lnTo>
                  <a:lnTo>
                    <a:pt x="1052" y="107"/>
                  </a:lnTo>
                  <a:lnTo>
                    <a:pt x="1076" y="111"/>
                  </a:lnTo>
                  <a:lnTo>
                    <a:pt x="1100" y="115"/>
                  </a:lnTo>
                  <a:lnTo>
                    <a:pt x="1124" y="122"/>
                  </a:lnTo>
                  <a:lnTo>
                    <a:pt x="1142" y="130"/>
                  </a:lnTo>
                  <a:lnTo>
                    <a:pt x="1160" y="138"/>
                  </a:lnTo>
                  <a:lnTo>
                    <a:pt x="1180" y="144"/>
                  </a:lnTo>
                  <a:lnTo>
                    <a:pt x="1199" y="149"/>
                  </a:lnTo>
                  <a:lnTo>
                    <a:pt x="1207" y="150"/>
                  </a:lnTo>
                  <a:lnTo>
                    <a:pt x="1216" y="151"/>
                  </a:lnTo>
                  <a:lnTo>
                    <a:pt x="1226" y="154"/>
                  </a:lnTo>
                  <a:lnTo>
                    <a:pt x="1236" y="158"/>
                  </a:lnTo>
                  <a:lnTo>
                    <a:pt x="1244" y="162"/>
                  </a:lnTo>
                  <a:lnTo>
                    <a:pt x="1254" y="166"/>
                  </a:lnTo>
                  <a:lnTo>
                    <a:pt x="1256" y="172"/>
                  </a:lnTo>
                  <a:lnTo>
                    <a:pt x="1258" y="179"/>
                  </a:lnTo>
                  <a:lnTo>
                    <a:pt x="1259" y="186"/>
                  </a:lnTo>
                  <a:lnTo>
                    <a:pt x="1261" y="194"/>
                  </a:lnTo>
                  <a:lnTo>
                    <a:pt x="1261" y="200"/>
                  </a:lnTo>
                  <a:lnTo>
                    <a:pt x="1261" y="208"/>
                  </a:lnTo>
                  <a:lnTo>
                    <a:pt x="1259" y="213"/>
                  </a:lnTo>
                  <a:lnTo>
                    <a:pt x="1257" y="219"/>
                  </a:lnTo>
                  <a:lnTo>
                    <a:pt x="1254" y="222"/>
                  </a:lnTo>
                  <a:lnTo>
                    <a:pt x="1250" y="225"/>
                  </a:lnTo>
                  <a:lnTo>
                    <a:pt x="1245" y="227"/>
                  </a:lnTo>
                  <a:lnTo>
                    <a:pt x="1240" y="230"/>
                  </a:lnTo>
                  <a:lnTo>
                    <a:pt x="1235" y="232"/>
                  </a:lnTo>
                  <a:lnTo>
                    <a:pt x="1229" y="235"/>
                  </a:lnTo>
                  <a:lnTo>
                    <a:pt x="1225" y="239"/>
                  </a:lnTo>
                  <a:lnTo>
                    <a:pt x="1222" y="245"/>
                  </a:lnTo>
                  <a:lnTo>
                    <a:pt x="1220" y="254"/>
                  </a:lnTo>
                  <a:lnTo>
                    <a:pt x="1219" y="262"/>
                  </a:lnTo>
                  <a:lnTo>
                    <a:pt x="1220" y="271"/>
                  </a:lnTo>
                  <a:lnTo>
                    <a:pt x="1223" y="278"/>
                  </a:lnTo>
                  <a:lnTo>
                    <a:pt x="1230" y="293"/>
                  </a:lnTo>
                  <a:lnTo>
                    <a:pt x="1240" y="307"/>
                  </a:lnTo>
                  <a:lnTo>
                    <a:pt x="1250" y="323"/>
                  </a:lnTo>
                  <a:lnTo>
                    <a:pt x="1258" y="335"/>
                  </a:lnTo>
                  <a:lnTo>
                    <a:pt x="1263" y="341"/>
                  </a:lnTo>
                  <a:lnTo>
                    <a:pt x="1267" y="345"/>
                  </a:lnTo>
                  <a:lnTo>
                    <a:pt x="1271" y="348"/>
                  </a:lnTo>
                  <a:lnTo>
                    <a:pt x="1276" y="351"/>
                  </a:lnTo>
                  <a:lnTo>
                    <a:pt x="1281" y="355"/>
                  </a:lnTo>
                  <a:lnTo>
                    <a:pt x="1286" y="356"/>
                  </a:lnTo>
                  <a:lnTo>
                    <a:pt x="1292" y="358"/>
                  </a:lnTo>
                  <a:lnTo>
                    <a:pt x="1298" y="359"/>
                  </a:lnTo>
                  <a:lnTo>
                    <a:pt x="1313" y="360"/>
                  </a:lnTo>
                  <a:lnTo>
                    <a:pt x="1332" y="359"/>
                  </a:lnTo>
                  <a:lnTo>
                    <a:pt x="1333" y="345"/>
                  </a:lnTo>
                  <a:lnTo>
                    <a:pt x="1332" y="331"/>
                  </a:lnTo>
                  <a:lnTo>
                    <a:pt x="1329" y="318"/>
                  </a:lnTo>
                  <a:lnTo>
                    <a:pt x="1326" y="305"/>
                  </a:lnTo>
                  <a:lnTo>
                    <a:pt x="1332" y="305"/>
                  </a:lnTo>
                  <a:lnTo>
                    <a:pt x="1337" y="306"/>
                  </a:lnTo>
                  <a:lnTo>
                    <a:pt x="1342" y="309"/>
                  </a:lnTo>
                  <a:lnTo>
                    <a:pt x="1348" y="315"/>
                  </a:lnTo>
                  <a:lnTo>
                    <a:pt x="1352" y="320"/>
                  </a:lnTo>
                  <a:lnTo>
                    <a:pt x="1356" y="328"/>
                  </a:lnTo>
                  <a:lnTo>
                    <a:pt x="1360" y="336"/>
                  </a:lnTo>
                  <a:lnTo>
                    <a:pt x="1363" y="345"/>
                  </a:lnTo>
                  <a:lnTo>
                    <a:pt x="1366" y="353"/>
                  </a:lnTo>
                  <a:lnTo>
                    <a:pt x="1368" y="363"/>
                  </a:lnTo>
                  <a:lnTo>
                    <a:pt x="1369" y="372"/>
                  </a:lnTo>
                  <a:lnTo>
                    <a:pt x="1370" y="380"/>
                  </a:lnTo>
                  <a:lnTo>
                    <a:pt x="1370" y="389"/>
                  </a:lnTo>
                  <a:lnTo>
                    <a:pt x="1370" y="397"/>
                  </a:lnTo>
                  <a:lnTo>
                    <a:pt x="1368" y="403"/>
                  </a:lnTo>
                  <a:lnTo>
                    <a:pt x="1366" y="408"/>
                  </a:lnTo>
                  <a:lnTo>
                    <a:pt x="1363" y="413"/>
                  </a:lnTo>
                  <a:lnTo>
                    <a:pt x="1359" y="416"/>
                  </a:lnTo>
                  <a:lnTo>
                    <a:pt x="1354" y="416"/>
                  </a:lnTo>
                  <a:lnTo>
                    <a:pt x="1350" y="416"/>
                  </a:lnTo>
                  <a:lnTo>
                    <a:pt x="1346" y="416"/>
                  </a:lnTo>
                  <a:lnTo>
                    <a:pt x="1341" y="417"/>
                  </a:lnTo>
                  <a:lnTo>
                    <a:pt x="1337" y="418"/>
                  </a:lnTo>
                  <a:lnTo>
                    <a:pt x="1333" y="421"/>
                  </a:lnTo>
                  <a:lnTo>
                    <a:pt x="1328" y="427"/>
                  </a:lnTo>
                  <a:lnTo>
                    <a:pt x="1325" y="432"/>
                  </a:lnTo>
                  <a:lnTo>
                    <a:pt x="1323" y="437"/>
                  </a:lnTo>
                  <a:lnTo>
                    <a:pt x="1322" y="444"/>
                  </a:lnTo>
                  <a:lnTo>
                    <a:pt x="1321" y="457"/>
                  </a:lnTo>
                  <a:lnTo>
                    <a:pt x="1321" y="470"/>
                  </a:lnTo>
                  <a:lnTo>
                    <a:pt x="1322" y="488"/>
                  </a:lnTo>
                  <a:lnTo>
                    <a:pt x="1323" y="505"/>
                  </a:lnTo>
                  <a:lnTo>
                    <a:pt x="1325" y="524"/>
                  </a:lnTo>
                  <a:lnTo>
                    <a:pt x="1325" y="542"/>
                  </a:lnTo>
                  <a:lnTo>
                    <a:pt x="1491" y="543"/>
                  </a:lnTo>
                  <a:lnTo>
                    <a:pt x="1479" y="533"/>
                  </a:lnTo>
                  <a:lnTo>
                    <a:pt x="1466" y="526"/>
                  </a:lnTo>
                  <a:lnTo>
                    <a:pt x="1462" y="522"/>
                  </a:lnTo>
                  <a:lnTo>
                    <a:pt x="1458" y="516"/>
                  </a:lnTo>
                  <a:lnTo>
                    <a:pt x="1457" y="513"/>
                  </a:lnTo>
                  <a:lnTo>
                    <a:pt x="1455" y="510"/>
                  </a:lnTo>
                  <a:lnTo>
                    <a:pt x="1455" y="506"/>
                  </a:lnTo>
                  <a:lnTo>
                    <a:pt x="1455" y="502"/>
                  </a:lnTo>
                  <a:lnTo>
                    <a:pt x="1467" y="501"/>
                  </a:lnTo>
                  <a:lnTo>
                    <a:pt x="1477" y="501"/>
                  </a:lnTo>
                  <a:lnTo>
                    <a:pt x="1483" y="502"/>
                  </a:lnTo>
                  <a:lnTo>
                    <a:pt x="1488" y="504"/>
                  </a:lnTo>
                  <a:lnTo>
                    <a:pt x="1494" y="513"/>
                  </a:lnTo>
                  <a:lnTo>
                    <a:pt x="1504" y="527"/>
                  </a:lnTo>
                  <a:lnTo>
                    <a:pt x="1509" y="534"/>
                  </a:lnTo>
                  <a:lnTo>
                    <a:pt x="1515" y="543"/>
                  </a:lnTo>
                  <a:lnTo>
                    <a:pt x="1545" y="543"/>
                  </a:lnTo>
                  <a:lnTo>
                    <a:pt x="1539" y="522"/>
                  </a:lnTo>
                  <a:lnTo>
                    <a:pt x="1532" y="497"/>
                  </a:lnTo>
                  <a:lnTo>
                    <a:pt x="1529" y="484"/>
                  </a:lnTo>
                  <a:lnTo>
                    <a:pt x="1527" y="471"/>
                  </a:lnTo>
                  <a:lnTo>
                    <a:pt x="1524" y="458"/>
                  </a:lnTo>
                  <a:lnTo>
                    <a:pt x="1523" y="446"/>
                  </a:lnTo>
                  <a:lnTo>
                    <a:pt x="1523" y="435"/>
                  </a:lnTo>
                  <a:lnTo>
                    <a:pt x="1524" y="426"/>
                  </a:lnTo>
                  <a:lnTo>
                    <a:pt x="1525" y="421"/>
                  </a:lnTo>
                  <a:lnTo>
                    <a:pt x="1528" y="417"/>
                  </a:lnTo>
                  <a:lnTo>
                    <a:pt x="1529" y="414"/>
                  </a:lnTo>
                  <a:lnTo>
                    <a:pt x="1532" y="411"/>
                  </a:lnTo>
                  <a:lnTo>
                    <a:pt x="1534" y="408"/>
                  </a:lnTo>
                  <a:lnTo>
                    <a:pt x="1537" y="406"/>
                  </a:lnTo>
                  <a:lnTo>
                    <a:pt x="1542" y="405"/>
                  </a:lnTo>
                  <a:lnTo>
                    <a:pt x="1546" y="404"/>
                  </a:lnTo>
                  <a:lnTo>
                    <a:pt x="1550" y="404"/>
                  </a:lnTo>
                  <a:lnTo>
                    <a:pt x="1556" y="405"/>
                  </a:lnTo>
                  <a:lnTo>
                    <a:pt x="1562" y="406"/>
                  </a:lnTo>
                  <a:lnTo>
                    <a:pt x="1569" y="408"/>
                  </a:lnTo>
                  <a:lnTo>
                    <a:pt x="1580" y="423"/>
                  </a:lnTo>
                  <a:lnTo>
                    <a:pt x="1591" y="439"/>
                  </a:lnTo>
                  <a:lnTo>
                    <a:pt x="1592" y="447"/>
                  </a:lnTo>
                  <a:lnTo>
                    <a:pt x="1591" y="457"/>
                  </a:lnTo>
                  <a:lnTo>
                    <a:pt x="1589" y="467"/>
                  </a:lnTo>
                  <a:lnTo>
                    <a:pt x="1587" y="476"/>
                  </a:lnTo>
                  <a:lnTo>
                    <a:pt x="1581" y="495"/>
                  </a:lnTo>
                  <a:lnTo>
                    <a:pt x="1578" y="512"/>
                  </a:lnTo>
                  <a:lnTo>
                    <a:pt x="1577" y="519"/>
                  </a:lnTo>
                  <a:lnTo>
                    <a:pt x="1578" y="525"/>
                  </a:lnTo>
                  <a:lnTo>
                    <a:pt x="1579" y="527"/>
                  </a:lnTo>
                  <a:lnTo>
                    <a:pt x="1581" y="529"/>
                  </a:lnTo>
                  <a:lnTo>
                    <a:pt x="1583" y="531"/>
                  </a:lnTo>
                  <a:lnTo>
                    <a:pt x="1586" y="532"/>
                  </a:lnTo>
                  <a:lnTo>
                    <a:pt x="1592" y="533"/>
                  </a:lnTo>
                  <a:lnTo>
                    <a:pt x="1601" y="533"/>
                  </a:lnTo>
                  <a:lnTo>
                    <a:pt x="1613" y="530"/>
                  </a:lnTo>
                  <a:lnTo>
                    <a:pt x="1627" y="526"/>
                  </a:lnTo>
                  <a:lnTo>
                    <a:pt x="1631" y="534"/>
                  </a:lnTo>
                  <a:lnTo>
                    <a:pt x="1635" y="544"/>
                  </a:lnTo>
                  <a:lnTo>
                    <a:pt x="1763" y="544"/>
                  </a:lnTo>
                  <a:lnTo>
                    <a:pt x="1749" y="515"/>
                  </a:lnTo>
                  <a:lnTo>
                    <a:pt x="1734" y="486"/>
                  </a:lnTo>
                  <a:lnTo>
                    <a:pt x="1719" y="457"/>
                  </a:lnTo>
                  <a:lnTo>
                    <a:pt x="1702" y="430"/>
                  </a:lnTo>
                  <a:lnTo>
                    <a:pt x="1684" y="403"/>
                  </a:lnTo>
                  <a:lnTo>
                    <a:pt x="1665" y="376"/>
                  </a:lnTo>
                  <a:lnTo>
                    <a:pt x="1645" y="350"/>
                  </a:lnTo>
                  <a:lnTo>
                    <a:pt x="1625" y="325"/>
                  </a:lnTo>
                  <a:lnTo>
                    <a:pt x="1603" y="301"/>
                  </a:lnTo>
                  <a:lnTo>
                    <a:pt x="1581" y="277"/>
                  </a:lnTo>
                  <a:lnTo>
                    <a:pt x="1558" y="254"/>
                  </a:lnTo>
                  <a:lnTo>
                    <a:pt x="1534" y="233"/>
                  </a:lnTo>
                  <a:lnTo>
                    <a:pt x="1509" y="211"/>
                  </a:lnTo>
                  <a:lnTo>
                    <a:pt x="1485" y="192"/>
                  </a:lnTo>
                  <a:lnTo>
                    <a:pt x="1458" y="172"/>
                  </a:lnTo>
                  <a:lnTo>
                    <a:pt x="1432" y="154"/>
                  </a:lnTo>
                  <a:lnTo>
                    <a:pt x="1404" y="136"/>
                  </a:lnTo>
                  <a:lnTo>
                    <a:pt x="1376" y="120"/>
                  </a:lnTo>
                  <a:lnTo>
                    <a:pt x="1347" y="105"/>
                  </a:lnTo>
                  <a:lnTo>
                    <a:pt x="1318" y="90"/>
                  </a:lnTo>
                  <a:lnTo>
                    <a:pt x="1289" y="76"/>
                  </a:lnTo>
                  <a:lnTo>
                    <a:pt x="1257" y="64"/>
                  </a:lnTo>
                  <a:lnTo>
                    <a:pt x="1227" y="52"/>
                  </a:lnTo>
                  <a:lnTo>
                    <a:pt x="1195" y="42"/>
                  </a:lnTo>
                  <a:lnTo>
                    <a:pt x="1164" y="32"/>
                  </a:lnTo>
                  <a:lnTo>
                    <a:pt x="1131" y="24"/>
                  </a:lnTo>
                  <a:lnTo>
                    <a:pt x="1098" y="17"/>
                  </a:lnTo>
                  <a:lnTo>
                    <a:pt x="1065" y="12"/>
                  </a:lnTo>
                  <a:lnTo>
                    <a:pt x="1031" y="7"/>
                  </a:lnTo>
                  <a:lnTo>
                    <a:pt x="997" y="3"/>
                  </a:lnTo>
                  <a:lnTo>
                    <a:pt x="962" y="1"/>
                  </a:lnTo>
                  <a:lnTo>
                    <a:pt x="928" y="0"/>
                  </a:lnTo>
                  <a:lnTo>
                    <a:pt x="880" y="1"/>
                  </a:lnTo>
                  <a:lnTo>
                    <a:pt x="834" y="4"/>
                  </a:lnTo>
                  <a:lnTo>
                    <a:pt x="788" y="11"/>
                  </a:lnTo>
                  <a:lnTo>
                    <a:pt x="743" y="18"/>
                  </a:lnTo>
                  <a:lnTo>
                    <a:pt x="697" y="28"/>
                  </a:lnTo>
                  <a:lnTo>
                    <a:pt x="653" y="41"/>
                  </a:lnTo>
                  <a:lnTo>
                    <a:pt x="611" y="55"/>
                  </a:lnTo>
                  <a:lnTo>
                    <a:pt x="569" y="71"/>
                  </a:lnTo>
                  <a:lnTo>
                    <a:pt x="528" y="90"/>
                  </a:lnTo>
                  <a:lnTo>
                    <a:pt x="487" y="110"/>
                  </a:lnTo>
                  <a:lnTo>
                    <a:pt x="449" y="132"/>
                  </a:lnTo>
                  <a:lnTo>
                    <a:pt x="412" y="155"/>
                  </a:lnTo>
                  <a:lnTo>
                    <a:pt x="375" y="181"/>
                  </a:lnTo>
                  <a:lnTo>
                    <a:pt x="340" y="208"/>
                  </a:lnTo>
                  <a:lnTo>
                    <a:pt x="306" y="237"/>
                  </a:lnTo>
                  <a:lnTo>
                    <a:pt x="274" y="267"/>
                  </a:lnTo>
                  <a:lnTo>
                    <a:pt x="244" y="300"/>
                  </a:lnTo>
                  <a:lnTo>
                    <a:pt x="214" y="333"/>
                  </a:lnTo>
                  <a:lnTo>
                    <a:pt x="187" y="367"/>
                  </a:lnTo>
                  <a:lnTo>
                    <a:pt x="161" y="403"/>
                  </a:lnTo>
                  <a:lnTo>
                    <a:pt x="136" y="441"/>
                  </a:lnTo>
                  <a:lnTo>
                    <a:pt x="114" y="480"/>
                  </a:lnTo>
                  <a:lnTo>
                    <a:pt x="93" y="519"/>
                  </a:lnTo>
                  <a:lnTo>
                    <a:pt x="75" y="559"/>
                  </a:lnTo>
                  <a:lnTo>
                    <a:pt x="58" y="601"/>
                  </a:lnTo>
                  <a:lnTo>
                    <a:pt x="43" y="644"/>
                  </a:lnTo>
                  <a:lnTo>
                    <a:pt x="31" y="688"/>
                  </a:lnTo>
                  <a:lnTo>
                    <a:pt x="20" y="733"/>
                  </a:lnTo>
                  <a:lnTo>
                    <a:pt x="11" y="778"/>
                  </a:lnTo>
                  <a:lnTo>
                    <a:pt x="5" y="824"/>
                  </a:lnTo>
                  <a:lnTo>
                    <a:pt x="2" y="871"/>
                  </a:lnTo>
                  <a:lnTo>
                    <a:pt x="0" y="918"/>
                  </a:lnTo>
                  <a:lnTo>
                    <a:pt x="1" y="962"/>
                  </a:lnTo>
                  <a:lnTo>
                    <a:pt x="4" y="1006"/>
                  </a:lnTo>
                  <a:lnTo>
                    <a:pt x="8" y="1048"/>
                  </a:lnTo>
                  <a:lnTo>
                    <a:pt x="16" y="1091"/>
                  </a:lnTo>
                  <a:lnTo>
                    <a:pt x="24" y="1132"/>
                  </a:lnTo>
                  <a:lnTo>
                    <a:pt x="34" y="1173"/>
                  </a:lnTo>
                  <a:lnTo>
                    <a:pt x="47" y="1214"/>
                  </a:lnTo>
                  <a:lnTo>
                    <a:pt x="61" y="1253"/>
                  </a:lnTo>
                  <a:lnTo>
                    <a:pt x="77" y="1292"/>
                  </a:lnTo>
                  <a:lnTo>
                    <a:pt x="94" y="1329"/>
                  </a:lnTo>
                  <a:lnTo>
                    <a:pt x="114" y="1366"/>
                  </a:lnTo>
                  <a:lnTo>
                    <a:pt x="134" y="1402"/>
                  </a:lnTo>
                  <a:lnTo>
                    <a:pt x="156" y="1437"/>
                  </a:lnTo>
                  <a:lnTo>
                    <a:pt x="179" y="1471"/>
                  </a:lnTo>
                  <a:lnTo>
                    <a:pt x="205" y="1503"/>
                  </a:lnTo>
                  <a:lnTo>
                    <a:pt x="231" y="1534"/>
                  </a:lnTo>
                  <a:lnTo>
                    <a:pt x="259" y="1564"/>
                  </a:lnTo>
                  <a:lnTo>
                    <a:pt x="288" y="1593"/>
                  </a:lnTo>
                  <a:lnTo>
                    <a:pt x="319" y="1621"/>
                  </a:lnTo>
                  <a:lnTo>
                    <a:pt x="351" y="1647"/>
                  </a:lnTo>
                  <a:lnTo>
                    <a:pt x="384" y="1672"/>
                  </a:lnTo>
                  <a:lnTo>
                    <a:pt x="417" y="1696"/>
                  </a:lnTo>
                  <a:lnTo>
                    <a:pt x="453" y="1717"/>
                  </a:lnTo>
                  <a:lnTo>
                    <a:pt x="488" y="1738"/>
                  </a:lnTo>
                  <a:lnTo>
                    <a:pt x="525" y="1757"/>
                  </a:lnTo>
                  <a:lnTo>
                    <a:pt x="564" y="1773"/>
                  </a:lnTo>
                  <a:lnTo>
                    <a:pt x="603" y="1789"/>
                  </a:lnTo>
                  <a:lnTo>
                    <a:pt x="641" y="1802"/>
                  </a:lnTo>
                  <a:lnTo>
                    <a:pt x="682" y="1815"/>
                  </a:lnTo>
                  <a:lnTo>
                    <a:pt x="723" y="1825"/>
                  </a:lnTo>
                  <a:lnTo>
                    <a:pt x="765" y="1834"/>
                  </a:lnTo>
                  <a:lnTo>
                    <a:pt x="808" y="1839"/>
                  </a:lnTo>
                  <a:lnTo>
                    <a:pt x="813" y="1840"/>
                  </a:lnTo>
                  <a:lnTo>
                    <a:pt x="831" y="1816"/>
                  </a:lnTo>
                  <a:lnTo>
                    <a:pt x="851" y="1791"/>
                  </a:lnTo>
                  <a:lnTo>
                    <a:pt x="871" y="1767"/>
                  </a:lnTo>
                  <a:lnTo>
                    <a:pt x="885" y="1750"/>
                  </a:lnTo>
                  <a:close/>
                  <a:moveTo>
                    <a:pt x="96" y="919"/>
                  </a:moveTo>
                  <a:lnTo>
                    <a:pt x="96" y="894"/>
                  </a:lnTo>
                  <a:lnTo>
                    <a:pt x="98" y="871"/>
                  </a:lnTo>
                  <a:lnTo>
                    <a:pt x="100" y="847"/>
                  </a:lnTo>
                  <a:lnTo>
                    <a:pt x="102" y="822"/>
                  </a:lnTo>
                  <a:lnTo>
                    <a:pt x="105" y="799"/>
                  </a:lnTo>
                  <a:lnTo>
                    <a:pt x="109" y="776"/>
                  </a:lnTo>
                  <a:lnTo>
                    <a:pt x="114" y="752"/>
                  </a:lnTo>
                  <a:lnTo>
                    <a:pt x="119" y="729"/>
                  </a:lnTo>
                  <a:lnTo>
                    <a:pt x="124" y="707"/>
                  </a:lnTo>
                  <a:lnTo>
                    <a:pt x="131" y="684"/>
                  </a:lnTo>
                  <a:lnTo>
                    <a:pt x="138" y="663"/>
                  </a:lnTo>
                  <a:lnTo>
                    <a:pt x="146" y="640"/>
                  </a:lnTo>
                  <a:lnTo>
                    <a:pt x="155" y="618"/>
                  </a:lnTo>
                  <a:lnTo>
                    <a:pt x="163" y="597"/>
                  </a:lnTo>
                  <a:lnTo>
                    <a:pt x="173" y="576"/>
                  </a:lnTo>
                  <a:lnTo>
                    <a:pt x="183" y="556"/>
                  </a:lnTo>
                  <a:lnTo>
                    <a:pt x="193" y="536"/>
                  </a:lnTo>
                  <a:lnTo>
                    <a:pt x="204" y="515"/>
                  </a:lnTo>
                  <a:lnTo>
                    <a:pt x="216" y="496"/>
                  </a:lnTo>
                  <a:lnTo>
                    <a:pt x="228" y="476"/>
                  </a:lnTo>
                  <a:lnTo>
                    <a:pt x="241" y="457"/>
                  </a:lnTo>
                  <a:lnTo>
                    <a:pt x="254" y="439"/>
                  </a:lnTo>
                  <a:lnTo>
                    <a:pt x="267" y="420"/>
                  </a:lnTo>
                  <a:lnTo>
                    <a:pt x="282" y="403"/>
                  </a:lnTo>
                  <a:lnTo>
                    <a:pt x="296" y="386"/>
                  </a:lnTo>
                  <a:lnTo>
                    <a:pt x="311" y="369"/>
                  </a:lnTo>
                  <a:lnTo>
                    <a:pt x="326" y="351"/>
                  </a:lnTo>
                  <a:lnTo>
                    <a:pt x="342" y="335"/>
                  </a:lnTo>
                  <a:lnTo>
                    <a:pt x="358" y="320"/>
                  </a:lnTo>
                  <a:lnTo>
                    <a:pt x="375" y="305"/>
                  </a:lnTo>
                  <a:lnTo>
                    <a:pt x="393" y="290"/>
                  </a:lnTo>
                  <a:lnTo>
                    <a:pt x="410" y="275"/>
                  </a:lnTo>
                  <a:lnTo>
                    <a:pt x="397" y="295"/>
                  </a:lnTo>
                  <a:lnTo>
                    <a:pt x="384" y="317"/>
                  </a:lnTo>
                  <a:lnTo>
                    <a:pt x="371" y="338"/>
                  </a:lnTo>
                  <a:lnTo>
                    <a:pt x="359" y="361"/>
                  </a:lnTo>
                  <a:lnTo>
                    <a:pt x="346" y="384"/>
                  </a:lnTo>
                  <a:lnTo>
                    <a:pt x="334" y="406"/>
                  </a:lnTo>
                  <a:lnTo>
                    <a:pt x="320" y="427"/>
                  </a:lnTo>
                  <a:lnTo>
                    <a:pt x="305" y="447"/>
                  </a:lnTo>
                  <a:lnTo>
                    <a:pt x="286" y="469"/>
                  </a:lnTo>
                  <a:lnTo>
                    <a:pt x="267" y="489"/>
                  </a:lnTo>
                  <a:lnTo>
                    <a:pt x="248" y="509"/>
                  </a:lnTo>
                  <a:lnTo>
                    <a:pt x="231" y="529"/>
                  </a:lnTo>
                  <a:lnTo>
                    <a:pt x="224" y="540"/>
                  </a:lnTo>
                  <a:lnTo>
                    <a:pt x="216" y="551"/>
                  </a:lnTo>
                  <a:lnTo>
                    <a:pt x="211" y="561"/>
                  </a:lnTo>
                  <a:lnTo>
                    <a:pt x="205" y="574"/>
                  </a:lnTo>
                  <a:lnTo>
                    <a:pt x="202" y="587"/>
                  </a:lnTo>
                  <a:lnTo>
                    <a:pt x="199" y="600"/>
                  </a:lnTo>
                  <a:lnTo>
                    <a:pt x="198" y="615"/>
                  </a:lnTo>
                  <a:lnTo>
                    <a:pt x="198" y="631"/>
                  </a:lnTo>
                  <a:lnTo>
                    <a:pt x="202" y="624"/>
                  </a:lnTo>
                  <a:lnTo>
                    <a:pt x="206" y="615"/>
                  </a:lnTo>
                  <a:lnTo>
                    <a:pt x="211" y="608"/>
                  </a:lnTo>
                  <a:lnTo>
                    <a:pt x="216" y="600"/>
                  </a:lnTo>
                  <a:lnTo>
                    <a:pt x="221" y="593"/>
                  </a:lnTo>
                  <a:lnTo>
                    <a:pt x="227" y="585"/>
                  </a:lnTo>
                  <a:lnTo>
                    <a:pt x="231" y="576"/>
                  </a:lnTo>
                  <a:lnTo>
                    <a:pt x="235" y="568"/>
                  </a:lnTo>
                  <a:lnTo>
                    <a:pt x="235" y="578"/>
                  </a:lnTo>
                  <a:lnTo>
                    <a:pt x="234" y="586"/>
                  </a:lnTo>
                  <a:lnTo>
                    <a:pt x="233" y="595"/>
                  </a:lnTo>
                  <a:lnTo>
                    <a:pt x="231" y="602"/>
                  </a:lnTo>
                  <a:lnTo>
                    <a:pt x="225" y="617"/>
                  </a:lnTo>
                  <a:lnTo>
                    <a:pt x="217" y="631"/>
                  </a:lnTo>
                  <a:lnTo>
                    <a:pt x="208" y="644"/>
                  </a:lnTo>
                  <a:lnTo>
                    <a:pt x="200" y="658"/>
                  </a:lnTo>
                  <a:lnTo>
                    <a:pt x="191" y="672"/>
                  </a:lnTo>
                  <a:lnTo>
                    <a:pt x="184" y="688"/>
                  </a:lnTo>
                  <a:lnTo>
                    <a:pt x="180" y="697"/>
                  </a:lnTo>
                  <a:lnTo>
                    <a:pt x="178" y="706"/>
                  </a:lnTo>
                  <a:lnTo>
                    <a:pt x="176" y="715"/>
                  </a:lnTo>
                  <a:lnTo>
                    <a:pt x="175" y="725"/>
                  </a:lnTo>
                  <a:lnTo>
                    <a:pt x="173" y="745"/>
                  </a:lnTo>
                  <a:lnTo>
                    <a:pt x="174" y="766"/>
                  </a:lnTo>
                  <a:lnTo>
                    <a:pt x="176" y="787"/>
                  </a:lnTo>
                  <a:lnTo>
                    <a:pt x="179" y="806"/>
                  </a:lnTo>
                  <a:lnTo>
                    <a:pt x="185" y="824"/>
                  </a:lnTo>
                  <a:lnTo>
                    <a:pt x="192" y="841"/>
                  </a:lnTo>
                  <a:lnTo>
                    <a:pt x="196" y="849"/>
                  </a:lnTo>
                  <a:lnTo>
                    <a:pt x="200" y="854"/>
                  </a:lnTo>
                  <a:lnTo>
                    <a:pt x="204" y="859"/>
                  </a:lnTo>
                  <a:lnTo>
                    <a:pt x="208" y="863"/>
                  </a:lnTo>
                  <a:lnTo>
                    <a:pt x="217" y="872"/>
                  </a:lnTo>
                  <a:lnTo>
                    <a:pt x="227" y="883"/>
                  </a:lnTo>
                  <a:lnTo>
                    <a:pt x="230" y="890"/>
                  </a:lnTo>
                  <a:lnTo>
                    <a:pt x="233" y="897"/>
                  </a:lnTo>
                  <a:lnTo>
                    <a:pt x="234" y="904"/>
                  </a:lnTo>
                  <a:lnTo>
                    <a:pt x="234" y="911"/>
                  </a:lnTo>
                  <a:lnTo>
                    <a:pt x="235" y="919"/>
                  </a:lnTo>
                  <a:lnTo>
                    <a:pt x="236" y="927"/>
                  </a:lnTo>
                  <a:lnTo>
                    <a:pt x="238" y="934"/>
                  </a:lnTo>
                  <a:lnTo>
                    <a:pt x="241" y="941"/>
                  </a:lnTo>
                  <a:lnTo>
                    <a:pt x="245" y="946"/>
                  </a:lnTo>
                  <a:lnTo>
                    <a:pt x="249" y="951"/>
                  </a:lnTo>
                  <a:lnTo>
                    <a:pt x="254" y="955"/>
                  </a:lnTo>
                  <a:lnTo>
                    <a:pt x="259" y="958"/>
                  </a:lnTo>
                  <a:lnTo>
                    <a:pt x="270" y="964"/>
                  </a:lnTo>
                  <a:lnTo>
                    <a:pt x="282" y="969"/>
                  </a:lnTo>
                  <a:lnTo>
                    <a:pt x="294" y="974"/>
                  </a:lnTo>
                  <a:lnTo>
                    <a:pt x="304" y="979"/>
                  </a:lnTo>
                  <a:lnTo>
                    <a:pt x="309" y="983"/>
                  </a:lnTo>
                  <a:lnTo>
                    <a:pt x="313" y="986"/>
                  </a:lnTo>
                  <a:lnTo>
                    <a:pt x="317" y="990"/>
                  </a:lnTo>
                  <a:lnTo>
                    <a:pt x="319" y="996"/>
                  </a:lnTo>
                  <a:lnTo>
                    <a:pt x="324" y="1007"/>
                  </a:lnTo>
                  <a:lnTo>
                    <a:pt x="327" y="1019"/>
                  </a:lnTo>
                  <a:lnTo>
                    <a:pt x="328" y="1030"/>
                  </a:lnTo>
                  <a:lnTo>
                    <a:pt x="329" y="1041"/>
                  </a:lnTo>
                  <a:lnTo>
                    <a:pt x="331" y="1052"/>
                  </a:lnTo>
                  <a:lnTo>
                    <a:pt x="334" y="1063"/>
                  </a:lnTo>
                  <a:lnTo>
                    <a:pt x="337" y="1069"/>
                  </a:lnTo>
                  <a:lnTo>
                    <a:pt x="341" y="1074"/>
                  </a:lnTo>
                  <a:lnTo>
                    <a:pt x="345" y="1080"/>
                  </a:lnTo>
                  <a:lnTo>
                    <a:pt x="351" y="1085"/>
                  </a:lnTo>
                  <a:lnTo>
                    <a:pt x="370" y="1100"/>
                  </a:lnTo>
                  <a:lnTo>
                    <a:pt x="392" y="1113"/>
                  </a:lnTo>
                  <a:lnTo>
                    <a:pt x="396" y="1117"/>
                  </a:lnTo>
                  <a:lnTo>
                    <a:pt x="399" y="1122"/>
                  </a:lnTo>
                  <a:lnTo>
                    <a:pt x="402" y="1126"/>
                  </a:lnTo>
                  <a:lnTo>
                    <a:pt x="404" y="1130"/>
                  </a:lnTo>
                  <a:lnTo>
                    <a:pt x="406" y="1136"/>
                  </a:lnTo>
                  <a:lnTo>
                    <a:pt x="406" y="1142"/>
                  </a:lnTo>
                  <a:lnTo>
                    <a:pt x="404" y="1148"/>
                  </a:lnTo>
                  <a:lnTo>
                    <a:pt x="401" y="1156"/>
                  </a:lnTo>
                  <a:lnTo>
                    <a:pt x="398" y="1163"/>
                  </a:lnTo>
                  <a:lnTo>
                    <a:pt x="393" y="1168"/>
                  </a:lnTo>
                  <a:lnTo>
                    <a:pt x="387" y="1172"/>
                  </a:lnTo>
                  <a:lnTo>
                    <a:pt x="381" y="1178"/>
                  </a:lnTo>
                  <a:lnTo>
                    <a:pt x="375" y="1183"/>
                  </a:lnTo>
                  <a:lnTo>
                    <a:pt x="370" y="1188"/>
                  </a:lnTo>
                  <a:lnTo>
                    <a:pt x="366" y="1195"/>
                  </a:lnTo>
                  <a:lnTo>
                    <a:pt x="362" y="1202"/>
                  </a:lnTo>
                  <a:lnTo>
                    <a:pt x="361" y="1208"/>
                  </a:lnTo>
                  <a:lnTo>
                    <a:pt x="360" y="1213"/>
                  </a:lnTo>
                  <a:lnTo>
                    <a:pt x="360" y="1219"/>
                  </a:lnTo>
                  <a:lnTo>
                    <a:pt x="361" y="1225"/>
                  </a:lnTo>
                  <a:lnTo>
                    <a:pt x="364" y="1237"/>
                  </a:lnTo>
                  <a:lnTo>
                    <a:pt x="366" y="1248"/>
                  </a:lnTo>
                  <a:lnTo>
                    <a:pt x="370" y="1266"/>
                  </a:lnTo>
                  <a:lnTo>
                    <a:pt x="376" y="1283"/>
                  </a:lnTo>
                  <a:lnTo>
                    <a:pt x="385" y="1298"/>
                  </a:lnTo>
                  <a:lnTo>
                    <a:pt x="395" y="1313"/>
                  </a:lnTo>
                  <a:lnTo>
                    <a:pt x="406" y="1327"/>
                  </a:lnTo>
                  <a:lnTo>
                    <a:pt x="418" y="1339"/>
                  </a:lnTo>
                  <a:lnTo>
                    <a:pt x="432" y="1351"/>
                  </a:lnTo>
                  <a:lnTo>
                    <a:pt x="448" y="1361"/>
                  </a:lnTo>
                  <a:lnTo>
                    <a:pt x="467" y="1373"/>
                  </a:lnTo>
                  <a:lnTo>
                    <a:pt x="485" y="1384"/>
                  </a:lnTo>
                  <a:lnTo>
                    <a:pt x="494" y="1391"/>
                  </a:lnTo>
                  <a:lnTo>
                    <a:pt x="502" y="1398"/>
                  </a:lnTo>
                  <a:lnTo>
                    <a:pt x="509" y="1406"/>
                  </a:lnTo>
                  <a:lnTo>
                    <a:pt x="516" y="1416"/>
                  </a:lnTo>
                  <a:lnTo>
                    <a:pt x="522" y="1428"/>
                  </a:lnTo>
                  <a:lnTo>
                    <a:pt x="525" y="1438"/>
                  </a:lnTo>
                  <a:lnTo>
                    <a:pt x="527" y="1449"/>
                  </a:lnTo>
                  <a:lnTo>
                    <a:pt x="528" y="1461"/>
                  </a:lnTo>
                  <a:lnTo>
                    <a:pt x="528" y="1484"/>
                  </a:lnTo>
                  <a:lnTo>
                    <a:pt x="530" y="1508"/>
                  </a:lnTo>
                  <a:lnTo>
                    <a:pt x="536" y="1544"/>
                  </a:lnTo>
                  <a:lnTo>
                    <a:pt x="541" y="1582"/>
                  </a:lnTo>
                  <a:lnTo>
                    <a:pt x="544" y="1601"/>
                  </a:lnTo>
                  <a:lnTo>
                    <a:pt x="549" y="1619"/>
                  </a:lnTo>
                  <a:lnTo>
                    <a:pt x="554" y="1637"/>
                  </a:lnTo>
                  <a:lnTo>
                    <a:pt x="560" y="1654"/>
                  </a:lnTo>
                  <a:lnTo>
                    <a:pt x="563" y="1661"/>
                  </a:lnTo>
                  <a:lnTo>
                    <a:pt x="567" y="1670"/>
                  </a:lnTo>
                  <a:lnTo>
                    <a:pt x="540" y="1657"/>
                  </a:lnTo>
                  <a:lnTo>
                    <a:pt x="515" y="1643"/>
                  </a:lnTo>
                  <a:lnTo>
                    <a:pt x="491" y="1628"/>
                  </a:lnTo>
                  <a:lnTo>
                    <a:pt x="466" y="1613"/>
                  </a:lnTo>
                  <a:lnTo>
                    <a:pt x="442" y="1597"/>
                  </a:lnTo>
                  <a:lnTo>
                    <a:pt x="420" y="1579"/>
                  </a:lnTo>
                  <a:lnTo>
                    <a:pt x="397" y="1561"/>
                  </a:lnTo>
                  <a:lnTo>
                    <a:pt x="375" y="1543"/>
                  </a:lnTo>
                  <a:lnTo>
                    <a:pt x="354" y="1522"/>
                  </a:lnTo>
                  <a:lnTo>
                    <a:pt x="333" y="1503"/>
                  </a:lnTo>
                  <a:lnTo>
                    <a:pt x="313" y="1481"/>
                  </a:lnTo>
                  <a:lnTo>
                    <a:pt x="295" y="1460"/>
                  </a:lnTo>
                  <a:lnTo>
                    <a:pt x="276" y="1438"/>
                  </a:lnTo>
                  <a:lnTo>
                    <a:pt x="258" y="1416"/>
                  </a:lnTo>
                  <a:lnTo>
                    <a:pt x="242" y="1392"/>
                  </a:lnTo>
                  <a:lnTo>
                    <a:pt x="226" y="1368"/>
                  </a:lnTo>
                  <a:lnTo>
                    <a:pt x="211" y="1343"/>
                  </a:lnTo>
                  <a:lnTo>
                    <a:pt x="197" y="1318"/>
                  </a:lnTo>
                  <a:lnTo>
                    <a:pt x="183" y="1293"/>
                  </a:lnTo>
                  <a:lnTo>
                    <a:pt x="171" y="1266"/>
                  </a:lnTo>
                  <a:lnTo>
                    <a:pt x="159" y="1239"/>
                  </a:lnTo>
                  <a:lnTo>
                    <a:pt x="148" y="1212"/>
                  </a:lnTo>
                  <a:lnTo>
                    <a:pt x="138" y="1185"/>
                  </a:lnTo>
                  <a:lnTo>
                    <a:pt x="130" y="1157"/>
                  </a:lnTo>
                  <a:lnTo>
                    <a:pt x="121" y="1128"/>
                  </a:lnTo>
                  <a:lnTo>
                    <a:pt x="115" y="1099"/>
                  </a:lnTo>
                  <a:lnTo>
                    <a:pt x="109" y="1070"/>
                  </a:lnTo>
                  <a:lnTo>
                    <a:pt x="104" y="1041"/>
                  </a:lnTo>
                  <a:lnTo>
                    <a:pt x="101" y="1011"/>
                  </a:lnTo>
                  <a:lnTo>
                    <a:pt x="98" y="980"/>
                  </a:lnTo>
                  <a:lnTo>
                    <a:pt x="96" y="949"/>
                  </a:lnTo>
                  <a:lnTo>
                    <a:pt x="96" y="919"/>
                  </a:lnTo>
                  <a:close/>
                </a:path>
              </a:pathLst>
            </a:cu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3" name="Freeform 102"/>
            <p:cNvSpPr>
              <a:spLocks noEditPoints="1"/>
            </p:cNvSpPr>
            <p:nvPr/>
          </p:nvSpPr>
          <p:spPr bwMode="auto">
            <a:xfrm>
              <a:off x="1182018" y="4019104"/>
              <a:ext cx="249051" cy="235770"/>
            </a:xfrm>
            <a:custGeom>
              <a:avLst/>
              <a:gdLst>
                <a:gd name="T0" fmla="*/ 275 w 1064"/>
                <a:gd name="T1" fmla="*/ 961 h 1101"/>
                <a:gd name="T2" fmla="*/ 124 w 1064"/>
                <a:gd name="T3" fmla="*/ 962 h 1101"/>
                <a:gd name="T4" fmla="*/ 109 w 1064"/>
                <a:gd name="T5" fmla="*/ 975 h 1101"/>
                <a:gd name="T6" fmla="*/ 103 w 1064"/>
                <a:gd name="T7" fmla="*/ 994 h 1101"/>
                <a:gd name="T8" fmla="*/ 106 w 1064"/>
                <a:gd name="T9" fmla="*/ 1075 h 1101"/>
                <a:gd name="T10" fmla="*/ 117 w 1064"/>
                <a:gd name="T11" fmla="*/ 1091 h 1101"/>
                <a:gd name="T12" fmla="*/ 137 w 1064"/>
                <a:gd name="T13" fmla="*/ 1097 h 1101"/>
                <a:gd name="T14" fmla="*/ 934 w 1064"/>
                <a:gd name="T15" fmla="*/ 1099 h 1101"/>
                <a:gd name="T16" fmla="*/ 949 w 1064"/>
                <a:gd name="T17" fmla="*/ 1086 h 1101"/>
                <a:gd name="T18" fmla="*/ 955 w 1064"/>
                <a:gd name="T19" fmla="*/ 1068 h 1101"/>
                <a:gd name="T20" fmla="*/ 953 w 1064"/>
                <a:gd name="T21" fmla="*/ 986 h 1101"/>
                <a:gd name="T22" fmla="*/ 940 w 1064"/>
                <a:gd name="T23" fmla="*/ 971 h 1101"/>
                <a:gd name="T24" fmla="*/ 922 w 1064"/>
                <a:gd name="T25" fmla="*/ 964 h 1101"/>
                <a:gd name="T26" fmla="*/ 1003 w 1064"/>
                <a:gd name="T27" fmla="*/ 928 h 1101"/>
                <a:gd name="T28" fmla="*/ 1020 w 1064"/>
                <a:gd name="T29" fmla="*/ 925 h 1101"/>
                <a:gd name="T30" fmla="*/ 1042 w 1064"/>
                <a:gd name="T31" fmla="*/ 912 h 1101"/>
                <a:gd name="T32" fmla="*/ 1056 w 1064"/>
                <a:gd name="T33" fmla="*/ 888 h 1101"/>
                <a:gd name="T34" fmla="*/ 1060 w 1064"/>
                <a:gd name="T35" fmla="*/ 871 h 1101"/>
                <a:gd name="T36" fmla="*/ 1063 w 1064"/>
                <a:gd name="T37" fmla="*/ 52 h 1101"/>
                <a:gd name="T38" fmla="*/ 1054 w 1064"/>
                <a:gd name="T39" fmla="*/ 32 h 1101"/>
                <a:gd name="T40" fmla="*/ 1030 w 1064"/>
                <a:gd name="T41" fmla="*/ 11 h 1101"/>
                <a:gd name="T42" fmla="*/ 1013 w 1064"/>
                <a:gd name="T43" fmla="*/ 7 h 1101"/>
                <a:gd name="T44" fmla="*/ 56 w 1064"/>
                <a:gd name="T45" fmla="*/ 1 h 1101"/>
                <a:gd name="T46" fmla="*/ 40 w 1064"/>
                <a:gd name="T47" fmla="*/ 5 h 1101"/>
                <a:gd name="T48" fmla="*/ 15 w 1064"/>
                <a:gd name="T49" fmla="*/ 25 h 1101"/>
                <a:gd name="T50" fmla="*/ 7 w 1064"/>
                <a:gd name="T51" fmla="*/ 46 h 1101"/>
                <a:gd name="T52" fmla="*/ 0 w 1064"/>
                <a:gd name="T53" fmla="*/ 865 h 1101"/>
                <a:gd name="T54" fmla="*/ 3 w 1064"/>
                <a:gd name="T55" fmla="*/ 882 h 1101"/>
                <a:gd name="T56" fmla="*/ 16 w 1064"/>
                <a:gd name="T57" fmla="*/ 905 h 1101"/>
                <a:gd name="T58" fmla="*/ 40 w 1064"/>
                <a:gd name="T59" fmla="*/ 919 h 1101"/>
                <a:gd name="T60" fmla="*/ 57 w 1064"/>
                <a:gd name="T61" fmla="*/ 922 h 1101"/>
                <a:gd name="T62" fmla="*/ 119 w 1064"/>
                <a:gd name="T63" fmla="*/ 115 h 1101"/>
                <a:gd name="T64" fmla="*/ 747 w 1064"/>
                <a:gd name="T65" fmla="*/ 890 h 1101"/>
                <a:gd name="T66" fmla="*/ 715 w 1064"/>
                <a:gd name="T67" fmla="*/ 886 h 1101"/>
                <a:gd name="T68" fmla="*/ 694 w 1064"/>
                <a:gd name="T69" fmla="*/ 876 h 1101"/>
                <a:gd name="T70" fmla="*/ 690 w 1064"/>
                <a:gd name="T71" fmla="*/ 863 h 1101"/>
                <a:gd name="T72" fmla="*/ 706 w 1064"/>
                <a:gd name="T73" fmla="*/ 851 h 1101"/>
                <a:gd name="T74" fmla="*/ 736 w 1064"/>
                <a:gd name="T75" fmla="*/ 846 h 1101"/>
                <a:gd name="T76" fmla="*/ 770 w 1064"/>
                <a:gd name="T77" fmla="*/ 847 h 1101"/>
                <a:gd name="T78" fmla="*/ 796 w 1064"/>
                <a:gd name="T79" fmla="*/ 856 h 1101"/>
                <a:gd name="T80" fmla="*/ 806 w 1064"/>
                <a:gd name="T81" fmla="*/ 868 h 1101"/>
                <a:gd name="T82" fmla="*/ 796 w 1064"/>
                <a:gd name="T83" fmla="*/ 880 h 1101"/>
                <a:gd name="T84" fmla="*/ 770 w 1064"/>
                <a:gd name="T85" fmla="*/ 888 h 1101"/>
                <a:gd name="T86" fmla="*/ 883 w 1064"/>
                <a:gd name="T87" fmla="*/ 892 h 1101"/>
                <a:gd name="T88" fmla="*/ 851 w 1064"/>
                <a:gd name="T89" fmla="*/ 889 h 1101"/>
                <a:gd name="T90" fmla="*/ 829 w 1064"/>
                <a:gd name="T91" fmla="*/ 878 h 1101"/>
                <a:gd name="T92" fmla="*/ 826 w 1064"/>
                <a:gd name="T93" fmla="*/ 865 h 1101"/>
                <a:gd name="T94" fmla="*/ 842 w 1064"/>
                <a:gd name="T95" fmla="*/ 855 h 1101"/>
                <a:gd name="T96" fmla="*/ 872 w 1064"/>
                <a:gd name="T97" fmla="*/ 848 h 1101"/>
                <a:gd name="T98" fmla="*/ 907 w 1064"/>
                <a:gd name="T99" fmla="*/ 850 h 1101"/>
                <a:gd name="T100" fmla="*/ 933 w 1064"/>
                <a:gd name="T101" fmla="*/ 858 h 1101"/>
                <a:gd name="T102" fmla="*/ 942 w 1064"/>
                <a:gd name="T103" fmla="*/ 871 h 1101"/>
                <a:gd name="T104" fmla="*/ 932 w 1064"/>
                <a:gd name="T105" fmla="*/ 883 h 1101"/>
                <a:gd name="T106" fmla="*/ 906 w 1064"/>
                <a:gd name="T107" fmla="*/ 89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4" h="1101">
                  <a:moveTo>
                    <a:pt x="57" y="922"/>
                  </a:moveTo>
                  <a:lnTo>
                    <a:pt x="275" y="924"/>
                  </a:lnTo>
                  <a:lnTo>
                    <a:pt x="275" y="961"/>
                  </a:lnTo>
                  <a:lnTo>
                    <a:pt x="137" y="960"/>
                  </a:lnTo>
                  <a:lnTo>
                    <a:pt x="130" y="961"/>
                  </a:lnTo>
                  <a:lnTo>
                    <a:pt x="124" y="962"/>
                  </a:lnTo>
                  <a:lnTo>
                    <a:pt x="119" y="966"/>
                  </a:lnTo>
                  <a:lnTo>
                    <a:pt x="113" y="970"/>
                  </a:lnTo>
                  <a:lnTo>
                    <a:pt x="109" y="975"/>
                  </a:lnTo>
                  <a:lnTo>
                    <a:pt x="106" y="981"/>
                  </a:lnTo>
                  <a:lnTo>
                    <a:pt x="103" y="987"/>
                  </a:lnTo>
                  <a:lnTo>
                    <a:pt x="103" y="994"/>
                  </a:lnTo>
                  <a:lnTo>
                    <a:pt x="102" y="1063"/>
                  </a:lnTo>
                  <a:lnTo>
                    <a:pt x="103" y="1069"/>
                  </a:lnTo>
                  <a:lnTo>
                    <a:pt x="106" y="1075"/>
                  </a:lnTo>
                  <a:lnTo>
                    <a:pt x="109" y="1082"/>
                  </a:lnTo>
                  <a:lnTo>
                    <a:pt x="112" y="1086"/>
                  </a:lnTo>
                  <a:lnTo>
                    <a:pt x="117" y="1091"/>
                  </a:lnTo>
                  <a:lnTo>
                    <a:pt x="123" y="1094"/>
                  </a:lnTo>
                  <a:lnTo>
                    <a:pt x="129" y="1096"/>
                  </a:lnTo>
                  <a:lnTo>
                    <a:pt x="137" y="1097"/>
                  </a:lnTo>
                  <a:lnTo>
                    <a:pt x="921" y="1101"/>
                  </a:lnTo>
                  <a:lnTo>
                    <a:pt x="927" y="1100"/>
                  </a:lnTo>
                  <a:lnTo>
                    <a:pt x="934" y="1099"/>
                  </a:lnTo>
                  <a:lnTo>
                    <a:pt x="940" y="1096"/>
                  </a:lnTo>
                  <a:lnTo>
                    <a:pt x="946" y="1092"/>
                  </a:lnTo>
                  <a:lnTo>
                    <a:pt x="949" y="1086"/>
                  </a:lnTo>
                  <a:lnTo>
                    <a:pt x="952" y="1081"/>
                  </a:lnTo>
                  <a:lnTo>
                    <a:pt x="954" y="1074"/>
                  </a:lnTo>
                  <a:lnTo>
                    <a:pt x="955" y="1068"/>
                  </a:lnTo>
                  <a:lnTo>
                    <a:pt x="955" y="999"/>
                  </a:lnTo>
                  <a:lnTo>
                    <a:pt x="955" y="993"/>
                  </a:lnTo>
                  <a:lnTo>
                    <a:pt x="953" y="986"/>
                  </a:lnTo>
                  <a:lnTo>
                    <a:pt x="950" y="980"/>
                  </a:lnTo>
                  <a:lnTo>
                    <a:pt x="946" y="975"/>
                  </a:lnTo>
                  <a:lnTo>
                    <a:pt x="940" y="971"/>
                  </a:lnTo>
                  <a:lnTo>
                    <a:pt x="935" y="968"/>
                  </a:lnTo>
                  <a:lnTo>
                    <a:pt x="928" y="966"/>
                  </a:lnTo>
                  <a:lnTo>
                    <a:pt x="922" y="964"/>
                  </a:lnTo>
                  <a:lnTo>
                    <a:pt x="785" y="963"/>
                  </a:lnTo>
                  <a:lnTo>
                    <a:pt x="785" y="927"/>
                  </a:lnTo>
                  <a:lnTo>
                    <a:pt x="1003" y="928"/>
                  </a:lnTo>
                  <a:lnTo>
                    <a:pt x="1008" y="928"/>
                  </a:lnTo>
                  <a:lnTo>
                    <a:pt x="1014" y="927"/>
                  </a:lnTo>
                  <a:lnTo>
                    <a:pt x="1020" y="925"/>
                  </a:lnTo>
                  <a:lnTo>
                    <a:pt x="1025" y="924"/>
                  </a:lnTo>
                  <a:lnTo>
                    <a:pt x="1035" y="918"/>
                  </a:lnTo>
                  <a:lnTo>
                    <a:pt x="1042" y="912"/>
                  </a:lnTo>
                  <a:lnTo>
                    <a:pt x="1050" y="903"/>
                  </a:lnTo>
                  <a:lnTo>
                    <a:pt x="1055" y="893"/>
                  </a:lnTo>
                  <a:lnTo>
                    <a:pt x="1056" y="888"/>
                  </a:lnTo>
                  <a:lnTo>
                    <a:pt x="1059" y="883"/>
                  </a:lnTo>
                  <a:lnTo>
                    <a:pt x="1060" y="877"/>
                  </a:lnTo>
                  <a:lnTo>
                    <a:pt x="1060" y="871"/>
                  </a:lnTo>
                  <a:lnTo>
                    <a:pt x="1064" y="63"/>
                  </a:lnTo>
                  <a:lnTo>
                    <a:pt x="1064" y="57"/>
                  </a:lnTo>
                  <a:lnTo>
                    <a:pt x="1063" y="52"/>
                  </a:lnTo>
                  <a:lnTo>
                    <a:pt x="1062" y="47"/>
                  </a:lnTo>
                  <a:lnTo>
                    <a:pt x="1060" y="41"/>
                  </a:lnTo>
                  <a:lnTo>
                    <a:pt x="1054" y="32"/>
                  </a:lnTo>
                  <a:lnTo>
                    <a:pt x="1048" y="23"/>
                  </a:lnTo>
                  <a:lnTo>
                    <a:pt x="1039" y="16"/>
                  </a:lnTo>
                  <a:lnTo>
                    <a:pt x="1030" y="11"/>
                  </a:lnTo>
                  <a:lnTo>
                    <a:pt x="1025" y="9"/>
                  </a:lnTo>
                  <a:lnTo>
                    <a:pt x="1020" y="8"/>
                  </a:lnTo>
                  <a:lnTo>
                    <a:pt x="1013" y="7"/>
                  </a:lnTo>
                  <a:lnTo>
                    <a:pt x="1008" y="7"/>
                  </a:lnTo>
                  <a:lnTo>
                    <a:pt x="63" y="0"/>
                  </a:lnTo>
                  <a:lnTo>
                    <a:pt x="56" y="1"/>
                  </a:lnTo>
                  <a:lnTo>
                    <a:pt x="51" y="1"/>
                  </a:lnTo>
                  <a:lnTo>
                    <a:pt x="45" y="4"/>
                  </a:lnTo>
                  <a:lnTo>
                    <a:pt x="40" y="5"/>
                  </a:lnTo>
                  <a:lnTo>
                    <a:pt x="30" y="10"/>
                  </a:lnTo>
                  <a:lnTo>
                    <a:pt x="22" y="18"/>
                  </a:lnTo>
                  <a:lnTo>
                    <a:pt x="15" y="25"/>
                  </a:lnTo>
                  <a:lnTo>
                    <a:pt x="10" y="35"/>
                  </a:lnTo>
                  <a:lnTo>
                    <a:pt x="8" y="40"/>
                  </a:lnTo>
                  <a:lnTo>
                    <a:pt x="7" y="46"/>
                  </a:lnTo>
                  <a:lnTo>
                    <a:pt x="5" y="51"/>
                  </a:lnTo>
                  <a:lnTo>
                    <a:pt x="5" y="57"/>
                  </a:lnTo>
                  <a:lnTo>
                    <a:pt x="0" y="865"/>
                  </a:lnTo>
                  <a:lnTo>
                    <a:pt x="1" y="871"/>
                  </a:lnTo>
                  <a:lnTo>
                    <a:pt x="1" y="876"/>
                  </a:lnTo>
                  <a:lnTo>
                    <a:pt x="3" y="882"/>
                  </a:lnTo>
                  <a:lnTo>
                    <a:pt x="4" y="887"/>
                  </a:lnTo>
                  <a:lnTo>
                    <a:pt x="10" y="897"/>
                  </a:lnTo>
                  <a:lnTo>
                    <a:pt x="16" y="905"/>
                  </a:lnTo>
                  <a:lnTo>
                    <a:pt x="25" y="913"/>
                  </a:lnTo>
                  <a:lnTo>
                    <a:pt x="35" y="917"/>
                  </a:lnTo>
                  <a:lnTo>
                    <a:pt x="40" y="919"/>
                  </a:lnTo>
                  <a:lnTo>
                    <a:pt x="45" y="921"/>
                  </a:lnTo>
                  <a:lnTo>
                    <a:pt x="51" y="921"/>
                  </a:lnTo>
                  <a:lnTo>
                    <a:pt x="57" y="922"/>
                  </a:lnTo>
                  <a:close/>
                  <a:moveTo>
                    <a:pt x="947" y="814"/>
                  </a:moveTo>
                  <a:lnTo>
                    <a:pt x="114" y="809"/>
                  </a:lnTo>
                  <a:lnTo>
                    <a:pt x="119" y="115"/>
                  </a:lnTo>
                  <a:lnTo>
                    <a:pt x="951" y="120"/>
                  </a:lnTo>
                  <a:lnTo>
                    <a:pt x="947" y="814"/>
                  </a:lnTo>
                  <a:close/>
                  <a:moveTo>
                    <a:pt x="747" y="890"/>
                  </a:moveTo>
                  <a:lnTo>
                    <a:pt x="736" y="889"/>
                  </a:lnTo>
                  <a:lnTo>
                    <a:pt x="725" y="888"/>
                  </a:lnTo>
                  <a:lnTo>
                    <a:pt x="715" y="886"/>
                  </a:lnTo>
                  <a:lnTo>
                    <a:pt x="706" y="884"/>
                  </a:lnTo>
                  <a:lnTo>
                    <a:pt x="699" y="880"/>
                  </a:lnTo>
                  <a:lnTo>
                    <a:pt x="694" y="876"/>
                  </a:lnTo>
                  <a:lnTo>
                    <a:pt x="690" y="872"/>
                  </a:lnTo>
                  <a:lnTo>
                    <a:pt x="689" y="868"/>
                  </a:lnTo>
                  <a:lnTo>
                    <a:pt x="690" y="863"/>
                  </a:lnTo>
                  <a:lnTo>
                    <a:pt x="694" y="859"/>
                  </a:lnTo>
                  <a:lnTo>
                    <a:pt x="699" y="855"/>
                  </a:lnTo>
                  <a:lnTo>
                    <a:pt x="706" y="851"/>
                  </a:lnTo>
                  <a:lnTo>
                    <a:pt x="715" y="849"/>
                  </a:lnTo>
                  <a:lnTo>
                    <a:pt x="725" y="847"/>
                  </a:lnTo>
                  <a:lnTo>
                    <a:pt x="736" y="846"/>
                  </a:lnTo>
                  <a:lnTo>
                    <a:pt x="747" y="845"/>
                  </a:lnTo>
                  <a:lnTo>
                    <a:pt x="759" y="846"/>
                  </a:lnTo>
                  <a:lnTo>
                    <a:pt x="770" y="847"/>
                  </a:lnTo>
                  <a:lnTo>
                    <a:pt x="781" y="849"/>
                  </a:lnTo>
                  <a:lnTo>
                    <a:pt x="789" y="852"/>
                  </a:lnTo>
                  <a:lnTo>
                    <a:pt x="796" y="856"/>
                  </a:lnTo>
                  <a:lnTo>
                    <a:pt x="801" y="859"/>
                  </a:lnTo>
                  <a:lnTo>
                    <a:pt x="804" y="863"/>
                  </a:lnTo>
                  <a:lnTo>
                    <a:pt x="806" y="868"/>
                  </a:lnTo>
                  <a:lnTo>
                    <a:pt x="804" y="873"/>
                  </a:lnTo>
                  <a:lnTo>
                    <a:pt x="801" y="877"/>
                  </a:lnTo>
                  <a:lnTo>
                    <a:pt x="796" y="880"/>
                  </a:lnTo>
                  <a:lnTo>
                    <a:pt x="788" y="884"/>
                  </a:lnTo>
                  <a:lnTo>
                    <a:pt x="780" y="887"/>
                  </a:lnTo>
                  <a:lnTo>
                    <a:pt x="770" y="888"/>
                  </a:lnTo>
                  <a:lnTo>
                    <a:pt x="759" y="890"/>
                  </a:lnTo>
                  <a:lnTo>
                    <a:pt x="747" y="890"/>
                  </a:lnTo>
                  <a:close/>
                  <a:moveTo>
                    <a:pt x="883" y="892"/>
                  </a:moveTo>
                  <a:lnTo>
                    <a:pt x="871" y="892"/>
                  </a:lnTo>
                  <a:lnTo>
                    <a:pt x="860" y="891"/>
                  </a:lnTo>
                  <a:lnTo>
                    <a:pt x="851" y="889"/>
                  </a:lnTo>
                  <a:lnTo>
                    <a:pt x="842" y="886"/>
                  </a:lnTo>
                  <a:lnTo>
                    <a:pt x="835" y="883"/>
                  </a:lnTo>
                  <a:lnTo>
                    <a:pt x="829" y="878"/>
                  </a:lnTo>
                  <a:lnTo>
                    <a:pt x="826" y="874"/>
                  </a:lnTo>
                  <a:lnTo>
                    <a:pt x="825" y="870"/>
                  </a:lnTo>
                  <a:lnTo>
                    <a:pt x="826" y="865"/>
                  </a:lnTo>
                  <a:lnTo>
                    <a:pt x="829" y="861"/>
                  </a:lnTo>
                  <a:lnTo>
                    <a:pt x="835" y="858"/>
                  </a:lnTo>
                  <a:lnTo>
                    <a:pt x="842" y="855"/>
                  </a:lnTo>
                  <a:lnTo>
                    <a:pt x="851" y="851"/>
                  </a:lnTo>
                  <a:lnTo>
                    <a:pt x="860" y="849"/>
                  </a:lnTo>
                  <a:lnTo>
                    <a:pt x="872" y="848"/>
                  </a:lnTo>
                  <a:lnTo>
                    <a:pt x="884" y="848"/>
                  </a:lnTo>
                  <a:lnTo>
                    <a:pt x="896" y="848"/>
                  </a:lnTo>
                  <a:lnTo>
                    <a:pt x="907" y="850"/>
                  </a:lnTo>
                  <a:lnTo>
                    <a:pt x="916" y="851"/>
                  </a:lnTo>
                  <a:lnTo>
                    <a:pt x="925" y="855"/>
                  </a:lnTo>
                  <a:lnTo>
                    <a:pt x="933" y="858"/>
                  </a:lnTo>
                  <a:lnTo>
                    <a:pt x="938" y="862"/>
                  </a:lnTo>
                  <a:lnTo>
                    <a:pt x="941" y="866"/>
                  </a:lnTo>
                  <a:lnTo>
                    <a:pt x="942" y="871"/>
                  </a:lnTo>
                  <a:lnTo>
                    <a:pt x="941" y="875"/>
                  </a:lnTo>
                  <a:lnTo>
                    <a:pt x="937" y="879"/>
                  </a:lnTo>
                  <a:lnTo>
                    <a:pt x="932" y="883"/>
                  </a:lnTo>
                  <a:lnTo>
                    <a:pt x="925" y="886"/>
                  </a:lnTo>
                  <a:lnTo>
                    <a:pt x="916" y="889"/>
                  </a:lnTo>
                  <a:lnTo>
                    <a:pt x="906" y="891"/>
                  </a:lnTo>
                  <a:lnTo>
                    <a:pt x="895" y="892"/>
                  </a:lnTo>
                  <a:lnTo>
                    <a:pt x="883" y="892"/>
                  </a:lnTo>
                  <a:close/>
                </a:path>
              </a:pathLst>
            </a:cu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4" name="Freeform 103"/>
            <p:cNvSpPr>
              <a:spLocks/>
            </p:cNvSpPr>
            <p:nvPr/>
          </p:nvSpPr>
          <p:spPr bwMode="auto">
            <a:xfrm>
              <a:off x="1164479" y="4265591"/>
              <a:ext cx="281790" cy="49297"/>
            </a:xfrm>
            <a:custGeom>
              <a:avLst/>
              <a:gdLst>
                <a:gd name="T0" fmla="*/ 1198 w 1203"/>
                <a:gd name="T1" fmla="*/ 136 h 230"/>
                <a:gd name="T2" fmla="*/ 1130 w 1203"/>
                <a:gd name="T3" fmla="*/ 23 h 230"/>
                <a:gd name="T4" fmla="*/ 1128 w 1203"/>
                <a:gd name="T5" fmla="*/ 18 h 230"/>
                <a:gd name="T6" fmla="*/ 1125 w 1203"/>
                <a:gd name="T7" fmla="*/ 15 h 230"/>
                <a:gd name="T8" fmla="*/ 1122 w 1203"/>
                <a:gd name="T9" fmla="*/ 12 h 230"/>
                <a:gd name="T10" fmla="*/ 1119 w 1203"/>
                <a:gd name="T11" fmla="*/ 10 h 230"/>
                <a:gd name="T12" fmla="*/ 1114 w 1203"/>
                <a:gd name="T13" fmla="*/ 8 h 230"/>
                <a:gd name="T14" fmla="*/ 1110 w 1203"/>
                <a:gd name="T15" fmla="*/ 7 h 230"/>
                <a:gd name="T16" fmla="*/ 1106 w 1203"/>
                <a:gd name="T17" fmla="*/ 5 h 230"/>
                <a:gd name="T18" fmla="*/ 1101 w 1203"/>
                <a:gd name="T19" fmla="*/ 5 h 230"/>
                <a:gd name="T20" fmla="*/ 126 w 1203"/>
                <a:gd name="T21" fmla="*/ 0 h 230"/>
                <a:gd name="T22" fmla="*/ 118 w 1203"/>
                <a:gd name="T23" fmla="*/ 1 h 230"/>
                <a:gd name="T24" fmla="*/ 111 w 1203"/>
                <a:gd name="T25" fmla="*/ 3 h 230"/>
                <a:gd name="T26" fmla="*/ 105 w 1203"/>
                <a:gd name="T27" fmla="*/ 7 h 230"/>
                <a:gd name="T28" fmla="*/ 99 w 1203"/>
                <a:gd name="T29" fmla="*/ 12 h 230"/>
                <a:gd name="T30" fmla="*/ 8 w 1203"/>
                <a:gd name="T31" fmla="*/ 125 h 230"/>
                <a:gd name="T32" fmla="*/ 5 w 1203"/>
                <a:gd name="T33" fmla="*/ 130 h 230"/>
                <a:gd name="T34" fmla="*/ 3 w 1203"/>
                <a:gd name="T35" fmla="*/ 136 h 230"/>
                <a:gd name="T36" fmla="*/ 1 w 1203"/>
                <a:gd name="T37" fmla="*/ 141 h 230"/>
                <a:gd name="T38" fmla="*/ 1 w 1203"/>
                <a:gd name="T39" fmla="*/ 147 h 230"/>
                <a:gd name="T40" fmla="*/ 0 w 1203"/>
                <a:gd name="T41" fmla="*/ 147 h 230"/>
                <a:gd name="T42" fmla="*/ 0 w 1203"/>
                <a:gd name="T43" fmla="*/ 189 h 230"/>
                <a:gd name="T44" fmla="*/ 1 w 1203"/>
                <a:gd name="T45" fmla="*/ 195 h 230"/>
                <a:gd name="T46" fmla="*/ 3 w 1203"/>
                <a:gd name="T47" fmla="*/ 202 h 230"/>
                <a:gd name="T48" fmla="*/ 6 w 1203"/>
                <a:gd name="T49" fmla="*/ 207 h 230"/>
                <a:gd name="T50" fmla="*/ 9 w 1203"/>
                <a:gd name="T51" fmla="*/ 212 h 230"/>
                <a:gd name="T52" fmla="*/ 15 w 1203"/>
                <a:gd name="T53" fmla="*/ 217 h 230"/>
                <a:gd name="T54" fmla="*/ 20 w 1203"/>
                <a:gd name="T55" fmla="*/ 220 h 230"/>
                <a:gd name="T56" fmla="*/ 27 w 1203"/>
                <a:gd name="T57" fmla="*/ 222 h 230"/>
                <a:gd name="T58" fmla="*/ 34 w 1203"/>
                <a:gd name="T59" fmla="*/ 222 h 230"/>
                <a:gd name="T60" fmla="*/ 1168 w 1203"/>
                <a:gd name="T61" fmla="*/ 230 h 230"/>
                <a:gd name="T62" fmla="*/ 1175 w 1203"/>
                <a:gd name="T63" fmla="*/ 228 h 230"/>
                <a:gd name="T64" fmla="*/ 1181 w 1203"/>
                <a:gd name="T65" fmla="*/ 226 h 230"/>
                <a:gd name="T66" fmla="*/ 1188 w 1203"/>
                <a:gd name="T67" fmla="*/ 223 h 230"/>
                <a:gd name="T68" fmla="*/ 1193 w 1203"/>
                <a:gd name="T69" fmla="*/ 219 h 230"/>
                <a:gd name="T70" fmla="*/ 1196 w 1203"/>
                <a:gd name="T71" fmla="*/ 214 h 230"/>
                <a:gd name="T72" fmla="*/ 1199 w 1203"/>
                <a:gd name="T73" fmla="*/ 208 h 230"/>
                <a:gd name="T74" fmla="*/ 1202 w 1203"/>
                <a:gd name="T75" fmla="*/ 202 h 230"/>
                <a:gd name="T76" fmla="*/ 1203 w 1203"/>
                <a:gd name="T77" fmla="*/ 195 h 230"/>
                <a:gd name="T78" fmla="*/ 1203 w 1203"/>
                <a:gd name="T79" fmla="*/ 153 h 230"/>
                <a:gd name="T80" fmla="*/ 1203 w 1203"/>
                <a:gd name="T81" fmla="*/ 153 h 230"/>
                <a:gd name="T82" fmla="*/ 1203 w 1203"/>
                <a:gd name="T83" fmla="*/ 149 h 230"/>
                <a:gd name="T84" fmla="*/ 1202 w 1203"/>
                <a:gd name="T85" fmla="*/ 144 h 230"/>
                <a:gd name="T86" fmla="*/ 1200 w 1203"/>
                <a:gd name="T87" fmla="*/ 140 h 230"/>
                <a:gd name="T88" fmla="*/ 1198 w 1203"/>
                <a:gd name="T89" fmla="*/ 13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03" h="230">
                  <a:moveTo>
                    <a:pt x="1198" y="136"/>
                  </a:moveTo>
                  <a:lnTo>
                    <a:pt x="1130" y="23"/>
                  </a:lnTo>
                  <a:lnTo>
                    <a:pt x="1128" y="18"/>
                  </a:lnTo>
                  <a:lnTo>
                    <a:pt x="1125" y="15"/>
                  </a:lnTo>
                  <a:lnTo>
                    <a:pt x="1122" y="12"/>
                  </a:lnTo>
                  <a:lnTo>
                    <a:pt x="1119" y="10"/>
                  </a:lnTo>
                  <a:lnTo>
                    <a:pt x="1114" y="8"/>
                  </a:lnTo>
                  <a:lnTo>
                    <a:pt x="1110" y="7"/>
                  </a:lnTo>
                  <a:lnTo>
                    <a:pt x="1106" y="5"/>
                  </a:lnTo>
                  <a:lnTo>
                    <a:pt x="1101" y="5"/>
                  </a:lnTo>
                  <a:lnTo>
                    <a:pt x="126" y="0"/>
                  </a:lnTo>
                  <a:lnTo>
                    <a:pt x="118" y="1"/>
                  </a:lnTo>
                  <a:lnTo>
                    <a:pt x="111" y="3"/>
                  </a:lnTo>
                  <a:lnTo>
                    <a:pt x="105" y="7"/>
                  </a:lnTo>
                  <a:lnTo>
                    <a:pt x="99" y="12"/>
                  </a:lnTo>
                  <a:lnTo>
                    <a:pt x="8" y="125"/>
                  </a:lnTo>
                  <a:lnTo>
                    <a:pt x="5" y="130"/>
                  </a:lnTo>
                  <a:lnTo>
                    <a:pt x="3" y="136"/>
                  </a:lnTo>
                  <a:lnTo>
                    <a:pt x="1" y="141"/>
                  </a:lnTo>
                  <a:lnTo>
                    <a:pt x="1" y="147"/>
                  </a:lnTo>
                  <a:lnTo>
                    <a:pt x="0" y="147"/>
                  </a:lnTo>
                  <a:lnTo>
                    <a:pt x="0" y="189"/>
                  </a:lnTo>
                  <a:lnTo>
                    <a:pt x="1" y="195"/>
                  </a:lnTo>
                  <a:lnTo>
                    <a:pt x="3" y="202"/>
                  </a:lnTo>
                  <a:lnTo>
                    <a:pt x="6" y="207"/>
                  </a:lnTo>
                  <a:lnTo>
                    <a:pt x="9" y="212"/>
                  </a:lnTo>
                  <a:lnTo>
                    <a:pt x="15" y="217"/>
                  </a:lnTo>
                  <a:lnTo>
                    <a:pt x="20" y="220"/>
                  </a:lnTo>
                  <a:lnTo>
                    <a:pt x="27" y="222"/>
                  </a:lnTo>
                  <a:lnTo>
                    <a:pt x="34" y="222"/>
                  </a:lnTo>
                  <a:lnTo>
                    <a:pt x="1168" y="230"/>
                  </a:lnTo>
                  <a:lnTo>
                    <a:pt x="1175" y="228"/>
                  </a:lnTo>
                  <a:lnTo>
                    <a:pt x="1181" y="226"/>
                  </a:lnTo>
                  <a:lnTo>
                    <a:pt x="1188" y="223"/>
                  </a:lnTo>
                  <a:lnTo>
                    <a:pt x="1193" y="219"/>
                  </a:lnTo>
                  <a:lnTo>
                    <a:pt x="1196" y="214"/>
                  </a:lnTo>
                  <a:lnTo>
                    <a:pt x="1199" y="208"/>
                  </a:lnTo>
                  <a:lnTo>
                    <a:pt x="1202" y="202"/>
                  </a:lnTo>
                  <a:lnTo>
                    <a:pt x="1203" y="195"/>
                  </a:lnTo>
                  <a:lnTo>
                    <a:pt x="1203" y="153"/>
                  </a:lnTo>
                  <a:lnTo>
                    <a:pt x="1203" y="153"/>
                  </a:lnTo>
                  <a:lnTo>
                    <a:pt x="1203" y="149"/>
                  </a:lnTo>
                  <a:lnTo>
                    <a:pt x="1202" y="144"/>
                  </a:lnTo>
                  <a:lnTo>
                    <a:pt x="1200" y="140"/>
                  </a:lnTo>
                  <a:lnTo>
                    <a:pt x="1198" y="136"/>
                  </a:lnTo>
                  <a:close/>
                </a:path>
              </a:pathLst>
            </a:cu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2111" y="5873669"/>
            <a:ext cx="448616" cy="422693"/>
            <a:chOff x="4872038" y="4860925"/>
            <a:chExt cx="827088" cy="874713"/>
          </a:xfrm>
        </p:grpSpPr>
        <p:sp>
          <p:nvSpPr>
            <p:cNvPr id="36" name="Freeform 470"/>
            <p:cNvSpPr>
              <a:spLocks/>
            </p:cNvSpPr>
            <p:nvPr/>
          </p:nvSpPr>
          <p:spPr bwMode="auto">
            <a:xfrm>
              <a:off x="4872038" y="5141913"/>
              <a:ext cx="820738" cy="593725"/>
            </a:xfrm>
            <a:custGeom>
              <a:avLst/>
              <a:gdLst>
                <a:gd name="T0" fmla="*/ 2486 w 2585"/>
                <a:gd name="T1" fmla="*/ 82 h 1869"/>
                <a:gd name="T2" fmla="*/ 2084 w 2585"/>
                <a:gd name="T3" fmla="*/ 142 h 1869"/>
                <a:gd name="T4" fmla="*/ 2110 w 2585"/>
                <a:gd name="T5" fmla="*/ 191 h 1869"/>
                <a:gd name="T6" fmla="*/ 2132 w 2585"/>
                <a:gd name="T7" fmla="*/ 242 h 1869"/>
                <a:gd name="T8" fmla="*/ 2151 w 2585"/>
                <a:gd name="T9" fmla="*/ 295 h 1869"/>
                <a:gd name="T10" fmla="*/ 2167 w 2585"/>
                <a:gd name="T11" fmla="*/ 349 h 1869"/>
                <a:gd name="T12" fmla="*/ 2180 w 2585"/>
                <a:gd name="T13" fmla="*/ 404 h 1869"/>
                <a:gd name="T14" fmla="*/ 2189 w 2585"/>
                <a:gd name="T15" fmla="*/ 461 h 1869"/>
                <a:gd name="T16" fmla="*/ 2194 w 2585"/>
                <a:gd name="T17" fmla="*/ 518 h 1869"/>
                <a:gd name="T18" fmla="*/ 2196 w 2585"/>
                <a:gd name="T19" fmla="*/ 577 h 1869"/>
                <a:gd name="T20" fmla="*/ 2191 w 2585"/>
                <a:gd name="T21" fmla="*/ 669 h 1869"/>
                <a:gd name="T22" fmla="*/ 2177 w 2585"/>
                <a:gd name="T23" fmla="*/ 759 h 1869"/>
                <a:gd name="T24" fmla="*/ 2155 w 2585"/>
                <a:gd name="T25" fmla="*/ 846 h 1869"/>
                <a:gd name="T26" fmla="*/ 2125 w 2585"/>
                <a:gd name="T27" fmla="*/ 928 h 1869"/>
                <a:gd name="T28" fmla="*/ 2087 w 2585"/>
                <a:gd name="T29" fmla="*/ 1008 h 1869"/>
                <a:gd name="T30" fmla="*/ 2042 w 2585"/>
                <a:gd name="T31" fmla="*/ 1082 h 1869"/>
                <a:gd name="T32" fmla="*/ 1989 w 2585"/>
                <a:gd name="T33" fmla="*/ 1151 h 1869"/>
                <a:gd name="T34" fmla="*/ 1931 w 2585"/>
                <a:gd name="T35" fmla="*/ 1216 h 1869"/>
                <a:gd name="T36" fmla="*/ 1868 w 2585"/>
                <a:gd name="T37" fmla="*/ 1274 h 1869"/>
                <a:gd name="T38" fmla="*/ 1798 w 2585"/>
                <a:gd name="T39" fmla="*/ 1326 h 1869"/>
                <a:gd name="T40" fmla="*/ 1723 w 2585"/>
                <a:gd name="T41" fmla="*/ 1371 h 1869"/>
                <a:gd name="T42" fmla="*/ 1644 w 2585"/>
                <a:gd name="T43" fmla="*/ 1409 h 1869"/>
                <a:gd name="T44" fmla="*/ 1561 w 2585"/>
                <a:gd name="T45" fmla="*/ 1440 h 1869"/>
                <a:gd name="T46" fmla="*/ 1474 w 2585"/>
                <a:gd name="T47" fmla="*/ 1462 h 1869"/>
                <a:gd name="T48" fmla="*/ 1385 w 2585"/>
                <a:gd name="T49" fmla="*/ 1476 h 1869"/>
                <a:gd name="T50" fmla="*/ 1292 w 2585"/>
                <a:gd name="T51" fmla="*/ 1480 h 1869"/>
                <a:gd name="T52" fmla="*/ 1200 w 2585"/>
                <a:gd name="T53" fmla="*/ 1476 h 1869"/>
                <a:gd name="T54" fmla="*/ 1110 w 2585"/>
                <a:gd name="T55" fmla="*/ 1462 h 1869"/>
                <a:gd name="T56" fmla="*/ 1024 w 2585"/>
                <a:gd name="T57" fmla="*/ 1440 h 1869"/>
                <a:gd name="T58" fmla="*/ 941 w 2585"/>
                <a:gd name="T59" fmla="*/ 1409 h 1869"/>
                <a:gd name="T60" fmla="*/ 862 w 2585"/>
                <a:gd name="T61" fmla="*/ 1371 h 1869"/>
                <a:gd name="T62" fmla="*/ 787 w 2585"/>
                <a:gd name="T63" fmla="*/ 1326 h 1869"/>
                <a:gd name="T64" fmla="*/ 718 w 2585"/>
                <a:gd name="T65" fmla="*/ 1274 h 1869"/>
                <a:gd name="T66" fmla="*/ 654 w 2585"/>
                <a:gd name="T67" fmla="*/ 1216 h 1869"/>
                <a:gd name="T68" fmla="*/ 595 w 2585"/>
                <a:gd name="T69" fmla="*/ 1151 h 1869"/>
                <a:gd name="T70" fmla="*/ 544 w 2585"/>
                <a:gd name="T71" fmla="*/ 1082 h 1869"/>
                <a:gd name="T72" fmla="*/ 498 w 2585"/>
                <a:gd name="T73" fmla="*/ 1008 h 1869"/>
                <a:gd name="T74" fmla="*/ 460 w 2585"/>
                <a:gd name="T75" fmla="*/ 928 h 1869"/>
                <a:gd name="T76" fmla="*/ 429 w 2585"/>
                <a:gd name="T77" fmla="*/ 846 h 1869"/>
                <a:gd name="T78" fmla="*/ 407 w 2585"/>
                <a:gd name="T79" fmla="*/ 759 h 1869"/>
                <a:gd name="T80" fmla="*/ 393 w 2585"/>
                <a:gd name="T81" fmla="*/ 669 h 1869"/>
                <a:gd name="T82" fmla="*/ 389 w 2585"/>
                <a:gd name="T83" fmla="*/ 577 h 1869"/>
                <a:gd name="T84" fmla="*/ 391 w 2585"/>
                <a:gd name="T85" fmla="*/ 515 h 1869"/>
                <a:gd name="T86" fmla="*/ 397 w 2585"/>
                <a:gd name="T87" fmla="*/ 455 h 1869"/>
                <a:gd name="T88" fmla="*/ 407 w 2585"/>
                <a:gd name="T89" fmla="*/ 395 h 1869"/>
                <a:gd name="T90" fmla="*/ 421 w 2585"/>
                <a:gd name="T91" fmla="*/ 338 h 1869"/>
                <a:gd name="T92" fmla="*/ 438 w 2585"/>
                <a:gd name="T93" fmla="*/ 282 h 1869"/>
                <a:gd name="T94" fmla="*/ 459 w 2585"/>
                <a:gd name="T95" fmla="*/ 227 h 1869"/>
                <a:gd name="T96" fmla="*/ 483 w 2585"/>
                <a:gd name="T97" fmla="*/ 174 h 1869"/>
                <a:gd name="T98" fmla="*/ 511 w 2585"/>
                <a:gd name="T99" fmla="*/ 124 h 1869"/>
                <a:gd name="T100" fmla="*/ 98 w 2585"/>
                <a:gd name="T101" fmla="*/ 82 h 1869"/>
                <a:gd name="T102" fmla="*/ 0 w 2585"/>
                <a:gd name="T103" fmla="*/ 577 h 1869"/>
                <a:gd name="T104" fmla="*/ 98 w 2585"/>
                <a:gd name="T105" fmla="*/ 1071 h 1869"/>
                <a:gd name="T106" fmla="*/ 379 w 2585"/>
                <a:gd name="T107" fmla="*/ 1491 h 1869"/>
                <a:gd name="T108" fmla="*/ 797 w 2585"/>
                <a:gd name="T109" fmla="*/ 1771 h 1869"/>
                <a:gd name="T110" fmla="*/ 1292 w 2585"/>
                <a:gd name="T111" fmla="*/ 1869 h 1869"/>
                <a:gd name="T112" fmla="*/ 1787 w 2585"/>
                <a:gd name="T113" fmla="*/ 1771 h 1869"/>
                <a:gd name="T114" fmla="*/ 2206 w 2585"/>
                <a:gd name="T115" fmla="*/ 1491 h 1869"/>
                <a:gd name="T116" fmla="*/ 2486 w 2585"/>
                <a:gd name="T117" fmla="*/ 1071 h 1869"/>
                <a:gd name="T118" fmla="*/ 2585 w 2585"/>
                <a:gd name="T119" fmla="*/ 577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85" h="1869">
                  <a:moveTo>
                    <a:pt x="2312" y="374"/>
                  </a:moveTo>
                  <a:lnTo>
                    <a:pt x="2486" y="82"/>
                  </a:lnTo>
                  <a:lnTo>
                    <a:pt x="2180" y="5"/>
                  </a:lnTo>
                  <a:lnTo>
                    <a:pt x="2084" y="142"/>
                  </a:lnTo>
                  <a:lnTo>
                    <a:pt x="2097" y="166"/>
                  </a:lnTo>
                  <a:lnTo>
                    <a:pt x="2110" y="191"/>
                  </a:lnTo>
                  <a:lnTo>
                    <a:pt x="2121" y="217"/>
                  </a:lnTo>
                  <a:lnTo>
                    <a:pt x="2132" y="242"/>
                  </a:lnTo>
                  <a:lnTo>
                    <a:pt x="2142" y="269"/>
                  </a:lnTo>
                  <a:lnTo>
                    <a:pt x="2151" y="295"/>
                  </a:lnTo>
                  <a:lnTo>
                    <a:pt x="2159" y="321"/>
                  </a:lnTo>
                  <a:lnTo>
                    <a:pt x="2167" y="349"/>
                  </a:lnTo>
                  <a:lnTo>
                    <a:pt x="2173" y="376"/>
                  </a:lnTo>
                  <a:lnTo>
                    <a:pt x="2180" y="404"/>
                  </a:lnTo>
                  <a:lnTo>
                    <a:pt x="2185" y="432"/>
                  </a:lnTo>
                  <a:lnTo>
                    <a:pt x="2189" y="461"/>
                  </a:lnTo>
                  <a:lnTo>
                    <a:pt x="2192" y="489"/>
                  </a:lnTo>
                  <a:lnTo>
                    <a:pt x="2194" y="518"/>
                  </a:lnTo>
                  <a:lnTo>
                    <a:pt x="2195" y="548"/>
                  </a:lnTo>
                  <a:lnTo>
                    <a:pt x="2196" y="577"/>
                  </a:lnTo>
                  <a:lnTo>
                    <a:pt x="2194" y="624"/>
                  </a:lnTo>
                  <a:lnTo>
                    <a:pt x="2191" y="669"/>
                  </a:lnTo>
                  <a:lnTo>
                    <a:pt x="2186" y="715"/>
                  </a:lnTo>
                  <a:lnTo>
                    <a:pt x="2177" y="759"/>
                  </a:lnTo>
                  <a:lnTo>
                    <a:pt x="2168" y="802"/>
                  </a:lnTo>
                  <a:lnTo>
                    <a:pt x="2155" y="846"/>
                  </a:lnTo>
                  <a:lnTo>
                    <a:pt x="2142" y="887"/>
                  </a:lnTo>
                  <a:lnTo>
                    <a:pt x="2125" y="928"/>
                  </a:lnTo>
                  <a:lnTo>
                    <a:pt x="2107" y="968"/>
                  </a:lnTo>
                  <a:lnTo>
                    <a:pt x="2087" y="1008"/>
                  </a:lnTo>
                  <a:lnTo>
                    <a:pt x="2065" y="1046"/>
                  </a:lnTo>
                  <a:lnTo>
                    <a:pt x="2042" y="1082"/>
                  </a:lnTo>
                  <a:lnTo>
                    <a:pt x="2017" y="1118"/>
                  </a:lnTo>
                  <a:lnTo>
                    <a:pt x="1989" y="1151"/>
                  </a:lnTo>
                  <a:lnTo>
                    <a:pt x="1962" y="1184"/>
                  </a:lnTo>
                  <a:lnTo>
                    <a:pt x="1931" y="1216"/>
                  </a:lnTo>
                  <a:lnTo>
                    <a:pt x="1900" y="1245"/>
                  </a:lnTo>
                  <a:lnTo>
                    <a:pt x="1868" y="1274"/>
                  </a:lnTo>
                  <a:lnTo>
                    <a:pt x="1833" y="1300"/>
                  </a:lnTo>
                  <a:lnTo>
                    <a:pt x="1798" y="1326"/>
                  </a:lnTo>
                  <a:lnTo>
                    <a:pt x="1761" y="1349"/>
                  </a:lnTo>
                  <a:lnTo>
                    <a:pt x="1723" y="1371"/>
                  </a:lnTo>
                  <a:lnTo>
                    <a:pt x="1685" y="1391"/>
                  </a:lnTo>
                  <a:lnTo>
                    <a:pt x="1644" y="1409"/>
                  </a:lnTo>
                  <a:lnTo>
                    <a:pt x="1603" y="1425"/>
                  </a:lnTo>
                  <a:lnTo>
                    <a:pt x="1561" y="1440"/>
                  </a:lnTo>
                  <a:lnTo>
                    <a:pt x="1519" y="1452"/>
                  </a:lnTo>
                  <a:lnTo>
                    <a:pt x="1474" y="1462"/>
                  </a:lnTo>
                  <a:lnTo>
                    <a:pt x="1430" y="1470"/>
                  </a:lnTo>
                  <a:lnTo>
                    <a:pt x="1385" y="1476"/>
                  </a:lnTo>
                  <a:lnTo>
                    <a:pt x="1339" y="1479"/>
                  </a:lnTo>
                  <a:lnTo>
                    <a:pt x="1292" y="1480"/>
                  </a:lnTo>
                  <a:lnTo>
                    <a:pt x="1246" y="1479"/>
                  </a:lnTo>
                  <a:lnTo>
                    <a:pt x="1200" y="1476"/>
                  </a:lnTo>
                  <a:lnTo>
                    <a:pt x="1155" y="1470"/>
                  </a:lnTo>
                  <a:lnTo>
                    <a:pt x="1110" y="1462"/>
                  </a:lnTo>
                  <a:lnTo>
                    <a:pt x="1067" y="1452"/>
                  </a:lnTo>
                  <a:lnTo>
                    <a:pt x="1024" y="1440"/>
                  </a:lnTo>
                  <a:lnTo>
                    <a:pt x="981" y="1425"/>
                  </a:lnTo>
                  <a:lnTo>
                    <a:pt x="941" y="1409"/>
                  </a:lnTo>
                  <a:lnTo>
                    <a:pt x="901" y="1391"/>
                  </a:lnTo>
                  <a:lnTo>
                    <a:pt x="862" y="1371"/>
                  </a:lnTo>
                  <a:lnTo>
                    <a:pt x="824" y="1349"/>
                  </a:lnTo>
                  <a:lnTo>
                    <a:pt x="787" y="1326"/>
                  </a:lnTo>
                  <a:lnTo>
                    <a:pt x="752" y="1300"/>
                  </a:lnTo>
                  <a:lnTo>
                    <a:pt x="718" y="1274"/>
                  </a:lnTo>
                  <a:lnTo>
                    <a:pt x="685" y="1245"/>
                  </a:lnTo>
                  <a:lnTo>
                    <a:pt x="654" y="1216"/>
                  </a:lnTo>
                  <a:lnTo>
                    <a:pt x="624" y="1184"/>
                  </a:lnTo>
                  <a:lnTo>
                    <a:pt x="595" y="1151"/>
                  </a:lnTo>
                  <a:lnTo>
                    <a:pt x="569" y="1118"/>
                  </a:lnTo>
                  <a:lnTo>
                    <a:pt x="544" y="1082"/>
                  </a:lnTo>
                  <a:lnTo>
                    <a:pt x="519" y="1046"/>
                  </a:lnTo>
                  <a:lnTo>
                    <a:pt x="498" y="1008"/>
                  </a:lnTo>
                  <a:lnTo>
                    <a:pt x="478" y="968"/>
                  </a:lnTo>
                  <a:lnTo>
                    <a:pt x="460" y="928"/>
                  </a:lnTo>
                  <a:lnTo>
                    <a:pt x="444" y="887"/>
                  </a:lnTo>
                  <a:lnTo>
                    <a:pt x="429" y="846"/>
                  </a:lnTo>
                  <a:lnTo>
                    <a:pt x="418" y="802"/>
                  </a:lnTo>
                  <a:lnTo>
                    <a:pt x="407" y="759"/>
                  </a:lnTo>
                  <a:lnTo>
                    <a:pt x="400" y="715"/>
                  </a:lnTo>
                  <a:lnTo>
                    <a:pt x="393" y="669"/>
                  </a:lnTo>
                  <a:lnTo>
                    <a:pt x="390" y="624"/>
                  </a:lnTo>
                  <a:lnTo>
                    <a:pt x="389" y="577"/>
                  </a:lnTo>
                  <a:lnTo>
                    <a:pt x="389" y="546"/>
                  </a:lnTo>
                  <a:lnTo>
                    <a:pt x="391" y="515"/>
                  </a:lnTo>
                  <a:lnTo>
                    <a:pt x="393" y="485"/>
                  </a:lnTo>
                  <a:lnTo>
                    <a:pt x="397" y="455"/>
                  </a:lnTo>
                  <a:lnTo>
                    <a:pt x="402" y="425"/>
                  </a:lnTo>
                  <a:lnTo>
                    <a:pt x="407" y="395"/>
                  </a:lnTo>
                  <a:lnTo>
                    <a:pt x="414" y="367"/>
                  </a:lnTo>
                  <a:lnTo>
                    <a:pt x="421" y="338"/>
                  </a:lnTo>
                  <a:lnTo>
                    <a:pt x="429" y="310"/>
                  </a:lnTo>
                  <a:lnTo>
                    <a:pt x="438" y="282"/>
                  </a:lnTo>
                  <a:lnTo>
                    <a:pt x="448" y="254"/>
                  </a:lnTo>
                  <a:lnTo>
                    <a:pt x="459" y="227"/>
                  </a:lnTo>
                  <a:lnTo>
                    <a:pt x="471" y="201"/>
                  </a:lnTo>
                  <a:lnTo>
                    <a:pt x="483" y="174"/>
                  </a:lnTo>
                  <a:lnTo>
                    <a:pt x="497" y="148"/>
                  </a:lnTo>
                  <a:lnTo>
                    <a:pt x="511" y="124"/>
                  </a:lnTo>
                  <a:lnTo>
                    <a:pt x="427" y="0"/>
                  </a:lnTo>
                  <a:lnTo>
                    <a:pt x="98" y="82"/>
                  </a:lnTo>
                  <a:lnTo>
                    <a:pt x="273" y="374"/>
                  </a:lnTo>
                  <a:lnTo>
                    <a:pt x="0" y="577"/>
                  </a:lnTo>
                  <a:lnTo>
                    <a:pt x="273" y="779"/>
                  </a:lnTo>
                  <a:lnTo>
                    <a:pt x="98" y="1071"/>
                  </a:lnTo>
                  <a:lnTo>
                    <a:pt x="428" y="1155"/>
                  </a:lnTo>
                  <a:lnTo>
                    <a:pt x="379" y="1491"/>
                  </a:lnTo>
                  <a:lnTo>
                    <a:pt x="715" y="1441"/>
                  </a:lnTo>
                  <a:lnTo>
                    <a:pt x="797" y="1771"/>
                  </a:lnTo>
                  <a:lnTo>
                    <a:pt x="1089" y="1595"/>
                  </a:lnTo>
                  <a:lnTo>
                    <a:pt x="1292" y="1869"/>
                  </a:lnTo>
                  <a:lnTo>
                    <a:pt x="1495" y="1595"/>
                  </a:lnTo>
                  <a:lnTo>
                    <a:pt x="1787" y="1771"/>
                  </a:lnTo>
                  <a:lnTo>
                    <a:pt x="1870" y="1441"/>
                  </a:lnTo>
                  <a:lnTo>
                    <a:pt x="2206" y="1491"/>
                  </a:lnTo>
                  <a:lnTo>
                    <a:pt x="2156" y="1155"/>
                  </a:lnTo>
                  <a:lnTo>
                    <a:pt x="2486" y="1071"/>
                  </a:lnTo>
                  <a:lnTo>
                    <a:pt x="2312" y="779"/>
                  </a:lnTo>
                  <a:lnTo>
                    <a:pt x="2585" y="577"/>
                  </a:lnTo>
                  <a:lnTo>
                    <a:pt x="2312" y="3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7" name="Freeform 471"/>
            <p:cNvSpPr>
              <a:spLocks/>
            </p:cNvSpPr>
            <p:nvPr/>
          </p:nvSpPr>
          <p:spPr bwMode="auto">
            <a:xfrm>
              <a:off x="5100638" y="4914900"/>
              <a:ext cx="361950" cy="163513"/>
            </a:xfrm>
            <a:custGeom>
              <a:avLst/>
              <a:gdLst>
                <a:gd name="T0" fmla="*/ 569 w 1137"/>
                <a:gd name="T1" fmla="*/ 388 h 514"/>
                <a:gd name="T2" fmla="*/ 600 w 1137"/>
                <a:gd name="T3" fmla="*/ 389 h 514"/>
                <a:gd name="T4" fmla="*/ 631 w 1137"/>
                <a:gd name="T5" fmla="*/ 390 h 514"/>
                <a:gd name="T6" fmla="*/ 661 w 1137"/>
                <a:gd name="T7" fmla="*/ 394 h 514"/>
                <a:gd name="T8" fmla="*/ 691 w 1137"/>
                <a:gd name="T9" fmla="*/ 397 h 514"/>
                <a:gd name="T10" fmla="*/ 721 w 1137"/>
                <a:gd name="T11" fmla="*/ 401 h 514"/>
                <a:gd name="T12" fmla="*/ 750 w 1137"/>
                <a:gd name="T13" fmla="*/ 406 h 514"/>
                <a:gd name="T14" fmla="*/ 779 w 1137"/>
                <a:gd name="T15" fmla="*/ 413 h 514"/>
                <a:gd name="T16" fmla="*/ 807 w 1137"/>
                <a:gd name="T17" fmla="*/ 420 h 514"/>
                <a:gd name="T18" fmla="*/ 836 w 1137"/>
                <a:gd name="T19" fmla="*/ 428 h 514"/>
                <a:gd name="T20" fmla="*/ 863 w 1137"/>
                <a:gd name="T21" fmla="*/ 437 h 514"/>
                <a:gd name="T22" fmla="*/ 891 w 1137"/>
                <a:gd name="T23" fmla="*/ 447 h 514"/>
                <a:gd name="T24" fmla="*/ 918 w 1137"/>
                <a:gd name="T25" fmla="*/ 458 h 514"/>
                <a:gd name="T26" fmla="*/ 945 w 1137"/>
                <a:gd name="T27" fmla="*/ 470 h 514"/>
                <a:gd name="T28" fmla="*/ 970 w 1137"/>
                <a:gd name="T29" fmla="*/ 482 h 514"/>
                <a:gd name="T30" fmla="*/ 997 w 1137"/>
                <a:gd name="T31" fmla="*/ 495 h 514"/>
                <a:gd name="T32" fmla="*/ 1021 w 1137"/>
                <a:gd name="T33" fmla="*/ 510 h 514"/>
                <a:gd name="T34" fmla="*/ 1137 w 1137"/>
                <a:gd name="T35" fmla="*/ 388 h 514"/>
                <a:gd name="T36" fmla="*/ 1064 w 1137"/>
                <a:gd name="T37" fmla="*/ 99 h 514"/>
                <a:gd name="T38" fmla="*/ 772 w 1137"/>
                <a:gd name="T39" fmla="*/ 273 h 514"/>
                <a:gd name="T40" fmla="*/ 569 w 1137"/>
                <a:gd name="T41" fmla="*/ 0 h 514"/>
                <a:gd name="T42" fmla="*/ 366 w 1137"/>
                <a:gd name="T43" fmla="*/ 273 h 514"/>
                <a:gd name="T44" fmla="*/ 74 w 1137"/>
                <a:gd name="T45" fmla="*/ 99 h 514"/>
                <a:gd name="T46" fmla="*/ 0 w 1137"/>
                <a:gd name="T47" fmla="*/ 397 h 514"/>
                <a:gd name="T48" fmla="*/ 109 w 1137"/>
                <a:gd name="T49" fmla="*/ 514 h 514"/>
                <a:gd name="T50" fmla="*/ 136 w 1137"/>
                <a:gd name="T51" fmla="*/ 499 h 514"/>
                <a:gd name="T52" fmla="*/ 161 w 1137"/>
                <a:gd name="T53" fmla="*/ 486 h 514"/>
                <a:gd name="T54" fmla="*/ 188 w 1137"/>
                <a:gd name="T55" fmla="*/ 473 h 514"/>
                <a:gd name="T56" fmla="*/ 215 w 1137"/>
                <a:gd name="T57" fmla="*/ 461 h 514"/>
                <a:gd name="T58" fmla="*/ 243 w 1137"/>
                <a:gd name="T59" fmla="*/ 450 h 514"/>
                <a:gd name="T60" fmla="*/ 270 w 1137"/>
                <a:gd name="T61" fmla="*/ 439 h 514"/>
                <a:gd name="T62" fmla="*/ 299 w 1137"/>
                <a:gd name="T63" fmla="*/ 429 h 514"/>
                <a:gd name="T64" fmla="*/ 327 w 1137"/>
                <a:gd name="T65" fmla="*/ 421 h 514"/>
                <a:gd name="T66" fmla="*/ 357 w 1137"/>
                <a:gd name="T67" fmla="*/ 414 h 514"/>
                <a:gd name="T68" fmla="*/ 385 w 1137"/>
                <a:gd name="T69" fmla="*/ 407 h 514"/>
                <a:gd name="T70" fmla="*/ 416 w 1137"/>
                <a:gd name="T71" fmla="*/ 402 h 514"/>
                <a:gd name="T72" fmla="*/ 446 w 1137"/>
                <a:gd name="T73" fmla="*/ 397 h 514"/>
                <a:gd name="T74" fmla="*/ 476 w 1137"/>
                <a:gd name="T75" fmla="*/ 394 h 514"/>
                <a:gd name="T76" fmla="*/ 507 w 1137"/>
                <a:gd name="T77" fmla="*/ 390 h 514"/>
                <a:gd name="T78" fmla="*/ 539 w 1137"/>
                <a:gd name="T79" fmla="*/ 389 h 514"/>
                <a:gd name="T80" fmla="*/ 569 w 1137"/>
                <a:gd name="T81" fmla="*/ 38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7" h="514">
                  <a:moveTo>
                    <a:pt x="569" y="388"/>
                  </a:moveTo>
                  <a:lnTo>
                    <a:pt x="600" y="389"/>
                  </a:lnTo>
                  <a:lnTo>
                    <a:pt x="631" y="390"/>
                  </a:lnTo>
                  <a:lnTo>
                    <a:pt x="661" y="394"/>
                  </a:lnTo>
                  <a:lnTo>
                    <a:pt x="691" y="397"/>
                  </a:lnTo>
                  <a:lnTo>
                    <a:pt x="721" y="401"/>
                  </a:lnTo>
                  <a:lnTo>
                    <a:pt x="750" y="406"/>
                  </a:lnTo>
                  <a:lnTo>
                    <a:pt x="779" y="413"/>
                  </a:lnTo>
                  <a:lnTo>
                    <a:pt x="807" y="420"/>
                  </a:lnTo>
                  <a:lnTo>
                    <a:pt x="836" y="428"/>
                  </a:lnTo>
                  <a:lnTo>
                    <a:pt x="863" y="437"/>
                  </a:lnTo>
                  <a:lnTo>
                    <a:pt x="891" y="447"/>
                  </a:lnTo>
                  <a:lnTo>
                    <a:pt x="918" y="458"/>
                  </a:lnTo>
                  <a:lnTo>
                    <a:pt x="945" y="470"/>
                  </a:lnTo>
                  <a:lnTo>
                    <a:pt x="970" y="482"/>
                  </a:lnTo>
                  <a:lnTo>
                    <a:pt x="997" y="495"/>
                  </a:lnTo>
                  <a:lnTo>
                    <a:pt x="1021" y="510"/>
                  </a:lnTo>
                  <a:lnTo>
                    <a:pt x="1137" y="388"/>
                  </a:lnTo>
                  <a:lnTo>
                    <a:pt x="1064" y="99"/>
                  </a:lnTo>
                  <a:lnTo>
                    <a:pt x="772" y="273"/>
                  </a:lnTo>
                  <a:lnTo>
                    <a:pt x="569" y="0"/>
                  </a:lnTo>
                  <a:lnTo>
                    <a:pt x="366" y="273"/>
                  </a:lnTo>
                  <a:lnTo>
                    <a:pt x="74" y="99"/>
                  </a:lnTo>
                  <a:lnTo>
                    <a:pt x="0" y="397"/>
                  </a:lnTo>
                  <a:lnTo>
                    <a:pt x="109" y="514"/>
                  </a:lnTo>
                  <a:lnTo>
                    <a:pt x="136" y="499"/>
                  </a:lnTo>
                  <a:lnTo>
                    <a:pt x="161" y="486"/>
                  </a:lnTo>
                  <a:lnTo>
                    <a:pt x="188" y="473"/>
                  </a:lnTo>
                  <a:lnTo>
                    <a:pt x="215" y="461"/>
                  </a:lnTo>
                  <a:lnTo>
                    <a:pt x="243" y="450"/>
                  </a:lnTo>
                  <a:lnTo>
                    <a:pt x="270" y="439"/>
                  </a:lnTo>
                  <a:lnTo>
                    <a:pt x="299" y="429"/>
                  </a:lnTo>
                  <a:lnTo>
                    <a:pt x="327" y="421"/>
                  </a:lnTo>
                  <a:lnTo>
                    <a:pt x="357" y="414"/>
                  </a:lnTo>
                  <a:lnTo>
                    <a:pt x="385" y="407"/>
                  </a:lnTo>
                  <a:lnTo>
                    <a:pt x="416" y="402"/>
                  </a:lnTo>
                  <a:lnTo>
                    <a:pt x="446" y="397"/>
                  </a:lnTo>
                  <a:lnTo>
                    <a:pt x="476" y="394"/>
                  </a:lnTo>
                  <a:lnTo>
                    <a:pt x="507" y="390"/>
                  </a:lnTo>
                  <a:lnTo>
                    <a:pt x="539" y="389"/>
                  </a:lnTo>
                  <a:lnTo>
                    <a:pt x="569" y="3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8" name="Freeform 472"/>
            <p:cNvSpPr>
              <a:spLocks/>
            </p:cNvSpPr>
            <p:nvPr/>
          </p:nvSpPr>
          <p:spPr bwMode="auto">
            <a:xfrm>
              <a:off x="5159375" y="5072063"/>
              <a:ext cx="242888" cy="57150"/>
            </a:xfrm>
            <a:custGeom>
              <a:avLst/>
              <a:gdLst>
                <a:gd name="T0" fmla="*/ 74 w 762"/>
                <a:gd name="T1" fmla="*/ 178 h 178"/>
                <a:gd name="T2" fmla="*/ 110 w 762"/>
                <a:gd name="T3" fmla="*/ 162 h 178"/>
                <a:gd name="T4" fmla="*/ 146 w 762"/>
                <a:gd name="T5" fmla="*/ 147 h 178"/>
                <a:gd name="T6" fmla="*/ 184 w 762"/>
                <a:gd name="T7" fmla="*/ 134 h 178"/>
                <a:gd name="T8" fmla="*/ 224 w 762"/>
                <a:gd name="T9" fmla="*/ 124 h 178"/>
                <a:gd name="T10" fmla="*/ 263 w 762"/>
                <a:gd name="T11" fmla="*/ 115 h 178"/>
                <a:gd name="T12" fmla="*/ 303 w 762"/>
                <a:gd name="T13" fmla="*/ 109 h 178"/>
                <a:gd name="T14" fmla="*/ 344 w 762"/>
                <a:gd name="T15" fmla="*/ 106 h 178"/>
                <a:gd name="T16" fmla="*/ 385 w 762"/>
                <a:gd name="T17" fmla="*/ 105 h 178"/>
                <a:gd name="T18" fmla="*/ 426 w 762"/>
                <a:gd name="T19" fmla="*/ 106 h 178"/>
                <a:gd name="T20" fmla="*/ 466 w 762"/>
                <a:gd name="T21" fmla="*/ 109 h 178"/>
                <a:gd name="T22" fmla="*/ 504 w 762"/>
                <a:gd name="T23" fmla="*/ 114 h 178"/>
                <a:gd name="T24" fmla="*/ 542 w 762"/>
                <a:gd name="T25" fmla="*/ 123 h 178"/>
                <a:gd name="T26" fmla="*/ 580 w 762"/>
                <a:gd name="T27" fmla="*/ 132 h 178"/>
                <a:gd name="T28" fmla="*/ 616 w 762"/>
                <a:gd name="T29" fmla="*/ 144 h 178"/>
                <a:gd name="T30" fmla="*/ 687 w 762"/>
                <a:gd name="T31" fmla="*/ 173 h 178"/>
                <a:gd name="T32" fmla="*/ 741 w 762"/>
                <a:gd name="T33" fmla="*/ 84 h 178"/>
                <a:gd name="T34" fmla="*/ 696 w 762"/>
                <a:gd name="T35" fmla="*/ 63 h 178"/>
                <a:gd name="T36" fmla="*/ 652 w 762"/>
                <a:gd name="T37" fmla="*/ 47 h 178"/>
                <a:gd name="T38" fmla="*/ 606 w 762"/>
                <a:gd name="T39" fmla="*/ 32 h 178"/>
                <a:gd name="T40" fmla="*/ 559 w 762"/>
                <a:gd name="T41" fmla="*/ 19 h 178"/>
                <a:gd name="T42" fmla="*/ 510 w 762"/>
                <a:gd name="T43" fmla="*/ 11 h 178"/>
                <a:gd name="T44" fmla="*/ 461 w 762"/>
                <a:gd name="T45" fmla="*/ 4 h 178"/>
                <a:gd name="T46" fmla="*/ 411 w 762"/>
                <a:gd name="T47" fmla="*/ 1 h 178"/>
                <a:gd name="T48" fmla="*/ 360 w 762"/>
                <a:gd name="T49" fmla="*/ 1 h 178"/>
                <a:gd name="T50" fmla="*/ 308 w 762"/>
                <a:gd name="T51" fmla="*/ 4 h 178"/>
                <a:gd name="T52" fmla="*/ 257 w 762"/>
                <a:gd name="T53" fmla="*/ 11 h 178"/>
                <a:gd name="T54" fmla="*/ 208 w 762"/>
                <a:gd name="T55" fmla="*/ 20 h 178"/>
                <a:gd name="T56" fmla="*/ 160 w 762"/>
                <a:gd name="T57" fmla="*/ 33 h 178"/>
                <a:gd name="T58" fmla="*/ 113 w 762"/>
                <a:gd name="T59" fmla="*/ 49 h 178"/>
                <a:gd name="T60" fmla="*/ 67 w 762"/>
                <a:gd name="T61" fmla="*/ 67 h 178"/>
                <a:gd name="T62" fmla="*/ 23 w 762"/>
                <a:gd name="T63" fmla="*/ 8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2" h="178">
                  <a:moveTo>
                    <a:pt x="0" y="99"/>
                  </a:moveTo>
                  <a:lnTo>
                    <a:pt x="74" y="178"/>
                  </a:lnTo>
                  <a:lnTo>
                    <a:pt x="92" y="169"/>
                  </a:lnTo>
                  <a:lnTo>
                    <a:pt x="110" y="162"/>
                  </a:lnTo>
                  <a:lnTo>
                    <a:pt x="128" y="153"/>
                  </a:lnTo>
                  <a:lnTo>
                    <a:pt x="146" y="147"/>
                  </a:lnTo>
                  <a:lnTo>
                    <a:pt x="165" y="141"/>
                  </a:lnTo>
                  <a:lnTo>
                    <a:pt x="184" y="134"/>
                  </a:lnTo>
                  <a:lnTo>
                    <a:pt x="203" y="129"/>
                  </a:lnTo>
                  <a:lnTo>
                    <a:pt x="224" y="124"/>
                  </a:lnTo>
                  <a:lnTo>
                    <a:pt x="243" y="119"/>
                  </a:lnTo>
                  <a:lnTo>
                    <a:pt x="263" y="115"/>
                  </a:lnTo>
                  <a:lnTo>
                    <a:pt x="283" y="112"/>
                  </a:lnTo>
                  <a:lnTo>
                    <a:pt x="303" y="109"/>
                  </a:lnTo>
                  <a:lnTo>
                    <a:pt x="323" y="107"/>
                  </a:lnTo>
                  <a:lnTo>
                    <a:pt x="344" y="106"/>
                  </a:lnTo>
                  <a:lnTo>
                    <a:pt x="364" y="105"/>
                  </a:lnTo>
                  <a:lnTo>
                    <a:pt x="385" y="105"/>
                  </a:lnTo>
                  <a:lnTo>
                    <a:pt x="405" y="105"/>
                  </a:lnTo>
                  <a:lnTo>
                    <a:pt x="426" y="106"/>
                  </a:lnTo>
                  <a:lnTo>
                    <a:pt x="446" y="107"/>
                  </a:lnTo>
                  <a:lnTo>
                    <a:pt x="466" y="109"/>
                  </a:lnTo>
                  <a:lnTo>
                    <a:pt x="485" y="111"/>
                  </a:lnTo>
                  <a:lnTo>
                    <a:pt x="504" y="114"/>
                  </a:lnTo>
                  <a:lnTo>
                    <a:pt x="524" y="118"/>
                  </a:lnTo>
                  <a:lnTo>
                    <a:pt x="542" y="123"/>
                  </a:lnTo>
                  <a:lnTo>
                    <a:pt x="561" y="127"/>
                  </a:lnTo>
                  <a:lnTo>
                    <a:pt x="580" y="132"/>
                  </a:lnTo>
                  <a:lnTo>
                    <a:pt x="598" y="137"/>
                  </a:lnTo>
                  <a:lnTo>
                    <a:pt x="616" y="144"/>
                  </a:lnTo>
                  <a:lnTo>
                    <a:pt x="652" y="158"/>
                  </a:lnTo>
                  <a:lnTo>
                    <a:pt x="687" y="173"/>
                  </a:lnTo>
                  <a:lnTo>
                    <a:pt x="762" y="94"/>
                  </a:lnTo>
                  <a:lnTo>
                    <a:pt x="741" y="84"/>
                  </a:lnTo>
                  <a:lnTo>
                    <a:pt x="718" y="73"/>
                  </a:lnTo>
                  <a:lnTo>
                    <a:pt x="696" y="63"/>
                  </a:lnTo>
                  <a:lnTo>
                    <a:pt x="674" y="54"/>
                  </a:lnTo>
                  <a:lnTo>
                    <a:pt x="652" y="47"/>
                  </a:lnTo>
                  <a:lnTo>
                    <a:pt x="629" y="38"/>
                  </a:lnTo>
                  <a:lnTo>
                    <a:pt x="606" y="32"/>
                  </a:lnTo>
                  <a:lnTo>
                    <a:pt x="582" y="25"/>
                  </a:lnTo>
                  <a:lnTo>
                    <a:pt x="559" y="19"/>
                  </a:lnTo>
                  <a:lnTo>
                    <a:pt x="534" y="15"/>
                  </a:lnTo>
                  <a:lnTo>
                    <a:pt x="510" y="11"/>
                  </a:lnTo>
                  <a:lnTo>
                    <a:pt x="486" y="6"/>
                  </a:lnTo>
                  <a:lnTo>
                    <a:pt x="461" y="4"/>
                  </a:lnTo>
                  <a:lnTo>
                    <a:pt x="436" y="2"/>
                  </a:lnTo>
                  <a:lnTo>
                    <a:pt x="411" y="1"/>
                  </a:lnTo>
                  <a:lnTo>
                    <a:pt x="385" y="0"/>
                  </a:lnTo>
                  <a:lnTo>
                    <a:pt x="360" y="1"/>
                  </a:lnTo>
                  <a:lnTo>
                    <a:pt x="334" y="2"/>
                  </a:lnTo>
                  <a:lnTo>
                    <a:pt x="308" y="4"/>
                  </a:lnTo>
                  <a:lnTo>
                    <a:pt x="283" y="7"/>
                  </a:lnTo>
                  <a:lnTo>
                    <a:pt x="257" y="11"/>
                  </a:lnTo>
                  <a:lnTo>
                    <a:pt x="233" y="15"/>
                  </a:lnTo>
                  <a:lnTo>
                    <a:pt x="208" y="20"/>
                  </a:lnTo>
                  <a:lnTo>
                    <a:pt x="183" y="26"/>
                  </a:lnTo>
                  <a:lnTo>
                    <a:pt x="160" y="33"/>
                  </a:lnTo>
                  <a:lnTo>
                    <a:pt x="136" y="40"/>
                  </a:lnTo>
                  <a:lnTo>
                    <a:pt x="113" y="49"/>
                  </a:lnTo>
                  <a:lnTo>
                    <a:pt x="89" y="57"/>
                  </a:lnTo>
                  <a:lnTo>
                    <a:pt x="67" y="67"/>
                  </a:lnTo>
                  <a:lnTo>
                    <a:pt x="45" y="77"/>
                  </a:lnTo>
                  <a:lnTo>
                    <a:pt x="23" y="8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9" name="Freeform 473"/>
            <p:cNvSpPr>
              <a:spLocks/>
            </p:cNvSpPr>
            <p:nvPr/>
          </p:nvSpPr>
          <p:spPr bwMode="auto">
            <a:xfrm>
              <a:off x="5029200" y="5213350"/>
              <a:ext cx="506413" cy="365125"/>
            </a:xfrm>
            <a:custGeom>
              <a:avLst/>
              <a:gdLst>
                <a:gd name="T0" fmla="*/ 63 w 1593"/>
                <a:gd name="T1" fmla="*/ 40 h 1150"/>
                <a:gd name="T2" fmla="*/ 40 w 1593"/>
                <a:gd name="T3" fmla="*/ 104 h 1150"/>
                <a:gd name="T4" fmla="*/ 21 w 1593"/>
                <a:gd name="T5" fmla="*/ 169 h 1150"/>
                <a:gd name="T6" fmla="*/ 8 w 1593"/>
                <a:gd name="T7" fmla="*/ 237 h 1150"/>
                <a:gd name="T8" fmla="*/ 1 w 1593"/>
                <a:gd name="T9" fmla="*/ 307 h 1150"/>
                <a:gd name="T10" fmla="*/ 1 w 1593"/>
                <a:gd name="T11" fmla="*/ 394 h 1150"/>
                <a:gd name="T12" fmla="*/ 16 w 1593"/>
                <a:gd name="T13" fmla="*/ 514 h 1150"/>
                <a:gd name="T14" fmla="*/ 49 w 1593"/>
                <a:gd name="T15" fmla="*/ 628 h 1150"/>
                <a:gd name="T16" fmla="*/ 96 w 1593"/>
                <a:gd name="T17" fmla="*/ 734 h 1150"/>
                <a:gd name="T18" fmla="*/ 159 w 1593"/>
                <a:gd name="T19" fmla="*/ 830 h 1150"/>
                <a:gd name="T20" fmla="*/ 233 w 1593"/>
                <a:gd name="T21" fmla="*/ 917 h 1150"/>
                <a:gd name="T22" fmla="*/ 319 w 1593"/>
                <a:gd name="T23" fmla="*/ 992 h 1150"/>
                <a:gd name="T24" fmla="*/ 417 w 1593"/>
                <a:gd name="T25" fmla="*/ 1054 h 1150"/>
                <a:gd name="T26" fmla="*/ 522 w 1593"/>
                <a:gd name="T27" fmla="*/ 1102 h 1150"/>
                <a:gd name="T28" fmla="*/ 636 w 1593"/>
                <a:gd name="T29" fmla="*/ 1135 h 1150"/>
                <a:gd name="T30" fmla="*/ 755 w 1593"/>
                <a:gd name="T31" fmla="*/ 1149 h 1150"/>
                <a:gd name="T32" fmla="*/ 878 w 1593"/>
                <a:gd name="T33" fmla="*/ 1146 h 1150"/>
                <a:gd name="T34" fmla="*/ 995 w 1593"/>
                <a:gd name="T35" fmla="*/ 1125 h 1150"/>
                <a:gd name="T36" fmla="*/ 1106 w 1593"/>
                <a:gd name="T37" fmla="*/ 1088 h 1150"/>
                <a:gd name="T38" fmla="*/ 1210 w 1593"/>
                <a:gd name="T39" fmla="*/ 1035 h 1150"/>
                <a:gd name="T40" fmla="*/ 1303 w 1593"/>
                <a:gd name="T41" fmla="*/ 969 h 1150"/>
                <a:gd name="T42" fmla="*/ 1386 w 1593"/>
                <a:gd name="T43" fmla="*/ 889 h 1150"/>
                <a:gd name="T44" fmla="*/ 1457 w 1593"/>
                <a:gd name="T45" fmla="*/ 799 h 1150"/>
                <a:gd name="T46" fmla="*/ 1514 w 1593"/>
                <a:gd name="T47" fmla="*/ 699 h 1150"/>
                <a:gd name="T48" fmla="*/ 1558 w 1593"/>
                <a:gd name="T49" fmla="*/ 591 h 1150"/>
                <a:gd name="T50" fmla="*/ 1584 w 1593"/>
                <a:gd name="T51" fmla="*/ 475 h 1150"/>
                <a:gd name="T52" fmla="*/ 1593 w 1593"/>
                <a:gd name="T53" fmla="*/ 354 h 1150"/>
                <a:gd name="T54" fmla="*/ 1591 w 1593"/>
                <a:gd name="T55" fmla="*/ 287 h 1150"/>
                <a:gd name="T56" fmla="*/ 1582 w 1593"/>
                <a:gd name="T57" fmla="*/ 222 h 1150"/>
                <a:gd name="T58" fmla="*/ 1569 w 1593"/>
                <a:gd name="T59" fmla="*/ 159 h 1150"/>
                <a:gd name="T60" fmla="*/ 1550 w 1593"/>
                <a:gd name="T61" fmla="*/ 97 h 1150"/>
                <a:gd name="T62" fmla="*/ 1528 w 1593"/>
                <a:gd name="T63" fmla="*/ 37 h 1150"/>
                <a:gd name="T64" fmla="*/ 1457 w 1593"/>
                <a:gd name="T65" fmla="*/ 147 h 1150"/>
                <a:gd name="T66" fmla="*/ 1478 w 1593"/>
                <a:gd name="T67" fmla="*/ 234 h 1150"/>
                <a:gd name="T68" fmla="*/ 1488 w 1593"/>
                <a:gd name="T69" fmla="*/ 324 h 1150"/>
                <a:gd name="T70" fmla="*/ 1486 w 1593"/>
                <a:gd name="T71" fmla="*/ 425 h 1150"/>
                <a:gd name="T72" fmla="*/ 1467 w 1593"/>
                <a:gd name="T73" fmla="*/ 527 h 1150"/>
                <a:gd name="T74" fmla="*/ 1435 w 1593"/>
                <a:gd name="T75" fmla="*/ 624 h 1150"/>
                <a:gd name="T76" fmla="*/ 1389 w 1593"/>
                <a:gd name="T77" fmla="*/ 713 h 1150"/>
                <a:gd name="T78" fmla="*/ 1330 w 1593"/>
                <a:gd name="T79" fmla="*/ 794 h 1150"/>
                <a:gd name="T80" fmla="*/ 1262 w 1593"/>
                <a:gd name="T81" fmla="*/ 866 h 1150"/>
                <a:gd name="T82" fmla="*/ 1183 w 1593"/>
                <a:gd name="T83" fmla="*/ 928 h 1150"/>
                <a:gd name="T84" fmla="*/ 1097 w 1593"/>
                <a:gd name="T85" fmla="*/ 978 h 1150"/>
                <a:gd name="T86" fmla="*/ 1003 w 1593"/>
                <a:gd name="T87" fmla="*/ 1015 h 1150"/>
                <a:gd name="T88" fmla="*/ 902 w 1593"/>
                <a:gd name="T89" fmla="*/ 1038 h 1150"/>
                <a:gd name="T90" fmla="*/ 796 w 1593"/>
                <a:gd name="T91" fmla="*/ 1047 h 1150"/>
                <a:gd name="T92" fmla="*/ 691 w 1593"/>
                <a:gd name="T93" fmla="*/ 1038 h 1150"/>
                <a:gd name="T94" fmla="*/ 590 w 1593"/>
                <a:gd name="T95" fmla="*/ 1015 h 1150"/>
                <a:gd name="T96" fmla="*/ 496 w 1593"/>
                <a:gd name="T97" fmla="*/ 978 h 1150"/>
                <a:gd name="T98" fmla="*/ 409 w 1593"/>
                <a:gd name="T99" fmla="*/ 928 h 1150"/>
                <a:gd name="T100" fmla="*/ 331 w 1593"/>
                <a:gd name="T101" fmla="*/ 866 h 1150"/>
                <a:gd name="T102" fmla="*/ 262 w 1593"/>
                <a:gd name="T103" fmla="*/ 794 h 1150"/>
                <a:gd name="T104" fmla="*/ 204 w 1593"/>
                <a:gd name="T105" fmla="*/ 713 h 1150"/>
                <a:gd name="T106" fmla="*/ 159 w 1593"/>
                <a:gd name="T107" fmla="*/ 624 h 1150"/>
                <a:gd name="T108" fmla="*/ 126 w 1593"/>
                <a:gd name="T109" fmla="*/ 527 h 1150"/>
                <a:gd name="T110" fmla="*/ 108 w 1593"/>
                <a:gd name="T111" fmla="*/ 425 h 1150"/>
                <a:gd name="T112" fmla="*/ 105 w 1593"/>
                <a:gd name="T113" fmla="*/ 320 h 1150"/>
                <a:gd name="T114" fmla="*/ 116 w 1593"/>
                <a:gd name="T115" fmla="*/ 223 h 1150"/>
                <a:gd name="T116" fmla="*/ 141 w 1593"/>
                <a:gd name="T117" fmla="*/ 131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3" h="1150">
                  <a:moveTo>
                    <a:pt x="83" y="0"/>
                  </a:moveTo>
                  <a:lnTo>
                    <a:pt x="73" y="20"/>
                  </a:lnTo>
                  <a:lnTo>
                    <a:pt x="63" y="40"/>
                  </a:lnTo>
                  <a:lnTo>
                    <a:pt x="55" y="61"/>
                  </a:lnTo>
                  <a:lnTo>
                    <a:pt x="48" y="83"/>
                  </a:lnTo>
                  <a:lnTo>
                    <a:pt x="40" y="104"/>
                  </a:lnTo>
                  <a:lnTo>
                    <a:pt x="33" y="125"/>
                  </a:lnTo>
                  <a:lnTo>
                    <a:pt x="28" y="147"/>
                  </a:lnTo>
                  <a:lnTo>
                    <a:pt x="21" y="169"/>
                  </a:lnTo>
                  <a:lnTo>
                    <a:pt x="17" y="191"/>
                  </a:lnTo>
                  <a:lnTo>
                    <a:pt x="12" y="214"/>
                  </a:lnTo>
                  <a:lnTo>
                    <a:pt x="8" y="237"/>
                  </a:lnTo>
                  <a:lnTo>
                    <a:pt x="5" y="260"/>
                  </a:lnTo>
                  <a:lnTo>
                    <a:pt x="3" y="283"/>
                  </a:lnTo>
                  <a:lnTo>
                    <a:pt x="1" y="307"/>
                  </a:lnTo>
                  <a:lnTo>
                    <a:pt x="0" y="330"/>
                  </a:lnTo>
                  <a:lnTo>
                    <a:pt x="0" y="354"/>
                  </a:lnTo>
                  <a:lnTo>
                    <a:pt x="1" y="394"/>
                  </a:lnTo>
                  <a:lnTo>
                    <a:pt x="4" y="436"/>
                  </a:lnTo>
                  <a:lnTo>
                    <a:pt x="10" y="475"/>
                  </a:lnTo>
                  <a:lnTo>
                    <a:pt x="16" y="514"/>
                  </a:lnTo>
                  <a:lnTo>
                    <a:pt x="25" y="553"/>
                  </a:lnTo>
                  <a:lnTo>
                    <a:pt x="36" y="591"/>
                  </a:lnTo>
                  <a:lnTo>
                    <a:pt x="49" y="628"/>
                  </a:lnTo>
                  <a:lnTo>
                    <a:pt x="62" y="664"/>
                  </a:lnTo>
                  <a:lnTo>
                    <a:pt x="78" y="699"/>
                  </a:lnTo>
                  <a:lnTo>
                    <a:pt x="96" y="734"/>
                  </a:lnTo>
                  <a:lnTo>
                    <a:pt x="115" y="767"/>
                  </a:lnTo>
                  <a:lnTo>
                    <a:pt x="136" y="799"/>
                  </a:lnTo>
                  <a:lnTo>
                    <a:pt x="159" y="830"/>
                  </a:lnTo>
                  <a:lnTo>
                    <a:pt x="182" y="861"/>
                  </a:lnTo>
                  <a:lnTo>
                    <a:pt x="207" y="889"/>
                  </a:lnTo>
                  <a:lnTo>
                    <a:pt x="233" y="917"/>
                  </a:lnTo>
                  <a:lnTo>
                    <a:pt x="261" y="943"/>
                  </a:lnTo>
                  <a:lnTo>
                    <a:pt x="290" y="969"/>
                  </a:lnTo>
                  <a:lnTo>
                    <a:pt x="319" y="992"/>
                  </a:lnTo>
                  <a:lnTo>
                    <a:pt x="351" y="1014"/>
                  </a:lnTo>
                  <a:lnTo>
                    <a:pt x="384" y="1035"/>
                  </a:lnTo>
                  <a:lnTo>
                    <a:pt x="417" y="1054"/>
                  </a:lnTo>
                  <a:lnTo>
                    <a:pt x="452" y="1072"/>
                  </a:lnTo>
                  <a:lnTo>
                    <a:pt x="486" y="1088"/>
                  </a:lnTo>
                  <a:lnTo>
                    <a:pt x="522" y="1102"/>
                  </a:lnTo>
                  <a:lnTo>
                    <a:pt x="559" y="1114"/>
                  </a:lnTo>
                  <a:lnTo>
                    <a:pt x="598" y="1125"/>
                  </a:lnTo>
                  <a:lnTo>
                    <a:pt x="636" y="1135"/>
                  </a:lnTo>
                  <a:lnTo>
                    <a:pt x="675" y="1141"/>
                  </a:lnTo>
                  <a:lnTo>
                    <a:pt x="715" y="1146"/>
                  </a:lnTo>
                  <a:lnTo>
                    <a:pt x="755" y="1149"/>
                  </a:lnTo>
                  <a:lnTo>
                    <a:pt x="796" y="1150"/>
                  </a:lnTo>
                  <a:lnTo>
                    <a:pt x="838" y="1149"/>
                  </a:lnTo>
                  <a:lnTo>
                    <a:pt x="878" y="1146"/>
                  </a:lnTo>
                  <a:lnTo>
                    <a:pt x="918" y="1141"/>
                  </a:lnTo>
                  <a:lnTo>
                    <a:pt x="957" y="1135"/>
                  </a:lnTo>
                  <a:lnTo>
                    <a:pt x="995" y="1125"/>
                  </a:lnTo>
                  <a:lnTo>
                    <a:pt x="1033" y="1114"/>
                  </a:lnTo>
                  <a:lnTo>
                    <a:pt x="1070" y="1102"/>
                  </a:lnTo>
                  <a:lnTo>
                    <a:pt x="1106" y="1088"/>
                  </a:lnTo>
                  <a:lnTo>
                    <a:pt x="1142" y="1072"/>
                  </a:lnTo>
                  <a:lnTo>
                    <a:pt x="1176" y="1054"/>
                  </a:lnTo>
                  <a:lnTo>
                    <a:pt x="1210" y="1035"/>
                  </a:lnTo>
                  <a:lnTo>
                    <a:pt x="1242" y="1014"/>
                  </a:lnTo>
                  <a:lnTo>
                    <a:pt x="1273" y="992"/>
                  </a:lnTo>
                  <a:lnTo>
                    <a:pt x="1303" y="969"/>
                  </a:lnTo>
                  <a:lnTo>
                    <a:pt x="1332" y="943"/>
                  </a:lnTo>
                  <a:lnTo>
                    <a:pt x="1360" y="917"/>
                  </a:lnTo>
                  <a:lnTo>
                    <a:pt x="1386" y="889"/>
                  </a:lnTo>
                  <a:lnTo>
                    <a:pt x="1411" y="861"/>
                  </a:lnTo>
                  <a:lnTo>
                    <a:pt x="1435" y="830"/>
                  </a:lnTo>
                  <a:lnTo>
                    <a:pt x="1457" y="799"/>
                  </a:lnTo>
                  <a:lnTo>
                    <a:pt x="1477" y="767"/>
                  </a:lnTo>
                  <a:lnTo>
                    <a:pt x="1497" y="734"/>
                  </a:lnTo>
                  <a:lnTo>
                    <a:pt x="1514" y="699"/>
                  </a:lnTo>
                  <a:lnTo>
                    <a:pt x="1530" y="664"/>
                  </a:lnTo>
                  <a:lnTo>
                    <a:pt x="1545" y="628"/>
                  </a:lnTo>
                  <a:lnTo>
                    <a:pt x="1558" y="591"/>
                  </a:lnTo>
                  <a:lnTo>
                    <a:pt x="1568" y="553"/>
                  </a:lnTo>
                  <a:lnTo>
                    <a:pt x="1577" y="514"/>
                  </a:lnTo>
                  <a:lnTo>
                    <a:pt x="1584" y="475"/>
                  </a:lnTo>
                  <a:lnTo>
                    <a:pt x="1589" y="436"/>
                  </a:lnTo>
                  <a:lnTo>
                    <a:pt x="1593" y="394"/>
                  </a:lnTo>
                  <a:lnTo>
                    <a:pt x="1593" y="354"/>
                  </a:lnTo>
                  <a:lnTo>
                    <a:pt x="1593" y="331"/>
                  </a:lnTo>
                  <a:lnTo>
                    <a:pt x="1592" y="309"/>
                  </a:lnTo>
                  <a:lnTo>
                    <a:pt x="1591" y="287"/>
                  </a:lnTo>
                  <a:lnTo>
                    <a:pt x="1588" y="265"/>
                  </a:lnTo>
                  <a:lnTo>
                    <a:pt x="1585" y="243"/>
                  </a:lnTo>
                  <a:lnTo>
                    <a:pt x="1582" y="222"/>
                  </a:lnTo>
                  <a:lnTo>
                    <a:pt x="1579" y="201"/>
                  </a:lnTo>
                  <a:lnTo>
                    <a:pt x="1574" y="180"/>
                  </a:lnTo>
                  <a:lnTo>
                    <a:pt x="1569" y="159"/>
                  </a:lnTo>
                  <a:lnTo>
                    <a:pt x="1563" y="137"/>
                  </a:lnTo>
                  <a:lnTo>
                    <a:pt x="1558" y="117"/>
                  </a:lnTo>
                  <a:lnTo>
                    <a:pt x="1550" y="97"/>
                  </a:lnTo>
                  <a:lnTo>
                    <a:pt x="1544" y="77"/>
                  </a:lnTo>
                  <a:lnTo>
                    <a:pt x="1536" y="57"/>
                  </a:lnTo>
                  <a:lnTo>
                    <a:pt x="1528" y="37"/>
                  </a:lnTo>
                  <a:lnTo>
                    <a:pt x="1519" y="18"/>
                  </a:lnTo>
                  <a:lnTo>
                    <a:pt x="1449" y="120"/>
                  </a:lnTo>
                  <a:lnTo>
                    <a:pt x="1457" y="147"/>
                  </a:lnTo>
                  <a:lnTo>
                    <a:pt x="1466" y="176"/>
                  </a:lnTo>
                  <a:lnTo>
                    <a:pt x="1473" y="204"/>
                  </a:lnTo>
                  <a:lnTo>
                    <a:pt x="1478" y="234"/>
                  </a:lnTo>
                  <a:lnTo>
                    <a:pt x="1483" y="263"/>
                  </a:lnTo>
                  <a:lnTo>
                    <a:pt x="1487" y="293"/>
                  </a:lnTo>
                  <a:lnTo>
                    <a:pt x="1488" y="324"/>
                  </a:lnTo>
                  <a:lnTo>
                    <a:pt x="1489" y="354"/>
                  </a:lnTo>
                  <a:lnTo>
                    <a:pt x="1488" y="389"/>
                  </a:lnTo>
                  <a:lnTo>
                    <a:pt x="1486" y="425"/>
                  </a:lnTo>
                  <a:lnTo>
                    <a:pt x="1481" y="459"/>
                  </a:lnTo>
                  <a:lnTo>
                    <a:pt x="1475" y="494"/>
                  </a:lnTo>
                  <a:lnTo>
                    <a:pt x="1467" y="527"/>
                  </a:lnTo>
                  <a:lnTo>
                    <a:pt x="1458" y="559"/>
                  </a:lnTo>
                  <a:lnTo>
                    <a:pt x="1447" y="592"/>
                  </a:lnTo>
                  <a:lnTo>
                    <a:pt x="1435" y="624"/>
                  </a:lnTo>
                  <a:lnTo>
                    <a:pt x="1420" y="655"/>
                  </a:lnTo>
                  <a:lnTo>
                    <a:pt x="1405" y="684"/>
                  </a:lnTo>
                  <a:lnTo>
                    <a:pt x="1389" y="713"/>
                  </a:lnTo>
                  <a:lnTo>
                    <a:pt x="1371" y="741"/>
                  </a:lnTo>
                  <a:lnTo>
                    <a:pt x="1352" y="768"/>
                  </a:lnTo>
                  <a:lnTo>
                    <a:pt x="1330" y="794"/>
                  </a:lnTo>
                  <a:lnTo>
                    <a:pt x="1309" y="819"/>
                  </a:lnTo>
                  <a:lnTo>
                    <a:pt x="1286" y="844"/>
                  </a:lnTo>
                  <a:lnTo>
                    <a:pt x="1262" y="866"/>
                  </a:lnTo>
                  <a:lnTo>
                    <a:pt x="1237" y="888"/>
                  </a:lnTo>
                  <a:lnTo>
                    <a:pt x="1211" y="908"/>
                  </a:lnTo>
                  <a:lnTo>
                    <a:pt x="1183" y="928"/>
                  </a:lnTo>
                  <a:lnTo>
                    <a:pt x="1156" y="946"/>
                  </a:lnTo>
                  <a:lnTo>
                    <a:pt x="1126" y="962"/>
                  </a:lnTo>
                  <a:lnTo>
                    <a:pt x="1097" y="978"/>
                  </a:lnTo>
                  <a:lnTo>
                    <a:pt x="1066" y="992"/>
                  </a:lnTo>
                  <a:lnTo>
                    <a:pt x="1034" y="1004"/>
                  </a:lnTo>
                  <a:lnTo>
                    <a:pt x="1003" y="1015"/>
                  </a:lnTo>
                  <a:lnTo>
                    <a:pt x="970" y="1025"/>
                  </a:lnTo>
                  <a:lnTo>
                    <a:pt x="936" y="1032"/>
                  </a:lnTo>
                  <a:lnTo>
                    <a:pt x="902" y="1038"/>
                  </a:lnTo>
                  <a:lnTo>
                    <a:pt x="867" y="1043"/>
                  </a:lnTo>
                  <a:lnTo>
                    <a:pt x="832" y="1046"/>
                  </a:lnTo>
                  <a:lnTo>
                    <a:pt x="796" y="1047"/>
                  </a:lnTo>
                  <a:lnTo>
                    <a:pt x="760" y="1046"/>
                  </a:lnTo>
                  <a:lnTo>
                    <a:pt x="725" y="1043"/>
                  </a:lnTo>
                  <a:lnTo>
                    <a:pt x="691" y="1038"/>
                  </a:lnTo>
                  <a:lnTo>
                    <a:pt x="657" y="1032"/>
                  </a:lnTo>
                  <a:lnTo>
                    <a:pt x="624" y="1025"/>
                  </a:lnTo>
                  <a:lnTo>
                    <a:pt x="590" y="1015"/>
                  </a:lnTo>
                  <a:lnTo>
                    <a:pt x="558" y="1004"/>
                  </a:lnTo>
                  <a:lnTo>
                    <a:pt x="527" y="992"/>
                  </a:lnTo>
                  <a:lnTo>
                    <a:pt x="496" y="978"/>
                  </a:lnTo>
                  <a:lnTo>
                    <a:pt x="466" y="962"/>
                  </a:lnTo>
                  <a:lnTo>
                    <a:pt x="438" y="946"/>
                  </a:lnTo>
                  <a:lnTo>
                    <a:pt x="409" y="928"/>
                  </a:lnTo>
                  <a:lnTo>
                    <a:pt x="382" y="908"/>
                  </a:lnTo>
                  <a:lnTo>
                    <a:pt x="356" y="888"/>
                  </a:lnTo>
                  <a:lnTo>
                    <a:pt x="331" y="866"/>
                  </a:lnTo>
                  <a:lnTo>
                    <a:pt x="307" y="844"/>
                  </a:lnTo>
                  <a:lnTo>
                    <a:pt x="283" y="819"/>
                  </a:lnTo>
                  <a:lnTo>
                    <a:pt x="262" y="794"/>
                  </a:lnTo>
                  <a:lnTo>
                    <a:pt x="241" y="768"/>
                  </a:lnTo>
                  <a:lnTo>
                    <a:pt x="222" y="741"/>
                  </a:lnTo>
                  <a:lnTo>
                    <a:pt x="204" y="713"/>
                  </a:lnTo>
                  <a:lnTo>
                    <a:pt x="187" y="684"/>
                  </a:lnTo>
                  <a:lnTo>
                    <a:pt x="172" y="655"/>
                  </a:lnTo>
                  <a:lnTo>
                    <a:pt x="159" y="624"/>
                  </a:lnTo>
                  <a:lnTo>
                    <a:pt x="146" y="592"/>
                  </a:lnTo>
                  <a:lnTo>
                    <a:pt x="135" y="559"/>
                  </a:lnTo>
                  <a:lnTo>
                    <a:pt x="126" y="527"/>
                  </a:lnTo>
                  <a:lnTo>
                    <a:pt x="118" y="494"/>
                  </a:lnTo>
                  <a:lnTo>
                    <a:pt x="112" y="459"/>
                  </a:lnTo>
                  <a:lnTo>
                    <a:pt x="108" y="425"/>
                  </a:lnTo>
                  <a:lnTo>
                    <a:pt x="105" y="389"/>
                  </a:lnTo>
                  <a:lnTo>
                    <a:pt x="104" y="354"/>
                  </a:lnTo>
                  <a:lnTo>
                    <a:pt x="105" y="320"/>
                  </a:lnTo>
                  <a:lnTo>
                    <a:pt x="107" y="288"/>
                  </a:lnTo>
                  <a:lnTo>
                    <a:pt x="111" y="256"/>
                  </a:lnTo>
                  <a:lnTo>
                    <a:pt x="116" y="223"/>
                  </a:lnTo>
                  <a:lnTo>
                    <a:pt x="123" y="192"/>
                  </a:lnTo>
                  <a:lnTo>
                    <a:pt x="131" y="161"/>
                  </a:lnTo>
                  <a:lnTo>
                    <a:pt x="141" y="131"/>
                  </a:lnTo>
                  <a:lnTo>
                    <a:pt x="151" y="10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40" name="Freeform 474"/>
            <p:cNvSpPr>
              <a:spLocks/>
            </p:cNvSpPr>
            <p:nvPr/>
          </p:nvSpPr>
          <p:spPr bwMode="auto">
            <a:xfrm>
              <a:off x="5002213" y="4860925"/>
              <a:ext cx="696913" cy="611188"/>
            </a:xfrm>
            <a:custGeom>
              <a:avLst/>
              <a:gdLst>
                <a:gd name="T0" fmla="*/ 222 w 2195"/>
                <a:gd name="T1" fmla="*/ 847 h 1924"/>
                <a:gd name="T2" fmla="*/ 281 w 2195"/>
                <a:gd name="T3" fmla="*/ 942 h 1924"/>
                <a:gd name="T4" fmla="*/ 339 w 2195"/>
                <a:gd name="T5" fmla="*/ 1035 h 1924"/>
                <a:gd name="T6" fmla="*/ 892 w 2195"/>
                <a:gd name="T7" fmla="*/ 1924 h 1924"/>
                <a:gd name="T8" fmla="*/ 1462 w 2195"/>
                <a:gd name="T9" fmla="*/ 1083 h 1924"/>
                <a:gd name="T10" fmla="*/ 1524 w 2195"/>
                <a:gd name="T11" fmla="*/ 990 h 1924"/>
                <a:gd name="T12" fmla="*/ 1588 w 2195"/>
                <a:gd name="T13" fmla="*/ 897 h 1924"/>
                <a:gd name="T14" fmla="*/ 1791 w 2195"/>
                <a:gd name="T15" fmla="*/ 597 h 1924"/>
                <a:gd name="T16" fmla="*/ 2195 w 2195"/>
                <a:gd name="T17" fmla="*/ 0 h 1924"/>
                <a:gd name="T18" fmla="*/ 1649 w 2195"/>
                <a:gd name="T19" fmla="*/ 571 h 1924"/>
                <a:gd name="T20" fmla="*/ 1461 w 2195"/>
                <a:gd name="T21" fmla="*/ 769 h 1924"/>
                <a:gd name="T22" fmla="*/ 1387 w 2195"/>
                <a:gd name="T23" fmla="*/ 846 h 1924"/>
                <a:gd name="T24" fmla="*/ 1315 w 2195"/>
                <a:gd name="T25" fmla="*/ 921 h 1924"/>
                <a:gd name="T26" fmla="*/ 884 w 2195"/>
                <a:gd name="T27" fmla="*/ 1372 h 1924"/>
                <a:gd name="T28" fmla="*/ 441 w 2195"/>
                <a:gd name="T29" fmla="*/ 930 h 1924"/>
                <a:gd name="T30" fmla="*/ 367 w 2195"/>
                <a:gd name="T31" fmla="*/ 856 h 1924"/>
                <a:gd name="T32" fmla="*/ 291 w 2195"/>
                <a:gd name="T33" fmla="*/ 780 h 1924"/>
                <a:gd name="T34" fmla="*/ 75 w 2195"/>
                <a:gd name="T35" fmla="*/ 565 h 1924"/>
                <a:gd name="T36" fmla="*/ 0 w 2195"/>
                <a:gd name="T37" fmla="*/ 491 h 1924"/>
                <a:gd name="T38" fmla="*/ 44 w 2195"/>
                <a:gd name="T39" fmla="*/ 560 h 1924"/>
                <a:gd name="T40" fmla="*/ 222 w 2195"/>
                <a:gd name="T41" fmla="*/ 847 h 1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5" h="1924">
                  <a:moveTo>
                    <a:pt x="222" y="847"/>
                  </a:moveTo>
                  <a:lnTo>
                    <a:pt x="281" y="942"/>
                  </a:lnTo>
                  <a:lnTo>
                    <a:pt x="339" y="1035"/>
                  </a:lnTo>
                  <a:lnTo>
                    <a:pt x="892" y="1924"/>
                  </a:lnTo>
                  <a:lnTo>
                    <a:pt x="1462" y="1083"/>
                  </a:lnTo>
                  <a:lnTo>
                    <a:pt x="1524" y="990"/>
                  </a:lnTo>
                  <a:lnTo>
                    <a:pt x="1588" y="897"/>
                  </a:lnTo>
                  <a:lnTo>
                    <a:pt x="1791" y="597"/>
                  </a:lnTo>
                  <a:lnTo>
                    <a:pt x="2195" y="0"/>
                  </a:lnTo>
                  <a:lnTo>
                    <a:pt x="1649" y="571"/>
                  </a:lnTo>
                  <a:lnTo>
                    <a:pt x="1461" y="769"/>
                  </a:lnTo>
                  <a:lnTo>
                    <a:pt x="1387" y="846"/>
                  </a:lnTo>
                  <a:lnTo>
                    <a:pt x="1315" y="921"/>
                  </a:lnTo>
                  <a:lnTo>
                    <a:pt x="884" y="1372"/>
                  </a:lnTo>
                  <a:lnTo>
                    <a:pt x="441" y="930"/>
                  </a:lnTo>
                  <a:lnTo>
                    <a:pt x="367" y="856"/>
                  </a:lnTo>
                  <a:lnTo>
                    <a:pt x="291" y="780"/>
                  </a:lnTo>
                  <a:lnTo>
                    <a:pt x="75" y="565"/>
                  </a:lnTo>
                  <a:lnTo>
                    <a:pt x="0" y="491"/>
                  </a:lnTo>
                  <a:lnTo>
                    <a:pt x="44" y="560"/>
                  </a:lnTo>
                  <a:lnTo>
                    <a:pt x="222" y="8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endParaRPr>
            </a:p>
          </p:txBody>
        </p:sp>
      </p:grpSp>
      <p:sp>
        <p:nvSpPr>
          <p:cNvPr id="42" name="Freeform 418"/>
          <p:cNvSpPr>
            <a:spLocks noEditPoints="1"/>
          </p:cNvSpPr>
          <p:nvPr/>
        </p:nvSpPr>
        <p:spPr bwMode="auto">
          <a:xfrm>
            <a:off x="8623935" y="6132195"/>
            <a:ext cx="355595" cy="313137"/>
          </a:xfrm>
          <a:custGeom>
            <a:avLst/>
            <a:gdLst>
              <a:gd name="T0" fmla="*/ 2186 w 3303"/>
              <a:gd name="T1" fmla="*/ 0 h 1903"/>
              <a:gd name="T2" fmla="*/ 882 w 3303"/>
              <a:gd name="T3" fmla="*/ 320 h 1903"/>
              <a:gd name="T4" fmla="*/ 503 w 3303"/>
              <a:gd name="T5" fmla="*/ 1470 h 1903"/>
              <a:gd name="T6" fmla="*/ 713 w 3303"/>
              <a:gd name="T7" fmla="*/ 1579 h 1903"/>
              <a:gd name="T8" fmla="*/ 901 w 3303"/>
              <a:gd name="T9" fmla="*/ 1633 h 1903"/>
              <a:gd name="T10" fmla="*/ 1109 w 3303"/>
              <a:gd name="T11" fmla="*/ 1632 h 1903"/>
              <a:gd name="T12" fmla="*/ 1355 w 3303"/>
              <a:gd name="T13" fmla="*/ 1663 h 1903"/>
              <a:gd name="T14" fmla="*/ 1560 w 3303"/>
              <a:gd name="T15" fmla="*/ 1758 h 1903"/>
              <a:gd name="T16" fmla="*/ 1850 w 3303"/>
              <a:gd name="T17" fmla="*/ 1776 h 1903"/>
              <a:gd name="T18" fmla="*/ 2065 w 3303"/>
              <a:gd name="T19" fmla="*/ 1902 h 1903"/>
              <a:gd name="T20" fmla="*/ 2253 w 3303"/>
              <a:gd name="T21" fmla="*/ 1786 h 1903"/>
              <a:gd name="T22" fmla="*/ 2477 w 3303"/>
              <a:gd name="T23" fmla="*/ 1735 h 1903"/>
              <a:gd name="T24" fmla="*/ 2695 w 3303"/>
              <a:gd name="T25" fmla="*/ 1674 h 1903"/>
              <a:gd name="T26" fmla="*/ 2757 w 3303"/>
              <a:gd name="T27" fmla="*/ 1451 h 1903"/>
              <a:gd name="T28" fmla="*/ 456 w 3303"/>
              <a:gd name="T29" fmla="*/ 439 h 1903"/>
              <a:gd name="T30" fmla="*/ 682 w 3303"/>
              <a:gd name="T31" fmla="*/ 1467 h 1903"/>
              <a:gd name="T32" fmla="*/ 608 w 3303"/>
              <a:gd name="T33" fmla="*/ 1401 h 1903"/>
              <a:gd name="T34" fmla="*/ 724 w 3303"/>
              <a:gd name="T35" fmla="*/ 1232 h 1903"/>
              <a:gd name="T36" fmla="*/ 804 w 3303"/>
              <a:gd name="T37" fmla="*/ 1277 h 1903"/>
              <a:gd name="T38" fmla="*/ 980 w 3303"/>
              <a:gd name="T39" fmla="*/ 1514 h 1903"/>
              <a:gd name="T40" fmla="*/ 894 w 3303"/>
              <a:gd name="T41" fmla="*/ 1486 h 1903"/>
              <a:gd name="T42" fmla="*/ 1138 w 3303"/>
              <a:gd name="T43" fmla="*/ 1065 h 1903"/>
              <a:gd name="T44" fmla="*/ 1227 w 3303"/>
              <a:gd name="T45" fmla="*/ 1085 h 1903"/>
              <a:gd name="T46" fmla="*/ 1114 w 3303"/>
              <a:gd name="T47" fmla="*/ 1321 h 1903"/>
              <a:gd name="T48" fmla="*/ 1262 w 3303"/>
              <a:gd name="T49" fmla="*/ 1580 h 1903"/>
              <a:gd name="T50" fmla="*/ 1188 w 3303"/>
              <a:gd name="T51" fmla="*/ 1527 h 1903"/>
              <a:gd name="T52" fmla="*/ 1378 w 3303"/>
              <a:gd name="T53" fmla="*/ 1219 h 1903"/>
              <a:gd name="T54" fmla="*/ 1465 w 3303"/>
              <a:gd name="T55" fmla="*/ 1249 h 1903"/>
              <a:gd name="T56" fmla="*/ 1627 w 3303"/>
              <a:gd name="T57" fmla="*/ 1586 h 1903"/>
              <a:gd name="T58" fmla="*/ 1529 w 3303"/>
              <a:gd name="T59" fmla="*/ 1634 h 1903"/>
              <a:gd name="T60" fmla="*/ 1506 w 3303"/>
              <a:gd name="T61" fmla="*/ 1546 h 1903"/>
              <a:gd name="T62" fmla="*/ 1655 w 3303"/>
              <a:gd name="T63" fmla="*/ 1406 h 1903"/>
              <a:gd name="T64" fmla="*/ 1687 w 3303"/>
              <a:gd name="T65" fmla="*/ 1492 h 1903"/>
              <a:gd name="T66" fmla="*/ 2405 w 3303"/>
              <a:gd name="T67" fmla="*/ 1076 h 1903"/>
              <a:gd name="T68" fmla="*/ 2653 w 3303"/>
              <a:gd name="T69" fmla="*/ 1513 h 1903"/>
              <a:gd name="T70" fmla="*/ 2559 w 3303"/>
              <a:gd name="T71" fmla="*/ 1595 h 1903"/>
              <a:gd name="T72" fmla="*/ 2394 w 3303"/>
              <a:gd name="T73" fmla="*/ 1630 h 1903"/>
              <a:gd name="T74" fmla="*/ 2297 w 3303"/>
              <a:gd name="T75" fmla="*/ 1679 h 1903"/>
              <a:gd name="T76" fmla="*/ 2016 w 3303"/>
              <a:gd name="T77" fmla="*/ 1590 h 1903"/>
              <a:gd name="T78" fmla="*/ 2121 w 3303"/>
              <a:gd name="T79" fmla="*/ 1774 h 1903"/>
              <a:gd name="T80" fmla="*/ 1898 w 3303"/>
              <a:gd name="T81" fmla="*/ 1663 h 1903"/>
              <a:gd name="T82" fmla="*/ 1788 w 3303"/>
              <a:gd name="T83" fmla="*/ 1377 h 1903"/>
              <a:gd name="T84" fmla="*/ 1586 w 3303"/>
              <a:gd name="T85" fmla="*/ 1267 h 1903"/>
              <a:gd name="T86" fmla="*/ 1478 w 3303"/>
              <a:gd name="T87" fmla="*/ 1108 h 1903"/>
              <a:gd name="T88" fmla="*/ 1341 w 3303"/>
              <a:gd name="T89" fmla="*/ 1054 h 1903"/>
              <a:gd name="T90" fmla="*/ 1152 w 3303"/>
              <a:gd name="T91" fmla="*/ 938 h 1903"/>
              <a:gd name="T92" fmla="*/ 901 w 3303"/>
              <a:gd name="T93" fmla="*/ 1207 h 1903"/>
              <a:gd name="T94" fmla="*/ 689 w 3303"/>
              <a:gd name="T95" fmla="*/ 1121 h 1903"/>
              <a:gd name="T96" fmla="*/ 467 w 3303"/>
              <a:gd name="T97" fmla="*/ 556 h 1903"/>
              <a:gd name="T98" fmla="*/ 826 w 3303"/>
              <a:gd name="T99" fmla="*/ 484 h 1903"/>
              <a:gd name="T100" fmla="*/ 818 w 3303"/>
              <a:gd name="T101" fmla="*/ 638 h 1903"/>
              <a:gd name="T102" fmla="*/ 1003 w 3303"/>
              <a:gd name="T103" fmla="*/ 739 h 1903"/>
              <a:gd name="T104" fmla="*/ 1331 w 3303"/>
              <a:gd name="T105" fmla="*/ 627 h 1903"/>
              <a:gd name="T106" fmla="*/ 2684 w 3303"/>
              <a:gd name="T107" fmla="*/ 1190 h 1903"/>
              <a:gd name="T108" fmla="*/ 2699 w 3303"/>
              <a:gd name="T109" fmla="*/ 1328 h 1903"/>
              <a:gd name="T110" fmla="*/ 2240 w 3303"/>
              <a:gd name="T111" fmla="*/ 572 h 1903"/>
              <a:gd name="T112" fmla="*/ 1453 w 3303"/>
              <a:gd name="T113" fmla="*/ 366 h 1903"/>
              <a:gd name="T114" fmla="*/ 1090 w 3303"/>
              <a:gd name="T115" fmla="*/ 620 h 1903"/>
              <a:gd name="T116" fmla="*/ 966 w 3303"/>
              <a:gd name="T117" fmla="*/ 517 h 1903"/>
              <a:gd name="T118" fmla="*/ 2241 w 3303"/>
              <a:gd name="T119" fmla="*/ 137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03" h="1903">
                <a:moveTo>
                  <a:pt x="3284" y="257"/>
                </a:moveTo>
                <a:lnTo>
                  <a:pt x="2829" y="257"/>
                </a:lnTo>
                <a:lnTo>
                  <a:pt x="2766" y="224"/>
                </a:lnTo>
                <a:lnTo>
                  <a:pt x="2706" y="194"/>
                </a:lnTo>
                <a:lnTo>
                  <a:pt x="2647" y="166"/>
                </a:lnTo>
                <a:lnTo>
                  <a:pt x="2590" y="141"/>
                </a:lnTo>
                <a:lnTo>
                  <a:pt x="2535" y="117"/>
                </a:lnTo>
                <a:lnTo>
                  <a:pt x="2483" y="97"/>
                </a:lnTo>
                <a:lnTo>
                  <a:pt x="2434" y="78"/>
                </a:lnTo>
                <a:lnTo>
                  <a:pt x="2390" y="62"/>
                </a:lnTo>
                <a:lnTo>
                  <a:pt x="2311" y="35"/>
                </a:lnTo>
                <a:lnTo>
                  <a:pt x="2250" y="17"/>
                </a:lnTo>
                <a:lnTo>
                  <a:pt x="2210" y="5"/>
                </a:lnTo>
                <a:lnTo>
                  <a:pt x="2192" y="1"/>
                </a:lnTo>
                <a:lnTo>
                  <a:pt x="2190" y="0"/>
                </a:lnTo>
                <a:lnTo>
                  <a:pt x="2188" y="0"/>
                </a:lnTo>
                <a:lnTo>
                  <a:pt x="2186" y="0"/>
                </a:lnTo>
                <a:lnTo>
                  <a:pt x="1443" y="0"/>
                </a:lnTo>
                <a:lnTo>
                  <a:pt x="1437" y="3"/>
                </a:lnTo>
                <a:lnTo>
                  <a:pt x="1427" y="12"/>
                </a:lnTo>
                <a:lnTo>
                  <a:pt x="1413" y="21"/>
                </a:lnTo>
                <a:lnTo>
                  <a:pt x="1377" y="50"/>
                </a:lnTo>
                <a:lnTo>
                  <a:pt x="1326" y="89"/>
                </a:lnTo>
                <a:lnTo>
                  <a:pt x="1265" y="135"/>
                </a:lnTo>
                <a:lnTo>
                  <a:pt x="1202" y="183"/>
                </a:lnTo>
                <a:lnTo>
                  <a:pt x="1145" y="226"/>
                </a:lnTo>
                <a:lnTo>
                  <a:pt x="1100" y="262"/>
                </a:lnTo>
                <a:lnTo>
                  <a:pt x="1072" y="282"/>
                </a:lnTo>
                <a:lnTo>
                  <a:pt x="1055" y="285"/>
                </a:lnTo>
                <a:lnTo>
                  <a:pt x="1036" y="287"/>
                </a:lnTo>
                <a:lnTo>
                  <a:pt x="1015" y="291"/>
                </a:lnTo>
                <a:lnTo>
                  <a:pt x="992" y="295"/>
                </a:lnTo>
                <a:lnTo>
                  <a:pt x="940" y="307"/>
                </a:lnTo>
                <a:lnTo>
                  <a:pt x="882" y="320"/>
                </a:lnTo>
                <a:lnTo>
                  <a:pt x="819" y="337"/>
                </a:lnTo>
                <a:lnTo>
                  <a:pt x="750" y="356"/>
                </a:lnTo>
                <a:lnTo>
                  <a:pt x="676" y="378"/>
                </a:lnTo>
                <a:lnTo>
                  <a:pt x="600" y="399"/>
                </a:lnTo>
                <a:lnTo>
                  <a:pt x="556" y="411"/>
                </a:lnTo>
                <a:lnTo>
                  <a:pt x="512" y="424"/>
                </a:lnTo>
                <a:lnTo>
                  <a:pt x="475" y="435"/>
                </a:lnTo>
                <a:lnTo>
                  <a:pt x="455" y="439"/>
                </a:lnTo>
                <a:lnTo>
                  <a:pt x="455" y="440"/>
                </a:lnTo>
                <a:lnTo>
                  <a:pt x="448" y="439"/>
                </a:lnTo>
                <a:lnTo>
                  <a:pt x="440" y="439"/>
                </a:lnTo>
                <a:lnTo>
                  <a:pt x="396" y="439"/>
                </a:lnTo>
                <a:lnTo>
                  <a:pt x="258" y="439"/>
                </a:lnTo>
                <a:lnTo>
                  <a:pt x="0" y="439"/>
                </a:lnTo>
                <a:lnTo>
                  <a:pt x="0" y="1455"/>
                </a:lnTo>
                <a:lnTo>
                  <a:pt x="498" y="1455"/>
                </a:lnTo>
                <a:lnTo>
                  <a:pt x="503" y="1470"/>
                </a:lnTo>
                <a:lnTo>
                  <a:pt x="510" y="1485"/>
                </a:lnTo>
                <a:lnTo>
                  <a:pt x="517" y="1499"/>
                </a:lnTo>
                <a:lnTo>
                  <a:pt x="526" y="1512"/>
                </a:lnTo>
                <a:lnTo>
                  <a:pt x="535" y="1525"/>
                </a:lnTo>
                <a:lnTo>
                  <a:pt x="547" y="1536"/>
                </a:lnTo>
                <a:lnTo>
                  <a:pt x="559" y="1547"/>
                </a:lnTo>
                <a:lnTo>
                  <a:pt x="572" y="1556"/>
                </a:lnTo>
                <a:lnTo>
                  <a:pt x="585" y="1564"/>
                </a:lnTo>
                <a:lnTo>
                  <a:pt x="599" y="1570"/>
                </a:lnTo>
                <a:lnTo>
                  <a:pt x="612" y="1576"/>
                </a:lnTo>
                <a:lnTo>
                  <a:pt x="627" y="1580"/>
                </a:lnTo>
                <a:lnTo>
                  <a:pt x="641" y="1583"/>
                </a:lnTo>
                <a:lnTo>
                  <a:pt x="656" y="1584"/>
                </a:lnTo>
                <a:lnTo>
                  <a:pt x="669" y="1585"/>
                </a:lnTo>
                <a:lnTo>
                  <a:pt x="684" y="1584"/>
                </a:lnTo>
                <a:lnTo>
                  <a:pt x="699" y="1582"/>
                </a:lnTo>
                <a:lnTo>
                  <a:pt x="713" y="1579"/>
                </a:lnTo>
                <a:lnTo>
                  <a:pt x="727" y="1574"/>
                </a:lnTo>
                <a:lnTo>
                  <a:pt x="740" y="1570"/>
                </a:lnTo>
                <a:lnTo>
                  <a:pt x="753" y="1564"/>
                </a:lnTo>
                <a:lnTo>
                  <a:pt x="766" y="1556"/>
                </a:lnTo>
                <a:lnTo>
                  <a:pt x="777" y="1548"/>
                </a:lnTo>
                <a:lnTo>
                  <a:pt x="789" y="1539"/>
                </a:lnTo>
                <a:lnTo>
                  <a:pt x="795" y="1549"/>
                </a:lnTo>
                <a:lnTo>
                  <a:pt x="802" y="1560"/>
                </a:lnTo>
                <a:lnTo>
                  <a:pt x="808" y="1569"/>
                </a:lnTo>
                <a:lnTo>
                  <a:pt x="816" y="1579"/>
                </a:lnTo>
                <a:lnTo>
                  <a:pt x="824" y="1588"/>
                </a:lnTo>
                <a:lnTo>
                  <a:pt x="833" y="1597"/>
                </a:lnTo>
                <a:lnTo>
                  <a:pt x="843" y="1604"/>
                </a:lnTo>
                <a:lnTo>
                  <a:pt x="853" y="1611"/>
                </a:lnTo>
                <a:lnTo>
                  <a:pt x="868" y="1620"/>
                </a:lnTo>
                <a:lnTo>
                  <a:pt x="884" y="1627"/>
                </a:lnTo>
                <a:lnTo>
                  <a:pt x="901" y="1633"/>
                </a:lnTo>
                <a:lnTo>
                  <a:pt x="918" y="1637"/>
                </a:lnTo>
                <a:lnTo>
                  <a:pt x="935" y="1639"/>
                </a:lnTo>
                <a:lnTo>
                  <a:pt x="953" y="1640"/>
                </a:lnTo>
                <a:lnTo>
                  <a:pt x="970" y="1639"/>
                </a:lnTo>
                <a:lnTo>
                  <a:pt x="988" y="1636"/>
                </a:lnTo>
                <a:lnTo>
                  <a:pt x="1002" y="1633"/>
                </a:lnTo>
                <a:lnTo>
                  <a:pt x="1014" y="1627"/>
                </a:lnTo>
                <a:lnTo>
                  <a:pt x="1027" y="1622"/>
                </a:lnTo>
                <a:lnTo>
                  <a:pt x="1039" y="1616"/>
                </a:lnTo>
                <a:lnTo>
                  <a:pt x="1050" y="1608"/>
                </a:lnTo>
                <a:lnTo>
                  <a:pt x="1062" y="1601"/>
                </a:lnTo>
                <a:lnTo>
                  <a:pt x="1071" y="1591"/>
                </a:lnTo>
                <a:lnTo>
                  <a:pt x="1082" y="1582"/>
                </a:lnTo>
                <a:lnTo>
                  <a:pt x="1087" y="1595"/>
                </a:lnTo>
                <a:lnTo>
                  <a:pt x="1094" y="1608"/>
                </a:lnTo>
                <a:lnTo>
                  <a:pt x="1101" y="1620"/>
                </a:lnTo>
                <a:lnTo>
                  <a:pt x="1109" y="1632"/>
                </a:lnTo>
                <a:lnTo>
                  <a:pt x="1119" y="1642"/>
                </a:lnTo>
                <a:lnTo>
                  <a:pt x="1128" y="1653"/>
                </a:lnTo>
                <a:lnTo>
                  <a:pt x="1140" y="1662"/>
                </a:lnTo>
                <a:lnTo>
                  <a:pt x="1152" y="1671"/>
                </a:lnTo>
                <a:lnTo>
                  <a:pt x="1168" y="1679"/>
                </a:lnTo>
                <a:lnTo>
                  <a:pt x="1183" y="1687"/>
                </a:lnTo>
                <a:lnTo>
                  <a:pt x="1200" y="1692"/>
                </a:lnTo>
                <a:lnTo>
                  <a:pt x="1217" y="1696"/>
                </a:lnTo>
                <a:lnTo>
                  <a:pt x="1234" y="1698"/>
                </a:lnTo>
                <a:lnTo>
                  <a:pt x="1251" y="1699"/>
                </a:lnTo>
                <a:lnTo>
                  <a:pt x="1269" y="1698"/>
                </a:lnTo>
                <a:lnTo>
                  <a:pt x="1287" y="1695"/>
                </a:lnTo>
                <a:lnTo>
                  <a:pt x="1302" y="1691"/>
                </a:lnTo>
                <a:lnTo>
                  <a:pt x="1316" y="1685"/>
                </a:lnTo>
                <a:lnTo>
                  <a:pt x="1329" y="1679"/>
                </a:lnTo>
                <a:lnTo>
                  <a:pt x="1342" y="1672"/>
                </a:lnTo>
                <a:lnTo>
                  <a:pt x="1355" y="1663"/>
                </a:lnTo>
                <a:lnTo>
                  <a:pt x="1366" y="1654"/>
                </a:lnTo>
                <a:lnTo>
                  <a:pt x="1377" y="1643"/>
                </a:lnTo>
                <a:lnTo>
                  <a:pt x="1388" y="1632"/>
                </a:lnTo>
                <a:lnTo>
                  <a:pt x="1393" y="1646"/>
                </a:lnTo>
                <a:lnTo>
                  <a:pt x="1399" y="1661"/>
                </a:lnTo>
                <a:lnTo>
                  <a:pt x="1407" y="1675"/>
                </a:lnTo>
                <a:lnTo>
                  <a:pt x="1415" y="1688"/>
                </a:lnTo>
                <a:lnTo>
                  <a:pt x="1425" y="1699"/>
                </a:lnTo>
                <a:lnTo>
                  <a:pt x="1436" y="1710"/>
                </a:lnTo>
                <a:lnTo>
                  <a:pt x="1448" y="1720"/>
                </a:lnTo>
                <a:lnTo>
                  <a:pt x="1460" y="1730"/>
                </a:lnTo>
                <a:lnTo>
                  <a:pt x="1476" y="1738"/>
                </a:lnTo>
                <a:lnTo>
                  <a:pt x="1492" y="1746"/>
                </a:lnTo>
                <a:lnTo>
                  <a:pt x="1508" y="1751"/>
                </a:lnTo>
                <a:lnTo>
                  <a:pt x="1525" y="1755"/>
                </a:lnTo>
                <a:lnTo>
                  <a:pt x="1543" y="1757"/>
                </a:lnTo>
                <a:lnTo>
                  <a:pt x="1560" y="1758"/>
                </a:lnTo>
                <a:lnTo>
                  <a:pt x="1578" y="1757"/>
                </a:lnTo>
                <a:lnTo>
                  <a:pt x="1596" y="1754"/>
                </a:lnTo>
                <a:lnTo>
                  <a:pt x="1613" y="1750"/>
                </a:lnTo>
                <a:lnTo>
                  <a:pt x="1629" y="1744"/>
                </a:lnTo>
                <a:lnTo>
                  <a:pt x="1644" y="1736"/>
                </a:lnTo>
                <a:lnTo>
                  <a:pt x="1659" y="1727"/>
                </a:lnTo>
                <a:lnTo>
                  <a:pt x="1673" y="1716"/>
                </a:lnTo>
                <a:lnTo>
                  <a:pt x="1686" y="1705"/>
                </a:lnTo>
                <a:lnTo>
                  <a:pt x="1697" y="1691"/>
                </a:lnTo>
                <a:lnTo>
                  <a:pt x="1708" y="1676"/>
                </a:lnTo>
                <a:lnTo>
                  <a:pt x="1713" y="1669"/>
                </a:lnTo>
                <a:lnTo>
                  <a:pt x="1732" y="1682"/>
                </a:lnTo>
                <a:lnTo>
                  <a:pt x="1753" y="1698"/>
                </a:lnTo>
                <a:lnTo>
                  <a:pt x="1776" y="1715"/>
                </a:lnTo>
                <a:lnTo>
                  <a:pt x="1800" y="1733"/>
                </a:lnTo>
                <a:lnTo>
                  <a:pt x="1824" y="1754"/>
                </a:lnTo>
                <a:lnTo>
                  <a:pt x="1850" y="1776"/>
                </a:lnTo>
                <a:lnTo>
                  <a:pt x="1876" y="1801"/>
                </a:lnTo>
                <a:lnTo>
                  <a:pt x="1903" y="1826"/>
                </a:lnTo>
                <a:lnTo>
                  <a:pt x="1912" y="1836"/>
                </a:lnTo>
                <a:lnTo>
                  <a:pt x="1922" y="1844"/>
                </a:lnTo>
                <a:lnTo>
                  <a:pt x="1931" y="1851"/>
                </a:lnTo>
                <a:lnTo>
                  <a:pt x="1942" y="1859"/>
                </a:lnTo>
                <a:lnTo>
                  <a:pt x="1952" y="1866"/>
                </a:lnTo>
                <a:lnTo>
                  <a:pt x="1963" y="1873"/>
                </a:lnTo>
                <a:lnTo>
                  <a:pt x="1973" y="1878"/>
                </a:lnTo>
                <a:lnTo>
                  <a:pt x="1985" y="1883"/>
                </a:lnTo>
                <a:lnTo>
                  <a:pt x="1996" y="1887"/>
                </a:lnTo>
                <a:lnTo>
                  <a:pt x="2007" y="1892"/>
                </a:lnTo>
                <a:lnTo>
                  <a:pt x="2019" y="1895"/>
                </a:lnTo>
                <a:lnTo>
                  <a:pt x="2030" y="1898"/>
                </a:lnTo>
                <a:lnTo>
                  <a:pt x="2042" y="1900"/>
                </a:lnTo>
                <a:lnTo>
                  <a:pt x="2054" y="1902"/>
                </a:lnTo>
                <a:lnTo>
                  <a:pt x="2065" y="1902"/>
                </a:lnTo>
                <a:lnTo>
                  <a:pt x="2078" y="1903"/>
                </a:lnTo>
                <a:lnTo>
                  <a:pt x="2097" y="1902"/>
                </a:lnTo>
                <a:lnTo>
                  <a:pt x="2116" y="1899"/>
                </a:lnTo>
                <a:lnTo>
                  <a:pt x="2135" y="1895"/>
                </a:lnTo>
                <a:lnTo>
                  <a:pt x="2153" y="1890"/>
                </a:lnTo>
                <a:lnTo>
                  <a:pt x="2170" y="1881"/>
                </a:lnTo>
                <a:lnTo>
                  <a:pt x="2186" y="1873"/>
                </a:lnTo>
                <a:lnTo>
                  <a:pt x="2201" y="1862"/>
                </a:lnTo>
                <a:lnTo>
                  <a:pt x="2214" y="1850"/>
                </a:lnTo>
                <a:lnTo>
                  <a:pt x="2221" y="1843"/>
                </a:lnTo>
                <a:lnTo>
                  <a:pt x="2226" y="1836"/>
                </a:lnTo>
                <a:lnTo>
                  <a:pt x="2232" y="1828"/>
                </a:lnTo>
                <a:lnTo>
                  <a:pt x="2237" y="1821"/>
                </a:lnTo>
                <a:lnTo>
                  <a:pt x="2242" y="1812"/>
                </a:lnTo>
                <a:lnTo>
                  <a:pt x="2245" y="1804"/>
                </a:lnTo>
                <a:lnTo>
                  <a:pt x="2249" y="1795"/>
                </a:lnTo>
                <a:lnTo>
                  <a:pt x="2253" y="1786"/>
                </a:lnTo>
                <a:lnTo>
                  <a:pt x="2266" y="1791"/>
                </a:lnTo>
                <a:lnTo>
                  <a:pt x="2281" y="1794"/>
                </a:lnTo>
                <a:lnTo>
                  <a:pt x="2296" y="1798"/>
                </a:lnTo>
                <a:lnTo>
                  <a:pt x="2311" y="1800"/>
                </a:lnTo>
                <a:lnTo>
                  <a:pt x="2324" y="1800"/>
                </a:lnTo>
                <a:lnTo>
                  <a:pt x="2339" y="1800"/>
                </a:lnTo>
                <a:lnTo>
                  <a:pt x="2354" y="1799"/>
                </a:lnTo>
                <a:lnTo>
                  <a:pt x="2368" y="1796"/>
                </a:lnTo>
                <a:lnTo>
                  <a:pt x="2382" y="1793"/>
                </a:lnTo>
                <a:lnTo>
                  <a:pt x="2395" y="1789"/>
                </a:lnTo>
                <a:lnTo>
                  <a:pt x="2409" y="1785"/>
                </a:lnTo>
                <a:lnTo>
                  <a:pt x="2422" y="1779"/>
                </a:lnTo>
                <a:lnTo>
                  <a:pt x="2433" y="1772"/>
                </a:lnTo>
                <a:lnTo>
                  <a:pt x="2445" y="1764"/>
                </a:lnTo>
                <a:lnTo>
                  <a:pt x="2457" y="1755"/>
                </a:lnTo>
                <a:lnTo>
                  <a:pt x="2467" y="1746"/>
                </a:lnTo>
                <a:lnTo>
                  <a:pt x="2477" y="1735"/>
                </a:lnTo>
                <a:lnTo>
                  <a:pt x="2486" y="1722"/>
                </a:lnTo>
                <a:lnTo>
                  <a:pt x="2494" y="1710"/>
                </a:lnTo>
                <a:lnTo>
                  <a:pt x="2500" y="1697"/>
                </a:lnTo>
                <a:lnTo>
                  <a:pt x="2517" y="1703"/>
                </a:lnTo>
                <a:lnTo>
                  <a:pt x="2533" y="1708"/>
                </a:lnTo>
                <a:lnTo>
                  <a:pt x="2549" y="1711"/>
                </a:lnTo>
                <a:lnTo>
                  <a:pt x="2565" y="1713"/>
                </a:lnTo>
                <a:lnTo>
                  <a:pt x="2579" y="1714"/>
                </a:lnTo>
                <a:lnTo>
                  <a:pt x="2594" y="1713"/>
                </a:lnTo>
                <a:lnTo>
                  <a:pt x="2609" y="1711"/>
                </a:lnTo>
                <a:lnTo>
                  <a:pt x="2623" y="1709"/>
                </a:lnTo>
                <a:lnTo>
                  <a:pt x="2636" y="1705"/>
                </a:lnTo>
                <a:lnTo>
                  <a:pt x="2649" y="1699"/>
                </a:lnTo>
                <a:lnTo>
                  <a:pt x="2662" y="1694"/>
                </a:lnTo>
                <a:lnTo>
                  <a:pt x="2673" y="1688"/>
                </a:lnTo>
                <a:lnTo>
                  <a:pt x="2685" y="1681"/>
                </a:lnTo>
                <a:lnTo>
                  <a:pt x="2695" y="1674"/>
                </a:lnTo>
                <a:lnTo>
                  <a:pt x="2704" y="1665"/>
                </a:lnTo>
                <a:lnTo>
                  <a:pt x="2714" y="1658"/>
                </a:lnTo>
                <a:lnTo>
                  <a:pt x="2722" y="1647"/>
                </a:lnTo>
                <a:lnTo>
                  <a:pt x="2732" y="1637"/>
                </a:lnTo>
                <a:lnTo>
                  <a:pt x="2739" y="1625"/>
                </a:lnTo>
                <a:lnTo>
                  <a:pt x="2746" y="1614"/>
                </a:lnTo>
                <a:lnTo>
                  <a:pt x="2753" y="1600"/>
                </a:lnTo>
                <a:lnTo>
                  <a:pt x="2758" y="1587"/>
                </a:lnTo>
                <a:lnTo>
                  <a:pt x="2763" y="1573"/>
                </a:lnTo>
                <a:lnTo>
                  <a:pt x="2766" y="1559"/>
                </a:lnTo>
                <a:lnTo>
                  <a:pt x="2770" y="1544"/>
                </a:lnTo>
                <a:lnTo>
                  <a:pt x="2771" y="1529"/>
                </a:lnTo>
                <a:lnTo>
                  <a:pt x="2771" y="1513"/>
                </a:lnTo>
                <a:lnTo>
                  <a:pt x="2770" y="1498"/>
                </a:lnTo>
                <a:lnTo>
                  <a:pt x="2766" y="1482"/>
                </a:lnTo>
                <a:lnTo>
                  <a:pt x="2763" y="1467"/>
                </a:lnTo>
                <a:lnTo>
                  <a:pt x="2757" y="1451"/>
                </a:lnTo>
                <a:lnTo>
                  <a:pt x="2750" y="1436"/>
                </a:lnTo>
                <a:lnTo>
                  <a:pt x="2758" y="1430"/>
                </a:lnTo>
                <a:lnTo>
                  <a:pt x="2766" y="1424"/>
                </a:lnTo>
                <a:lnTo>
                  <a:pt x="2774" y="1418"/>
                </a:lnTo>
                <a:lnTo>
                  <a:pt x="2781" y="1411"/>
                </a:lnTo>
                <a:lnTo>
                  <a:pt x="2792" y="1399"/>
                </a:lnTo>
                <a:lnTo>
                  <a:pt x="2802" y="1386"/>
                </a:lnTo>
                <a:lnTo>
                  <a:pt x="2812" y="1373"/>
                </a:lnTo>
                <a:lnTo>
                  <a:pt x="2820" y="1359"/>
                </a:lnTo>
                <a:lnTo>
                  <a:pt x="2828" y="1345"/>
                </a:lnTo>
                <a:lnTo>
                  <a:pt x="2834" y="1330"/>
                </a:lnTo>
                <a:lnTo>
                  <a:pt x="2839" y="1314"/>
                </a:lnTo>
                <a:lnTo>
                  <a:pt x="2844" y="1300"/>
                </a:lnTo>
                <a:lnTo>
                  <a:pt x="3303" y="1300"/>
                </a:lnTo>
                <a:lnTo>
                  <a:pt x="3303" y="257"/>
                </a:lnTo>
                <a:lnTo>
                  <a:pt x="3284" y="257"/>
                </a:lnTo>
                <a:close/>
                <a:moveTo>
                  <a:pt x="456" y="439"/>
                </a:moveTo>
                <a:lnTo>
                  <a:pt x="456" y="440"/>
                </a:lnTo>
                <a:lnTo>
                  <a:pt x="456" y="440"/>
                </a:lnTo>
                <a:lnTo>
                  <a:pt x="456" y="440"/>
                </a:lnTo>
                <a:lnTo>
                  <a:pt x="456" y="439"/>
                </a:lnTo>
                <a:close/>
                <a:moveTo>
                  <a:pt x="795" y="1325"/>
                </a:moveTo>
                <a:lnTo>
                  <a:pt x="782" y="1347"/>
                </a:lnTo>
                <a:lnTo>
                  <a:pt x="731" y="1424"/>
                </a:lnTo>
                <a:lnTo>
                  <a:pt x="727" y="1432"/>
                </a:lnTo>
                <a:lnTo>
                  <a:pt x="721" y="1439"/>
                </a:lnTo>
                <a:lnTo>
                  <a:pt x="718" y="1444"/>
                </a:lnTo>
                <a:lnTo>
                  <a:pt x="714" y="1449"/>
                </a:lnTo>
                <a:lnTo>
                  <a:pt x="710" y="1453"/>
                </a:lnTo>
                <a:lnTo>
                  <a:pt x="704" y="1457"/>
                </a:lnTo>
                <a:lnTo>
                  <a:pt x="700" y="1460"/>
                </a:lnTo>
                <a:lnTo>
                  <a:pt x="694" y="1462"/>
                </a:lnTo>
                <a:lnTo>
                  <a:pt x="689" y="1464"/>
                </a:lnTo>
                <a:lnTo>
                  <a:pt x="682" y="1467"/>
                </a:lnTo>
                <a:lnTo>
                  <a:pt x="677" y="1468"/>
                </a:lnTo>
                <a:lnTo>
                  <a:pt x="671" y="1468"/>
                </a:lnTo>
                <a:lnTo>
                  <a:pt x="664" y="1468"/>
                </a:lnTo>
                <a:lnTo>
                  <a:pt x="659" y="1467"/>
                </a:lnTo>
                <a:lnTo>
                  <a:pt x="653" y="1466"/>
                </a:lnTo>
                <a:lnTo>
                  <a:pt x="647" y="1463"/>
                </a:lnTo>
                <a:lnTo>
                  <a:pt x="641" y="1461"/>
                </a:lnTo>
                <a:lnTo>
                  <a:pt x="636" y="1458"/>
                </a:lnTo>
                <a:lnTo>
                  <a:pt x="628" y="1452"/>
                </a:lnTo>
                <a:lnTo>
                  <a:pt x="622" y="1445"/>
                </a:lnTo>
                <a:lnTo>
                  <a:pt x="617" y="1437"/>
                </a:lnTo>
                <a:lnTo>
                  <a:pt x="612" y="1429"/>
                </a:lnTo>
                <a:lnTo>
                  <a:pt x="610" y="1423"/>
                </a:lnTo>
                <a:lnTo>
                  <a:pt x="609" y="1419"/>
                </a:lnTo>
                <a:lnTo>
                  <a:pt x="608" y="1413"/>
                </a:lnTo>
                <a:lnTo>
                  <a:pt x="607" y="1407"/>
                </a:lnTo>
                <a:lnTo>
                  <a:pt x="608" y="1401"/>
                </a:lnTo>
                <a:lnTo>
                  <a:pt x="608" y="1395"/>
                </a:lnTo>
                <a:lnTo>
                  <a:pt x="610" y="1389"/>
                </a:lnTo>
                <a:lnTo>
                  <a:pt x="612" y="1383"/>
                </a:lnTo>
                <a:lnTo>
                  <a:pt x="614" y="1378"/>
                </a:lnTo>
                <a:lnTo>
                  <a:pt x="618" y="1373"/>
                </a:lnTo>
                <a:lnTo>
                  <a:pt x="621" y="1367"/>
                </a:lnTo>
                <a:lnTo>
                  <a:pt x="631" y="1350"/>
                </a:lnTo>
                <a:lnTo>
                  <a:pt x="656" y="1312"/>
                </a:lnTo>
                <a:lnTo>
                  <a:pt x="681" y="1274"/>
                </a:lnTo>
                <a:lnTo>
                  <a:pt x="692" y="1257"/>
                </a:lnTo>
                <a:lnTo>
                  <a:pt x="695" y="1252"/>
                </a:lnTo>
                <a:lnTo>
                  <a:pt x="699" y="1248"/>
                </a:lnTo>
                <a:lnTo>
                  <a:pt x="703" y="1244"/>
                </a:lnTo>
                <a:lnTo>
                  <a:pt x="709" y="1240"/>
                </a:lnTo>
                <a:lnTo>
                  <a:pt x="714" y="1237"/>
                </a:lnTo>
                <a:lnTo>
                  <a:pt x="719" y="1234"/>
                </a:lnTo>
                <a:lnTo>
                  <a:pt x="724" y="1232"/>
                </a:lnTo>
                <a:lnTo>
                  <a:pt x="731" y="1231"/>
                </a:lnTo>
                <a:lnTo>
                  <a:pt x="737" y="1230"/>
                </a:lnTo>
                <a:lnTo>
                  <a:pt x="742" y="1229"/>
                </a:lnTo>
                <a:lnTo>
                  <a:pt x="749" y="1229"/>
                </a:lnTo>
                <a:lnTo>
                  <a:pt x="755" y="1230"/>
                </a:lnTo>
                <a:lnTo>
                  <a:pt x="760" y="1232"/>
                </a:lnTo>
                <a:lnTo>
                  <a:pt x="767" y="1233"/>
                </a:lnTo>
                <a:lnTo>
                  <a:pt x="772" y="1236"/>
                </a:lnTo>
                <a:lnTo>
                  <a:pt x="777" y="1239"/>
                </a:lnTo>
                <a:lnTo>
                  <a:pt x="783" y="1242"/>
                </a:lnTo>
                <a:lnTo>
                  <a:pt x="787" y="1247"/>
                </a:lnTo>
                <a:lnTo>
                  <a:pt x="791" y="1251"/>
                </a:lnTo>
                <a:lnTo>
                  <a:pt x="794" y="1256"/>
                </a:lnTo>
                <a:lnTo>
                  <a:pt x="797" y="1260"/>
                </a:lnTo>
                <a:lnTo>
                  <a:pt x="801" y="1266"/>
                </a:lnTo>
                <a:lnTo>
                  <a:pt x="803" y="1272"/>
                </a:lnTo>
                <a:lnTo>
                  <a:pt x="804" y="1277"/>
                </a:lnTo>
                <a:lnTo>
                  <a:pt x="805" y="1284"/>
                </a:lnTo>
                <a:lnTo>
                  <a:pt x="806" y="1290"/>
                </a:lnTo>
                <a:lnTo>
                  <a:pt x="806" y="1296"/>
                </a:lnTo>
                <a:lnTo>
                  <a:pt x="805" y="1302"/>
                </a:lnTo>
                <a:lnTo>
                  <a:pt x="804" y="1308"/>
                </a:lnTo>
                <a:lnTo>
                  <a:pt x="802" y="1313"/>
                </a:lnTo>
                <a:lnTo>
                  <a:pt x="798" y="1319"/>
                </a:lnTo>
                <a:lnTo>
                  <a:pt x="795" y="1325"/>
                </a:lnTo>
                <a:close/>
                <a:moveTo>
                  <a:pt x="1094" y="1352"/>
                </a:moveTo>
                <a:lnTo>
                  <a:pt x="1072" y="1384"/>
                </a:lnTo>
                <a:lnTo>
                  <a:pt x="1046" y="1426"/>
                </a:lnTo>
                <a:lnTo>
                  <a:pt x="1003" y="1494"/>
                </a:lnTo>
                <a:lnTo>
                  <a:pt x="998" y="1499"/>
                </a:lnTo>
                <a:lnTo>
                  <a:pt x="994" y="1504"/>
                </a:lnTo>
                <a:lnTo>
                  <a:pt x="990" y="1508"/>
                </a:lnTo>
                <a:lnTo>
                  <a:pt x="986" y="1511"/>
                </a:lnTo>
                <a:lnTo>
                  <a:pt x="980" y="1514"/>
                </a:lnTo>
                <a:lnTo>
                  <a:pt x="975" y="1517"/>
                </a:lnTo>
                <a:lnTo>
                  <a:pt x="969" y="1519"/>
                </a:lnTo>
                <a:lnTo>
                  <a:pt x="963" y="1521"/>
                </a:lnTo>
                <a:lnTo>
                  <a:pt x="957" y="1522"/>
                </a:lnTo>
                <a:lnTo>
                  <a:pt x="951" y="1523"/>
                </a:lnTo>
                <a:lnTo>
                  <a:pt x="945" y="1523"/>
                </a:lnTo>
                <a:lnTo>
                  <a:pt x="939" y="1522"/>
                </a:lnTo>
                <a:lnTo>
                  <a:pt x="933" y="1519"/>
                </a:lnTo>
                <a:lnTo>
                  <a:pt x="927" y="1518"/>
                </a:lnTo>
                <a:lnTo>
                  <a:pt x="922" y="1515"/>
                </a:lnTo>
                <a:lnTo>
                  <a:pt x="917" y="1512"/>
                </a:lnTo>
                <a:lnTo>
                  <a:pt x="912" y="1509"/>
                </a:lnTo>
                <a:lnTo>
                  <a:pt x="907" y="1505"/>
                </a:lnTo>
                <a:lnTo>
                  <a:pt x="903" y="1500"/>
                </a:lnTo>
                <a:lnTo>
                  <a:pt x="899" y="1495"/>
                </a:lnTo>
                <a:lnTo>
                  <a:pt x="896" y="1491"/>
                </a:lnTo>
                <a:lnTo>
                  <a:pt x="894" y="1486"/>
                </a:lnTo>
                <a:lnTo>
                  <a:pt x="892" y="1479"/>
                </a:lnTo>
                <a:lnTo>
                  <a:pt x="889" y="1474"/>
                </a:lnTo>
                <a:lnTo>
                  <a:pt x="888" y="1466"/>
                </a:lnTo>
                <a:lnTo>
                  <a:pt x="888" y="1458"/>
                </a:lnTo>
                <a:lnTo>
                  <a:pt x="889" y="1450"/>
                </a:lnTo>
                <a:lnTo>
                  <a:pt x="892" y="1441"/>
                </a:lnTo>
                <a:lnTo>
                  <a:pt x="895" y="1434"/>
                </a:lnTo>
                <a:lnTo>
                  <a:pt x="898" y="1426"/>
                </a:lnTo>
                <a:lnTo>
                  <a:pt x="904" y="1418"/>
                </a:lnTo>
                <a:lnTo>
                  <a:pt x="917" y="1398"/>
                </a:lnTo>
                <a:lnTo>
                  <a:pt x="931" y="1377"/>
                </a:lnTo>
                <a:lnTo>
                  <a:pt x="936" y="1368"/>
                </a:lnTo>
                <a:lnTo>
                  <a:pt x="1121" y="1082"/>
                </a:lnTo>
                <a:lnTo>
                  <a:pt x="1124" y="1076"/>
                </a:lnTo>
                <a:lnTo>
                  <a:pt x="1128" y="1072"/>
                </a:lnTo>
                <a:lnTo>
                  <a:pt x="1133" y="1068"/>
                </a:lnTo>
                <a:lnTo>
                  <a:pt x="1138" y="1065"/>
                </a:lnTo>
                <a:lnTo>
                  <a:pt x="1143" y="1062"/>
                </a:lnTo>
                <a:lnTo>
                  <a:pt x="1149" y="1058"/>
                </a:lnTo>
                <a:lnTo>
                  <a:pt x="1154" y="1056"/>
                </a:lnTo>
                <a:lnTo>
                  <a:pt x="1160" y="1055"/>
                </a:lnTo>
                <a:lnTo>
                  <a:pt x="1165" y="1054"/>
                </a:lnTo>
                <a:lnTo>
                  <a:pt x="1172" y="1053"/>
                </a:lnTo>
                <a:lnTo>
                  <a:pt x="1177" y="1054"/>
                </a:lnTo>
                <a:lnTo>
                  <a:pt x="1183" y="1054"/>
                </a:lnTo>
                <a:lnTo>
                  <a:pt x="1190" y="1056"/>
                </a:lnTo>
                <a:lnTo>
                  <a:pt x="1195" y="1057"/>
                </a:lnTo>
                <a:lnTo>
                  <a:pt x="1201" y="1061"/>
                </a:lnTo>
                <a:lnTo>
                  <a:pt x="1207" y="1064"/>
                </a:lnTo>
                <a:lnTo>
                  <a:pt x="1211" y="1067"/>
                </a:lnTo>
                <a:lnTo>
                  <a:pt x="1216" y="1071"/>
                </a:lnTo>
                <a:lnTo>
                  <a:pt x="1220" y="1075"/>
                </a:lnTo>
                <a:lnTo>
                  <a:pt x="1224" y="1081"/>
                </a:lnTo>
                <a:lnTo>
                  <a:pt x="1227" y="1085"/>
                </a:lnTo>
                <a:lnTo>
                  <a:pt x="1230" y="1091"/>
                </a:lnTo>
                <a:lnTo>
                  <a:pt x="1232" y="1097"/>
                </a:lnTo>
                <a:lnTo>
                  <a:pt x="1233" y="1103"/>
                </a:lnTo>
                <a:lnTo>
                  <a:pt x="1234" y="1108"/>
                </a:lnTo>
                <a:lnTo>
                  <a:pt x="1234" y="1115"/>
                </a:lnTo>
                <a:lnTo>
                  <a:pt x="1234" y="1121"/>
                </a:lnTo>
                <a:lnTo>
                  <a:pt x="1233" y="1126"/>
                </a:lnTo>
                <a:lnTo>
                  <a:pt x="1232" y="1132"/>
                </a:lnTo>
                <a:lnTo>
                  <a:pt x="1230" y="1138"/>
                </a:lnTo>
                <a:lnTo>
                  <a:pt x="1228" y="1144"/>
                </a:lnTo>
                <a:lnTo>
                  <a:pt x="1225" y="1149"/>
                </a:lnTo>
                <a:lnTo>
                  <a:pt x="1219" y="1158"/>
                </a:lnTo>
                <a:lnTo>
                  <a:pt x="1205" y="1181"/>
                </a:lnTo>
                <a:lnTo>
                  <a:pt x="1183" y="1213"/>
                </a:lnTo>
                <a:lnTo>
                  <a:pt x="1159" y="1251"/>
                </a:lnTo>
                <a:lnTo>
                  <a:pt x="1135" y="1288"/>
                </a:lnTo>
                <a:lnTo>
                  <a:pt x="1114" y="1321"/>
                </a:lnTo>
                <a:lnTo>
                  <a:pt x="1099" y="1344"/>
                </a:lnTo>
                <a:lnTo>
                  <a:pt x="1094" y="1352"/>
                </a:lnTo>
                <a:close/>
                <a:moveTo>
                  <a:pt x="1459" y="1307"/>
                </a:moveTo>
                <a:lnTo>
                  <a:pt x="1450" y="1323"/>
                </a:lnTo>
                <a:lnTo>
                  <a:pt x="1427" y="1359"/>
                </a:lnTo>
                <a:lnTo>
                  <a:pt x="1403" y="1394"/>
                </a:lnTo>
                <a:lnTo>
                  <a:pt x="1393" y="1411"/>
                </a:lnTo>
                <a:lnTo>
                  <a:pt x="1348" y="1479"/>
                </a:lnTo>
                <a:lnTo>
                  <a:pt x="1301" y="1553"/>
                </a:lnTo>
                <a:lnTo>
                  <a:pt x="1298" y="1559"/>
                </a:lnTo>
                <a:lnTo>
                  <a:pt x="1293" y="1563"/>
                </a:lnTo>
                <a:lnTo>
                  <a:pt x="1289" y="1567"/>
                </a:lnTo>
                <a:lnTo>
                  <a:pt x="1284" y="1570"/>
                </a:lnTo>
                <a:lnTo>
                  <a:pt x="1279" y="1573"/>
                </a:lnTo>
                <a:lnTo>
                  <a:pt x="1273" y="1577"/>
                </a:lnTo>
                <a:lnTo>
                  <a:pt x="1268" y="1579"/>
                </a:lnTo>
                <a:lnTo>
                  <a:pt x="1262" y="1580"/>
                </a:lnTo>
                <a:lnTo>
                  <a:pt x="1256" y="1581"/>
                </a:lnTo>
                <a:lnTo>
                  <a:pt x="1250" y="1582"/>
                </a:lnTo>
                <a:lnTo>
                  <a:pt x="1244" y="1582"/>
                </a:lnTo>
                <a:lnTo>
                  <a:pt x="1237" y="1581"/>
                </a:lnTo>
                <a:lnTo>
                  <a:pt x="1232" y="1580"/>
                </a:lnTo>
                <a:lnTo>
                  <a:pt x="1227" y="1578"/>
                </a:lnTo>
                <a:lnTo>
                  <a:pt x="1220" y="1574"/>
                </a:lnTo>
                <a:lnTo>
                  <a:pt x="1215" y="1571"/>
                </a:lnTo>
                <a:lnTo>
                  <a:pt x="1210" y="1568"/>
                </a:lnTo>
                <a:lnTo>
                  <a:pt x="1206" y="1564"/>
                </a:lnTo>
                <a:lnTo>
                  <a:pt x="1201" y="1560"/>
                </a:lnTo>
                <a:lnTo>
                  <a:pt x="1198" y="1555"/>
                </a:lnTo>
                <a:lnTo>
                  <a:pt x="1195" y="1550"/>
                </a:lnTo>
                <a:lnTo>
                  <a:pt x="1192" y="1545"/>
                </a:lnTo>
                <a:lnTo>
                  <a:pt x="1190" y="1539"/>
                </a:lnTo>
                <a:lnTo>
                  <a:pt x="1189" y="1533"/>
                </a:lnTo>
                <a:lnTo>
                  <a:pt x="1188" y="1527"/>
                </a:lnTo>
                <a:lnTo>
                  <a:pt x="1187" y="1521"/>
                </a:lnTo>
                <a:lnTo>
                  <a:pt x="1188" y="1514"/>
                </a:lnTo>
                <a:lnTo>
                  <a:pt x="1188" y="1509"/>
                </a:lnTo>
                <a:lnTo>
                  <a:pt x="1190" y="1503"/>
                </a:lnTo>
                <a:lnTo>
                  <a:pt x="1191" y="1497"/>
                </a:lnTo>
                <a:lnTo>
                  <a:pt x="1194" y="1492"/>
                </a:lnTo>
                <a:lnTo>
                  <a:pt x="1197" y="1487"/>
                </a:lnTo>
                <a:lnTo>
                  <a:pt x="1204" y="1475"/>
                </a:lnTo>
                <a:lnTo>
                  <a:pt x="1211" y="1464"/>
                </a:lnTo>
                <a:lnTo>
                  <a:pt x="1236" y="1425"/>
                </a:lnTo>
                <a:lnTo>
                  <a:pt x="1256" y="1394"/>
                </a:lnTo>
                <a:lnTo>
                  <a:pt x="1356" y="1239"/>
                </a:lnTo>
                <a:lnTo>
                  <a:pt x="1360" y="1235"/>
                </a:lnTo>
                <a:lnTo>
                  <a:pt x="1364" y="1230"/>
                </a:lnTo>
                <a:lnTo>
                  <a:pt x="1368" y="1226"/>
                </a:lnTo>
                <a:lnTo>
                  <a:pt x="1373" y="1222"/>
                </a:lnTo>
                <a:lnTo>
                  <a:pt x="1378" y="1219"/>
                </a:lnTo>
                <a:lnTo>
                  <a:pt x="1383" y="1216"/>
                </a:lnTo>
                <a:lnTo>
                  <a:pt x="1390" y="1214"/>
                </a:lnTo>
                <a:lnTo>
                  <a:pt x="1395" y="1213"/>
                </a:lnTo>
                <a:lnTo>
                  <a:pt x="1401" y="1212"/>
                </a:lnTo>
                <a:lnTo>
                  <a:pt x="1407" y="1212"/>
                </a:lnTo>
                <a:lnTo>
                  <a:pt x="1413" y="1212"/>
                </a:lnTo>
                <a:lnTo>
                  <a:pt x="1418" y="1212"/>
                </a:lnTo>
                <a:lnTo>
                  <a:pt x="1425" y="1214"/>
                </a:lnTo>
                <a:lnTo>
                  <a:pt x="1431" y="1216"/>
                </a:lnTo>
                <a:lnTo>
                  <a:pt x="1436" y="1218"/>
                </a:lnTo>
                <a:lnTo>
                  <a:pt x="1441" y="1221"/>
                </a:lnTo>
                <a:lnTo>
                  <a:pt x="1447" y="1224"/>
                </a:lnTo>
                <a:lnTo>
                  <a:pt x="1451" y="1229"/>
                </a:lnTo>
                <a:lnTo>
                  <a:pt x="1455" y="1234"/>
                </a:lnTo>
                <a:lnTo>
                  <a:pt x="1459" y="1238"/>
                </a:lnTo>
                <a:lnTo>
                  <a:pt x="1463" y="1244"/>
                </a:lnTo>
                <a:lnTo>
                  <a:pt x="1465" y="1249"/>
                </a:lnTo>
                <a:lnTo>
                  <a:pt x="1467" y="1254"/>
                </a:lnTo>
                <a:lnTo>
                  <a:pt x="1468" y="1260"/>
                </a:lnTo>
                <a:lnTo>
                  <a:pt x="1469" y="1266"/>
                </a:lnTo>
                <a:lnTo>
                  <a:pt x="1470" y="1272"/>
                </a:lnTo>
                <a:lnTo>
                  <a:pt x="1470" y="1278"/>
                </a:lnTo>
                <a:lnTo>
                  <a:pt x="1469" y="1284"/>
                </a:lnTo>
                <a:lnTo>
                  <a:pt x="1468" y="1290"/>
                </a:lnTo>
                <a:lnTo>
                  <a:pt x="1466" y="1295"/>
                </a:lnTo>
                <a:lnTo>
                  <a:pt x="1463" y="1302"/>
                </a:lnTo>
                <a:lnTo>
                  <a:pt x="1459" y="1307"/>
                </a:lnTo>
                <a:close/>
                <a:moveTo>
                  <a:pt x="1684" y="1497"/>
                </a:moveTo>
                <a:lnTo>
                  <a:pt x="1669" y="1521"/>
                </a:lnTo>
                <a:lnTo>
                  <a:pt x="1664" y="1530"/>
                </a:lnTo>
                <a:lnTo>
                  <a:pt x="1651" y="1549"/>
                </a:lnTo>
                <a:lnTo>
                  <a:pt x="1638" y="1569"/>
                </a:lnTo>
                <a:lnTo>
                  <a:pt x="1632" y="1578"/>
                </a:lnTo>
                <a:lnTo>
                  <a:pt x="1627" y="1586"/>
                </a:lnTo>
                <a:lnTo>
                  <a:pt x="1618" y="1600"/>
                </a:lnTo>
                <a:lnTo>
                  <a:pt x="1610" y="1613"/>
                </a:lnTo>
                <a:lnTo>
                  <a:pt x="1606" y="1618"/>
                </a:lnTo>
                <a:lnTo>
                  <a:pt x="1602" y="1622"/>
                </a:lnTo>
                <a:lnTo>
                  <a:pt x="1598" y="1626"/>
                </a:lnTo>
                <a:lnTo>
                  <a:pt x="1593" y="1630"/>
                </a:lnTo>
                <a:lnTo>
                  <a:pt x="1587" y="1634"/>
                </a:lnTo>
                <a:lnTo>
                  <a:pt x="1582" y="1636"/>
                </a:lnTo>
                <a:lnTo>
                  <a:pt x="1577" y="1638"/>
                </a:lnTo>
                <a:lnTo>
                  <a:pt x="1570" y="1640"/>
                </a:lnTo>
                <a:lnTo>
                  <a:pt x="1564" y="1641"/>
                </a:lnTo>
                <a:lnTo>
                  <a:pt x="1559" y="1641"/>
                </a:lnTo>
                <a:lnTo>
                  <a:pt x="1552" y="1641"/>
                </a:lnTo>
                <a:lnTo>
                  <a:pt x="1546" y="1640"/>
                </a:lnTo>
                <a:lnTo>
                  <a:pt x="1541" y="1639"/>
                </a:lnTo>
                <a:lnTo>
                  <a:pt x="1535" y="1637"/>
                </a:lnTo>
                <a:lnTo>
                  <a:pt x="1529" y="1634"/>
                </a:lnTo>
                <a:lnTo>
                  <a:pt x="1524" y="1632"/>
                </a:lnTo>
                <a:lnTo>
                  <a:pt x="1519" y="1627"/>
                </a:lnTo>
                <a:lnTo>
                  <a:pt x="1514" y="1623"/>
                </a:lnTo>
                <a:lnTo>
                  <a:pt x="1510" y="1619"/>
                </a:lnTo>
                <a:lnTo>
                  <a:pt x="1507" y="1615"/>
                </a:lnTo>
                <a:lnTo>
                  <a:pt x="1504" y="1609"/>
                </a:lnTo>
                <a:lnTo>
                  <a:pt x="1501" y="1604"/>
                </a:lnTo>
                <a:lnTo>
                  <a:pt x="1499" y="1598"/>
                </a:lnTo>
                <a:lnTo>
                  <a:pt x="1497" y="1592"/>
                </a:lnTo>
                <a:lnTo>
                  <a:pt x="1496" y="1586"/>
                </a:lnTo>
                <a:lnTo>
                  <a:pt x="1495" y="1580"/>
                </a:lnTo>
                <a:lnTo>
                  <a:pt x="1495" y="1574"/>
                </a:lnTo>
                <a:lnTo>
                  <a:pt x="1496" y="1568"/>
                </a:lnTo>
                <a:lnTo>
                  <a:pt x="1499" y="1562"/>
                </a:lnTo>
                <a:lnTo>
                  <a:pt x="1500" y="1556"/>
                </a:lnTo>
                <a:lnTo>
                  <a:pt x="1503" y="1551"/>
                </a:lnTo>
                <a:lnTo>
                  <a:pt x="1506" y="1546"/>
                </a:lnTo>
                <a:lnTo>
                  <a:pt x="1511" y="1536"/>
                </a:lnTo>
                <a:lnTo>
                  <a:pt x="1556" y="1469"/>
                </a:lnTo>
                <a:lnTo>
                  <a:pt x="1580" y="1431"/>
                </a:lnTo>
                <a:lnTo>
                  <a:pt x="1583" y="1425"/>
                </a:lnTo>
                <a:lnTo>
                  <a:pt x="1587" y="1421"/>
                </a:lnTo>
                <a:lnTo>
                  <a:pt x="1592" y="1417"/>
                </a:lnTo>
                <a:lnTo>
                  <a:pt x="1597" y="1413"/>
                </a:lnTo>
                <a:lnTo>
                  <a:pt x="1602" y="1410"/>
                </a:lnTo>
                <a:lnTo>
                  <a:pt x="1607" y="1407"/>
                </a:lnTo>
                <a:lnTo>
                  <a:pt x="1613" y="1405"/>
                </a:lnTo>
                <a:lnTo>
                  <a:pt x="1619" y="1403"/>
                </a:lnTo>
                <a:lnTo>
                  <a:pt x="1625" y="1402"/>
                </a:lnTo>
                <a:lnTo>
                  <a:pt x="1631" y="1402"/>
                </a:lnTo>
                <a:lnTo>
                  <a:pt x="1637" y="1402"/>
                </a:lnTo>
                <a:lnTo>
                  <a:pt x="1643" y="1403"/>
                </a:lnTo>
                <a:lnTo>
                  <a:pt x="1649" y="1404"/>
                </a:lnTo>
                <a:lnTo>
                  <a:pt x="1655" y="1406"/>
                </a:lnTo>
                <a:lnTo>
                  <a:pt x="1660" y="1408"/>
                </a:lnTo>
                <a:lnTo>
                  <a:pt x="1666" y="1412"/>
                </a:lnTo>
                <a:lnTo>
                  <a:pt x="1671" y="1416"/>
                </a:lnTo>
                <a:lnTo>
                  <a:pt x="1675" y="1420"/>
                </a:lnTo>
                <a:lnTo>
                  <a:pt x="1679" y="1424"/>
                </a:lnTo>
                <a:lnTo>
                  <a:pt x="1683" y="1429"/>
                </a:lnTo>
                <a:lnTo>
                  <a:pt x="1686" y="1434"/>
                </a:lnTo>
                <a:lnTo>
                  <a:pt x="1689" y="1439"/>
                </a:lnTo>
                <a:lnTo>
                  <a:pt x="1691" y="1445"/>
                </a:lnTo>
                <a:lnTo>
                  <a:pt x="1692" y="1451"/>
                </a:lnTo>
                <a:lnTo>
                  <a:pt x="1693" y="1457"/>
                </a:lnTo>
                <a:lnTo>
                  <a:pt x="1694" y="1463"/>
                </a:lnTo>
                <a:lnTo>
                  <a:pt x="1693" y="1469"/>
                </a:lnTo>
                <a:lnTo>
                  <a:pt x="1693" y="1475"/>
                </a:lnTo>
                <a:lnTo>
                  <a:pt x="1691" y="1481"/>
                </a:lnTo>
                <a:lnTo>
                  <a:pt x="1690" y="1487"/>
                </a:lnTo>
                <a:lnTo>
                  <a:pt x="1687" y="1492"/>
                </a:lnTo>
                <a:lnTo>
                  <a:pt x="1684" y="1497"/>
                </a:lnTo>
                <a:close/>
                <a:moveTo>
                  <a:pt x="2699" y="1328"/>
                </a:moveTo>
                <a:lnTo>
                  <a:pt x="2691" y="1334"/>
                </a:lnTo>
                <a:lnTo>
                  <a:pt x="2685" y="1339"/>
                </a:lnTo>
                <a:lnTo>
                  <a:pt x="2680" y="1342"/>
                </a:lnTo>
                <a:lnTo>
                  <a:pt x="2676" y="1343"/>
                </a:lnTo>
                <a:lnTo>
                  <a:pt x="2673" y="1343"/>
                </a:lnTo>
                <a:lnTo>
                  <a:pt x="2672" y="1342"/>
                </a:lnTo>
                <a:lnTo>
                  <a:pt x="2669" y="1341"/>
                </a:lnTo>
                <a:lnTo>
                  <a:pt x="2666" y="1338"/>
                </a:lnTo>
                <a:lnTo>
                  <a:pt x="2654" y="1326"/>
                </a:lnTo>
                <a:lnTo>
                  <a:pt x="2624" y="1295"/>
                </a:lnTo>
                <a:lnTo>
                  <a:pt x="2579" y="1251"/>
                </a:lnTo>
                <a:lnTo>
                  <a:pt x="2530" y="1201"/>
                </a:lnTo>
                <a:lnTo>
                  <a:pt x="2479" y="1152"/>
                </a:lnTo>
                <a:lnTo>
                  <a:pt x="2435" y="1107"/>
                </a:lnTo>
                <a:lnTo>
                  <a:pt x="2405" y="1076"/>
                </a:lnTo>
                <a:lnTo>
                  <a:pt x="2393" y="1065"/>
                </a:lnTo>
                <a:lnTo>
                  <a:pt x="2379" y="1051"/>
                </a:lnTo>
                <a:lnTo>
                  <a:pt x="2366" y="1065"/>
                </a:lnTo>
                <a:lnTo>
                  <a:pt x="2310" y="1120"/>
                </a:lnTo>
                <a:lnTo>
                  <a:pt x="2296" y="1134"/>
                </a:lnTo>
                <a:lnTo>
                  <a:pt x="2310" y="1147"/>
                </a:lnTo>
                <a:lnTo>
                  <a:pt x="2582" y="1420"/>
                </a:lnTo>
                <a:lnTo>
                  <a:pt x="2585" y="1422"/>
                </a:lnTo>
                <a:lnTo>
                  <a:pt x="2585" y="1422"/>
                </a:lnTo>
                <a:lnTo>
                  <a:pt x="2631" y="1469"/>
                </a:lnTo>
                <a:lnTo>
                  <a:pt x="2636" y="1474"/>
                </a:lnTo>
                <a:lnTo>
                  <a:pt x="2641" y="1480"/>
                </a:lnTo>
                <a:lnTo>
                  <a:pt x="2645" y="1487"/>
                </a:lnTo>
                <a:lnTo>
                  <a:pt x="2648" y="1493"/>
                </a:lnTo>
                <a:lnTo>
                  <a:pt x="2650" y="1499"/>
                </a:lnTo>
                <a:lnTo>
                  <a:pt x="2652" y="1507"/>
                </a:lnTo>
                <a:lnTo>
                  <a:pt x="2653" y="1513"/>
                </a:lnTo>
                <a:lnTo>
                  <a:pt x="2654" y="1521"/>
                </a:lnTo>
                <a:lnTo>
                  <a:pt x="2653" y="1528"/>
                </a:lnTo>
                <a:lnTo>
                  <a:pt x="2652" y="1535"/>
                </a:lnTo>
                <a:lnTo>
                  <a:pt x="2650" y="1542"/>
                </a:lnTo>
                <a:lnTo>
                  <a:pt x="2648" y="1549"/>
                </a:lnTo>
                <a:lnTo>
                  <a:pt x="2645" y="1555"/>
                </a:lnTo>
                <a:lnTo>
                  <a:pt x="2641" y="1563"/>
                </a:lnTo>
                <a:lnTo>
                  <a:pt x="2635" y="1569"/>
                </a:lnTo>
                <a:lnTo>
                  <a:pt x="2630" y="1574"/>
                </a:lnTo>
                <a:lnTo>
                  <a:pt x="2623" y="1582"/>
                </a:lnTo>
                <a:lnTo>
                  <a:pt x="2611" y="1589"/>
                </a:lnTo>
                <a:lnTo>
                  <a:pt x="2604" y="1592"/>
                </a:lnTo>
                <a:lnTo>
                  <a:pt x="2596" y="1595"/>
                </a:lnTo>
                <a:lnTo>
                  <a:pt x="2588" y="1597"/>
                </a:lnTo>
                <a:lnTo>
                  <a:pt x="2578" y="1597"/>
                </a:lnTo>
                <a:lnTo>
                  <a:pt x="2569" y="1597"/>
                </a:lnTo>
                <a:lnTo>
                  <a:pt x="2559" y="1595"/>
                </a:lnTo>
                <a:lnTo>
                  <a:pt x="2551" y="1591"/>
                </a:lnTo>
                <a:lnTo>
                  <a:pt x="2541" y="1587"/>
                </a:lnTo>
                <a:lnTo>
                  <a:pt x="2532" y="1582"/>
                </a:lnTo>
                <a:lnTo>
                  <a:pt x="2522" y="1576"/>
                </a:lnTo>
                <a:lnTo>
                  <a:pt x="2514" y="1568"/>
                </a:lnTo>
                <a:lnTo>
                  <a:pt x="2504" y="1560"/>
                </a:lnTo>
                <a:lnTo>
                  <a:pt x="2203" y="1259"/>
                </a:lnTo>
                <a:lnTo>
                  <a:pt x="2189" y="1246"/>
                </a:lnTo>
                <a:lnTo>
                  <a:pt x="2175" y="1258"/>
                </a:lnTo>
                <a:lnTo>
                  <a:pt x="2120" y="1313"/>
                </a:lnTo>
                <a:lnTo>
                  <a:pt x="2106" y="1327"/>
                </a:lnTo>
                <a:lnTo>
                  <a:pt x="2119" y="1341"/>
                </a:lnTo>
                <a:lnTo>
                  <a:pt x="2373" y="1599"/>
                </a:lnTo>
                <a:lnTo>
                  <a:pt x="2383" y="1609"/>
                </a:lnTo>
                <a:lnTo>
                  <a:pt x="2390" y="1620"/>
                </a:lnTo>
                <a:lnTo>
                  <a:pt x="2392" y="1625"/>
                </a:lnTo>
                <a:lnTo>
                  <a:pt x="2394" y="1630"/>
                </a:lnTo>
                <a:lnTo>
                  <a:pt x="2395" y="1635"/>
                </a:lnTo>
                <a:lnTo>
                  <a:pt x="2395" y="1639"/>
                </a:lnTo>
                <a:lnTo>
                  <a:pt x="2394" y="1645"/>
                </a:lnTo>
                <a:lnTo>
                  <a:pt x="2392" y="1652"/>
                </a:lnTo>
                <a:lnTo>
                  <a:pt x="2389" y="1657"/>
                </a:lnTo>
                <a:lnTo>
                  <a:pt x="2384" y="1663"/>
                </a:lnTo>
                <a:lnTo>
                  <a:pt x="2378" y="1668"/>
                </a:lnTo>
                <a:lnTo>
                  <a:pt x="2373" y="1672"/>
                </a:lnTo>
                <a:lnTo>
                  <a:pt x="2367" y="1675"/>
                </a:lnTo>
                <a:lnTo>
                  <a:pt x="2359" y="1678"/>
                </a:lnTo>
                <a:lnTo>
                  <a:pt x="2352" y="1680"/>
                </a:lnTo>
                <a:lnTo>
                  <a:pt x="2343" y="1682"/>
                </a:lnTo>
                <a:lnTo>
                  <a:pt x="2335" y="1683"/>
                </a:lnTo>
                <a:lnTo>
                  <a:pt x="2326" y="1683"/>
                </a:lnTo>
                <a:lnTo>
                  <a:pt x="2316" y="1683"/>
                </a:lnTo>
                <a:lnTo>
                  <a:pt x="2306" y="1681"/>
                </a:lnTo>
                <a:lnTo>
                  <a:pt x="2297" y="1679"/>
                </a:lnTo>
                <a:lnTo>
                  <a:pt x="2286" y="1675"/>
                </a:lnTo>
                <a:lnTo>
                  <a:pt x="2277" y="1670"/>
                </a:lnTo>
                <a:lnTo>
                  <a:pt x="2266" y="1664"/>
                </a:lnTo>
                <a:lnTo>
                  <a:pt x="2257" y="1656"/>
                </a:lnTo>
                <a:lnTo>
                  <a:pt x="2247" y="1647"/>
                </a:lnTo>
                <a:lnTo>
                  <a:pt x="2048" y="1449"/>
                </a:lnTo>
                <a:lnTo>
                  <a:pt x="2040" y="1440"/>
                </a:lnTo>
                <a:lnTo>
                  <a:pt x="2026" y="1426"/>
                </a:lnTo>
                <a:lnTo>
                  <a:pt x="2012" y="1440"/>
                </a:lnTo>
                <a:lnTo>
                  <a:pt x="1958" y="1494"/>
                </a:lnTo>
                <a:lnTo>
                  <a:pt x="1947" y="1505"/>
                </a:lnTo>
                <a:lnTo>
                  <a:pt x="1954" y="1518"/>
                </a:lnTo>
                <a:lnTo>
                  <a:pt x="1961" y="1528"/>
                </a:lnTo>
                <a:lnTo>
                  <a:pt x="1969" y="1539"/>
                </a:lnTo>
                <a:lnTo>
                  <a:pt x="1981" y="1552"/>
                </a:lnTo>
                <a:lnTo>
                  <a:pt x="1997" y="1569"/>
                </a:lnTo>
                <a:lnTo>
                  <a:pt x="2016" y="1590"/>
                </a:lnTo>
                <a:lnTo>
                  <a:pt x="2041" y="1616"/>
                </a:lnTo>
                <a:lnTo>
                  <a:pt x="2071" y="1645"/>
                </a:lnTo>
                <a:lnTo>
                  <a:pt x="2108" y="1682"/>
                </a:lnTo>
                <a:lnTo>
                  <a:pt x="2114" y="1690"/>
                </a:lnTo>
                <a:lnTo>
                  <a:pt x="2121" y="1698"/>
                </a:lnTo>
                <a:lnTo>
                  <a:pt x="2129" y="1709"/>
                </a:lnTo>
                <a:lnTo>
                  <a:pt x="2135" y="1720"/>
                </a:lnTo>
                <a:lnTo>
                  <a:pt x="2138" y="1727"/>
                </a:lnTo>
                <a:lnTo>
                  <a:pt x="2140" y="1732"/>
                </a:lnTo>
                <a:lnTo>
                  <a:pt x="2142" y="1738"/>
                </a:lnTo>
                <a:lnTo>
                  <a:pt x="2142" y="1745"/>
                </a:lnTo>
                <a:lnTo>
                  <a:pt x="2140" y="1750"/>
                </a:lnTo>
                <a:lnTo>
                  <a:pt x="2138" y="1756"/>
                </a:lnTo>
                <a:lnTo>
                  <a:pt x="2135" y="1762"/>
                </a:lnTo>
                <a:lnTo>
                  <a:pt x="2131" y="1767"/>
                </a:lnTo>
                <a:lnTo>
                  <a:pt x="2127" y="1771"/>
                </a:lnTo>
                <a:lnTo>
                  <a:pt x="2121" y="1774"/>
                </a:lnTo>
                <a:lnTo>
                  <a:pt x="2115" y="1777"/>
                </a:lnTo>
                <a:lnTo>
                  <a:pt x="2109" y="1781"/>
                </a:lnTo>
                <a:lnTo>
                  <a:pt x="2101" y="1783"/>
                </a:lnTo>
                <a:lnTo>
                  <a:pt x="2094" y="1784"/>
                </a:lnTo>
                <a:lnTo>
                  <a:pt x="2085" y="1785"/>
                </a:lnTo>
                <a:lnTo>
                  <a:pt x="2078" y="1786"/>
                </a:lnTo>
                <a:lnTo>
                  <a:pt x="2065" y="1785"/>
                </a:lnTo>
                <a:lnTo>
                  <a:pt x="2054" y="1783"/>
                </a:lnTo>
                <a:lnTo>
                  <a:pt x="2041" y="1780"/>
                </a:lnTo>
                <a:lnTo>
                  <a:pt x="2029" y="1774"/>
                </a:lnTo>
                <a:lnTo>
                  <a:pt x="2018" y="1769"/>
                </a:lnTo>
                <a:lnTo>
                  <a:pt x="2006" y="1762"/>
                </a:lnTo>
                <a:lnTo>
                  <a:pt x="1996" y="1753"/>
                </a:lnTo>
                <a:lnTo>
                  <a:pt x="1985" y="1744"/>
                </a:lnTo>
                <a:lnTo>
                  <a:pt x="1955" y="1714"/>
                </a:lnTo>
                <a:lnTo>
                  <a:pt x="1927" y="1688"/>
                </a:lnTo>
                <a:lnTo>
                  <a:pt x="1898" y="1663"/>
                </a:lnTo>
                <a:lnTo>
                  <a:pt x="1872" y="1641"/>
                </a:lnTo>
                <a:lnTo>
                  <a:pt x="1845" y="1620"/>
                </a:lnTo>
                <a:lnTo>
                  <a:pt x="1821" y="1602"/>
                </a:lnTo>
                <a:lnTo>
                  <a:pt x="1798" y="1585"/>
                </a:lnTo>
                <a:lnTo>
                  <a:pt x="1777" y="1570"/>
                </a:lnTo>
                <a:lnTo>
                  <a:pt x="1782" y="1561"/>
                </a:lnTo>
                <a:lnTo>
                  <a:pt x="1791" y="1546"/>
                </a:lnTo>
                <a:lnTo>
                  <a:pt x="1799" y="1530"/>
                </a:lnTo>
                <a:lnTo>
                  <a:pt x="1804" y="1513"/>
                </a:lnTo>
                <a:lnTo>
                  <a:pt x="1808" y="1496"/>
                </a:lnTo>
                <a:lnTo>
                  <a:pt x="1811" y="1479"/>
                </a:lnTo>
                <a:lnTo>
                  <a:pt x="1812" y="1461"/>
                </a:lnTo>
                <a:lnTo>
                  <a:pt x="1811" y="1443"/>
                </a:lnTo>
                <a:lnTo>
                  <a:pt x="1807" y="1426"/>
                </a:lnTo>
                <a:lnTo>
                  <a:pt x="1802" y="1410"/>
                </a:lnTo>
                <a:lnTo>
                  <a:pt x="1797" y="1393"/>
                </a:lnTo>
                <a:lnTo>
                  <a:pt x="1788" y="1377"/>
                </a:lnTo>
                <a:lnTo>
                  <a:pt x="1780" y="1362"/>
                </a:lnTo>
                <a:lnTo>
                  <a:pt x="1769" y="1348"/>
                </a:lnTo>
                <a:lnTo>
                  <a:pt x="1757" y="1336"/>
                </a:lnTo>
                <a:lnTo>
                  <a:pt x="1744" y="1324"/>
                </a:lnTo>
                <a:lnTo>
                  <a:pt x="1729" y="1313"/>
                </a:lnTo>
                <a:lnTo>
                  <a:pt x="1713" y="1305"/>
                </a:lnTo>
                <a:lnTo>
                  <a:pt x="1697" y="1297"/>
                </a:lnTo>
                <a:lnTo>
                  <a:pt x="1681" y="1292"/>
                </a:lnTo>
                <a:lnTo>
                  <a:pt x="1664" y="1288"/>
                </a:lnTo>
                <a:lnTo>
                  <a:pt x="1647" y="1286"/>
                </a:lnTo>
                <a:lnTo>
                  <a:pt x="1630" y="1285"/>
                </a:lnTo>
                <a:lnTo>
                  <a:pt x="1612" y="1286"/>
                </a:lnTo>
                <a:lnTo>
                  <a:pt x="1594" y="1289"/>
                </a:lnTo>
                <a:lnTo>
                  <a:pt x="1589" y="1290"/>
                </a:lnTo>
                <a:lnTo>
                  <a:pt x="1585" y="1291"/>
                </a:lnTo>
                <a:lnTo>
                  <a:pt x="1586" y="1279"/>
                </a:lnTo>
                <a:lnTo>
                  <a:pt x="1586" y="1267"/>
                </a:lnTo>
                <a:lnTo>
                  <a:pt x="1585" y="1254"/>
                </a:lnTo>
                <a:lnTo>
                  <a:pt x="1583" y="1242"/>
                </a:lnTo>
                <a:lnTo>
                  <a:pt x="1581" y="1231"/>
                </a:lnTo>
                <a:lnTo>
                  <a:pt x="1578" y="1219"/>
                </a:lnTo>
                <a:lnTo>
                  <a:pt x="1574" y="1208"/>
                </a:lnTo>
                <a:lnTo>
                  <a:pt x="1569" y="1196"/>
                </a:lnTo>
                <a:lnTo>
                  <a:pt x="1564" y="1185"/>
                </a:lnTo>
                <a:lnTo>
                  <a:pt x="1558" y="1175"/>
                </a:lnTo>
                <a:lnTo>
                  <a:pt x="1550" y="1165"/>
                </a:lnTo>
                <a:lnTo>
                  <a:pt x="1543" y="1156"/>
                </a:lnTo>
                <a:lnTo>
                  <a:pt x="1535" y="1146"/>
                </a:lnTo>
                <a:lnTo>
                  <a:pt x="1525" y="1138"/>
                </a:lnTo>
                <a:lnTo>
                  <a:pt x="1515" y="1130"/>
                </a:lnTo>
                <a:lnTo>
                  <a:pt x="1505" y="1123"/>
                </a:lnTo>
                <a:lnTo>
                  <a:pt x="1496" y="1118"/>
                </a:lnTo>
                <a:lnTo>
                  <a:pt x="1487" y="1112"/>
                </a:lnTo>
                <a:lnTo>
                  <a:pt x="1478" y="1108"/>
                </a:lnTo>
                <a:lnTo>
                  <a:pt x="1469" y="1105"/>
                </a:lnTo>
                <a:lnTo>
                  <a:pt x="1459" y="1102"/>
                </a:lnTo>
                <a:lnTo>
                  <a:pt x="1450" y="1100"/>
                </a:lnTo>
                <a:lnTo>
                  <a:pt x="1440" y="1098"/>
                </a:lnTo>
                <a:lnTo>
                  <a:pt x="1430" y="1095"/>
                </a:lnTo>
                <a:lnTo>
                  <a:pt x="1420" y="1095"/>
                </a:lnTo>
                <a:lnTo>
                  <a:pt x="1411" y="1094"/>
                </a:lnTo>
                <a:lnTo>
                  <a:pt x="1400" y="1095"/>
                </a:lnTo>
                <a:lnTo>
                  <a:pt x="1391" y="1095"/>
                </a:lnTo>
                <a:lnTo>
                  <a:pt x="1380" y="1098"/>
                </a:lnTo>
                <a:lnTo>
                  <a:pt x="1371" y="1099"/>
                </a:lnTo>
                <a:lnTo>
                  <a:pt x="1361" y="1102"/>
                </a:lnTo>
                <a:lnTo>
                  <a:pt x="1352" y="1105"/>
                </a:lnTo>
                <a:lnTo>
                  <a:pt x="1350" y="1091"/>
                </a:lnTo>
                <a:lnTo>
                  <a:pt x="1348" y="1078"/>
                </a:lnTo>
                <a:lnTo>
                  <a:pt x="1345" y="1066"/>
                </a:lnTo>
                <a:lnTo>
                  <a:pt x="1341" y="1054"/>
                </a:lnTo>
                <a:lnTo>
                  <a:pt x="1337" y="1043"/>
                </a:lnTo>
                <a:lnTo>
                  <a:pt x="1331" y="1032"/>
                </a:lnTo>
                <a:lnTo>
                  <a:pt x="1325" y="1021"/>
                </a:lnTo>
                <a:lnTo>
                  <a:pt x="1319" y="1012"/>
                </a:lnTo>
                <a:lnTo>
                  <a:pt x="1311" y="1002"/>
                </a:lnTo>
                <a:lnTo>
                  <a:pt x="1304" y="994"/>
                </a:lnTo>
                <a:lnTo>
                  <a:pt x="1297" y="986"/>
                </a:lnTo>
                <a:lnTo>
                  <a:pt x="1288" y="978"/>
                </a:lnTo>
                <a:lnTo>
                  <a:pt x="1280" y="972"/>
                </a:lnTo>
                <a:lnTo>
                  <a:pt x="1270" y="965"/>
                </a:lnTo>
                <a:lnTo>
                  <a:pt x="1254" y="956"/>
                </a:lnTo>
                <a:lnTo>
                  <a:pt x="1237" y="949"/>
                </a:lnTo>
                <a:lnTo>
                  <a:pt x="1220" y="943"/>
                </a:lnTo>
                <a:lnTo>
                  <a:pt x="1204" y="939"/>
                </a:lnTo>
                <a:lnTo>
                  <a:pt x="1187" y="937"/>
                </a:lnTo>
                <a:lnTo>
                  <a:pt x="1170" y="937"/>
                </a:lnTo>
                <a:lnTo>
                  <a:pt x="1152" y="938"/>
                </a:lnTo>
                <a:lnTo>
                  <a:pt x="1135" y="940"/>
                </a:lnTo>
                <a:lnTo>
                  <a:pt x="1119" y="945"/>
                </a:lnTo>
                <a:lnTo>
                  <a:pt x="1102" y="951"/>
                </a:lnTo>
                <a:lnTo>
                  <a:pt x="1087" y="958"/>
                </a:lnTo>
                <a:lnTo>
                  <a:pt x="1072" y="968"/>
                </a:lnTo>
                <a:lnTo>
                  <a:pt x="1058" y="978"/>
                </a:lnTo>
                <a:lnTo>
                  <a:pt x="1045" y="990"/>
                </a:lnTo>
                <a:lnTo>
                  <a:pt x="1033" y="1004"/>
                </a:lnTo>
                <a:lnTo>
                  <a:pt x="1023" y="1018"/>
                </a:lnTo>
                <a:lnTo>
                  <a:pt x="1025" y="1016"/>
                </a:lnTo>
                <a:lnTo>
                  <a:pt x="1021" y="1024"/>
                </a:lnTo>
                <a:lnTo>
                  <a:pt x="1013" y="1033"/>
                </a:lnTo>
                <a:lnTo>
                  <a:pt x="1005" y="1046"/>
                </a:lnTo>
                <a:lnTo>
                  <a:pt x="993" y="1064"/>
                </a:lnTo>
                <a:lnTo>
                  <a:pt x="985" y="1076"/>
                </a:lnTo>
                <a:lnTo>
                  <a:pt x="975" y="1091"/>
                </a:lnTo>
                <a:lnTo>
                  <a:pt x="901" y="1207"/>
                </a:lnTo>
                <a:lnTo>
                  <a:pt x="895" y="1197"/>
                </a:lnTo>
                <a:lnTo>
                  <a:pt x="889" y="1187"/>
                </a:lnTo>
                <a:lnTo>
                  <a:pt x="882" y="1178"/>
                </a:lnTo>
                <a:lnTo>
                  <a:pt x="875" y="1170"/>
                </a:lnTo>
                <a:lnTo>
                  <a:pt x="867" y="1161"/>
                </a:lnTo>
                <a:lnTo>
                  <a:pt x="859" y="1154"/>
                </a:lnTo>
                <a:lnTo>
                  <a:pt x="850" y="1147"/>
                </a:lnTo>
                <a:lnTo>
                  <a:pt x="841" y="1140"/>
                </a:lnTo>
                <a:lnTo>
                  <a:pt x="826" y="1131"/>
                </a:lnTo>
                <a:lnTo>
                  <a:pt x="809" y="1124"/>
                </a:lnTo>
                <a:lnTo>
                  <a:pt x="793" y="1119"/>
                </a:lnTo>
                <a:lnTo>
                  <a:pt x="776" y="1115"/>
                </a:lnTo>
                <a:lnTo>
                  <a:pt x="758" y="1112"/>
                </a:lnTo>
                <a:lnTo>
                  <a:pt x="741" y="1111"/>
                </a:lnTo>
                <a:lnTo>
                  <a:pt x="723" y="1112"/>
                </a:lnTo>
                <a:lnTo>
                  <a:pt x="705" y="1116"/>
                </a:lnTo>
                <a:lnTo>
                  <a:pt x="689" y="1121"/>
                </a:lnTo>
                <a:lnTo>
                  <a:pt x="673" y="1126"/>
                </a:lnTo>
                <a:lnTo>
                  <a:pt x="657" y="1135"/>
                </a:lnTo>
                <a:lnTo>
                  <a:pt x="642" y="1143"/>
                </a:lnTo>
                <a:lnTo>
                  <a:pt x="628" y="1154"/>
                </a:lnTo>
                <a:lnTo>
                  <a:pt x="616" y="1166"/>
                </a:lnTo>
                <a:lnTo>
                  <a:pt x="604" y="1179"/>
                </a:lnTo>
                <a:lnTo>
                  <a:pt x="593" y="1194"/>
                </a:lnTo>
                <a:lnTo>
                  <a:pt x="582" y="1212"/>
                </a:lnTo>
                <a:lnTo>
                  <a:pt x="556" y="1251"/>
                </a:lnTo>
                <a:lnTo>
                  <a:pt x="531" y="1291"/>
                </a:lnTo>
                <a:lnTo>
                  <a:pt x="519" y="1309"/>
                </a:lnTo>
                <a:lnTo>
                  <a:pt x="511" y="1323"/>
                </a:lnTo>
                <a:lnTo>
                  <a:pt x="504" y="1338"/>
                </a:lnTo>
                <a:lnTo>
                  <a:pt x="117" y="1338"/>
                </a:lnTo>
                <a:lnTo>
                  <a:pt x="117" y="556"/>
                </a:lnTo>
                <a:lnTo>
                  <a:pt x="460" y="556"/>
                </a:lnTo>
                <a:lnTo>
                  <a:pt x="467" y="556"/>
                </a:lnTo>
                <a:lnTo>
                  <a:pt x="476" y="554"/>
                </a:lnTo>
                <a:lnTo>
                  <a:pt x="488" y="552"/>
                </a:lnTo>
                <a:lnTo>
                  <a:pt x="503" y="548"/>
                </a:lnTo>
                <a:lnTo>
                  <a:pt x="525" y="543"/>
                </a:lnTo>
                <a:lnTo>
                  <a:pt x="553" y="535"/>
                </a:lnTo>
                <a:lnTo>
                  <a:pt x="588" y="525"/>
                </a:lnTo>
                <a:lnTo>
                  <a:pt x="632" y="512"/>
                </a:lnTo>
                <a:lnTo>
                  <a:pt x="658" y="504"/>
                </a:lnTo>
                <a:lnTo>
                  <a:pt x="685" y="497"/>
                </a:lnTo>
                <a:lnTo>
                  <a:pt x="714" y="489"/>
                </a:lnTo>
                <a:lnTo>
                  <a:pt x="745" y="480"/>
                </a:lnTo>
                <a:lnTo>
                  <a:pt x="775" y="471"/>
                </a:lnTo>
                <a:lnTo>
                  <a:pt x="807" y="462"/>
                </a:lnTo>
                <a:lnTo>
                  <a:pt x="839" y="454"/>
                </a:lnTo>
                <a:lnTo>
                  <a:pt x="870" y="445"/>
                </a:lnTo>
                <a:lnTo>
                  <a:pt x="845" y="466"/>
                </a:lnTo>
                <a:lnTo>
                  <a:pt x="826" y="484"/>
                </a:lnTo>
                <a:lnTo>
                  <a:pt x="811" y="498"/>
                </a:lnTo>
                <a:lnTo>
                  <a:pt x="802" y="509"/>
                </a:lnTo>
                <a:lnTo>
                  <a:pt x="795" y="517"/>
                </a:lnTo>
                <a:lnTo>
                  <a:pt x="791" y="523"/>
                </a:lnTo>
                <a:lnTo>
                  <a:pt x="789" y="529"/>
                </a:lnTo>
                <a:lnTo>
                  <a:pt x="787" y="533"/>
                </a:lnTo>
                <a:lnTo>
                  <a:pt x="786" y="538"/>
                </a:lnTo>
                <a:lnTo>
                  <a:pt x="784" y="544"/>
                </a:lnTo>
                <a:lnTo>
                  <a:pt x="783" y="549"/>
                </a:lnTo>
                <a:lnTo>
                  <a:pt x="784" y="554"/>
                </a:lnTo>
                <a:lnTo>
                  <a:pt x="787" y="565"/>
                </a:lnTo>
                <a:lnTo>
                  <a:pt x="790" y="578"/>
                </a:lnTo>
                <a:lnTo>
                  <a:pt x="795" y="591"/>
                </a:lnTo>
                <a:lnTo>
                  <a:pt x="800" y="604"/>
                </a:lnTo>
                <a:lnTo>
                  <a:pt x="805" y="615"/>
                </a:lnTo>
                <a:lnTo>
                  <a:pt x="811" y="626"/>
                </a:lnTo>
                <a:lnTo>
                  <a:pt x="818" y="638"/>
                </a:lnTo>
                <a:lnTo>
                  <a:pt x="825" y="647"/>
                </a:lnTo>
                <a:lnTo>
                  <a:pt x="832" y="657"/>
                </a:lnTo>
                <a:lnTo>
                  <a:pt x="840" y="666"/>
                </a:lnTo>
                <a:lnTo>
                  <a:pt x="848" y="675"/>
                </a:lnTo>
                <a:lnTo>
                  <a:pt x="858" y="683"/>
                </a:lnTo>
                <a:lnTo>
                  <a:pt x="867" y="691"/>
                </a:lnTo>
                <a:lnTo>
                  <a:pt x="877" y="698"/>
                </a:lnTo>
                <a:lnTo>
                  <a:pt x="887" y="704"/>
                </a:lnTo>
                <a:lnTo>
                  <a:pt x="899" y="711"/>
                </a:lnTo>
                <a:lnTo>
                  <a:pt x="910" y="716"/>
                </a:lnTo>
                <a:lnTo>
                  <a:pt x="922" y="721"/>
                </a:lnTo>
                <a:lnTo>
                  <a:pt x="934" y="725"/>
                </a:lnTo>
                <a:lnTo>
                  <a:pt x="948" y="729"/>
                </a:lnTo>
                <a:lnTo>
                  <a:pt x="960" y="732"/>
                </a:lnTo>
                <a:lnTo>
                  <a:pt x="974" y="735"/>
                </a:lnTo>
                <a:lnTo>
                  <a:pt x="989" y="737"/>
                </a:lnTo>
                <a:lnTo>
                  <a:pt x="1003" y="739"/>
                </a:lnTo>
                <a:lnTo>
                  <a:pt x="1018" y="740"/>
                </a:lnTo>
                <a:lnTo>
                  <a:pt x="1033" y="740"/>
                </a:lnTo>
                <a:lnTo>
                  <a:pt x="1050" y="740"/>
                </a:lnTo>
                <a:lnTo>
                  <a:pt x="1066" y="739"/>
                </a:lnTo>
                <a:lnTo>
                  <a:pt x="1083" y="738"/>
                </a:lnTo>
                <a:lnTo>
                  <a:pt x="1118" y="734"/>
                </a:lnTo>
                <a:lnTo>
                  <a:pt x="1155" y="728"/>
                </a:lnTo>
                <a:lnTo>
                  <a:pt x="1163" y="725"/>
                </a:lnTo>
                <a:lnTo>
                  <a:pt x="1173" y="723"/>
                </a:lnTo>
                <a:lnTo>
                  <a:pt x="1182" y="719"/>
                </a:lnTo>
                <a:lnTo>
                  <a:pt x="1193" y="715"/>
                </a:lnTo>
                <a:lnTo>
                  <a:pt x="1214" y="705"/>
                </a:lnTo>
                <a:lnTo>
                  <a:pt x="1236" y="693"/>
                </a:lnTo>
                <a:lnTo>
                  <a:pt x="1260" y="678"/>
                </a:lnTo>
                <a:lnTo>
                  <a:pt x="1284" y="662"/>
                </a:lnTo>
                <a:lnTo>
                  <a:pt x="1307" y="645"/>
                </a:lnTo>
                <a:lnTo>
                  <a:pt x="1331" y="627"/>
                </a:lnTo>
                <a:lnTo>
                  <a:pt x="1379" y="590"/>
                </a:lnTo>
                <a:lnTo>
                  <a:pt x="1423" y="552"/>
                </a:lnTo>
                <a:lnTo>
                  <a:pt x="1463" y="517"/>
                </a:lnTo>
                <a:lnTo>
                  <a:pt x="1496" y="488"/>
                </a:lnTo>
                <a:lnTo>
                  <a:pt x="2113" y="629"/>
                </a:lnTo>
                <a:lnTo>
                  <a:pt x="2118" y="633"/>
                </a:lnTo>
                <a:lnTo>
                  <a:pt x="2127" y="641"/>
                </a:lnTo>
                <a:lnTo>
                  <a:pt x="2136" y="649"/>
                </a:lnTo>
                <a:lnTo>
                  <a:pt x="2149" y="661"/>
                </a:lnTo>
                <a:lnTo>
                  <a:pt x="2176" y="687"/>
                </a:lnTo>
                <a:lnTo>
                  <a:pt x="2213" y="722"/>
                </a:lnTo>
                <a:lnTo>
                  <a:pt x="2260" y="768"/>
                </a:lnTo>
                <a:lnTo>
                  <a:pt x="2318" y="825"/>
                </a:lnTo>
                <a:lnTo>
                  <a:pt x="2388" y="895"/>
                </a:lnTo>
                <a:lnTo>
                  <a:pt x="2471" y="977"/>
                </a:lnTo>
                <a:lnTo>
                  <a:pt x="2570" y="1075"/>
                </a:lnTo>
                <a:lnTo>
                  <a:pt x="2684" y="1190"/>
                </a:lnTo>
                <a:lnTo>
                  <a:pt x="2690" y="1196"/>
                </a:lnTo>
                <a:lnTo>
                  <a:pt x="2705" y="1211"/>
                </a:lnTo>
                <a:lnTo>
                  <a:pt x="2720" y="1226"/>
                </a:lnTo>
                <a:lnTo>
                  <a:pt x="2726" y="1233"/>
                </a:lnTo>
                <a:lnTo>
                  <a:pt x="2726" y="1233"/>
                </a:lnTo>
                <a:lnTo>
                  <a:pt x="2729" y="1236"/>
                </a:lnTo>
                <a:lnTo>
                  <a:pt x="2731" y="1239"/>
                </a:lnTo>
                <a:lnTo>
                  <a:pt x="2732" y="1245"/>
                </a:lnTo>
                <a:lnTo>
                  <a:pt x="2733" y="1249"/>
                </a:lnTo>
                <a:lnTo>
                  <a:pt x="2732" y="1260"/>
                </a:lnTo>
                <a:lnTo>
                  <a:pt x="2729" y="1274"/>
                </a:lnTo>
                <a:lnTo>
                  <a:pt x="2724" y="1288"/>
                </a:lnTo>
                <a:lnTo>
                  <a:pt x="2718" y="1302"/>
                </a:lnTo>
                <a:lnTo>
                  <a:pt x="2714" y="1309"/>
                </a:lnTo>
                <a:lnTo>
                  <a:pt x="2709" y="1315"/>
                </a:lnTo>
                <a:lnTo>
                  <a:pt x="2704" y="1322"/>
                </a:lnTo>
                <a:lnTo>
                  <a:pt x="2699" y="1328"/>
                </a:lnTo>
                <a:close/>
                <a:moveTo>
                  <a:pt x="3185" y="667"/>
                </a:moveTo>
                <a:lnTo>
                  <a:pt x="3185" y="1182"/>
                </a:lnTo>
                <a:lnTo>
                  <a:pt x="2839" y="1182"/>
                </a:lnTo>
                <a:lnTo>
                  <a:pt x="2812" y="1152"/>
                </a:lnTo>
                <a:lnTo>
                  <a:pt x="2792" y="1131"/>
                </a:lnTo>
                <a:lnTo>
                  <a:pt x="2746" y="1085"/>
                </a:lnTo>
                <a:lnTo>
                  <a:pt x="2682" y="1019"/>
                </a:lnTo>
                <a:lnTo>
                  <a:pt x="2606" y="942"/>
                </a:lnTo>
                <a:lnTo>
                  <a:pt x="2523" y="858"/>
                </a:lnTo>
                <a:lnTo>
                  <a:pt x="2441" y="774"/>
                </a:lnTo>
                <a:lnTo>
                  <a:pt x="2365" y="697"/>
                </a:lnTo>
                <a:lnTo>
                  <a:pt x="2301" y="632"/>
                </a:lnTo>
                <a:lnTo>
                  <a:pt x="2279" y="609"/>
                </a:lnTo>
                <a:lnTo>
                  <a:pt x="2260" y="591"/>
                </a:lnTo>
                <a:lnTo>
                  <a:pt x="2247" y="578"/>
                </a:lnTo>
                <a:lnTo>
                  <a:pt x="2241" y="571"/>
                </a:lnTo>
                <a:lnTo>
                  <a:pt x="2240" y="572"/>
                </a:lnTo>
                <a:lnTo>
                  <a:pt x="2240" y="571"/>
                </a:lnTo>
                <a:lnTo>
                  <a:pt x="2240" y="571"/>
                </a:lnTo>
                <a:lnTo>
                  <a:pt x="2240" y="571"/>
                </a:lnTo>
                <a:lnTo>
                  <a:pt x="2230" y="559"/>
                </a:lnTo>
                <a:lnTo>
                  <a:pt x="2217" y="544"/>
                </a:lnTo>
                <a:lnTo>
                  <a:pt x="2208" y="534"/>
                </a:lnTo>
                <a:lnTo>
                  <a:pt x="2204" y="530"/>
                </a:lnTo>
                <a:lnTo>
                  <a:pt x="2198" y="529"/>
                </a:lnTo>
                <a:lnTo>
                  <a:pt x="2186" y="526"/>
                </a:lnTo>
                <a:lnTo>
                  <a:pt x="2181" y="525"/>
                </a:lnTo>
                <a:lnTo>
                  <a:pt x="2168" y="521"/>
                </a:lnTo>
                <a:lnTo>
                  <a:pt x="2155" y="518"/>
                </a:lnTo>
                <a:lnTo>
                  <a:pt x="2150" y="517"/>
                </a:lnTo>
                <a:lnTo>
                  <a:pt x="1492" y="366"/>
                </a:lnTo>
                <a:lnTo>
                  <a:pt x="1471" y="361"/>
                </a:lnTo>
                <a:lnTo>
                  <a:pt x="1460" y="359"/>
                </a:lnTo>
                <a:lnTo>
                  <a:pt x="1453" y="366"/>
                </a:lnTo>
                <a:lnTo>
                  <a:pt x="1438" y="381"/>
                </a:lnTo>
                <a:lnTo>
                  <a:pt x="1428" y="390"/>
                </a:lnTo>
                <a:lnTo>
                  <a:pt x="1416" y="401"/>
                </a:lnTo>
                <a:lnTo>
                  <a:pt x="1404" y="412"/>
                </a:lnTo>
                <a:lnTo>
                  <a:pt x="1393" y="423"/>
                </a:lnTo>
                <a:lnTo>
                  <a:pt x="1349" y="461"/>
                </a:lnTo>
                <a:lnTo>
                  <a:pt x="1308" y="496"/>
                </a:lnTo>
                <a:lnTo>
                  <a:pt x="1269" y="528"/>
                </a:lnTo>
                <a:lnTo>
                  <a:pt x="1233" y="555"/>
                </a:lnTo>
                <a:lnTo>
                  <a:pt x="1200" y="577"/>
                </a:lnTo>
                <a:lnTo>
                  <a:pt x="1172" y="595"/>
                </a:lnTo>
                <a:lnTo>
                  <a:pt x="1160" y="602"/>
                </a:lnTo>
                <a:lnTo>
                  <a:pt x="1150" y="607"/>
                </a:lnTo>
                <a:lnTo>
                  <a:pt x="1140" y="611"/>
                </a:lnTo>
                <a:lnTo>
                  <a:pt x="1132" y="613"/>
                </a:lnTo>
                <a:lnTo>
                  <a:pt x="1110" y="617"/>
                </a:lnTo>
                <a:lnTo>
                  <a:pt x="1090" y="620"/>
                </a:lnTo>
                <a:lnTo>
                  <a:pt x="1071" y="622"/>
                </a:lnTo>
                <a:lnTo>
                  <a:pt x="1053" y="623"/>
                </a:lnTo>
                <a:lnTo>
                  <a:pt x="1035" y="623"/>
                </a:lnTo>
                <a:lnTo>
                  <a:pt x="1020" y="622"/>
                </a:lnTo>
                <a:lnTo>
                  <a:pt x="1005" y="621"/>
                </a:lnTo>
                <a:lnTo>
                  <a:pt x="990" y="618"/>
                </a:lnTo>
                <a:lnTo>
                  <a:pt x="977" y="614"/>
                </a:lnTo>
                <a:lnTo>
                  <a:pt x="965" y="609"/>
                </a:lnTo>
                <a:lnTo>
                  <a:pt x="954" y="604"/>
                </a:lnTo>
                <a:lnTo>
                  <a:pt x="943" y="597"/>
                </a:lnTo>
                <a:lnTo>
                  <a:pt x="934" y="590"/>
                </a:lnTo>
                <a:lnTo>
                  <a:pt x="925" y="582"/>
                </a:lnTo>
                <a:lnTo>
                  <a:pt x="919" y="573"/>
                </a:lnTo>
                <a:lnTo>
                  <a:pt x="913" y="563"/>
                </a:lnTo>
                <a:lnTo>
                  <a:pt x="926" y="550"/>
                </a:lnTo>
                <a:lnTo>
                  <a:pt x="944" y="535"/>
                </a:lnTo>
                <a:lnTo>
                  <a:pt x="966" y="517"/>
                </a:lnTo>
                <a:lnTo>
                  <a:pt x="990" y="497"/>
                </a:lnTo>
                <a:lnTo>
                  <a:pt x="1017" y="475"/>
                </a:lnTo>
                <a:lnTo>
                  <a:pt x="1048" y="451"/>
                </a:lnTo>
                <a:lnTo>
                  <a:pt x="1082" y="425"/>
                </a:lnTo>
                <a:lnTo>
                  <a:pt x="1118" y="397"/>
                </a:lnTo>
                <a:lnTo>
                  <a:pt x="1201" y="331"/>
                </a:lnTo>
                <a:lnTo>
                  <a:pt x="1212" y="323"/>
                </a:lnTo>
                <a:lnTo>
                  <a:pt x="1239" y="301"/>
                </a:lnTo>
                <a:lnTo>
                  <a:pt x="1281" y="271"/>
                </a:lnTo>
                <a:lnTo>
                  <a:pt x="1327" y="235"/>
                </a:lnTo>
                <a:lnTo>
                  <a:pt x="1377" y="197"/>
                </a:lnTo>
                <a:lnTo>
                  <a:pt x="1422" y="162"/>
                </a:lnTo>
                <a:lnTo>
                  <a:pt x="1459" y="134"/>
                </a:lnTo>
                <a:lnTo>
                  <a:pt x="1482" y="116"/>
                </a:lnTo>
                <a:lnTo>
                  <a:pt x="2171" y="116"/>
                </a:lnTo>
                <a:lnTo>
                  <a:pt x="2196" y="124"/>
                </a:lnTo>
                <a:lnTo>
                  <a:pt x="2241" y="137"/>
                </a:lnTo>
                <a:lnTo>
                  <a:pt x="2303" y="157"/>
                </a:lnTo>
                <a:lnTo>
                  <a:pt x="2379" y="183"/>
                </a:lnTo>
                <a:lnTo>
                  <a:pt x="2423" y="200"/>
                </a:lnTo>
                <a:lnTo>
                  <a:pt x="2468" y="218"/>
                </a:lnTo>
                <a:lnTo>
                  <a:pt x="2517" y="237"/>
                </a:lnTo>
                <a:lnTo>
                  <a:pt x="2568" y="259"/>
                </a:lnTo>
                <a:lnTo>
                  <a:pt x="2621" y="283"/>
                </a:lnTo>
                <a:lnTo>
                  <a:pt x="2674" y="309"/>
                </a:lnTo>
                <a:lnTo>
                  <a:pt x="2729" y="337"/>
                </a:lnTo>
                <a:lnTo>
                  <a:pt x="2787" y="367"/>
                </a:lnTo>
                <a:lnTo>
                  <a:pt x="2795" y="371"/>
                </a:lnTo>
                <a:lnTo>
                  <a:pt x="2799" y="374"/>
                </a:lnTo>
                <a:lnTo>
                  <a:pt x="3185" y="374"/>
                </a:lnTo>
                <a:lnTo>
                  <a:pt x="3185" y="6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43" name="Picture 42" descr="bio_3.png"/>
          <p:cNvPicPr>
            <a:picLocks noChangeAspect="1"/>
          </p:cNvPicPr>
          <p:nvPr/>
        </p:nvPicPr>
        <p:blipFill rotWithShape="1">
          <a:blip r:embed="rId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777" t="23473" r="18612" b="24028"/>
          <a:stretch/>
        </p:blipFill>
        <p:spPr>
          <a:xfrm>
            <a:off x="8568677" y="2619227"/>
            <a:ext cx="554745" cy="435549"/>
          </a:xfrm>
          <a:prstGeom prst="rect">
            <a:avLst/>
          </a:prstGeom>
        </p:spPr>
      </p:pic>
      <p:sp>
        <p:nvSpPr>
          <p:cNvPr id="45" name="Right Triangle 44"/>
          <p:cNvSpPr/>
          <p:nvPr/>
        </p:nvSpPr>
        <p:spPr>
          <a:xfrm flipH="1">
            <a:off x="3263506" y="5960818"/>
            <a:ext cx="504000" cy="504000"/>
          </a:xfrm>
          <a:prstGeom prst="rtTriangle">
            <a:avLst/>
          </a:prstGeom>
          <a:gradFill flip="none" rotWithShape="1">
            <a:gsLst>
              <a:gs pos="56000">
                <a:schemeClr val="bg1"/>
              </a:gs>
              <a:gs pos="44000">
                <a:schemeClr val="tx1"/>
              </a:gs>
              <a:gs pos="60000">
                <a:srgbClr val="FDB566"/>
              </a:gs>
            </a:gsLst>
            <a:lin ang="7860000" scaled="0"/>
            <a:tileRect/>
          </a:gradFill>
          <a:ln w="9525">
            <a:noFill/>
          </a:ln>
          <a:effectLst>
            <a:outerShdw blurRad="38100" dist="254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37160" tIns="54864" rIns="0"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47" name="Right Triangle 46"/>
          <p:cNvSpPr/>
          <p:nvPr/>
        </p:nvSpPr>
        <p:spPr>
          <a:xfrm flipH="1">
            <a:off x="7419642" y="3200355"/>
            <a:ext cx="504000" cy="472513"/>
          </a:xfrm>
          <a:prstGeom prst="rtTriangle">
            <a:avLst/>
          </a:prstGeom>
          <a:gradFill flip="none" rotWithShape="1">
            <a:gsLst>
              <a:gs pos="56000">
                <a:schemeClr val="bg1"/>
              </a:gs>
              <a:gs pos="44000">
                <a:schemeClr val="tx1"/>
              </a:gs>
              <a:gs pos="60000">
                <a:srgbClr val="B17AC6"/>
              </a:gs>
            </a:gsLst>
            <a:lin ang="7860000" scaled="0"/>
            <a:tileRect/>
          </a:gradFill>
          <a:ln w="9525">
            <a:noFill/>
          </a:ln>
          <a:effectLst>
            <a:outerShdw blurRad="38100" dist="254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37160" tIns="54864" rIns="0" bIns="0"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3</a:t>
            </a:r>
            <a:endParaRPr lang="en-US" sz="1600" b="1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9" name="Right Triangle 48"/>
          <p:cNvSpPr/>
          <p:nvPr/>
        </p:nvSpPr>
        <p:spPr>
          <a:xfrm flipH="1">
            <a:off x="7419642" y="5331030"/>
            <a:ext cx="504000" cy="504000"/>
          </a:xfrm>
          <a:prstGeom prst="rtTriangle">
            <a:avLst/>
          </a:prstGeom>
          <a:gradFill flip="none" rotWithShape="1">
            <a:gsLst>
              <a:gs pos="56000">
                <a:schemeClr val="bg1"/>
              </a:gs>
              <a:gs pos="44000">
                <a:schemeClr val="tx1"/>
              </a:gs>
              <a:gs pos="60000">
                <a:srgbClr val="F1896C"/>
              </a:gs>
            </a:gsLst>
            <a:lin ang="7860000" scaled="0"/>
            <a:tileRect/>
          </a:gradFill>
          <a:ln w="9525">
            <a:noFill/>
          </a:ln>
          <a:effectLst>
            <a:outerShdw blurRad="38100" dist="254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37160" tIns="54864" rIns="0" bIns="0"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4</a:t>
            </a:r>
            <a:endParaRPr lang="en-US" sz="1600" b="1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1" name="Right Triangle 50"/>
          <p:cNvSpPr/>
          <p:nvPr/>
        </p:nvSpPr>
        <p:spPr>
          <a:xfrm flipH="1">
            <a:off x="11421498" y="2532001"/>
            <a:ext cx="504000" cy="504000"/>
          </a:xfrm>
          <a:prstGeom prst="rtTriangle">
            <a:avLst/>
          </a:prstGeom>
          <a:gradFill flip="none" rotWithShape="1">
            <a:gsLst>
              <a:gs pos="56000">
                <a:schemeClr val="bg1"/>
              </a:gs>
              <a:gs pos="44000">
                <a:schemeClr val="tx1"/>
              </a:gs>
              <a:gs pos="60000">
                <a:srgbClr val="8BACE4"/>
              </a:gs>
            </a:gsLst>
            <a:lin ang="7860000" scaled="0"/>
            <a:tileRect/>
          </a:gradFill>
          <a:ln w="9525">
            <a:noFill/>
          </a:ln>
          <a:effectLst>
            <a:outerShdw blurRad="38100" dist="254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37160" tIns="54864" rIns="0" bIns="0"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2</a:t>
            </a:r>
            <a:endParaRPr lang="en-US" sz="1600" b="1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2" name="Right Triangle 51"/>
          <p:cNvSpPr/>
          <p:nvPr/>
        </p:nvSpPr>
        <p:spPr>
          <a:xfrm flipH="1">
            <a:off x="11421498" y="5960834"/>
            <a:ext cx="504000" cy="504000"/>
          </a:xfrm>
          <a:prstGeom prst="rtTriangle">
            <a:avLst/>
          </a:prstGeom>
          <a:gradFill flip="none" rotWithShape="1">
            <a:gsLst>
              <a:gs pos="56000">
                <a:schemeClr val="bg1"/>
              </a:gs>
              <a:gs pos="44000">
                <a:schemeClr val="tx1"/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7860000" scaled="0"/>
            <a:tileRect/>
          </a:gradFill>
          <a:ln w="9525">
            <a:noFill/>
          </a:ln>
          <a:effectLst>
            <a:outerShdw blurRad="38100" dist="254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37160" tIns="54864" rIns="0"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359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Presentation_Template">
  <a:themeElements>
    <a:clrScheme name="T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CCFF6"/>
      </a:accent1>
      <a:accent2>
        <a:srgbClr val="D5D10E"/>
      </a:accent2>
      <a:accent3>
        <a:srgbClr val="C9C1B7"/>
      </a:accent3>
      <a:accent4>
        <a:srgbClr val="FCC05D"/>
      </a:accent4>
      <a:accent5>
        <a:srgbClr val="76C76D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" id="{3AC0C8D8-9488-42C2-AE9C-8FA611025123}" vid="{D5B42A5D-3048-475B-808A-6EAC80B92EA6}"/>
    </a:ext>
  </a:extLst>
</a:theme>
</file>

<file path=ppt/theme/theme2.xml><?xml version="1.0" encoding="utf-8"?>
<a:theme xmlns:a="http://schemas.openxmlformats.org/drawingml/2006/main" name="1_Corp PPT Template 2015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" id="{36F2B3D5-4D61-4259-AB92-D6D5D27EC6E5}" vid="{DC01D679-E038-4D56-83C0-1B228085716F}"/>
    </a:ext>
  </a:extLst>
</a:theme>
</file>

<file path=ppt/theme/theme3.xml><?xml version="1.0" encoding="utf-8"?>
<a:theme xmlns:a="http://schemas.openxmlformats.org/drawingml/2006/main" name="Wide New PPT Template May 2014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TCS Font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Wide New PPT Template May 2014" id="{85BD4E66-353C-4818-9845-1D5843353D87}" vid="{656F8D91-CBAA-4003-B12A-C4555F7488F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Microsoft Office PowerPoint</Application>
  <PresentationFormat>Widescreen</PresentationFormat>
  <Paragraphs>173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Calibiri</vt:lpstr>
      <vt:lpstr>Myriad Pro</vt:lpstr>
      <vt:lpstr>Arial</vt:lpstr>
      <vt:lpstr>Calibri</vt:lpstr>
      <vt:lpstr>Courier New</vt:lpstr>
      <vt:lpstr>Segoe UI</vt:lpstr>
      <vt:lpstr>Wingdings</vt:lpstr>
      <vt:lpstr>Wingdings 2</vt:lpstr>
      <vt:lpstr>TCS Presentation_Template</vt:lpstr>
      <vt:lpstr>1_Corp PPT Template 2015</vt:lpstr>
      <vt:lpstr>Wide New PPT Template May 2014</vt:lpstr>
      <vt:lpstr>QA Transformation For CUB</vt:lpstr>
      <vt:lpstr>Agenda| …aligned to your expectations</vt:lpstr>
      <vt:lpstr>QA Evolution - CUB</vt:lpstr>
      <vt:lpstr>PowerPoint Presentation</vt:lpstr>
      <vt:lpstr>PowerPoint Presentation</vt:lpstr>
      <vt:lpstr>Value Delivered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2017-07-12T04:11:02Z</dcterms:created>
  <dcterms:modified xsi:type="dcterms:W3CDTF">2017-07-18T05:29:04Z</dcterms:modified>
</cp:coreProperties>
</file>