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1"/>
  </p:notesMasterIdLst>
  <p:handoutMasterIdLst>
    <p:handoutMasterId r:id="rId12"/>
  </p:handoutMasterIdLst>
  <p:sldIdLst>
    <p:sldId id="425" r:id="rId5"/>
    <p:sldId id="258" r:id="rId6"/>
    <p:sldId id="432" r:id="rId7"/>
    <p:sldId id="433" r:id="rId8"/>
    <p:sldId id="434" r:id="rId9"/>
    <p:sldId id="305" r:id="rId10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6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Constructors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Constructors</a:t>
            </a:r>
          </a:p>
          <a:p>
            <a:pPr lvl="1"/>
            <a:r>
              <a:rPr lang="en-US" sz="1600" dirty="0" smtClean="0"/>
              <a:t>Default</a:t>
            </a:r>
          </a:p>
          <a:p>
            <a:pPr lvl="1"/>
            <a:r>
              <a:rPr lang="en-US" sz="1600" dirty="0" smtClean="0"/>
              <a:t>Copy</a:t>
            </a:r>
          </a:p>
          <a:p>
            <a:pPr lvl="1"/>
            <a:r>
              <a:rPr lang="en-US" sz="1600" dirty="0" smtClean="0"/>
              <a:t>Parametrized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Memory Structure Of Object</a:t>
            </a:r>
          </a:p>
          <a:p>
            <a:endParaRPr lang="en-US" sz="2000" dirty="0" smtClean="0"/>
          </a:p>
          <a:p>
            <a:r>
              <a:rPr lang="en-US" sz="2000" dirty="0" smtClean="0"/>
              <a:t>Deep </a:t>
            </a:r>
            <a:r>
              <a:rPr lang="en-US" sz="2000" dirty="0" smtClean="0"/>
              <a:t>Copy Vs Shallow Copy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784632" cy="5221783"/>
          </a:xfrm>
        </p:spPr>
        <p:txBody>
          <a:bodyPr rtlCol="0">
            <a:noAutofit/>
          </a:bodyPr>
          <a:lstStyle/>
          <a:p>
            <a:r>
              <a:rPr lang="en-US" sz="1800" dirty="0" smtClean="0"/>
              <a:t>Default Constructors                         Copy Constructors                                </a:t>
            </a:r>
            <a:r>
              <a:rPr lang="en-US" sz="1800" dirty="0"/>
              <a:t>Parametrized Constructors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392" y="1308832"/>
            <a:ext cx="3168352" cy="30008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=“”;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} 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784" y="1442989"/>
            <a:ext cx="3168352" cy="360098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MyClass1(MyClass1 Ob)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ob.myInt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ob.myString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m.myInt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=20;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m.String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=“Hello Pal”;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ob1 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(m);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96200" y="1412776"/>
            <a:ext cx="3686200" cy="30008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value,String</a:t>
            </a:r>
            <a: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st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(5,”Hello”);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}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854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Constructors in Inheritance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377264" cy="5221783"/>
          </a:xfrm>
        </p:spPr>
        <p:txBody>
          <a:bodyPr rtlCol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392" y="1108775"/>
            <a:ext cx="6696744" cy="340093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 class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("Parent Constructor.");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void print()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("I'm a Parent Class.");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 class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: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("Child Constructor.");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static void Main()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child = new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child.print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28342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Deep Copy Vs Shallow Copy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377264" cy="5221783"/>
          </a:xfrm>
        </p:spPr>
        <p:txBody>
          <a:bodyPr rtlCol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407368" y="943521"/>
            <a:ext cx="11175032" cy="51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sz="2000" dirty="0" smtClean="0"/>
          </a:p>
          <a:p>
            <a:r>
              <a:rPr kumimoji="0" lang="en-US" sz="2000" dirty="0" smtClean="0"/>
              <a:t>Shallow Copy</a:t>
            </a:r>
          </a:p>
          <a:p>
            <a:pPr marL="0" indent="0">
              <a:buNone/>
            </a:pPr>
            <a:endParaRPr kumimoji="0" lang="en-US" sz="2000" dirty="0" smtClean="0"/>
          </a:p>
          <a:p>
            <a:pPr lvl="1"/>
            <a:r>
              <a:rPr lang="en-US" sz="1600" b="1" dirty="0"/>
              <a:t>Shallow copy</a:t>
            </a:r>
            <a:r>
              <a:rPr lang="en-US" sz="1600" dirty="0"/>
              <a:t> is a bit-wise </a:t>
            </a:r>
            <a:r>
              <a:rPr lang="en-US" sz="1600" b="1" dirty="0"/>
              <a:t>copy</a:t>
            </a:r>
            <a:r>
              <a:rPr lang="en-US" sz="1600" dirty="0"/>
              <a:t> of an object. A new object is created that has an exact </a:t>
            </a:r>
            <a:r>
              <a:rPr lang="en-US" sz="1600" b="1" dirty="0"/>
              <a:t>copy</a:t>
            </a:r>
            <a:r>
              <a:rPr lang="en-US" sz="1600" dirty="0"/>
              <a:t> of the values in the original object. If any of the fields of the object are references to other objects, just the reference addresses are </a:t>
            </a:r>
            <a:r>
              <a:rPr lang="en-US" sz="1600" b="1" dirty="0"/>
              <a:t>copied</a:t>
            </a:r>
            <a:r>
              <a:rPr lang="en-US" sz="1600" dirty="0"/>
              <a:t> i.e., only the memory address is </a:t>
            </a:r>
            <a:r>
              <a:rPr lang="en-US" sz="1600" b="1" dirty="0"/>
              <a:t>copied</a:t>
            </a:r>
            <a:endParaRPr kumimoji="0" lang="en-US" sz="1600" dirty="0" smtClean="0"/>
          </a:p>
          <a:p>
            <a:r>
              <a:rPr kumimoji="0" lang="en-US" sz="2000" dirty="0" smtClean="0"/>
              <a:t>Deep Copy </a:t>
            </a:r>
          </a:p>
          <a:p>
            <a:pPr lvl="1"/>
            <a:r>
              <a:rPr lang="en-US" sz="1600" dirty="0"/>
              <a:t>A </a:t>
            </a:r>
            <a:r>
              <a:rPr lang="en-US" sz="1600" b="1" dirty="0"/>
              <a:t>deep copy copies</a:t>
            </a:r>
            <a:r>
              <a:rPr lang="en-US" sz="1600" dirty="0"/>
              <a:t> all fields, and makes </a:t>
            </a:r>
            <a:r>
              <a:rPr lang="en-US" sz="1600" b="1" dirty="0"/>
              <a:t>copies</a:t>
            </a:r>
            <a:r>
              <a:rPr lang="en-US" sz="1600" dirty="0"/>
              <a:t> of dynamically allocated memory pointed to by the fields. A </a:t>
            </a:r>
            <a:r>
              <a:rPr lang="en-US" sz="1600" b="1" dirty="0"/>
              <a:t>deep copy</a:t>
            </a:r>
            <a:r>
              <a:rPr lang="en-US" sz="1600" dirty="0"/>
              <a:t> occurs when an object is copied along with the objects to which it refers</a:t>
            </a:r>
            <a:endParaRPr kumimoji="0" lang="en-US" sz="16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kumimoji="0" lang="en-US" sz="1600" dirty="0" smtClean="0"/>
          </a:p>
          <a:p>
            <a:pPr lvl="1"/>
            <a:endParaRPr kumimoji="0"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2252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54C4B33-F7ED-484F-B2D8-7B4B8A7399B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31889</TotalTime>
  <Words>209</Words>
  <Application>Microsoft Office PowerPoint</Application>
  <PresentationFormat>Widescreen</PresentationFormat>
  <Paragraphs>125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inherit</vt:lpstr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Constructors</vt:lpstr>
      <vt:lpstr>Constructors in Inheritance</vt:lpstr>
      <vt:lpstr>Deep Copy Vs Shallow Copy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1293</cp:revision>
  <dcterms:created xsi:type="dcterms:W3CDTF">2012-12-14T09:29:35Z</dcterms:created>
  <dcterms:modified xsi:type="dcterms:W3CDTF">2017-08-15T03:13:58Z</dcterms:modified>
  <cp:category>Testing</cp:category>
</cp:coreProperties>
</file>