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3"/>
  </p:notesMasterIdLst>
  <p:handoutMasterIdLst>
    <p:handoutMasterId r:id="rId14"/>
  </p:handoutMasterIdLst>
  <p:sldIdLst>
    <p:sldId id="425" r:id="rId5"/>
    <p:sldId id="258" r:id="rId6"/>
    <p:sldId id="435" r:id="rId7"/>
    <p:sldId id="436" r:id="rId8"/>
    <p:sldId id="437" r:id="rId9"/>
    <p:sldId id="438" r:id="rId10"/>
    <p:sldId id="439" r:id="rId11"/>
    <p:sldId id="305" r:id="rId12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8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Exception Handling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What is Exception</a:t>
            </a:r>
          </a:p>
          <a:p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is </a:t>
            </a:r>
            <a:r>
              <a:rPr lang="en-US" sz="2000" dirty="0" smtClean="0"/>
              <a:t>Exception Handling </a:t>
            </a:r>
            <a:r>
              <a:rPr lang="en-US" sz="2000" dirty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Why to handle Exceptions 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Type Of Exceptions ?</a:t>
            </a:r>
          </a:p>
          <a:p>
            <a:pPr lvl="1"/>
            <a:r>
              <a:rPr lang="en-US" sz="1600" dirty="0" smtClean="0"/>
              <a:t>Checked Exceptions</a:t>
            </a:r>
          </a:p>
          <a:p>
            <a:pPr lvl="1"/>
            <a:r>
              <a:rPr lang="en-US" sz="1600" dirty="0" err="1" smtClean="0"/>
              <a:t>UnChecked</a:t>
            </a:r>
            <a:r>
              <a:rPr lang="en-US" sz="1600" dirty="0" smtClean="0"/>
              <a:t> Exceptions</a:t>
            </a:r>
          </a:p>
          <a:p>
            <a:pPr lvl="1"/>
            <a:r>
              <a:rPr lang="en-US" sz="1600" dirty="0" smtClean="0"/>
              <a:t>Errors</a:t>
            </a:r>
            <a:endParaRPr lang="en-US" sz="1600" dirty="0" smtClean="0"/>
          </a:p>
          <a:p>
            <a:endParaRPr lang="en-US" sz="2000" dirty="0"/>
          </a:p>
          <a:p>
            <a:r>
              <a:rPr lang="en-US" sz="2000" dirty="0" smtClean="0"/>
              <a:t>Catching  Exceptions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Exceptions &amp; Exception Handling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7"/>
            <a:ext cx="10310936" cy="5433468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Exceptions</a:t>
            </a:r>
          </a:p>
          <a:p>
            <a:pPr lvl="1"/>
            <a:r>
              <a:rPr lang="en-US" sz="1400" b="1" dirty="0" smtClean="0"/>
              <a:t>Dictionary </a:t>
            </a:r>
            <a:r>
              <a:rPr lang="en-US" sz="1400" b="1" dirty="0"/>
              <a:t>Meaning:</a:t>
            </a:r>
            <a:r>
              <a:rPr lang="en-US" sz="1400" dirty="0"/>
              <a:t> Exception is an abnormal </a:t>
            </a:r>
            <a:r>
              <a:rPr lang="en-US" sz="1400" dirty="0" smtClean="0"/>
              <a:t>condition</a:t>
            </a:r>
          </a:p>
          <a:p>
            <a:pPr lvl="1"/>
            <a:r>
              <a:rPr lang="en-US" sz="1800" dirty="0" smtClean="0"/>
              <a:t>In programming, </a:t>
            </a:r>
            <a:r>
              <a:rPr lang="en-US" sz="1800" dirty="0"/>
              <a:t>exception is an event that disrupts the normal flow of the program. </a:t>
            </a:r>
            <a:endParaRPr lang="en-US" sz="1800" dirty="0"/>
          </a:p>
          <a:p>
            <a:pPr lvl="1"/>
            <a:r>
              <a:rPr lang="en-US" sz="1800" dirty="0" smtClean="0"/>
              <a:t>It </a:t>
            </a:r>
            <a:r>
              <a:rPr lang="en-US" sz="1800" dirty="0"/>
              <a:t>is an object which is thrown at runtime</a:t>
            </a:r>
            <a:r>
              <a:rPr lang="en-US" sz="18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Exception Handling</a:t>
            </a:r>
          </a:p>
          <a:p>
            <a:pPr lvl="1"/>
            <a:r>
              <a:rPr lang="en-US" sz="1800" dirty="0"/>
              <a:t>Exception Handling is a mechanism to handle runtime errors such as </a:t>
            </a:r>
            <a:r>
              <a:rPr lang="en-US" sz="1800" dirty="0" err="1"/>
              <a:t>ClassNotFound</a:t>
            </a:r>
            <a:r>
              <a:rPr lang="en-US" sz="1800" dirty="0"/>
              <a:t>, </a:t>
            </a:r>
            <a:r>
              <a:rPr lang="en-US" sz="1800" dirty="0" err="1" smtClean="0"/>
              <a:t>DivideByZero</a:t>
            </a:r>
            <a:r>
              <a:rPr lang="en-US" sz="1800" dirty="0" smtClean="0"/>
              <a:t> </a:t>
            </a:r>
            <a:r>
              <a:rPr lang="en-US" sz="1800" dirty="0"/>
              <a:t>etc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The core advantage of exception handling is </a:t>
            </a:r>
            <a:r>
              <a:rPr lang="en-US" sz="1800" b="1" dirty="0"/>
              <a:t>to maintain the normal flow of the application</a:t>
            </a:r>
            <a:r>
              <a:rPr lang="en-US" sz="1800" dirty="0"/>
              <a:t>. Exception normally disrupts the normal flow of the application that is why we use exception handling. Let's take a scenario</a:t>
            </a:r>
            <a:endParaRPr lang="en-US" sz="1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24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Checked Exceptions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5616624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/>
              <a:t>All exceptions other than Runtime Exceptions are known as Checked exceptions as the compiler checks them </a:t>
            </a:r>
            <a:r>
              <a:rPr lang="en-US" sz="2000" dirty="0" smtClean="0"/>
              <a:t>during </a:t>
            </a:r>
            <a:r>
              <a:rPr lang="en-US" sz="2000" dirty="0"/>
              <a:t>compilation to see whether the programmer has handled them or not. </a:t>
            </a:r>
          </a:p>
          <a:p>
            <a:r>
              <a:rPr lang="en-US" sz="2000" dirty="0"/>
              <a:t>If these exceptions are not handled/declared in the program, it will give compilation error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Examples of Checked Exceptions :-</a:t>
            </a:r>
          </a:p>
          <a:p>
            <a:pPr lvl="1"/>
            <a:r>
              <a:rPr lang="en-US" sz="1600" dirty="0" err="1"/>
              <a:t>ClassNotFoundException</a:t>
            </a:r>
            <a:endParaRPr lang="en-US" sz="1600" dirty="0"/>
          </a:p>
          <a:p>
            <a:pPr lvl="1"/>
            <a:r>
              <a:rPr lang="en-US" sz="1600" dirty="0" err="1"/>
              <a:t>IllegalAccessException</a:t>
            </a:r>
            <a:endParaRPr lang="en-US" sz="1600" dirty="0"/>
          </a:p>
          <a:p>
            <a:pPr lvl="1"/>
            <a:r>
              <a:rPr lang="en-US" sz="1600" dirty="0" err="1"/>
              <a:t>NoSuchFieldException</a:t>
            </a:r>
            <a:endParaRPr lang="en-US" sz="1600" dirty="0"/>
          </a:p>
          <a:p>
            <a:pPr lvl="1"/>
            <a:r>
              <a:rPr lang="en-US" sz="1600" dirty="0" err="1"/>
              <a:t>EOFException</a:t>
            </a:r>
            <a:r>
              <a:rPr lang="en-US" sz="1600" dirty="0"/>
              <a:t> etc.</a:t>
            </a:r>
            <a:endParaRPr lang="en-US" sz="16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0016" y="1124744"/>
            <a:ext cx="5688632" cy="215443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import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java.io.File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;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import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java.io.FileReader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;</a:t>
            </a:r>
          </a:p>
          <a:p>
            <a:pPr lvl="0" eaLnBrk="0" hangingPunct="0"/>
            <a:endParaRPr kumimoji="0" lang="en-US" altLang="en-US" sz="1400" dirty="0">
              <a:solidFill>
                <a:srgbClr val="000088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 class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FilenotFound_Demo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{</a:t>
            </a:r>
          </a:p>
          <a:p>
            <a:pPr lvl="0" eaLnBrk="0" hangingPunct="0"/>
            <a:endParaRPr kumimoji="0" lang="en-US" altLang="en-US" sz="1400" dirty="0">
              <a:solidFill>
                <a:srgbClr val="000088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public static void main(String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args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[]) {		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File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file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= new File("E://file.txt");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FileReader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fr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= new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FileReader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(file);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}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0016" y="4555867"/>
            <a:ext cx="5688632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C:\&gt;javac FilenotFound_Demo.java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FilenotFound_Demo.java:8: error: unreported exception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FileNotFoundException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; must be caught or declared to be thrown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FileReader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fr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= new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FileReader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(file);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                ^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1 error</a:t>
            </a:r>
            <a:endParaRPr kumimoji="0"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9263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UnChecked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Exceptions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5616624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pPr algn="just"/>
            <a:r>
              <a:rPr lang="en-US" sz="2000" dirty="0"/>
              <a:t>Runtime Exceptions are also known as Unchecked Exceptions as the compiler do not check whether the programmer has </a:t>
            </a:r>
            <a:r>
              <a:rPr lang="en-US" sz="2000" dirty="0" smtClean="0"/>
              <a:t>handled </a:t>
            </a:r>
            <a:r>
              <a:rPr lang="en-US" sz="2000" dirty="0"/>
              <a:t>them or not but it’s the duty of the programmer to handle these exceptions and provide a safe exit.</a:t>
            </a:r>
          </a:p>
          <a:p>
            <a:pPr algn="just"/>
            <a:r>
              <a:rPr lang="en-US" sz="2000" dirty="0"/>
              <a:t>These exceptions need not be included in any method’s throws list because compiler does not check to see if a method handles or throws these exceptions. </a:t>
            </a:r>
          </a:p>
          <a:p>
            <a:r>
              <a:rPr lang="en-US" sz="2000" dirty="0" smtClean="0"/>
              <a:t>Examples </a:t>
            </a:r>
            <a:r>
              <a:rPr lang="en-US" sz="2000" dirty="0"/>
              <a:t>of </a:t>
            </a:r>
            <a:r>
              <a:rPr lang="en-US" sz="2000" dirty="0" err="1" smtClean="0"/>
              <a:t>UnChecked</a:t>
            </a:r>
            <a:r>
              <a:rPr lang="en-US" sz="2000" dirty="0" smtClean="0"/>
              <a:t> </a:t>
            </a:r>
            <a:r>
              <a:rPr lang="en-US" sz="2000" dirty="0"/>
              <a:t>Exceptions :-</a:t>
            </a:r>
          </a:p>
          <a:p>
            <a:pPr lvl="1"/>
            <a:r>
              <a:rPr lang="en-US" sz="1600" dirty="0" err="1"/>
              <a:t>ArithmeticException</a:t>
            </a:r>
            <a:endParaRPr lang="en-US" sz="1600" dirty="0"/>
          </a:p>
          <a:p>
            <a:pPr lvl="1"/>
            <a:r>
              <a:rPr lang="en-US" sz="1600" dirty="0" err="1"/>
              <a:t>ArrayIndexOutOfBoundsException</a:t>
            </a:r>
            <a:endParaRPr lang="en-US" sz="1600" dirty="0"/>
          </a:p>
          <a:p>
            <a:pPr lvl="1"/>
            <a:r>
              <a:rPr lang="en-US" sz="1600" dirty="0" err="1"/>
              <a:t>NullPointerException</a:t>
            </a:r>
            <a:endParaRPr lang="en-US" sz="1600" dirty="0"/>
          </a:p>
          <a:p>
            <a:pPr lvl="1"/>
            <a:r>
              <a:rPr lang="en-US" sz="1600" dirty="0" err="1"/>
              <a:t>NegativeArraySizeException</a:t>
            </a:r>
            <a:r>
              <a:rPr lang="en-US" sz="1600" dirty="0"/>
              <a:t> etc.</a:t>
            </a:r>
            <a:endParaRPr lang="en-US" sz="16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0016" y="1447909"/>
            <a:ext cx="5688632" cy="150810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 class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Unchecked_Demo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public static void main(String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args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[]) 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int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num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[] = {1, 2, 3, 4};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  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System.out.println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num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[5]);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}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</a:t>
            </a:r>
            <a:endParaRPr kumimoji="0" lang="en-US" alt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23992" y="4986754"/>
            <a:ext cx="6048672" cy="43088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Exception in thread "main"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java.lang.ArrayIndexOutOfBoundsException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: 5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	at 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Exceptions.Unchecked_Demo.main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(Unchecked_Demo.java:8)</a:t>
            </a:r>
            <a:endParaRPr kumimoji="0"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2734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413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433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464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485" end="5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7"/>
            <a:ext cx="10310936" cy="5433468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These are not exceptions at all, but problems that arise beyond the control of the user or the programmer.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Errors are typically ignored in your code because you can rarely do anything about an error.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For example, if a stack overflow occurs, an error will arise.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They are also ignored at the time of compilation</a:t>
            </a:r>
            <a:r>
              <a:rPr lang="en-US" sz="2000" dirty="0" smtClean="0"/>
              <a:t>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Errors are abnormal conditions that happen in case of severe failures, these are not handled by the Java programs.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Errors are generated to indicate errors generated by the runtime environment.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Example: JVM is out of memory. Normally, programs cannot recover from errors.</a:t>
            </a:r>
            <a:endParaRPr lang="en-US" sz="2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29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225136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Catching Exceptions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7"/>
            <a:ext cx="5126360" cy="5433468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/>
              <a:t>A method catches an exception using a combination of the try and catch keywords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A try/catch block is placed around the code that might generate an exception.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Code within a try/catch block is referred to as protected code, and the syntax for using try/catch looks like the </a:t>
            </a:r>
            <a:r>
              <a:rPr lang="en-US" sz="1800" dirty="0" smtClean="0"/>
              <a:t>following</a:t>
            </a:r>
          </a:p>
          <a:p>
            <a:endParaRPr lang="en-US" sz="1800" dirty="0"/>
          </a:p>
          <a:p>
            <a:r>
              <a:rPr lang="en-US" sz="1800" dirty="0"/>
              <a:t>A try block can be followed by multiple catch blocks. The syntax for multiple catch blocks looks like the following</a:t>
            </a:r>
            <a:endParaRPr lang="en-US" sz="18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84032" y="1304474"/>
            <a:ext cx="5688632" cy="107721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try 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// Protected code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}catch(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ExceptionName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e1) 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// Catch block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</a:t>
            </a:r>
            <a:endParaRPr kumimoji="0" lang="en-US" altLang="en-US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68008" y="3248690"/>
            <a:ext cx="5688632" cy="193899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try 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// Protected code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}catch(ExceptionType1 e1) 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// Catch block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}catch(ExceptionType2 e2) 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// Catch block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}catch(ExceptionType3 e3) 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   // Catch block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}</a:t>
            </a:r>
            <a:endParaRPr kumimoji="0"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7453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54C4B33-F7ED-484F-B2D8-7B4B8A7399B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32232</TotalTime>
  <Words>513</Words>
  <Application>Microsoft Office PowerPoint</Application>
  <PresentationFormat>Widescreen</PresentationFormat>
  <Paragraphs>113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Menlo</vt:lpstr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Exceptions &amp; Exception Handling</vt:lpstr>
      <vt:lpstr>Checked Exceptions</vt:lpstr>
      <vt:lpstr>UnChecked Exceptions</vt:lpstr>
      <vt:lpstr>Errors</vt:lpstr>
      <vt:lpstr>Catching Exceptions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1334</cp:revision>
  <dcterms:created xsi:type="dcterms:W3CDTF">2012-12-14T09:29:35Z</dcterms:created>
  <dcterms:modified xsi:type="dcterms:W3CDTF">2017-08-28T03:01:49Z</dcterms:modified>
  <cp:category>Testing</cp:category>
</cp:coreProperties>
</file>