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31" r:id="rId4"/>
  </p:sldMasterIdLst>
  <p:notesMasterIdLst>
    <p:notesMasterId r:id="rId23"/>
  </p:notesMasterIdLst>
  <p:handoutMasterIdLst>
    <p:handoutMasterId r:id="rId24"/>
  </p:handoutMasterIdLst>
  <p:sldIdLst>
    <p:sldId id="425" r:id="rId5"/>
    <p:sldId id="258" r:id="rId6"/>
    <p:sldId id="428" r:id="rId7"/>
    <p:sldId id="429" r:id="rId8"/>
    <p:sldId id="430" r:id="rId9"/>
    <p:sldId id="431" r:id="rId10"/>
    <p:sldId id="432" r:id="rId11"/>
    <p:sldId id="435" r:id="rId12"/>
    <p:sldId id="434" r:id="rId13"/>
    <p:sldId id="436" r:id="rId14"/>
    <p:sldId id="437" r:id="rId15"/>
    <p:sldId id="438" r:id="rId16"/>
    <p:sldId id="439" r:id="rId17"/>
    <p:sldId id="440" r:id="rId18"/>
    <p:sldId id="441" r:id="rId19"/>
    <p:sldId id="442" r:id="rId20"/>
    <p:sldId id="443" r:id="rId21"/>
    <p:sldId id="305" r:id="rId22"/>
  </p:sldIdLst>
  <p:sldSz cx="12192000" cy="6858000"/>
  <p:notesSz cx="6797675" cy="992822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3300"/>
    <a:srgbClr val="000099"/>
    <a:srgbClr val="D0D8E8"/>
    <a:srgbClr val="B9CDE5"/>
    <a:srgbClr val="E0E5F0"/>
    <a:srgbClr val="993300"/>
    <a:srgbClr val="3185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43" autoAdjust="0"/>
    <p:restoredTop sz="93712" autoAdjust="0"/>
  </p:normalViewPr>
  <p:slideViewPr>
    <p:cSldViewPr>
      <p:cViewPr>
        <p:scale>
          <a:sx n="60" d="100"/>
          <a:sy n="60" d="100"/>
        </p:scale>
        <p:origin x="972" y="-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2916" y="-12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E93072A-19E6-4499-99EB-596990938AA1}" type="datetimeFigureOut">
              <a:rPr lang="zh-TW" altLang="en-US"/>
              <a:pPr>
                <a:defRPr/>
              </a:pPr>
              <a:t>2017/9/12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Calibri" panose="020F0502020204030204" pitchFamily="34" charset="0"/>
              </a:defRPr>
            </a:lvl1pPr>
          </a:lstStyle>
          <a:p>
            <a:fld id="{B66F7E8B-DE2F-40BB-A16F-37B66F0A10D7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0725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vmlDrawing" Target="../drawings/vmlDrawing1.vml"/><Relationship Id="rId1" Type="http://schemas.openxmlformats.org/officeDocument/2006/relationships/theme" Target="../theme/theme2.xml"/><Relationship Id="rId4" Type="http://schemas.openxmlformats.org/officeDocument/2006/relationships/image" Target="../media/image3.emf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4BA55C3-CBF7-4707-A65B-08AA53987F29}" type="datetimeFigureOut">
              <a:rPr lang="zh-TW" altLang="en-US"/>
              <a:pPr>
                <a:defRPr/>
              </a:pPr>
              <a:t>2017/9/12</a:t>
            </a:fld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Calibri" panose="020F0502020204030204" pitchFamily="34" charset="0"/>
              </a:defRPr>
            </a:lvl1pPr>
          </a:lstStyle>
          <a:p>
            <a:fld id="{CE40E5D5-995B-4D00-89BD-282839708CBB}" type="slidenum">
              <a:rPr lang="zh-TW" altLang="en-US"/>
              <a:pPr/>
              <a:t>‹#›</a:t>
            </a:fld>
            <a:endParaRPr lang="zh-TW" altLang="en-US"/>
          </a:p>
        </p:txBody>
      </p:sp>
      <p:graphicFrame>
        <p:nvGraphicFramePr>
          <p:cNvPr id="1026" name="Object 8"/>
          <p:cNvGraphicFramePr>
            <a:graphicFrameLocks noChangeAspect="1"/>
          </p:cNvGraphicFramePr>
          <p:nvPr/>
        </p:nvGraphicFramePr>
        <p:xfrm>
          <a:off x="877888" y="715963"/>
          <a:ext cx="4897437" cy="367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" name="投影片" r:id="rId3" imgW="4570530" imgH="3427400" progId="PowerPoint.Slide.12">
                  <p:embed/>
                </p:oleObj>
              </mc:Choice>
              <mc:Fallback>
                <p:oleObj name="投影片" r:id="rId3" imgW="4570530" imgH="3427400" progId="PowerPoint.Slide.1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888" y="715963"/>
                        <a:ext cx="4897437" cy="367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98119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圖像版面配置區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35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3AE0189-6B8A-4606-BADC-241DE6A8DCC1}" type="slidenum">
              <a:rPr kumimoji="0" lang="zh-TW" altLang="en-US">
                <a:latin typeface="Calibri" panose="020F0502020204030204" pitchFamily="34" charset="0"/>
              </a:rPr>
              <a:pPr eaLnBrk="1" hangingPunct="1"/>
              <a:t>1</a:t>
            </a:fld>
            <a:endParaRPr kumimoji="0" lang="zh-TW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854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9B3F8A0-FF3F-445A-9226-D7DCA604556B}" type="slidenum">
              <a:rPr kumimoji="0" lang="zh-TW" altLang="en-US">
                <a:latin typeface="Calibri" panose="020F0502020204030204" pitchFamily="34" charset="0"/>
              </a:rPr>
              <a:pPr eaLnBrk="1" hangingPunct="1"/>
              <a:t>18</a:t>
            </a:fld>
            <a:endParaRPr kumimoji="0" lang="en-US" altLang="zh-TW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250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sam1\Desktop\新增資料夾\圖片B-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683" y="-26988"/>
            <a:ext cx="12240684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C92C4-38D8-434E-B0E3-C8B7A37AD5C4}" type="datetime1">
              <a:rPr lang="zh-TW" altLang="en-US"/>
              <a:pPr>
                <a:defRPr/>
              </a:pPr>
              <a:t>2017/9/12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30F8B3-7FAA-47BD-8D31-D8B9AA748F02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8622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017BF-F503-4D2C-A259-84C464D7DC64}" type="datetime1">
              <a:rPr lang="zh-TW" altLang="en-US"/>
              <a:pPr>
                <a:defRPr/>
              </a:pPr>
              <a:t>2017/9/12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4213D9-E6F6-40ED-832A-366F36EF946C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7766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C0DE7E-3272-4B61-8E1F-8B3FD2DB70F5}" type="datetime1">
              <a:rPr lang="zh-TW" altLang="en-US"/>
              <a:pPr>
                <a:defRPr/>
              </a:pPr>
              <a:t>2017/9/12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D7B980-CD7A-4A53-8000-4AF1C6627A8C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753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78E6C0-7019-4D03-A7C3-CFE68C8BDFDD}" type="datetime1">
              <a:rPr lang="zh-TW" altLang="en-US"/>
              <a:pPr>
                <a:defRPr/>
              </a:pPr>
              <a:t>2017/9/12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38B808-1EE7-462F-B1EE-5DCDB17B9674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613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074A7C-568B-40AF-9953-673F04B45FC5}" type="datetime1">
              <a:rPr lang="zh-TW" altLang="en-US"/>
              <a:pPr>
                <a:defRPr/>
              </a:pPr>
              <a:t>2017/9/12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60A927-1CC0-4CA2-B0FE-018127314EE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164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CB5EF-783E-425A-B560-0A1B254BCBB1}" type="datetime1">
              <a:rPr lang="zh-TW" altLang="en-US"/>
              <a:pPr>
                <a:defRPr/>
              </a:pPr>
              <a:t>2017/9/12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0D0F37-9DDE-40FE-9106-FB0C411B876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0300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F2802E-5EAC-4B1A-B6A9-0B92D87A150C}" type="datetime1">
              <a:rPr lang="zh-TW" altLang="en-US"/>
              <a:pPr>
                <a:defRPr/>
              </a:pPr>
              <a:t>2017/9/12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655B60-4F1F-4CF7-B51B-5AFCE51D877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409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C9A9C2-7132-432C-9416-1DA40ACFE9DE}" type="datetime1">
              <a:rPr lang="zh-TW" altLang="en-US"/>
              <a:pPr>
                <a:defRPr/>
              </a:pPr>
              <a:t>2017/9/12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823B39-570E-49E6-B5F1-A98868E3334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088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556CB1-512A-43F3-87F8-20116E576C87}" type="datetime1">
              <a:rPr lang="zh-TW" altLang="en-US"/>
              <a:pPr>
                <a:defRPr/>
              </a:pPr>
              <a:t>2017/9/12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D85E7F-14D0-4B28-994E-F3905ADE728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3869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B68747-0FEA-4907-A30F-B60DA7675AF0}" type="datetime1">
              <a:rPr lang="zh-TW" altLang="en-US"/>
              <a:pPr>
                <a:defRPr/>
              </a:pPr>
              <a:t>2017/9/12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38E63A-2279-4379-9DC1-AE3B0487E71C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9137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524DC-E1EC-4383-80A2-ABCA2021E2C9}" type="datetime1">
              <a:rPr lang="zh-TW" altLang="en-US"/>
              <a:pPr>
                <a:defRPr/>
              </a:pPr>
              <a:t>2017/9/12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6CD93-3B7D-4E17-8648-AC55D30AAC58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2880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614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06263BE-7101-4A19-8FEA-CA312F859790}" type="datetime1">
              <a:rPr lang="zh-TW" altLang="en-US"/>
              <a:pPr>
                <a:defRPr/>
              </a:pPr>
              <a:t>2017/9/12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930BEC65-D186-4E15-9E3C-13DC93A2A852}" type="slidenum">
              <a:rPr lang="zh-TW" altLang="en-US"/>
              <a:pPr/>
              <a:t>‹#›</a:t>
            </a:fld>
            <a:endParaRPr lang="zh-TW" altLang="en-US"/>
          </a:p>
        </p:txBody>
      </p:sp>
      <p:pic>
        <p:nvPicPr>
          <p:cNvPr id="6151" name="Picture 2" descr="C:\Users\sam1\Desktop\新增資料夾\圖片B-2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0"/>
            <a:ext cx="12217400" cy="687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962" r:id="rId1"/>
    <p:sldLayoutId id="2147484952" r:id="rId2"/>
    <p:sldLayoutId id="2147484953" r:id="rId3"/>
    <p:sldLayoutId id="2147484954" r:id="rId4"/>
    <p:sldLayoutId id="2147484955" r:id="rId5"/>
    <p:sldLayoutId id="2147484956" r:id="rId6"/>
    <p:sldLayoutId id="2147484957" r:id="rId7"/>
    <p:sldLayoutId id="2147484958" r:id="rId8"/>
    <p:sldLayoutId id="2147484959" r:id="rId9"/>
    <p:sldLayoutId id="2147484960" r:id="rId10"/>
    <p:sldLayoutId id="214748496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MT"/>
          <a:ea typeface="微軟正黑體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MT"/>
          <a:ea typeface="微軟正黑體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MT"/>
          <a:ea typeface="微軟正黑體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MT"/>
          <a:ea typeface="微軟正黑體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66491A2-D714-4E92-9DE3-772DCFC5A91C}" type="slidenum">
              <a:rPr lang="zh-TW" altLang="en-US"/>
              <a:pPr eaLnBrk="1" hangingPunct="1"/>
              <a:t>1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1487488" y="981076"/>
            <a:ext cx="9793088" cy="1470025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kumimoji="0" lang="en-US" altLang="zh-TW" sz="5400" dirty="0" smtClean="0">
                <a:solidFill>
                  <a:schemeClr val="bg1"/>
                </a:solidFill>
                <a:latin typeface="Consolas" panose="020B0609020204030204" pitchFamily="49" charset="0"/>
                <a:ea typeface="微軟正黑體" pitchFamily="34" charset="-120"/>
                <a:cs typeface="Consolas" panose="020B0609020204030204" pitchFamily="49" charset="0"/>
              </a:rPr>
              <a:t>Performance Testing with </a:t>
            </a:r>
            <a:r>
              <a:rPr kumimoji="0" lang="en-US" altLang="zh-TW" sz="5400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軟正黑體" pitchFamily="34" charset="-120"/>
                <a:cs typeface="Consolas" panose="020B0609020204030204" pitchFamily="49" charset="0"/>
              </a:rPr>
              <a:t>JMeter</a:t>
            </a:r>
            <a:endParaRPr kumimoji="0" lang="en-US" altLang="zh-TW" sz="5400" dirty="0" smtClean="0">
              <a:solidFill>
                <a:schemeClr val="bg1"/>
              </a:solidFill>
              <a:latin typeface="Consolas" panose="020B0609020204030204" pitchFamily="49" charset="0"/>
              <a:ea typeface="微軟正黑體" pitchFamily="34" charset="-120"/>
              <a:cs typeface="Consolas" panose="020B0609020204030204" pitchFamily="49" charset="0"/>
            </a:endParaRPr>
          </a:p>
          <a:p>
            <a:pPr algn="ctr" fontAlgn="auto">
              <a:spcAft>
                <a:spcPts val="0"/>
              </a:spcAft>
              <a:defRPr/>
            </a:pPr>
            <a:endParaRPr kumimoji="0" lang="en-US" altLang="zh-TW" sz="5400" dirty="0">
              <a:solidFill>
                <a:schemeClr val="bg1"/>
              </a:solidFill>
              <a:latin typeface="Consolas" panose="020B0609020204030204" pitchFamily="49" charset="0"/>
              <a:ea typeface="微軟正黑體" pitchFamily="34" charset="-12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116632"/>
            <a:ext cx="11161240" cy="826889"/>
          </a:xfrm>
        </p:spPr>
        <p:txBody>
          <a:bodyPr anchor="t"/>
          <a:lstStyle/>
          <a:p>
            <a:pPr marL="514350" indent="-514350" algn="l" eaLnBrk="1" hangingPunct="1"/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Elem- 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Java Request Defaults</a:t>
            </a:r>
            <a:endParaRPr lang="zh-TW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20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6D93E2C-D793-47D6-9155-EE1496301D5E}" type="slidenum">
              <a:rPr lang="zh-TW" altLang="en-US"/>
              <a:pPr eaLnBrk="1" hangingPunct="1"/>
              <a:t>10</a:t>
            </a:fld>
            <a:endParaRPr lang="zh-TW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1556792"/>
            <a:ext cx="10833764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8221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116632"/>
            <a:ext cx="9371384" cy="826889"/>
          </a:xfrm>
        </p:spPr>
        <p:txBody>
          <a:bodyPr anchor="t"/>
          <a:lstStyle/>
          <a:p>
            <a:pPr marL="514350" indent="-514350" algn="l" eaLnBrk="1" hangingPunct="1"/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Sampler – 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Java Request</a:t>
            </a:r>
            <a:endParaRPr lang="zh-TW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20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6D93E2C-D793-47D6-9155-EE1496301D5E}" type="slidenum">
              <a:rPr lang="zh-TW" altLang="en-US"/>
              <a:pPr eaLnBrk="1" hangingPunct="1"/>
              <a:t>11</a:t>
            </a:fld>
            <a:endParaRPr lang="zh-TW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1412776"/>
            <a:ext cx="97726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081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116632"/>
            <a:ext cx="11161240" cy="826889"/>
          </a:xfrm>
        </p:spPr>
        <p:txBody>
          <a:bodyPr anchor="t"/>
          <a:lstStyle/>
          <a:p>
            <a:pPr marL="514350" indent="-514350" algn="l" eaLnBrk="1" hangingPunct="1"/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mtClean="0">
                <a:latin typeface="Consolas" panose="020B0609020204030204" pitchFamily="49" charset="0"/>
                <a:cs typeface="Consolas" panose="020B0609020204030204" pitchFamily="49" charset="0"/>
              </a:rPr>
              <a:t>Elem- </a:t>
            </a:r>
            <a:r>
              <a:rPr lang="en-US" altLang="zh-TW" smtClean="0">
                <a:latin typeface="Consolas" panose="020B0609020204030204" pitchFamily="49" charset="0"/>
                <a:cs typeface="Consolas" panose="020B0609020204030204" pitchFamily="49" charset="0"/>
              </a:rPr>
              <a:t>Login Config Element</a:t>
            </a:r>
            <a:endParaRPr lang="zh-TW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20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6D93E2C-D793-47D6-9155-EE1496301D5E}" type="slidenum">
              <a:rPr lang="zh-TW" altLang="en-US"/>
              <a:pPr eaLnBrk="1" hangingPunct="1"/>
              <a:t>12</a:t>
            </a:fld>
            <a:endParaRPr lang="zh-TW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036" y="3140968"/>
            <a:ext cx="9810750" cy="1276350"/>
          </a:xfrm>
          <a:prstGeom prst="rect">
            <a:avLst/>
          </a:prstGeom>
        </p:spPr>
      </p:pic>
      <p:sp>
        <p:nvSpPr>
          <p:cNvPr id="6" name="內容版面配置區 1"/>
          <p:cNvSpPr>
            <a:spLocks noGrp="1"/>
          </p:cNvSpPr>
          <p:nvPr>
            <p:ph idx="1"/>
          </p:nvPr>
        </p:nvSpPr>
        <p:spPr>
          <a:xfrm>
            <a:off x="407368" y="943521"/>
            <a:ext cx="11175032" cy="4779195"/>
          </a:xfrm>
        </p:spPr>
        <p:txBody>
          <a:bodyPr rtlCol="0">
            <a:noAutofit/>
          </a:bodyPr>
          <a:lstStyle/>
          <a:p>
            <a:endParaRPr lang="en-US" sz="2000" dirty="0" smtClean="0"/>
          </a:p>
          <a:p>
            <a:r>
              <a:rPr lang="en-US" sz="2000" dirty="0"/>
              <a:t> </a:t>
            </a:r>
            <a:r>
              <a:rPr lang="en-US" sz="2000" dirty="0"/>
              <a:t>The Login </a:t>
            </a:r>
            <a:r>
              <a:rPr lang="en-US" sz="2000" dirty="0" err="1"/>
              <a:t>Config</a:t>
            </a:r>
            <a:r>
              <a:rPr lang="en-US" sz="2000" dirty="0"/>
              <a:t> Element lets you add or override username and password settings in samplers that use username and password as part of their setup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130615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116632"/>
            <a:ext cx="11161240" cy="826889"/>
          </a:xfrm>
        </p:spPr>
        <p:txBody>
          <a:bodyPr anchor="t"/>
          <a:lstStyle/>
          <a:p>
            <a:pPr marL="514350" indent="-514350" algn="l" eaLnBrk="1" hangingPunct="1"/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Elem- 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Random Variable</a:t>
            </a:r>
            <a:endParaRPr lang="zh-TW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20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6D93E2C-D793-47D6-9155-EE1496301D5E}" type="slidenum">
              <a:rPr lang="zh-TW" altLang="en-US"/>
              <a:pPr eaLnBrk="1" hangingPunct="1"/>
              <a:t>13</a:t>
            </a:fld>
            <a:endParaRPr lang="zh-TW" altLang="en-US"/>
          </a:p>
        </p:txBody>
      </p:sp>
      <p:sp>
        <p:nvSpPr>
          <p:cNvPr id="6" name="內容版面配置區 1"/>
          <p:cNvSpPr>
            <a:spLocks noGrp="1"/>
          </p:cNvSpPr>
          <p:nvPr>
            <p:ph idx="1"/>
          </p:nvPr>
        </p:nvSpPr>
        <p:spPr>
          <a:xfrm>
            <a:off x="407368" y="943521"/>
            <a:ext cx="11175032" cy="1939033"/>
          </a:xfrm>
        </p:spPr>
        <p:txBody>
          <a:bodyPr rtlCol="0">
            <a:noAutofit/>
          </a:bodyPr>
          <a:lstStyle/>
          <a:p>
            <a:endParaRPr lang="en-US" sz="2000" dirty="0" smtClean="0"/>
          </a:p>
          <a:p>
            <a:r>
              <a:rPr lang="en-US" sz="2000" dirty="0"/>
              <a:t>The Random Variable </a:t>
            </a:r>
            <a:r>
              <a:rPr lang="en-US" sz="2000" dirty="0" err="1"/>
              <a:t>Config</a:t>
            </a:r>
            <a:r>
              <a:rPr lang="en-US" sz="2000" dirty="0"/>
              <a:t> Element is used to generate random numeric strings and store them in variable for use later</a:t>
            </a:r>
            <a:endParaRPr lang="en-US" sz="2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2882554"/>
            <a:ext cx="97536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4680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116632"/>
            <a:ext cx="11161240" cy="826889"/>
          </a:xfrm>
        </p:spPr>
        <p:txBody>
          <a:bodyPr anchor="t"/>
          <a:lstStyle/>
          <a:p>
            <a:pPr marL="514350" indent="-514350" algn="l" eaLnBrk="1" hangingPunct="1"/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Elem- 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User Defined Variable</a:t>
            </a:r>
            <a:endParaRPr lang="zh-TW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20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6D93E2C-D793-47D6-9155-EE1496301D5E}" type="slidenum">
              <a:rPr lang="zh-TW" altLang="en-US"/>
              <a:pPr eaLnBrk="1" hangingPunct="1"/>
              <a:t>14</a:t>
            </a:fld>
            <a:endParaRPr lang="zh-TW" altLang="en-US"/>
          </a:p>
        </p:txBody>
      </p:sp>
      <p:sp>
        <p:nvSpPr>
          <p:cNvPr id="6" name="內容版面配置區 1"/>
          <p:cNvSpPr>
            <a:spLocks noGrp="1"/>
          </p:cNvSpPr>
          <p:nvPr>
            <p:ph idx="1"/>
          </p:nvPr>
        </p:nvSpPr>
        <p:spPr>
          <a:xfrm>
            <a:off x="407368" y="943521"/>
            <a:ext cx="11175032" cy="1939033"/>
          </a:xfrm>
        </p:spPr>
        <p:txBody>
          <a:bodyPr rtlCol="0">
            <a:noAutofit/>
          </a:bodyPr>
          <a:lstStyle/>
          <a:p>
            <a:endParaRPr lang="en-US" sz="2000" dirty="0" smtClean="0"/>
          </a:p>
          <a:p>
            <a:r>
              <a:rPr lang="en-US" sz="2000" dirty="0"/>
              <a:t>The User Defined Variables element lets you define an initial set of variables, just as in the test plan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12" y="2636912"/>
            <a:ext cx="97155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6968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116632"/>
            <a:ext cx="9371384" cy="826889"/>
          </a:xfrm>
        </p:spPr>
        <p:txBody>
          <a:bodyPr anchor="t"/>
          <a:lstStyle/>
          <a:p>
            <a:pPr marL="514350" indent="-514350" algn="l" eaLnBrk="1" hangingPunct="1"/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Sampler – 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Beanshell</a:t>
            </a:r>
            <a:endParaRPr lang="zh-TW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20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6D93E2C-D793-47D6-9155-EE1496301D5E}" type="slidenum">
              <a:rPr lang="zh-TW" altLang="en-US"/>
              <a:pPr eaLnBrk="1" hangingPunct="1"/>
              <a:t>15</a:t>
            </a:fld>
            <a:endParaRPr lang="zh-TW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943521"/>
            <a:ext cx="9912027" cy="463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885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116632"/>
            <a:ext cx="9371384" cy="826889"/>
          </a:xfrm>
        </p:spPr>
        <p:txBody>
          <a:bodyPr anchor="t"/>
          <a:lstStyle/>
          <a:p>
            <a:pPr marL="514350" indent="-514350" algn="l" eaLnBrk="1" hangingPunct="1"/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Sampler – 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Debug</a:t>
            </a:r>
            <a:endParaRPr lang="zh-TW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20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6D93E2C-D793-47D6-9155-EE1496301D5E}" type="slidenum">
              <a:rPr lang="zh-TW" altLang="en-US"/>
              <a:pPr eaLnBrk="1" hangingPunct="1"/>
              <a:t>16</a:t>
            </a:fld>
            <a:endParaRPr lang="zh-TW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30" y="1268760"/>
            <a:ext cx="11106737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5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6D93E2C-D793-47D6-9155-EE1496301D5E}" type="slidenum">
              <a:rPr lang="zh-TW" altLang="en-US"/>
              <a:pPr eaLnBrk="1" hangingPunct="1"/>
              <a:t>17</a:t>
            </a:fld>
            <a:endParaRPr lang="zh-TW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0"/>
            <a:ext cx="97536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7385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內容版面配置區 2"/>
          <p:cNvSpPr>
            <a:spLocks noGrp="1"/>
          </p:cNvSpPr>
          <p:nvPr>
            <p:ph idx="1"/>
          </p:nvPr>
        </p:nvSpPr>
        <p:spPr>
          <a:xfrm>
            <a:off x="1992314" y="1700213"/>
            <a:ext cx="5399087" cy="1008062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zh-TW" sz="6000" b="1" dirty="0">
                <a:latin typeface="微軟正黑體" pitchFamily="34" charset="-120"/>
              </a:rPr>
              <a:t>  Q &amp; A</a:t>
            </a:r>
          </a:p>
        </p:txBody>
      </p:sp>
      <p:pic>
        <p:nvPicPr>
          <p:cNvPr id="22531" name="圖片 3" descr="445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397126"/>
            <a:ext cx="3754438" cy="364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8534400" y="6492876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2A933CD-C67D-496D-9017-CBCFBEA28EFD}" type="slidenum">
              <a:rPr lang="zh-TW" altLang="en-US"/>
              <a:pPr eaLnBrk="1" hangingPunct="1"/>
              <a:t>18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116632"/>
            <a:ext cx="9371384" cy="826889"/>
          </a:xfrm>
        </p:spPr>
        <p:txBody>
          <a:bodyPr anchor="t"/>
          <a:lstStyle/>
          <a:p>
            <a:pPr marL="514350" indent="-514350" algn="l" eaLnBrk="1" hangingPunct="1"/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Agenda</a:t>
            </a:r>
            <a:endParaRPr lang="zh-TW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509" name="內容版面配置區 1"/>
          <p:cNvSpPr>
            <a:spLocks noGrp="1"/>
          </p:cNvSpPr>
          <p:nvPr>
            <p:ph idx="1"/>
          </p:nvPr>
        </p:nvSpPr>
        <p:spPr>
          <a:xfrm>
            <a:off x="407368" y="943521"/>
            <a:ext cx="11175032" cy="4779195"/>
          </a:xfrm>
        </p:spPr>
        <p:txBody>
          <a:bodyPr rtlCol="0">
            <a:noAutofit/>
          </a:bodyPr>
          <a:lstStyle/>
          <a:p>
            <a:endParaRPr lang="en-US" sz="2000" dirty="0" smtClean="0"/>
          </a:p>
          <a:p>
            <a:r>
              <a:rPr lang="en-US" sz="2000" dirty="0"/>
              <a:t> Adding/Configuring </a:t>
            </a:r>
            <a:r>
              <a:rPr lang="en-US" sz="2000" dirty="0" smtClean="0"/>
              <a:t>Elements</a:t>
            </a:r>
          </a:p>
          <a:p>
            <a:endParaRPr lang="en-US" sz="2000" dirty="0" smtClean="0"/>
          </a:p>
          <a:p>
            <a:r>
              <a:rPr lang="en-US" sz="2000" dirty="0" smtClean="0"/>
              <a:t>Adding/Configuring Samplers</a:t>
            </a:r>
            <a:endParaRPr lang="en-US" sz="2000" dirty="0" smtClean="0"/>
          </a:p>
        </p:txBody>
      </p:sp>
      <p:sp>
        <p:nvSpPr>
          <p:cNvPr id="9220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6D93E2C-D793-47D6-9155-EE1496301D5E}" type="slidenum">
              <a:rPr lang="zh-TW" altLang="en-US"/>
              <a:pPr eaLnBrk="1" hangingPunct="1"/>
              <a:t>2</a:t>
            </a:fld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116632"/>
            <a:ext cx="10945216" cy="826889"/>
          </a:xfrm>
        </p:spPr>
        <p:txBody>
          <a:bodyPr anchor="t"/>
          <a:lstStyle/>
          <a:p>
            <a:pPr marL="514350" indent="-514350" algn="l" eaLnBrk="1" hangingPunct="1"/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 Elem-CSV Data Set 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endParaRPr lang="zh-TW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20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6D93E2C-D793-47D6-9155-EE1496301D5E}" type="slidenum">
              <a:rPr lang="zh-TW" altLang="en-US"/>
              <a:pPr eaLnBrk="1" hangingPunct="1"/>
              <a:t>3</a:t>
            </a:fld>
            <a:endParaRPr lang="zh-TW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952" y="1196752"/>
            <a:ext cx="10360482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073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116632"/>
            <a:ext cx="10225136" cy="826889"/>
          </a:xfrm>
        </p:spPr>
        <p:txBody>
          <a:bodyPr anchor="t"/>
          <a:lstStyle/>
          <a:p>
            <a:pPr marL="514350" indent="-514350" algn="l" eaLnBrk="1" hangingPunct="1"/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 Elem- DNS Cache Manager</a:t>
            </a:r>
            <a:endParaRPr lang="zh-TW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20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6D93E2C-D793-47D6-9155-EE1496301D5E}" type="slidenum">
              <a:rPr lang="zh-TW" altLang="en-US"/>
              <a:pPr eaLnBrk="1" hangingPunct="1"/>
              <a:t>4</a:t>
            </a:fld>
            <a:endParaRPr lang="zh-TW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3" y="804499"/>
            <a:ext cx="8959726" cy="535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7132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116632"/>
            <a:ext cx="10945216" cy="826889"/>
          </a:xfrm>
        </p:spPr>
        <p:txBody>
          <a:bodyPr anchor="t"/>
          <a:lstStyle/>
          <a:p>
            <a:pPr marL="514350" indent="-514350" algn="l" eaLnBrk="1" hangingPunct="1"/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 Elem- FTP Request Defaults</a:t>
            </a:r>
            <a:endParaRPr lang="zh-TW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20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6D93E2C-D793-47D6-9155-EE1496301D5E}" type="slidenum">
              <a:rPr lang="zh-TW" altLang="en-US"/>
              <a:pPr eaLnBrk="1" hangingPunct="1"/>
              <a:t>5</a:t>
            </a:fld>
            <a:endParaRPr lang="zh-TW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1268760"/>
            <a:ext cx="9913421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4876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116632"/>
            <a:ext cx="9371384" cy="826889"/>
          </a:xfrm>
        </p:spPr>
        <p:txBody>
          <a:bodyPr anchor="t"/>
          <a:lstStyle/>
          <a:p>
            <a:pPr marL="514350" indent="-514350" algn="l" eaLnBrk="1" hangingPunct="1"/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Sampler – FTP Request</a:t>
            </a:r>
            <a:endParaRPr lang="zh-TW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20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6D93E2C-D793-47D6-9155-EE1496301D5E}" type="slidenum">
              <a:rPr lang="zh-TW" altLang="en-US"/>
              <a:pPr eaLnBrk="1" hangingPunct="1"/>
              <a:t>6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96" y="1268760"/>
            <a:ext cx="11138012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0448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116632"/>
            <a:ext cx="11161240" cy="826889"/>
          </a:xfrm>
        </p:spPr>
        <p:txBody>
          <a:bodyPr anchor="t"/>
          <a:lstStyle/>
          <a:p>
            <a:pPr marL="514350" indent="-514350" algn="l" eaLnBrk="1" hangingPunct="1"/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Elem- HTTP 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 Manager</a:t>
            </a:r>
            <a:endParaRPr lang="zh-TW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20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6D93E2C-D793-47D6-9155-EE1496301D5E}" type="slidenum">
              <a:rPr lang="zh-TW" altLang="en-US"/>
              <a:pPr eaLnBrk="1" hangingPunct="1"/>
              <a:t>7</a:t>
            </a:fld>
            <a:endParaRPr lang="zh-TW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1144860"/>
            <a:ext cx="92868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8540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116632"/>
            <a:ext cx="11161240" cy="826889"/>
          </a:xfrm>
        </p:spPr>
        <p:txBody>
          <a:bodyPr anchor="t"/>
          <a:lstStyle/>
          <a:p>
            <a:pPr marL="514350" indent="-514350" algn="l" eaLnBrk="1" hangingPunct="1"/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Elem- HTTP 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Request Defaults</a:t>
            </a:r>
            <a:endParaRPr lang="zh-TW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20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6D93E2C-D793-47D6-9155-EE1496301D5E}" type="slidenum">
              <a:rPr lang="zh-TW" altLang="en-US"/>
              <a:pPr eaLnBrk="1" hangingPunct="1"/>
              <a:t>8</a:t>
            </a:fld>
            <a:endParaRPr lang="zh-TW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457" y="874463"/>
            <a:ext cx="8583023" cy="507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9523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116632"/>
            <a:ext cx="9371384" cy="826889"/>
          </a:xfrm>
        </p:spPr>
        <p:txBody>
          <a:bodyPr anchor="t"/>
          <a:lstStyle/>
          <a:p>
            <a:pPr marL="514350" indent="-514350" algn="l" eaLnBrk="1" hangingPunct="1"/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Sampler – HTTP Request</a:t>
            </a:r>
            <a:endParaRPr lang="zh-TW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20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6D93E2C-D793-47D6-9155-EE1496301D5E}" type="slidenum">
              <a:rPr lang="zh-TW" altLang="en-US"/>
              <a:pPr eaLnBrk="1" hangingPunct="1"/>
              <a:t>9</a:t>
            </a:fld>
            <a:endParaRPr lang="zh-TW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1484784"/>
            <a:ext cx="10307488" cy="372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7954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E0D48810358B42418F385E2145E6208D" ma:contentTypeVersion="2" ma:contentTypeDescription="建立新的文件。" ma:contentTypeScope="" ma:versionID="632117e792a1d09544d95d3ae580fb0c">
  <xsd:schema xmlns:xsd="http://www.w3.org/2001/XMLSchema" xmlns:p="http://schemas.microsoft.com/office/2006/metadata/properties" targetNamespace="http://schemas.microsoft.com/office/2006/metadata/properties" ma:root="true" ma:fieldsID="6307d313e83d82204d55d62b1881d81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354C4B33-F7ED-484F-B2D8-7B4B8A7399BE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www.w3.org/XML/1998/namespace"/>
    <ds:schemaRef ds:uri="http://purl.org/dc/elements/1.1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B0A2C00-5D51-41B7-A55B-11444F123B0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9FE9AF-6762-4381-B89A-0844F6C351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32064</TotalTime>
  <Words>120</Words>
  <Application>Microsoft Office PowerPoint</Application>
  <PresentationFormat>Widescreen</PresentationFormat>
  <Paragraphs>47</Paragraphs>
  <Slides>18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微軟正黑體</vt:lpstr>
      <vt:lpstr>新細明體</vt:lpstr>
      <vt:lpstr>Arial</vt:lpstr>
      <vt:lpstr>Calibri</vt:lpstr>
      <vt:lpstr>Consolas</vt:lpstr>
      <vt:lpstr>Gill Sans MT</vt:lpstr>
      <vt:lpstr>1_Office 佈景主題</vt:lpstr>
      <vt:lpstr>投影片</vt:lpstr>
      <vt:lpstr>PowerPoint Presentation</vt:lpstr>
      <vt:lpstr>Agenda</vt:lpstr>
      <vt:lpstr>Config Elem-CSV Data Set Config</vt:lpstr>
      <vt:lpstr>Config Elem- DNS Cache Manager</vt:lpstr>
      <vt:lpstr>Config Elem- FTP Request Defaults</vt:lpstr>
      <vt:lpstr>Sampler – FTP Request</vt:lpstr>
      <vt:lpstr>Config Elem- HTTP Auth Manager</vt:lpstr>
      <vt:lpstr>Config Elem- HTTP Request Defaults</vt:lpstr>
      <vt:lpstr>Sampler – HTTP Request</vt:lpstr>
      <vt:lpstr>Config Elem- Java Request Defaults</vt:lpstr>
      <vt:lpstr>Sampler – Java Request</vt:lpstr>
      <vt:lpstr>Config Elem- Login Config Element</vt:lpstr>
      <vt:lpstr>Config Elem- Random Variable</vt:lpstr>
      <vt:lpstr>Config Elem- User Defined Variable</vt:lpstr>
      <vt:lpstr>Sampler – Beanshell</vt:lpstr>
      <vt:lpstr>Sampler – Debug</vt:lpstr>
      <vt:lpstr>PowerPoint Presentation</vt:lpstr>
      <vt:lpstr>PowerPoint Presentation</vt:lpstr>
    </vt:vector>
  </TitlesOfParts>
  <Company>CathayBK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Introduction</dc:title>
  <dc:creator>國泰世華銀行</dc:creator>
  <cp:lastModifiedBy>Lenovo</cp:lastModifiedBy>
  <cp:revision>1302</cp:revision>
  <dcterms:created xsi:type="dcterms:W3CDTF">2012-12-14T09:29:35Z</dcterms:created>
  <dcterms:modified xsi:type="dcterms:W3CDTF">2017-09-12T08:27:30Z</dcterms:modified>
  <cp:category>Testing</cp:category>
</cp:coreProperties>
</file>