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3C2A-B473-4D09-9EAF-E77EF855EE62}" type="datetimeFigureOut">
              <a:rPr lang="pl-PL" smtClean="0"/>
              <a:pPr/>
              <a:t>26.05.2020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79888"/>
            <a:ext cx="52514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96024-AB5F-4D0B-85A6-B8B916102E8E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789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6176829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8187766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76743457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9079878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65614653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66525182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62446508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30308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694557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2787511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28" y="2357430"/>
            <a:ext cx="7891487" cy="2019300"/>
          </a:xfrm>
        </p:spPr>
        <p:txBody>
          <a:bodyPr/>
          <a:lstStyle/>
          <a:p>
            <a:r>
              <a:rPr lang="pl-PL" altLang="pl-PL" dirty="0"/>
              <a:t>Projekt zespołowy</a:t>
            </a:r>
            <a:br>
              <a:rPr lang="pl-PL" altLang="pl-PL" dirty="0"/>
            </a:br>
            <a:br>
              <a:rPr lang="pl-PL" altLang="pl-PL" dirty="0"/>
            </a:br>
            <a:r>
              <a:rPr lang="pl-PL" altLang="pl-PL" dirty="0"/>
              <a:t>Temat: </a:t>
            </a:r>
            <a:r>
              <a:rPr lang="pl-PL" b="0" dirty="0"/>
              <a:t>System do treningu TRIAGE dla ratowników medycznych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3156" y="5708510"/>
            <a:ext cx="7089775" cy="900112"/>
          </a:xfrm>
        </p:spPr>
        <p:txBody>
          <a:bodyPr/>
          <a:lstStyle/>
          <a:p>
            <a:r>
              <a:rPr lang="pl-PL" altLang="pl-PL" dirty="0"/>
              <a:t>Prowadzący: Dr inż. Jan Nikodem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 err="1"/>
              <a:t>Sieve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pic>
        <p:nvPicPr>
          <p:cNvPr id="5" name="Symbol zastępczy zawartości 4" descr="Obraz zawierający tekst, mapa&#10;&#10;Opis wygenerowany automatycznie">
            <a:extLst>
              <a:ext uri="{FF2B5EF4-FFF2-40B4-BE49-F238E27FC236}">
                <a16:creationId xmlns:a16="http://schemas.microsoft.com/office/drawing/2014/main" id="{9D456F1E-B478-4CEC-B312-F3A17C959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33609"/>
            <a:ext cx="4601865" cy="5024392"/>
          </a:xfrm>
        </p:spPr>
      </p:pic>
    </p:spTree>
    <p:extLst>
      <p:ext uri="{BB962C8B-B14F-4D97-AF65-F5344CB8AC3E}">
        <p14:creationId xmlns:p14="http://schemas.microsoft.com/office/powerpoint/2010/main" val="286443020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 err="1"/>
              <a:t>Careflight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pic>
        <p:nvPicPr>
          <p:cNvPr id="5" name="Symbol zastępczy zawartości 4" descr="Obraz zawierający tekst, mapa&#10;&#10;Opis wygenerowany automatycznie">
            <a:extLst>
              <a:ext uri="{FF2B5EF4-FFF2-40B4-BE49-F238E27FC236}">
                <a16:creationId xmlns:a16="http://schemas.microsoft.com/office/drawing/2014/main" id="{59598B1E-8CA7-4A4C-9878-3A55623A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57" y="1988840"/>
            <a:ext cx="5696768" cy="4731214"/>
          </a:xfrm>
        </p:spPr>
      </p:pic>
    </p:spTree>
    <p:extLst>
      <p:ext uri="{BB962C8B-B14F-4D97-AF65-F5344CB8AC3E}">
        <p14:creationId xmlns:p14="http://schemas.microsoft.com/office/powerpoint/2010/main" val="2576247591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Role w treningu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/>
              <a:t>W naszym systemie treningowym zaimplementowaliśmy role dla następujących osób</a:t>
            </a:r>
          </a:p>
          <a:p>
            <a:r>
              <a:rPr lang="pl-PL" sz="2800" dirty="0"/>
              <a:t>Technik </a:t>
            </a:r>
          </a:p>
          <a:p>
            <a:r>
              <a:rPr lang="pl-PL" sz="2800" dirty="0"/>
              <a:t>Instruktor</a:t>
            </a:r>
          </a:p>
          <a:p>
            <a:r>
              <a:rPr lang="pl-PL" sz="2800" dirty="0"/>
              <a:t>KAM(Kierujący akcją medyczną)</a:t>
            </a:r>
          </a:p>
          <a:p>
            <a:r>
              <a:rPr lang="pl-PL" sz="2800" dirty="0" err="1"/>
              <a:t>Triażysta</a:t>
            </a:r>
            <a:endParaRPr lang="pl-PL" sz="2800" dirty="0"/>
          </a:p>
          <a:p>
            <a:r>
              <a:rPr lang="pl-PL" sz="2800" dirty="0"/>
              <a:t>Symulator poszkodowanego</a:t>
            </a:r>
          </a:p>
        </p:txBody>
      </p:sp>
    </p:spTree>
    <p:extLst>
      <p:ext uri="{BB962C8B-B14F-4D97-AF65-F5344CB8AC3E}">
        <p14:creationId xmlns:p14="http://schemas.microsoft.com/office/powerpoint/2010/main" val="360101878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Technik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Osoba odpowiedzialna za przygotowanie sprzętu do treningu oraz monitoruje stan techniczny za pomocą aplikacji </a:t>
            </a:r>
            <a:r>
              <a:rPr lang="pl-PL" dirty="0" err="1"/>
              <a:t>androidowej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9282864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Instruktor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osoba odpowiedzialna za przeprowadzenie treningu, monitoruje ona akcję wszystkich osób biorących udział w szkoleniu. Za pomocą aplikacji  ma wgląd w poczynania uczestników. Widzi jaka przypisana została kategoria, kto ją przypisał, a także na bieżąco monitoruje reakcje </a:t>
            </a:r>
            <a:r>
              <a:rPr lang="pl-PL" sz="2400" dirty="0" err="1"/>
              <a:t>KAMa</a:t>
            </a:r>
            <a:r>
              <a:rPr lang="pl-PL" sz="2400" dirty="0"/>
              <a:t> na spływające do  niego informacje.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5699154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KAM(Kierujący akcją medyczną)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jest to osoba która nadzoruje działania </a:t>
            </a:r>
            <a:r>
              <a:rPr lang="pl-PL" dirty="0" err="1"/>
              <a:t>triażystów</a:t>
            </a:r>
            <a:r>
              <a:rPr lang="pl-PL" dirty="0"/>
              <a:t>, posiada tablet na którym widzi statystyki osób przypisanych do danych grup, szybkość działań </a:t>
            </a:r>
            <a:r>
              <a:rPr lang="pl-PL" dirty="0" err="1"/>
              <a:t>triażystów</a:t>
            </a:r>
            <a:r>
              <a:rPr lang="pl-PL" dirty="0"/>
              <a:t> oraz </a:t>
            </a:r>
            <a:r>
              <a:rPr lang="pl-PL" dirty="0" err="1"/>
              <a:t>paremetry</a:t>
            </a:r>
            <a:r>
              <a:rPr lang="pl-PL" dirty="0"/>
              <a:t> poszkodowanych.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4665529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 err="1"/>
              <a:t>Triażysta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/>
              <a:t>to osoba która na podstawie funkcji życiowych poszkodowanego przydziela go do odpowiedniej grupy. Odczytuje ona parametry funkcji życiowych z symulatora poszkodowanego i wpisuje do aplikacji oraz nadaje grupę do której ma trafić.</a:t>
            </a:r>
          </a:p>
        </p:txBody>
      </p:sp>
    </p:spTree>
    <p:extLst>
      <p:ext uri="{BB962C8B-B14F-4D97-AF65-F5344CB8AC3E}">
        <p14:creationId xmlns:p14="http://schemas.microsoft.com/office/powerpoint/2010/main" val="3920880720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Symulator poszkodowanego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Symulatory poszkodowanych są mikrokomputerami komunikującymi się bezprzewodowo. Każdy symulator poszkodowanego będzie wyposażony w wyświetlacz LCD informujący ratownika o stanie parametrów życiowych symulowanego pacjenta.</a:t>
            </a:r>
          </a:p>
        </p:txBody>
      </p:sp>
      <p:pic>
        <p:nvPicPr>
          <p:cNvPr id="8" name="Obraz 7" descr="Obraz zawierający monitor, zegar, ekran, siedzi&#10;&#10;Opis wygenerowany automatycznie">
            <a:extLst>
              <a:ext uri="{FF2B5EF4-FFF2-40B4-BE49-F238E27FC236}">
                <a16:creationId xmlns:a16="http://schemas.microsoft.com/office/drawing/2014/main" id="{FE2DEDF1-B95B-404C-9B95-B2C804C1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62" y="3573598"/>
            <a:ext cx="399593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73"/>
      </p:ext>
    </p:extLst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B6351B-37B3-4BE9-8EBA-53732FB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64074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Naszym celem było stworzenie narzędzia wspierającego ćwiczenia ratowników medycznych w treningu działań podejmowanych w trakcie zdarzeń masowych.</a:t>
            </a:r>
            <a:endParaRPr lang="pl-PL" b="1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Czym są zdarzenia masowe ?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Są to zdarzenia, w których zapotrzebowanie na pierwszą pomoc i medyczne czynności ratunkowe przekracza możliwości jednostek ratowniczych obecnych na miejscu zdarzenia. 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Triaż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Triaż</a:t>
            </a:r>
            <a:r>
              <a:rPr lang="pl-PL" dirty="0"/>
              <a:t> jest określeniem procedury stosowanej w ratownictwie podczas zdarzenia masowego. </a:t>
            </a:r>
          </a:p>
          <a:p>
            <a:pPr marL="0" indent="0">
              <a:buNone/>
            </a:pPr>
            <a:r>
              <a:rPr lang="pl-PL" dirty="0"/>
              <a:t>Umożliwia segregacje poszkodowanych na podstawie funkcji życiowych oraz określenie kto potrzebuje natychmiastowej pomocy, a kto może otrzymać ją później.</a:t>
            </a:r>
          </a:p>
        </p:txBody>
      </p:sp>
    </p:spTree>
    <p:extLst>
      <p:ext uri="{BB962C8B-B14F-4D97-AF65-F5344CB8AC3E}">
        <p14:creationId xmlns:p14="http://schemas.microsoft.com/office/powerpoint/2010/main" val="2209136542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Kategorie </a:t>
            </a:r>
            <a:r>
              <a:rPr lang="pl-PL" dirty="0" err="1"/>
              <a:t>Triażu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/>
              <a:t>W systemie </a:t>
            </a:r>
            <a:r>
              <a:rPr lang="pl-PL" sz="2400" dirty="0" err="1"/>
              <a:t>triaż</a:t>
            </a:r>
            <a:r>
              <a:rPr lang="pl-PL" sz="2400" dirty="0"/>
              <a:t> poszkodowani na podstawie krótkiej obserwacji funkcji życiowych (np. tętno, oddech, stan świadomości, możliwość chodzenia) zostają oznaczeni poprzez nadanie odpowiedniego koloru:</a:t>
            </a:r>
          </a:p>
          <a:p>
            <a:r>
              <a:rPr lang="pl-PL" sz="2400" dirty="0"/>
              <a:t>Czerwony </a:t>
            </a:r>
          </a:p>
          <a:p>
            <a:r>
              <a:rPr lang="pl-PL" sz="2400" dirty="0"/>
              <a:t>Żółty </a:t>
            </a:r>
          </a:p>
          <a:p>
            <a:r>
              <a:rPr lang="pl-PL" sz="2400" dirty="0"/>
              <a:t>Zielony</a:t>
            </a:r>
          </a:p>
          <a:p>
            <a:r>
              <a:rPr lang="pl-PL" sz="2400" dirty="0"/>
              <a:t>Czarny</a:t>
            </a:r>
          </a:p>
        </p:txBody>
      </p:sp>
    </p:spTree>
    <p:extLst>
      <p:ext uri="{BB962C8B-B14F-4D97-AF65-F5344CB8AC3E}">
        <p14:creationId xmlns:p14="http://schemas.microsoft.com/office/powerpoint/2010/main" val="146905024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Znaczenie kolorów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r>
              <a:rPr lang="pl-PL" dirty="0"/>
              <a:t>Kolor czerwony oznacza że pomoc powinna być udzielona w pierwszej kolejności. Pacjenci oznaczeni tym kolorem rokują na przeżycie i powrót do zdrowia.</a:t>
            </a:r>
          </a:p>
          <a:p>
            <a:r>
              <a:rPr lang="pl-PL" dirty="0"/>
              <a:t>Kolor żółty oznacza ze poszkodowany któremu nadana została ta grupa potrzebna jest pomoc pilna, ale może zostać odłożona ze względu na brak zagrożenia życia</a:t>
            </a:r>
          </a:p>
        </p:txBody>
      </p:sp>
    </p:spTree>
    <p:extLst>
      <p:ext uri="{BB962C8B-B14F-4D97-AF65-F5344CB8AC3E}">
        <p14:creationId xmlns:p14="http://schemas.microsoft.com/office/powerpoint/2010/main" val="3508950282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Znaczenie kolorów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r>
              <a:rPr lang="pl-PL" dirty="0"/>
              <a:t>Kolor zielony to grupa pacjentów której nic nie zagraża oraz nie potrzebują pomocy medycznej</a:t>
            </a:r>
          </a:p>
          <a:p>
            <a:r>
              <a:rPr lang="pl-PL" dirty="0"/>
              <a:t>Kolor czarny jest to grupa z najniższym priorytetem, oznaczanymi pacjentami są Ci, u których stwierdzono zgon lub którzy są nie do uratowania w danej sytuacji.</a:t>
            </a:r>
          </a:p>
        </p:txBody>
      </p:sp>
    </p:spTree>
    <p:extLst>
      <p:ext uri="{BB962C8B-B14F-4D97-AF65-F5344CB8AC3E}">
        <p14:creationId xmlns:p14="http://schemas.microsoft.com/office/powerpoint/2010/main" val="2580063256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Odmiany systemu </a:t>
            </a:r>
            <a:r>
              <a:rPr lang="pl-PL" dirty="0" err="1"/>
              <a:t>Triaż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0CC4F-B7DC-4A6D-AF8A-5A77B2DA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997075"/>
            <a:ext cx="8424862" cy="486092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Jako że system </a:t>
            </a:r>
            <a:r>
              <a:rPr lang="pl-PL" dirty="0" err="1"/>
              <a:t>triaż</a:t>
            </a:r>
            <a:r>
              <a:rPr lang="pl-PL" dirty="0"/>
              <a:t> ma wiele odmian w naszym projekcie zaimplementowaliśmy możliwość trenowania w jednym z trzech rodzajów:</a:t>
            </a:r>
          </a:p>
          <a:p>
            <a:r>
              <a:rPr lang="pl-PL" dirty="0"/>
              <a:t>Start</a:t>
            </a:r>
          </a:p>
          <a:p>
            <a:r>
              <a:rPr lang="pl-PL" dirty="0" err="1"/>
              <a:t>Sieve</a:t>
            </a:r>
            <a:endParaRPr lang="pl-PL" dirty="0"/>
          </a:p>
          <a:p>
            <a:r>
              <a:rPr lang="pl-PL" dirty="0" err="1"/>
              <a:t>Careflight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96928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/>
              <a:t>Start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…</a:t>
            </a:r>
          </a:p>
        </p:txBody>
      </p:sp>
      <p:pic>
        <p:nvPicPr>
          <p:cNvPr id="5" name="Symbol zastępczy zawartości 4" descr="Obraz zawierający tekst, mapa&#10;&#10;Opis wygenerowany automatycznie">
            <a:extLst>
              <a:ext uri="{FF2B5EF4-FFF2-40B4-BE49-F238E27FC236}">
                <a16:creationId xmlns:a16="http://schemas.microsoft.com/office/drawing/2014/main" id="{3C05BC2C-D948-4F77-B7A6-598F64D8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1827563"/>
            <a:ext cx="3900085" cy="5030437"/>
          </a:xfrm>
        </p:spPr>
      </p:pic>
    </p:spTree>
    <p:extLst>
      <p:ext uri="{BB962C8B-B14F-4D97-AF65-F5344CB8AC3E}">
        <p14:creationId xmlns:p14="http://schemas.microsoft.com/office/powerpoint/2010/main" val="234620571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718</TotalTime>
  <Words>450</Words>
  <Application>Microsoft Office PowerPoint</Application>
  <PresentationFormat>Pokaz na ekranie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1_Projekt domyślny</vt:lpstr>
      <vt:lpstr>Projekt zespołowy  Temat: System do treningu TRIAGE dla ratowników medycznych</vt:lpstr>
      <vt:lpstr>Cel projektu </vt:lpstr>
      <vt:lpstr>Czym są zdarzenia masowe ?</vt:lpstr>
      <vt:lpstr>Czym jest Triaż</vt:lpstr>
      <vt:lpstr>Kategorie Triażu</vt:lpstr>
      <vt:lpstr>Znaczenie kolorów</vt:lpstr>
      <vt:lpstr>Znaczenie kolorów</vt:lpstr>
      <vt:lpstr>Odmiany systemu Triaż</vt:lpstr>
      <vt:lpstr>Start</vt:lpstr>
      <vt:lpstr>Sieve</vt:lpstr>
      <vt:lpstr>Careflight</vt:lpstr>
      <vt:lpstr>Role w treningu</vt:lpstr>
      <vt:lpstr>Technik</vt:lpstr>
      <vt:lpstr>Instruktor</vt:lpstr>
      <vt:lpstr>KAM(Kierujący akcją medyczną)</vt:lpstr>
      <vt:lpstr>Triażysta</vt:lpstr>
      <vt:lpstr>Symulator poszkodowanego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Temat: Faktoryzacja liczby: algorytm brute-force</dc:title>
  <dc:creator>Dawid Aksamski</dc:creator>
  <cp:lastModifiedBy>Krzystof Jaros</cp:lastModifiedBy>
  <cp:revision>84</cp:revision>
  <dcterms:created xsi:type="dcterms:W3CDTF">2017-03-12T19:01:38Z</dcterms:created>
  <dcterms:modified xsi:type="dcterms:W3CDTF">2020-05-26T20:12:40Z</dcterms:modified>
</cp:coreProperties>
</file>