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71" r:id="rId9"/>
    <p:sldId id="259" r:id="rId10"/>
    <p:sldId id="273" r:id="rId11"/>
    <p:sldId id="274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8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E7FAD-3B3F-4A25-881B-30EBAF89E6B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1A3373-C112-4E56-AB78-6E8386402D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 Dual Approach using Linear Regression &amp; CNN</a:t>
          </a:r>
        </a:p>
      </dgm:t>
    </dgm:pt>
    <dgm:pt modelId="{49FED7EF-D7DA-4529-A135-69250CB2E66B}" type="parTrans" cxnId="{B87E44D3-2E1E-4DCA-B978-F96C3590F736}">
      <dgm:prSet/>
      <dgm:spPr/>
      <dgm:t>
        <a:bodyPr/>
        <a:lstStyle/>
        <a:p>
          <a:endParaRPr lang="en-US"/>
        </a:p>
      </dgm:t>
    </dgm:pt>
    <dgm:pt modelId="{E40F41AF-57A2-4DA1-9413-1EDF32394DE2}" type="sibTrans" cxnId="{B87E44D3-2E1E-4DCA-B978-F96C3590F736}">
      <dgm:prSet/>
      <dgm:spPr/>
      <dgm:t>
        <a:bodyPr/>
        <a:lstStyle/>
        <a:p>
          <a:endParaRPr lang="en-US"/>
        </a:p>
      </dgm:t>
    </dgm:pt>
    <dgm:pt modelId="{CA242F3D-6321-4554-8096-6DDC8BF92B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By</a:t>
          </a:r>
          <a:r>
            <a:rPr lang="en-US" sz="1200" dirty="0"/>
            <a:t>:</a:t>
          </a:r>
        </a:p>
        <a:p>
          <a:pPr>
            <a:lnSpc>
              <a:spcPct val="100000"/>
            </a:lnSpc>
          </a:pPr>
          <a:r>
            <a:rPr lang="en-US" sz="1600" dirty="0"/>
            <a:t>HARISHWAR REDDY MUDDAM</a:t>
          </a:r>
        </a:p>
        <a:p>
          <a:pPr>
            <a:lnSpc>
              <a:spcPct val="100000"/>
            </a:lnSpc>
          </a:pPr>
          <a:r>
            <a:rPr lang="en-US" sz="1600" dirty="0"/>
            <a:t>RAMYA KOLLU</a:t>
          </a:r>
        </a:p>
        <a:p>
          <a:pPr>
            <a:lnSpc>
              <a:spcPct val="100000"/>
            </a:lnSpc>
          </a:pPr>
          <a:r>
            <a:rPr lang="en-US" sz="1200" dirty="0"/>
            <a:t> </a:t>
          </a:r>
        </a:p>
        <a:p>
          <a:pPr>
            <a:lnSpc>
              <a:spcPct val="100000"/>
            </a:lnSpc>
          </a:pPr>
          <a:endParaRPr lang="en-US" sz="1200" dirty="0"/>
        </a:p>
      </dgm:t>
    </dgm:pt>
    <dgm:pt modelId="{35BAF927-CB24-469C-BB83-867A60CBE533}" type="parTrans" cxnId="{BD4BCD7B-1483-421B-A895-1F9D74612C6B}">
      <dgm:prSet/>
      <dgm:spPr/>
      <dgm:t>
        <a:bodyPr/>
        <a:lstStyle/>
        <a:p>
          <a:endParaRPr lang="en-US"/>
        </a:p>
      </dgm:t>
    </dgm:pt>
    <dgm:pt modelId="{97D82D4A-6C39-405A-BB0E-675308EB6F9A}" type="sibTrans" cxnId="{BD4BCD7B-1483-421B-A895-1F9D74612C6B}">
      <dgm:prSet/>
      <dgm:spPr/>
      <dgm:t>
        <a:bodyPr/>
        <a:lstStyle/>
        <a:p>
          <a:endParaRPr lang="en-US"/>
        </a:p>
      </dgm:t>
    </dgm:pt>
    <dgm:pt modelId="{5C5DCE53-1A78-46C1-A7CD-B5B0EFF99DEA}" type="pres">
      <dgm:prSet presAssocID="{BF6E7FAD-3B3F-4A25-881B-30EBAF89E6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8095F2-1D88-4756-92C9-E02514EF4B1F}" type="pres">
      <dgm:prSet presAssocID="{591A3373-C112-4E56-AB78-6E8386402DE0}" presName="hierRoot1" presStyleCnt="0"/>
      <dgm:spPr/>
    </dgm:pt>
    <dgm:pt modelId="{91C60CC0-E52E-493E-92F5-349C903F0037}" type="pres">
      <dgm:prSet presAssocID="{591A3373-C112-4E56-AB78-6E8386402DE0}" presName="composite" presStyleCnt="0"/>
      <dgm:spPr/>
    </dgm:pt>
    <dgm:pt modelId="{CDD327EA-B6D6-4347-AF96-E87CA1255E98}" type="pres">
      <dgm:prSet presAssocID="{591A3373-C112-4E56-AB78-6E8386402DE0}" presName="background" presStyleLbl="node0" presStyleIdx="0" presStyleCnt="2"/>
      <dgm:spPr/>
    </dgm:pt>
    <dgm:pt modelId="{BAC88C42-A95A-4D56-8435-5304B4B55819}" type="pres">
      <dgm:prSet presAssocID="{591A3373-C112-4E56-AB78-6E8386402DE0}" presName="text" presStyleLbl="fgAcc0" presStyleIdx="0" presStyleCnt="2">
        <dgm:presLayoutVars>
          <dgm:chPref val="3"/>
        </dgm:presLayoutVars>
      </dgm:prSet>
      <dgm:spPr/>
    </dgm:pt>
    <dgm:pt modelId="{66E156AE-E656-438B-A7D1-258B7C660AC1}" type="pres">
      <dgm:prSet presAssocID="{591A3373-C112-4E56-AB78-6E8386402DE0}" presName="hierChild2" presStyleCnt="0"/>
      <dgm:spPr/>
    </dgm:pt>
    <dgm:pt modelId="{99E693F1-6C06-4BBC-811A-055E83F21220}" type="pres">
      <dgm:prSet presAssocID="{CA242F3D-6321-4554-8096-6DDC8BF92BB9}" presName="hierRoot1" presStyleCnt="0"/>
      <dgm:spPr/>
    </dgm:pt>
    <dgm:pt modelId="{6F1B1436-A3DB-4449-A8B3-50D6EAEB74FE}" type="pres">
      <dgm:prSet presAssocID="{CA242F3D-6321-4554-8096-6DDC8BF92BB9}" presName="composite" presStyleCnt="0"/>
      <dgm:spPr/>
    </dgm:pt>
    <dgm:pt modelId="{0A871D56-D4D1-403B-B2CE-6C00963FC03C}" type="pres">
      <dgm:prSet presAssocID="{CA242F3D-6321-4554-8096-6DDC8BF92BB9}" presName="background" presStyleLbl="node0" presStyleIdx="1" presStyleCnt="2"/>
      <dgm:spPr/>
    </dgm:pt>
    <dgm:pt modelId="{692988F8-E4FB-4919-A14F-C6314B4A29B0}" type="pres">
      <dgm:prSet presAssocID="{CA242F3D-6321-4554-8096-6DDC8BF92BB9}" presName="text" presStyleLbl="fgAcc0" presStyleIdx="1" presStyleCnt="2">
        <dgm:presLayoutVars>
          <dgm:chPref val="3"/>
        </dgm:presLayoutVars>
      </dgm:prSet>
      <dgm:spPr/>
    </dgm:pt>
    <dgm:pt modelId="{404BAAEC-05CE-49E7-A1D0-745F7C323B1D}" type="pres">
      <dgm:prSet presAssocID="{CA242F3D-6321-4554-8096-6DDC8BF92BB9}" presName="hierChild2" presStyleCnt="0"/>
      <dgm:spPr/>
    </dgm:pt>
  </dgm:ptLst>
  <dgm:cxnLst>
    <dgm:cxn modelId="{C8F6B154-AFE4-4604-BDA9-B2310C96ED2B}" type="presOf" srcId="{CA242F3D-6321-4554-8096-6DDC8BF92BB9}" destId="{692988F8-E4FB-4919-A14F-C6314B4A29B0}" srcOrd="0" destOrd="0" presId="urn:microsoft.com/office/officeart/2005/8/layout/hierarchy1"/>
    <dgm:cxn modelId="{BD4BCD7B-1483-421B-A895-1F9D74612C6B}" srcId="{BF6E7FAD-3B3F-4A25-881B-30EBAF89E6BB}" destId="{CA242F3D-6321-4554-8096-6DDC8BF92BB9}" srcOrd="1" destOrd="0" parTransId="{35BAF927-CB24-469C-BB83-867A60CBE533}" sibTransId="{97D82D4A-6C39-405A-BB0E-675308EB6F9A}"/>
    <dgm:cxn modelId="{B2746BCE-6072-41D3-A7F9-2040446A6312}" type="presOf" srcId="{BF6E7FAD-3B3F-4A25-881B-30EBAF89E6BB}" destId="{5C5DCE53-1A78-46C1-A7CD-B5B0EFF99DEA}" srcOrd="0" destOrd="0" presId="urn:microsoft.com/office/officeart/2005/8/layout/hierarchy1"/>
    <dgm:cxn modelId="{B87E44D3-2E1E-4DCA-B978-F96C3590F736}" srcId="{BF6E7FAD-3B3F-4A25-881B-30EBAF89E6BB}" destId="{591A3373-C112-4E56-AB78-6E8386402DE0}" srcOrd="0" destOrd="0" parTransId="{49FED7EF-D7DA-4529-A135-69250CB2E66B}" sibTransId="{E40F41AF-57A2-4DA1-9413-1EDF32394DE2}"/>
    <dgm:cxn modelId="{AD3AAFDA-EA2A-46DF-AE86-00FFFE5F3D90}" type="presOf" srcId="{591A3373-C112-4E56-AB78-6E8386402DE0}" destId="{BAC88C42-A95A-4D56-8435-5304B4B55819}" srcOrd="0" destOrd="0" presId="urn:microsoft.com/office/officeart/2005/8/layout/hierarchy1"/>
    <dgm:cxn modelId="{0BB013C2-E24E-4E5C-9EAB-E7294A9AAF4E}" type="presParOf" srcId="{5C5DCE53-1A78-46C1-A7CD-B5B0EFF99DEA}" destId="{678095F2-1D88-4756-92C9-E02514EF4B1F}" srcOrd="0" destOrd="0" presId="urn:microsoft.com/office/officeart/2005/8/layout/hierarchy1"/>
    <dgm:cxn modelId="{6FB94571-9EA5-48A1-BCA6-3BC335F0D63E}" type="presParOf" srcId="{678095F2-1D88-4756-92C9-E02514EF4B1F}" destId="{91C60CC0-E52E-493E-92F5-349C903F0037}" srcOrd="0" destOrd="0" presId="urn:microsoft.com/office/officeart/2005/8/layout/hierarchy1"/>
    <dgm:cxn modelId="{B989931D-97A8-40E3-AB3F-920954AFAC95}" type="presParOf" srcId="{91C60CC0-E52E-493E-92F5-349C903F0037}" destId="{CDD327EA-B6D6-4347-AF96-E87CA1255E98}" srcOrd="0" destOrd="0" presId="urn:microsoft.com/office/officeart/2005/8/layout/hierarchy1"/>
    <dgm:cxn modelId="{F56FCEA2-AA94-4569-B708-7B1841BB15EA}" type="presParOf" srcId="{91C60CC0-E52E-493E-92F5-349C903F0037}" destId="{BAC88C42-A95A-4D56-8435-5304B4B55819}" srcOrd="1" destOrd="0" presId="urn:microsoft.com/office/officeart/2005/8/layout/hierarchy1"/>
    <dgm:cxn modelId="{9F252A3F-CE4F-4FB8-B180-5C0A1100E968}" type="presParOf" srcId="{678095F2-1D88-4756-92C9-E02514EF4B1F}" destId="{66E156AE-E656-438B-A7D1-258B7C660AC1}" srcOrd="1" destOrd="0" presId="urn:microsoft.com/office/officeart/2005/8/layout/hierarchy1"/>
    <dgm:cxn modelId="{636DC24D-482B-4CE8-996D-30FB9AB16189}" type="presParOf" srcId="{5C5DCE53-1A78-46C1-A7CD-B5B0EFF99DEA}" destId="{99E693F1-6C06-4BBC-811A-055E83F21220}" srcOrd="1" destOrd="0" presId="urn:microsoft.com/office/officeart/2005/8/layout/hierarchy1"/>
    <dgm:cxn modelId="{67658DB8-67F9-4344-AF38-0FB47A246309}" type="presParOf" srcId="{99E693F1-6C06-4BBC-811A-055E83F21220}" destId="{6F1B1436-A3DB-4449-A8B3-50D6EAEB74FE}" srcOrd="0" destOrd="0" presId="urn:microsoft.com/office/officeart/2005/8/layout/hierarchy1"/>
    <dgm:cxn modelId="{6EE1F577-A4AC-4F2B-8DC1-7726538CF81D}" type="presParOf" srcId="{6F1B1436-A3DB-4449-A8B3-50D6EAEB74FE}" destId="{0A871D56-D4D1-403B-B2CE-6C00963FC03C}" srcOrd="0" destOrd="0" presId="urn:microsoft.com/office/officeart/2005/8/layout/hierarchy1"/>
    <dgm:cxn modelId="{25FEC229-CA1A-4DC1-92E4-248E7435E4A6}" type="presParOf" srcId="{6F1B1436-A3DB-4449-A8B3-50D6EAEB74FE}" destId="{692988F8-E4FB-4919-A14F-C6314B4A29B0}" srcOrd="1" destOrd="0" presId="urn:microsoft.com/office/officeart/2005/8/layout/hierarchy1"/>
    <dgm:cxn modelId="{D42E0671-51BA-41C2-9FAF-0D8DE3160193}" type="presParOf" srcId="{99E693F1-6C06-4BBC-811A-055E83F21220}" destId="{404BAAEC-05CE-49E7-A1D0-745F7C323B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0D54F-FDBD-48D6-9306-B87531556D7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C71086-CF06-4AC9-BD4C-63532A3F35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•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Goal: Predict future sales for 6 product categories</a:t>
          </a:r>
        </a:p>
      </dgm:t>
    </dgm:pt>
    <dgm:pt modelId="{574CAF8B-9BE3-45D1-AF9C-77385F9EE4BB}" type="parTrans" cxnId="{52348D35-4E3C-4C92-9F85-2FD46443E771}">
      <dgm:prSet/>
      <dgm:spPr/>
      <dgm:t>
        <a:bodyPr/>
        <a:lstStyle/>
        <a:p>
          <a:endParaRPr lang="en-US"/>
        </a:p>
      </dgm:t>
    </dgm:pt>
    <dgm:pt modelId="{9FD2EB56-8501-4091-8BB4-7611F7EBB000}" type="sibTrans" cxnId="{52348D35-4E3C-4C92-9F85-2FD46443E771}">
      <dgm:prSet/>
      <dgm:spPr/>
      <dgm:t>
        <a:bodyPr/>
        <a:lstStyle/>
        <a:p>
          <a:endParaRPr lang="en-US"/>
        </a:p>
      </dgm:t>
    </dgm:pt>
    <dgm:pt modelId="{FCB59A14-75CB-4676-AAB2-DB7A3A350A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•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Models used: Linear Regression and CNN</a:t>
          </a:r>
        </a:p>
      </dgm:t>
    </dgm:pt>
    <dgm:pt modelId="{2C8516A3-4026-40C3-96E8-E7F3D8B19551}" type="parTrans" cxnId="{D2AAE220-9820-4BD2-89C1-860CFD258836}">
      <dgm:prSet/>
      <dgm:spPr/>
      <dgm:t>
        <a:bodyPr/>
        <a:lstStyle/>
        <a:p>
          <a:endParaRPr lang="en-US"/>
        </a:p>
      </dgm:t>
    </dgm:pt>
    <dgm:pt modelId="{82FD1A00-9267-4BD7-BDB2-623F36684D00}" type="sibTrans" cxnId="{D2AAE220-9820-4BD2-89C1-860CFD258836}">
      <dgm:prSet/>
      <dgm:spPr/>
      <dgm:t>
        <a:bodyPr/>
        <a:lstStyle/>
        <a:p>
          <a:endParaRPr lang="en-US"/>
        </a:p>
      </dgm:t>
    </dgm:pt>
    <dgm:pt modelId="{32EC4BEC-BD41-4F73-A2AB-674C0EC279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• Data sources: historical sales and weather</a:t>
          </a:r>
        </a:p>
      </dgm:t>
    </dgm:pt>
    <dgm:pt modelId="{049C5672-46F9-432B-B371-66BB9A6774AC}" type="parTrans" cxnId="{8B8FD803-50CE-427A-BC88-00F35878305B}">
      <dgm:prSet/>
      <dgm:spPr/>
      <dgm:t>
        <a:bodyPr/>
        <a:lstStyle/>
        <a:p>
          <a:endParaRPr lang="en-US"/>
        </a:p>
      </dgm:t>
    </dgm:pt>
    <dgm:pt modelId="{FFE0AA6A-7828-4534-B3FC-7F0C201DD0B4}" type="sibTrans" cxnId="{8B8FD803-50CE-427A-BC88-00F35878305B}">
      <dgm:prSet/>
      <dgm:spPr/>
      <dgm:t>
        <a:bodyPr/>
        <a:lstStyle/>
        <a:p>
          <a:endParaRPr lang="en-US"/>
        </a:p>
      </dgm:t>
    </dgm:pt>
    <dgm:pt modelId="{643364B8-F842-4267-84F9-18FE5045C984}" type="pres">
      <dgm:prSet presAssocID="{1480D54F-FDBD-48D6-9306-B87531556D7B}" presName="root" presStyleCnt="0">
        <dgm:presLayoutVars>
          <dgm:dir/>
          <dgm:resizeHandles val="exact"/>
        </dgm:presLayoutVars>
      </dgm:prSet>
      <dgm:spPr/>
    </dgm:pt>
    <dgm:pt modelId="{6D6E8E6F-F577-43EB-9949-2D4BD0851842}" type="pres">
      <dgm:prSet presAssocID="{72C71086-CF06-4AC9-BD4C-63532A3F35C1}" presName="compNode" presStyleCnt="0"/>
      <dgm:spPr/>
    </dgm:pt>
    <dgm:pt modelId="{9602F081-719E-4247-9D47-5C708F5ED656}" type="pres">
      <dgm:prSet presAssocID="{72C71086-CF06-4AC9-BD4C-63532A3F35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C6B8AF76-D739-4CF6-AA6D-B9350A26F55B}" type="pres">
      <dgm:prSet presAssocID="{72C71086-CF06-4AC9-BD4C-63532A3F35C1}" presName="spaceRect" presStyleCnt="0"/>
      <dgm:spPr/>
    </dgm:pt>
    <dgm:pt modelId="{3A39D2E4-BE9C-468D-89D1-2C751B3E49C6}" type="pres">
      <dgm:prSet presAssocID="{72C71086-CF06-4AC9-BD4C-63532A3F35C1}" presName="textRect" presStyleLbl="revTx" presStyleIdx="0" presStyleCnt="3">
        <dgm:presLayoutVars>
          <dgm:chMax val="1"/>
          <dgm:chPref val="1"/>
        </dgm:presLayoutVars>
      </dgm:prSet>
      <dgm:spPr/>
    </dgm:pt>
    <dgm:pt modelId="{41AD3C4D-730D-46A9-BB1D-132ACC0D963C}" type="pres">
      <dgm:prSet presAssocID="{9FD2EB56-8501-4091-8BB4-7611F7EBB000}" presName="sibTrans" presStyleCnt="0"/>
      <dgm:spPr/>
    </dgm:pt>
    <dgm:pt modelId="{BA8AFA5E-E8B9-4642-993A-B8DD93ABDA4F}" type="pres">
      <dgm:prSet presAssocID="{FCB59A14-75CB-4676-AAB2-DB7A3A350A21}" presName="compNode" presStyleCnt="0"/>
      <dgm:spPr/>
    </dgm:pt>
    <dgm:pt modelId="{E38D5592-CB36-47C4-B4FB-FA6B4F9474FC}" type="pres">
      <dgm:prSet presAssocID="{FCB59A14-75CB-4676-AAB2-DB7A3A350A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FC596A-C1B4-49E5-8E6A-6791F051C384}" type="pres">
      <dgm:prSet presAssocID="{FCB59A14-75CB-4676-AAB2-DB7A3A350A21}" presName="spaceRect" presStyleCnt="0"/>
      <dgm:spPr/>
    </dgm:pt>
    <dgm:pt modelId="{7E7CDB0E-FA6B-40B2-830C-D6A022C142A6}" type="pres">
      <dgm:prSet presAssocID="{FCB59A14-75CB-4676-AAB2-DB7A3A350A21}" presName="textRect" presStyleLbl="revTx" presStyleIdx="1" presStyleCnt="3">
        <dgm:presLayoutVars>
          <dgm:chMax val="1"/>
          <dgm:chPref val="1"/>
        </dgm:presLayoutVars>
      </dgm:prSet>
      <dgm:spPr/>
    </dgm:pt>
    <dgm:pt modelId="{06A652DA-AEE2-4A47-9E2E-C591F3E4800D}" type="pres">
      <dgm:prSet presAssocID="{82FD1A00-9267-4BD7-BDB2-623F36684D00}" presName="sibTrans" presStyleCnt="0"/>
      <dgm:spPr/>
    </dgm:pt>
    <dgm:pt modelId="{CF0CC112-4093-4D3C-8FE1-EC134AA1D441}" type="pres">
      <dgm:prSet presAssocID="{32EC4BEC-BD41-4F73-A2AB-674C0EC2790C}" presName="compNode" presStyleCnt="0"/>
      <dgm:spPr/>
    </dgm:pt>
    <dgm:pt modelId="{EA23828E-5F15-4BC4-99FD-02A043ACF9FA}" type="pres">
      <dgm:prSet presAssocID="{32EC4BEC-BD41-4F73-A2AB-674C0EC279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97DD17A8-BB68-4749-A027-980C0D1DDA5D}" type="pres">
      <dgm:prSet presAssocID="{32EC4BEC-BD41-4F73-A2AB-674C0EC2790C}" presName="spaceRect" presStyleCnt="0"/>
      <dgm:spPr/>
    </dgm:pt>
    <dgm:pt modelId="{73F17E33-33BF-4885-AA7C-0F0D6FCBB13E}" type="pres">
      <dgm:prSet presAssocID="{32EC4BEC-BD41-4F73-A2AB-674C0EC279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8FD803-50CE-427A-BC88-00F35878305B}" srcId="{1480D54F-FDBD-48D6-9306-B87531556D7B}" destId="{32EC4BEC-BD41-4F73-A2AB-674C0EC2790C}" srcOrd="2" destOrd="0" parTransId="{049C5672-46F9-432B-B371-66BB9A6774AC}" sibTransId="{FFE0AA6A-7828-4534-B3FC-7F0C201DD0B4}"/>
    <dgm:cxn modelId="{D2AAE220-9820-4BD2-89C1-860CFD258836}" srcId="{1480D54F-FDBD-48D6-9306-B87531556D7B}" destId="{FCB59A14-75CB-4676-AAB2-DB7A3A350A21}" srcOrd="1" destOrd="0" parTransId="{2C8516A3-4026-40C3-96E8-E7F3D8B19551}" sibTransId="{82FD1A00-9267-4BD7-BDB2-623F36684D00}"/>
    <dgm:cxn modelId="{52348D35-4E3C-4C92-9F85-2FD46443E771}" srcId="{1480D54F-FDBD-48D6-9306-B87531556D7B}" destId="{72C71086-CF06-4AC9-BD4C-63532A3F35C1}" srcOrd="0" destOrd="0" parTransId="{574CAF8B-9BE3-45D1-AF9C-77385F9EE4BB}" sibTransId="{9FD2EB56-8501-4091-8BB4-7611F7EBB000}"/>
    <dgm:cxn modelId="{2238F55D-1EA0-41A0-B987-F81F7ECD2753}" type="presOf" srcId="{32EC4BEC-BD41-4F73-A2AB-674C0EC2790C}" destId="{73F17E33-33BF-4885-AA7C-0F0D6FCBB13E}" srcOrd="0" destOrd="0" presId="urn:microsoft.com/office/officeart/2018/2/layout/IconLabelList"/>
    <dgm:cxn modelId="{BAFAAA6B-F9A8-4211-826B-317257C51BB9}" type="presOf" srcId="{1480D54F-FDBD-48D6-9306-B87531556D7B}" destId="{643364B8-F842-4267-84F9-18FE5045C984}" srcOrd="0" destOrd="0" presId="urn:microsoft.com/office/officeart/2018/2/layout/IconLabelList"/>
    <dgm:cxn modelId="{80BB71D1-785F-4CDA-B433-9D5120D83C38}" type="presOf" srcId="{FCB59A14-75CB-4676-AAB2-DB7A3A350A21}" destId="{7E7CDB0E-FA6B-40B2-830C-D6A022C142A6}" srcOrd="0" destOrd="0" presId="urn:microsoft.com/office/officeart/2018/2/layout/IconLabelList"/>
    <dgm:cxn modelId="{6C0ABBFB-2531-4552-AA62-48DB49354D86}" type="presOf" srcId="{72C71086-CF06-4AC9-BD4C-63532A3F35C1}" destId="{3A39D2E4-BE9C-468D-89D1-2C751B3E49C6}" srcOrd="0" destOrd="0" presId="urn:microsoft.com/office/officeart/2018/2/layout/IconLabelList"/>
    <dgm:cxn modelId="{9368307D-4F1A-44C1-99CC-5C1D5AC17CAB}" type="presParOf" srcId="{643364B8-F842-4267-84F9-18FE5045C984}" destId="{6D6E8E6F-F577-43EB-9949-2D4BD0851842}" srcOrd="0" destOrd="0" presId="urn:microsoft.com/office/officeart/2018/2/layout/IconLabelList"/>
    <dgm:cxn modelId="{18236211-FFAF-4167-918F-E04CD480772E}" type="presParOf" srcId="{6D6E8E6F-F577-43EB-9949-2D4BD0851842}" destId="{9602F081-719E-4247-9D47-5C708F5ED656}" srcOrd="0" destOrd="0" presId="urn:microsoft.com/office/officeart/2018/2/layout/IconLabelList"/>
    <dgm:cxn modelId="{BD899C10-949F-470C-A3D5-274E63915D7D}" type="presParOf" srcId="{6D6E8E6F-F577-43EB-9949-2D4BD0851842}" destId="{C6B8AF76-D739-4CF6-AA6D-B9350A26F55B}" srcOrd="1" destOrd="0" presId="urn:microsoft.com/office/officeart/2018/2/layout/IconLabelList"/>
    <dgm:cxn modelId="{0D1E117B-63D8-48B7-AAE2-A8C0DAB26F36}" type="presParOf" srcId="{6D6E8E6F-F577-43EB-9949-2D4BD0851842}" destId="{3A39D2E4-BE9C-468D-89D1-2C751B3E49C6}" srcOrd="2" destOrd="0" presId="urn:microsoft.com/office/officeart/2018/2/layout/IconLabelList"/>
    <dgm:cxn modelId="{156FA0F5-937E-4E3E-B336-CB0D367F8348}" type="presParOf" srcId="{643364B8-F842-4267-84F9-18FE5045C984}" destId="{41AD3C4D-730D-46A9-BB1D-132ACC0D963C}" srcOrd="1" destOrd="0" presId="urn:microsoft.com/office/officeart/2018/2/layout/IconLabelList"/>
    <dgm:cxn modelId="{42B738CD-70DD-4DC6-9EDC-5F54DC060046}" type="presParOf" srcId="{643364B8-F842-4267-84F9-18FE5045C984}" destId="{BA8AFA5E-E8B9-4642-993A-B8DD93ABDA4F}" srcOrd="2" destOrd="0" presId="urn:microsoft.com/office/officeart/2018/2/layout/IconLabelList"/>
    <dgm:cxn modelId="{7860434A-5F24-45E0-8554-176887E8928C}" type="presParOf" srcId="{BA8AFA5E-E8B9-4642-993A-B8DD93ABDA4F}" destId="{E38D5592-CB36-47C4-B4FB-FA6B4F9474FC}" srcOrd="0" destOrd="0" presId="urn:microsoft.com/office/officeart/2018/2/layout/IconLabelList"/>
    <dgm:cxn modelId="{597D7FFE-A70C-4791-B42F-F659ED3A2CA4}" type="presParOf" srcId="{BA8AFA5E-E8B9-4642-993A-B8DD93ABDA4F}" destId="{20FC596A-C1B4-49E5-8E6A-6791F051C384}" srcOrd="1" destOrd="0" presId="urn:microsoft.com/office/officeart/2018/2/layout/IconLabelList"/>
    <dgm:cxn modelId="{77F1CE00-45B2-482A-9E17-473E808B2668}" type="presParOf" srcId="{BA8AFA5E-E8B9-4642-993A-B8DD93ABDA4F}" destId="{7E7CDB0E-FA6B-40B2-830C-D6A022C142A6}" srcOrd="2" destOrd="0" presId="urn:microsoft.com/office/officeart/2018/2/layout/IconLabelList"/>
    <dgm:cxn modelId="{EBB655F3-EF90-437A-B4D8-0A1BCE004FA1}" type="presParOf" srcId="{643364B8-F842-4267-84F9-18FE5045C984}" destId="{06A652DA-AEE2-4A47-9E2E-C591F3E4800D}" srcOrd="3" destOrd="0" presId="urn:microsoft.com/office/officeart/2018/2/layout/IconLabelList"/>
    <dgm:cxn modelId="{45C42084-4570-4B6C-B52F-69F58D79059F}" type="presParOf" srcId="{643364B8-F842-4267-84F9-18FE5045C984}" destId="{CF0CC112-4093-4D3C-8FE1-EC134AA1D441}" srcOrd="4" destOrd="0" presId="urn:microsoft.com/office/officeart/2018/2/layout/IconLabelList"/>
    <dgm:cxn modelId="{A19BBB53-65BC-4775-9DB0-44138DC05744}" type="presParOf" srcId="{CF0CC112-4093-4D3C-8FE1-EC134AA1D441}" destId="{EA23828E-5F15-4BC4-99FD-02A043ACF9FA}" srcOrd="0" destOrd="0" presId="urn:microsoft.com/office/officeart/2018/2/layout/IconLabelList"/>
    <dgm:cxn modelId="{CD61F48B-679A-4B1F-ACA1-BBD945C50BFE}" type="presParOf" srcId="{CF0CC112-4093-4D3C-8FE1-EC134AA1D441}" destId="{97DD17A8-BB68-4749-A027-980C0D1DDA5D}" srcOrd="1" destOrd="0" presId="urn:microsoft.com/office/officeart/2018/2/layout/IconLabelList"/>
    <dgm:cxn modelId="{A5BF3510-D358-4452-AA5C-BED975F06509}" type="presParOf" srcId="{CF0CC112-4093-4D3C-8FE1-EC134AA1D441}" destId="{73F17E33-33BF-4885-AA7C-0F0D6FCBB1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8216B7-BE17-4D99-BD6F-61BD7A1723E4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021B4D-6D93-4F5E-B3C3-3437087B8149}">
      <dgm:prSet/>
      <dgm:spPr/>
      <dgm:t>
        <a:bodyPr/>
        <a:lstStyle/>
        <a:p>
          <a:r>
            <a:rPr lang="en-US"/>
            <a:t>• Sales data: 2013–2018 (train.csv)</a:t>
          </a:r>
        </a:p>
      </dgm:t>
    </dgm:pt>
    <dgm:pt modelId="{1753A90C-98E6-44FF-91E0-7A8271A97026}" type="parTrans" cxnId="{0823FD4C-6F10-4B5D-9754-2E0740FD3076}">
      <dgm:prSet/>
      <dgm:spPr/>
      <dgm:t>
        <a:bodyPr/>
        <a:lstStyle/>
        <a:p>
          <a:endParaRPr lang="en-US"/>
        </a:p>
      </dgm:t>
    </dgm:pt>
    <dgm:pt modelId="{2EA8BA61-C127-477F-96A9-E0F05EF8C894}" type="sibTrans" cxnId="{0823FD4C-6F10-4B5D-9754-2E0740FD3076}">
      <dgm:prSet/>
      <dgm:spPr/>
      <dgm:t>
        <a:bodyPr/>
        <a:lstStyle/>
        <a:p>
          <a:endParaRPr lang="en-US"/>
        </a:p>
      </dgm:t>
    </dgm:pt>
    <dgm:pt modelId="{9BD5BD1F-DC3C-46AB-AE41-0BFE5892FD21}">
      <dgm:prSet/>
      <dgm:spPr/>
      <dgm:t>
        <a:bodyPr/>
        <a:lstStyle/>
        <a:p>
          <a:r>
            <a:rPr lang="en-US"/>
            <a:t>• Weather data: temperature_data.csv</a:t>
          </a:r>
        </a:p>
      </dgm:t>
    </dgm:pt>
    <dgm:pt modelId="{EC1911FF-6705-4F02-9192-4ADD91B06840}" type="parTrans" cxnId="{B5363702-2B3C-4D6B-BB1C-B5A45024EB14}">
      <dgm:prSet/>
      <dgm:spPr/>
      <dgm:t>
        <a:bodyPr/>
        <a:lstStyle/>
        <a:p>
          <a:endParaRPr lang="en-US"/>
        </a:p>
      </dgm:t>
    </dgm:pt>
    <dgm:pt modelId="{BE20D8B6-D01D-4D17-8E6D-C16B4D9C4EAE}" type="sibTrans" cxnId="{B5363702-2B3C-4D6B-BB1C-B5A45024EB14}">
      <dgm:prSet/>
      <dgm:spPr/>
      <dgm:t>
        <a:bodyPr/>
        <a:lstStyle/>
        <a:p>
          <a:endParaRPr lang="en-US"/>
        </a:p>
      </dgm:t>
    </dgm:pt>
    <dgm:pt modelId="{F2AA3953-A765-49CB-964F-0446D9B2342F}">
      <dgm:prSet/>
      <dgm:spPr/>
      <dgm:t>
        <a:bodyPr/>
        <a:lstStyle/>
        <a:p>
          <a:r>
            <a:rPr lang="en-US"/>
            <a:t>• Combined with product categories and dates</a:t>
          </a:r>
        </a:p>
      </dgm:t>
    </dgm:pt>
    <dgm:pt modelId="{976E2AD0-F49C-4A19-8CB7-69D9F290CA4B}" type="parTrans" cxnId="{3953F5A3-5BC7-4CD5-B0F0-2F579E90CDBC}">
      <dgm:prSet/>
      <dgm:spPr/>
      <dgm:t>
        <a:bodyPr/>
        <a:lstStyle/>
        <a:p>
          <a:endParaRPr lang="en-US"/>
        </a:p>
      </dgm:t>
    </dgm:pt>
    <dgm:pt modelId="{21503765-7BAA-44CB-9093-954E14A18F68}" type="sibTrans" cxnId="{3953F5A3-5BC7-4CD5-B0F0-2F579E90CDBC}">
      <dgm:prSet/>
      <dgm:spPr/>
      <dgm:t>
        <a:bodyPr/>
        <a:lstStyle/>
        <a:p>
          <a:endParaRPr lang="en-US"/>
        </a:p>
      </dgm:t>
    </dgm:pt>
    <dgm:pt modelId="{2C787E72-8B7D-4310-81D0-4105D1B6E827}" type="pres">
      <dgm:prSet presAssocID="{C38216B7-BE17-4D99-BD6F-61BD7A1723E4}" presName="diagram" presStyleCnt="0">
        <dgm:presLayoutVars>
          <dgm:dir/>
          <dgm:resizeHandles val="exact"/>
        </dgm:presLayoutVars>
      </dgm:prSet>
      <dgm:spPr/>
    </dgm:pt>
    <dgm:pt modelId="{DBC8E963-71CE-4DEA-A368-1651073A3825}" type="pres">
      <dgm:prSet presAssocID="{E2021B4D-6D93-4F5E-B3C3-3437087B8149}" presName="arrow" presStyleLbl="node1" presStyleIdx="0" presStyleCnt="3" custRadScaleRad="100064" custRadScaleInc="-250">
        <dgm:presLayoutVars>
          <dgm:bulletEnabled val="1"/>
        </dgm:presLayoutVars>
      </dgm:prSet>
      <dgm:spPr/>
    </dgm:pt>
    <dgm:pt modelId="{CC601C73-26AD-404A-A547-27EA59329F44}" type="pres">
      <dgm:prSet presAssocID="{9BD5BD1F-DC3C-46AB-AE41-0BFE5892FD21}" presName="arrow" presStyleLbl="node1" presStyleIdx="1" presStyleCnt="3">
        <dgm:presLayoutVars>
          <dgm:bulletEnabled val="1"/>
        </dgm:presLayoutVars>
      </dgm:prSet>
      <dgm:spPr/>
    </dgm:pt>
    <dgm:pt modelId="{F69B9903-B34F-425B-9AEF-EF68DBC52883}" type="pres">
      <dgm:prSet presAssocID="{F2AA3953-A765-49CB-964F-0446D9B2342F}" presName="arrow" presStyleLbl="node1" presStyleIdx="2" presStyleCnt="3">
        <dgm:presLayoutVars>
          <dgm:bulletEnabled val="1"/>
        </dgm:presLayoutVars>
      </dgm:prSet>
      <dgm:spPr/>
    </dgm:pt>
  </dgm:ptLst>
  <dgm:cxnLst>
    <dgm:cxn modelId="{B5363702-2B3C-4D6B-BB1C-B5A45024EB14}" srcId="{C38216B7-BE17-4D99-BD6F-61BD7A1723E4}" destId="{9BD5BD1F-DC3C-46AB-AE41-0BFE5892FD21}" srcOrd="1" destOrd="0" parTransId="{EC1911FF-6705-4F02-9192-4ADD91B06840}" sibTransId="{BE20D8B6-D01D-4D17-8E6D-C16B4D9C4EAE}"/>
    <dgm:cxn modelId="{1E854B12-6BC2-4157-A12E-C0B1E22C189D}" type="presOf" srcId="{F2AA3953-A765-49CB-964F-0446D9B2342F}" destId="{F69B9903-B34F-425B-9AEF-EF68DBC52883}" srcOrd="0" destOrd="0" presId="urn:microsoft.com/office/officeart/2005/8/layout/arrow5"/>
    <dgm:cxn modelId="{598C085F-3CD0-4929-9F5B-FBF4FA2BE164}" type="presOf" srcId="{E2021B4D-6D93-4F5E-B3C3-3437087B8149}" destId="{DBC8E963-71CE-4DEA-A368-1651073A3825}" srcOrd="0" destOrd="0" presId="urn:microsoft.com/office/officeart/2005/8/layout/arrow5"/>
    <dgm:cxn modelId="{0823FD4C-6F10-4B5D-9754-2E0740FD3076}" srcId="{C38216B7-BE17-4D99-BD6F-61BD7A1723E4}" destId="{E2021B4D-6D93-4F5E-B3C3-3437087B8149}" srcOrd="0" destOrd="0" parTransId="{1753A90C-98E6-44FF-91E0-7A8271A97026}" sibTransId="{2EA8BA61-C127-477F-96A9-E0F05EF8C894}"/>
    <dgm:cxn modelId="{400BBF87-4350-4A69-A305-2EEE1421F0F5}" type="presOf" srcId="{C38216B7-BE17-4D99-BD6F-61BD7A1723E4}" destId="{2C787E72-8B7D-4310-81D0-4105D1B6E827}" srcOrd="0" destOrd="0" presId="urn:microsoft.com/office/officeart/2005/8/layout/arrow5"/>
    <dgm:cxn modelId="{3953F5A3-5BC7-4CD5-B0F0-2F579E90CDBC}" srcId="{C38216B7-BE17-4D99-BD6F-61BD7A1723E4}" destId="{F2AA3953-A765-49CB-964F-0446D9B2342F}" srcOrd="2" destOrd="0" parTransId="{976E2AD0-F49C-4A19-8CB7-69D9F290CA4B}" sibTransId="{21503765-7BAA-44CB-9093-954E14A18F68}"/>
    <dgm:cxn modelId="{968B92C8-A912-4FA7-B628-0839774E06F1}" type="presOf" srcId="{9BD5BD1F-DC3C-46AB-AE41-0BFE5892FD21}" destId="{CC601C73-26AD-404A-A547-27EA59329F44}" srcOrd="0" destOrd="0" presId="urn:microsoft.com/office/officeart/2005/8/layout/arrow5"/>
    <dgm:cxn modelId="{9D275EB9-14F6-4AA5-89DC-9A1E0690F6CF}" type="presParOf" srcId="{2C787E72-8B7D-4310-81D0-4105D1B6E827}" destId="{DBC8E963-71CE-4DEA-A368-1651073A3825}" srcOrd="0" destOrd="0" presId="urn:microsoft.com/office/officeart/2005/8/layout/arrow5"/>
    <dgm:cxn modelId="{E3506858-F269-4D18-A2FC-C042156A0A63}" type="presParOf" srcId="{2C787E72-8B7D-4310-81D0-4105D1B6E827}" destId="{CC601C73-26AD-404A-A547-27EA59329F44}" srcOrd="1" destOrd="0" presId="urn:microsoft.com/office/officeart/2005/8/layout/arrow5"/>
    <dgm:cxn modelId="{904B30A9-15A1-48E1-AF4A-2696A660B440}" type="presParOf" srcId="{2C787E72-8B7D-4310-81D0-4105D1B6E827}" destId="{F69B9903-B34F-425B-9AEF-EF68DBC52883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55CBB7-AAD4-4DDC-8D68-742F7E37E58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45FC50-C4F1-4691-B1DE-DC48569B0D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•</a:t>
          </a:r>
          <a:r>
            <a:rPr lang="en-US" dirty="0"/>
            <a:t> </a:t>
          </a:r>
          <a:r>
            <a:rPr lang="en-US" dirty="0" err="1">
              <a:solidFill>
                <a:schemeClr val="bg1"/>
              </a:solidFill>
            </a:rPr>
            <a:t>category_id</a:t>
          </a:r>
          <a:endParaRPr lang="en-US" dirty="0">
            <a:solidFill>
              <a:schemeClr val="bg1"/>
            </a:solidFill>
          </a:endParaRPr>
        </a:p>
      </dgm:t>
    </dgm:pt>
    <dgm:pt modelId="{3E88EA72-5A8A-44B3-8A77-63B9DE31F7B7}" type="parTrans" cxnId="{3EC6754E-B48A-4F81-BF08-206C76E1056E}">
      <dgm:prSet/>
      <dgm:spPr/>
      <dgm:t>
        <a:bodyPr/>
        <a:lstStyle/>
        <a:p>
          <a:endParaRPr lang="en-US"/>
        </a:p>
      </dgm:t>
    </dgm:pt>
    <dgm:pt modelId="{35460DD3-D70A-480F-A653-42A7EA4D4254}" type="sibTrans" cxnId="{3EC6754E-B48A-4F81-BF08-206C76E1056E}">
      <dgm:prSet/>
      <dgm:spPr/>
      <dgm:t>
        <a:bodyPr/>
        <a:lstStyle/>
        <a:p>
          <a:endParaRPr lang="en-US"/>
        </a:p>
      </dgm:t>
    </dgm:pt>
    <dgm:pt modelId="{89F617C3-CEA8-4119-A894-C4B165CC2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•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day, month, weekday</a:t>
          </a:r>
        </a:p>
      </dgm:t>
    </dgm:pt>
    <dgm:pt modelId="{93911D9D-93DB-410E-A631-8AF47AD84835}" type="parTrans" cxnId="{B1A57481-77A0-4E4F-A88E-24963EEC5435}">
      <dgm:prSet/>
      <dgm:spPr/>
      <dgm:t>
        <a:bodyPr/>
        <a:lstStyle/>
        <a:p>
          <a:endParaRPr lang="en-US"/>
        </a:p>
      </dgm:t>
    </dgm:pt>
    <dgm:pt modelId="{15975533-05B5-4599-90F3-7034DB71C567}" type="sibTrans" cxnId="{B1A57481-77A0-4E4F-A88E-24963EEC5435}">
      <dgm:prSet/>
      <dgm:spPr/>
      <dgm:t>
        <a:bodyPr/>
        <a:lstStyle/>
        <a:p>
          <a:endParaRPr lang="en-US"/>
        </a:p>
      </dgm:t>
    </dgm:pt>
    <dgm:pt modelId="{6D6D9EA1-9ED1-4879-B80A-CB9EB01985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•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temperature (merged from external data</a:t>
          </a:r>
          <a:r>
            <a:rPr lang="en-US" dirty="0"/>
            <a:t>)</a:t>
          </a:r>
        </a:p>
      </dgm:t>
    </dgm:pt>
    <dgm:pt modelId="{50590DC7-979E-4FA3-8C6F-7AEE8134F524}" type="parTrans" cxnId="{E4C9751B-0488-40E0-BFE3-17B65D41C052}">
      <dgm:prSet/>
      <dgm:spPr/>
      <dgm:t>
        <a:bodyPr/>
        <a:lstStyle/>
        <a:p>
          <a:endParaRPr lang="en-US"/>
        </a:p>
      </dgm:t>
    </dgm:pt>
    <dgm:pt modelId="{B7CCDE70-B6FF-4235-9656-D6D7DD873F14}" type="sibTrans" cxnId="{E4C9751B-0488-40E0-BFE3-17B65D41C052}">
      <dgm:prSet/>
      <dgm:spPr/>
      <dgm:t>
        <a:bodyPr/>
        <a:lstStyle/>
        <a:p>
          <a:endParaRPr lang="en-US"/>
        </a:p>
      </dgm:t>
    </dgm:pt>
    <dgm:pt modelId="{4589952A-740B-4704-BA3D-4273622563F8}" type="pres">
      <dgm:prSet presAssocID="{7855CBB7-AAD4-4DDC-8D68-742F7E37E58C}" presName="root" presStyleCnt="0">
        <dgm:presLayoutVars>
          <dgm:dir/>
          <dgm:resizeHandles val="exact"/>
        </dgm:presLayoutVars>
      </dgm:prSet>
      <dgm:spPr/>
    </dgm:pt>
    <dgm:pt modelId="{73A37BA7-6EDC-407B-9EAA-CEF1662596CB}" type="pres">
      <dgm:prSet presAssocID="{2945FC50-C4F1-4691-B1DE-DC48569B0D64}" presName="compNode" presStyleCnt="0"/>
      <dgm:spPr/>
    </dgm:pt>
    <dgm:pt modelId="{274A0811-B6AD-49D8-B5E9-B31E622A26D6}" type="pres">
      <dgm:prSet presAssocID="{2945FC50-C4F1-4691-B1DE-DC48569B0D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AFC71C4-1F24-4997-8847-E64BF1872A53}" type="pres">
      <dgm:prSet presAssocID="{2945FC50-C4F1-4691-B1DE-DC48569B0D64}" presName="spaceRect" presStyleCnt="0"/>
      <dgm:spPr/>
    </dgm:pt>
    <dgm:pt modelId="{3D5A2C0B-94D1-4588-A28E-9B51D1E93BCE}" type="pres">
      <dgm:prSet presAssocID="{2945FC50-C4F1-4691-B1DE-DC48569B0D64}" presName="textRect" presStyleLbl="revTx" presStyleIdx="0" presStyleCnt="3">
        <dgm:presLayoutVars>
          <dgm:chMax val="1"/>
          <dgm:chPref val="1"/>
        </dgm:presLayoutVars>
      </dgm:prSet>
      <dgm:spPr/>
    </dgm:pt>
    <dgm:pt modelId="{31C3D414-3A49-485F-8A32-5A70AD468BF0}" type="pres">
      <dgm:prSet presAssocID="{35460DD3-D70A-480F-A653-42A7EA4D4254}" presName="sibTrans" presStyleCnt="0"/>
      <dgm:spPr/>
    </dgm:pt>
    <dgm:pt modelId="{95574FC0-B401-48FD-8AFF-34B2DB92D65C}" type="pres">
      <dgm:prSet presAssocID="{89F617C3-CEA8-4119-A894-C4B165CC242C}" presName="compNode" presStyleCnt="0"/>
      <dgm:spPr/>
    </dgm:pt>
    <dgm:pt modelId="{4C13E022-178F-4E08-A860-F9C5D83E1E24}" type="pres">
      <dgm:prSet presAssocID="{89F617C3-CEA8-4119-A894-C4B165CC24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F98A1759-2038-48BB-92C0-BDAC4AA3E9CC}" type="pres">
      <dgm:prSet presAssocID="{89F617C3-CEA8-4119-A894-C4B165CC242C}" presName="spaceRect" presStyleCnt="0"/>
      <dgm:spPr/>
    </dgm:pt>
    <dgm:pt modelId="{9C637A92-5548-4FC2-ABD2-36B8B4525991}" type="pres">
      <dgm:prSet presAssocID="{89F617C3-CEA8-4119-A894-C4B165CC242C}" presName="textRect" presStyleLbl="revTx" presStyleIdx="1" presStyleCnt="3">
        <dgm:presLayoutVars>
          <dgm:chMax val="1"/>
          <dgm:chPref val="1"/>
        </dgm:presLayoutVars>
      </dgm:prSet>
      <dgm:spPr/>
    </dgm:pt>
    <dgm:pt modelId="{6489D76E-D123-4D19-87EC-80E36C725FFB}" type="pres">
      <dgm:prSet presAssocID="{15975533-05B5-4599-90F3-7034DB71C567}" presName="sibTrans" presStyleCnt="0"/>
      <dgm:spPr/>
    </dgm:pt>
    <dgm:pt modelId="{82BFDA6B-C359-41AA-AE78-0F696822BC2E}" type="pres">
      <dgm:prSet presAssocID="{6D6D9EA1-9ED1-4879-B80A-CB9EB01985E8}" presName="compNode" presStyleCnt="0"/>
      <dgm:spPr/>
    </dgm:pt>
    <dgm:pt modelId="{388EC318-B685-447D-95B1-11C3F00F8CFD}" type="pres">
      <dgm:prSet presAssocID="{6D6D9EA1-9ED1-4879-B80A-CB9EB01985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1A07427-91E2-415D-AB96-526A0018C17E}" type="pres">
      <dgm:prSet presAssocID="{6D6D9EA1-9ED1-4879-B80A-CB9EB01985E8}" presName="spaceRect" presStyleCnt="0"/>
      <dgm:spPr/>
    </dgm:pt>
    <dgm:pt modelId="{43CE3CD5-0742-4451-B3D6-0AC374966FC3}" type="pres">
      <dgm:prSet presAssocID="{6D6D9EA1-9ED1-4879-B80A-CB9EB01985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C9751B-0488-40E0-BFE3-17B65D41C052}" srcId="{7855CBB7-AAD4-4DDC-8D68-742F7E37E58C}" destId="{6D6D9EA1-9ED1-4879-B80A-CB9EB01985E8}" srcOrd="2" destOrd="0" parTransId="{50590DC7-979E-4FA3-8C6F-7AEE8134F524}" sibTransId="{B7CCDE70-B6FF-4235-9656-D6D7DD873F14}"/>
    <dgm:cxn modelId="{30DDEB5F-A55B-4BBB-86D9-6048E3E21B3E}" type="presOf" srcId="{2945FC50-C4F1-4691-B1DE-DC48569B0D64}" destId="{3D5A2C0B-94D1-4588-A28E-9B51D1E93BCE}" srcOrd="0" destOrd="0" presId="urn:microsoft.com/office/officeart/2018/2/layout/IconLabelList"/>
    <dgm:cxn modelId="{3EC6754E-B48A-4F81-BF08-206C76E1056E}" srcId="{7855CBB7-AAD4-4DDC-8D68-742F7E37E58C}" destId="{2945FC50-C4F1-4691-B1DE-DC48569B0D64}" srcOrd="0" destOrd="0" parTransId="{3E88EA72-5A8A-44B3-8A77-63B9DE31F7B7}" sibTransId="{35460DD3-D70A-480F-A653-42A7EA4D4254}"/>
    <dgm:cxn modelId="{63158652-95C4-48FA-B82F-F53F7816D7B3}" type="presOf" srcId="{89F617C3-CEA8-4119-A894-C4B165CC242C}" destId="{9C637A92-5548-4FC2-ABD2-36B8B4525991}" srcOrd="0" destOrd="0" presId="urn:microsoft.com/office/officeart/2018/2/layout/IconLabelList"/>
    <dgm:cxn modelId="{B1A57481-77A0-4E4F-A88E-24963EEC5435}" srcId="{7855CBB7-AAD4-4DDC-8D68-742F7E37E58C}" destId="{89F617C3-CEA8-4119-A894-C4B165CC242C}" srcOrd="1" destOrd="0" parTransId="{93911D9D-93DB-410E-A631-8AF47AD84835}" sibTransId="{15975533-05B5-4599-90F3-7034DB71C567}"/>
    <dgm:cxn modelId="{52BF2AC1-3CA1-48C7-855A-3072C81D9622}" type="presOf" srcId="{7855CBB7-AAD4-4DDC-8D68-742F7E37E58C}" destId="{4589952A-740B-4704-BA3D-4273622563F8}" srcOrd="0" destOrd="0" presId="urn:microsoft.com/office/officeart/2018/2/layout/IconLabelList"/>
    <dgm:cxn modelId="{59DC22EC-25A4-41F2-AAB4-8D09E42D0032}" type="presOf" srcId="{6D6D9EA1-9ED1-4879-B80A-CB9EB01985E8}" destId="{43CE3CD5-0742-4451-B3D6-0AC374966FC3}" srcOrd="0" destOrd="0" presId="urn:microsoft.com/office/officeart/2018/2/layout/IconLabelList"/>
    <dgm:cxn modelId="{FCDA9691-D52F-49A6-9117-EA39F81A47C9}" type="presParOf" srcId="{4589952A-740B-4704-BA3D-4273622563F8}" destId="{73A37BA7-6EDC-407B-9EAA-CEF1662596CB}" srcOrd="0" destOrd="0" presId="urn:microsoft.com/office/officeart/2018/2/layout/IconLabelList"/>
    <dgm:cxn modelId="{129EC6A4-CF1E-44DB-8454-2B240680CDAF}" type="presParOf" srcId="{73A37BA7-6EDC-407B-9EAA-CEF1662596CB}" destId="{274A0811-B6AD-49D8-B5E9-B31E622A26D6}" srcOrd="0" destOrd="0" presId="urn:microsoft.com/office/officeart/2018/2/layout/IconLabelList"/>
    <dgm:cxn modelId="{70C937F5-9781-4B0C-997C-21BA611D0127}" type="presParOf" srcId="{73A37BA7-6EDC-407B-9EAA-CEF1662596CB}" destId="{2AFC71C4-1F24-4997-8847-E64BF1872A53}" srcOrd="1" destOrd="0" presId="urn:microsoft.com/office/officeart/2018/2/layout/IconLabelList"/>
    <dgm:cxn modelId="{BAFE98C4-F0EB-471D-A7AB-B76DCD736996}" type="presParOf" srcId="{73A37BA7-6EDC-407B-9EAA-CEF1662596CB}" destId="{3D5A2C0B-94D1-4588-A28E-9B51D1E93BCE}" srcOrd="2" destOrd="0" presId="urn:microsoft.com/office/officeart/2018/2/layout/IconLabelList"/>
    <dgm:cxn modelId="{A7CF8962-0C8B-4578-AF3F-27FE4C24C402}" type="presParOf" srcId="{4589952A-740B-4704-BA3D-4273622563F8}" destId="{31C3D414-3A49-485F-8A32-5A70AD468BF0}" srcOrd="1" destOrd="0" presId="urn:microsoft.com/office/officeart/2018/2/layout/IconLabelList"/>
    <dgm:cxn modelId="{A4EFD8F0-1767-4FAE-ADFF-05064BFC3DF1}" type="presParOf" srcId="{4589952A-740B-4704-BA3D-4273622563F8}" destId="{95574FC0-B401-48FD-8AFF-34B2DB92D65C}" srcOrd="2" destOrd="0" presId="urn:microsoft.com/office/officeart/2018/2/layout/IconLabelList"/>
    <dgm:cxn modelId="{1E02F71C-3D7A-4D2A-A7AE-0E652AD16421}" type="presParOf" srcId="{95574FC0-B401-48FD-8AFF-34B2DB92D65C}" destId="{4C13E022-178F-4E08-A860-F9C5D83E1E24}" srcOrd="0" destOrd="0" presId="urn:microsoft.com/office/officeart/2018/2/layout/IconLabelList"/>
    <dgm:cxn modelId="{EA7375FB-DB8F-4729-B3B2-F078AFCAF120}" type="presParOf" srcId="{95574FC0-B401-48FD-8AFF-34B2DB92D65C}" destId="{F98A1759-2038-48BB-92C0-BDAC4AA3E9CC}" srcOrd="1" destOrd="0" presId="urn:microsoft.com/office/officeart/2018/2/layout/IconLabelList"/>
    <dgm:cxn modelId="{4E19A8F7-AB03-4FA2-BC65-CDDAC48676D8}" type="presParOf" srcId="{95574FC0-B401-48FD-8AFF-34B2DB92D65C}" destId="{9C637A92-5548-4FC2-ABD2-36B8B4525991}" srcOrd="2" destOrd="0" presId="urn:microsoft.com/office/officeart/2018/2/layout/IconLabelList"/>
    <dgm:cxn modelId="{46CAC904-EFEF-4D18-8A5F-D28220C4AA8C}" type="presParOf" srcId="{4589952A-740B-4704-BA3D-4273622563F8}" destId="{6489D76E-D123-4D19-87EC-80E36C725FFB}" srcOrd="3" destOrd="0" presId="urn:microsoft.com/office/officeart/2018/2/layout/IconLabelList"/>
    <dgm:cxn modelId="{1C9C9A60-F700-47BE-AEAA-982651108A87}" type="presParOf" srcId="{4589952A-740B-4704-BA3D-4273622563F8}" destId="{82BFDA6B-C359-41AA-AE78-0F696822BC2E}" srcOrd="4" destOrd="0" presId="urn:microsoft.com/office/officeart/2018/2/layout/IconLabelList"/>
    <dgm:cxn modelId="{3D8CB4AE-83A5-4428-8865-BF93C59BCA5A}" type="presParOf" srcId="{82BFDA6B-C359-41AA-AE78-0F696822BC2E}" destId="{388EC318-B685-447D-95B1-11C3F00F8CFD}" srcOrd="0" destOrd="0" presId="urn:microsoft.com/office/officeart/2018/2/layout/IconLabelList"/>
    <dgm:cxn modelId="{2C7D1DB9-F8ED-4C50-B91C-CCD8E833F150}" type="presParOf" srcId="{82BFDA6B-C359-41AA-AE78-0F696822BC2E}" destId="{81A07427-91E2-415D-AB96-526A0018C17E}" srcOrd="1" destOrd="0" presId="urn:microsoft.com/office/officeart/2018/2/layout/IconLabelList"/>
    <dgm:cxn modelId="{7E58EC51-D668-4C88-A786-6DD656B96227}" type="presParOf" srcId="{82BFDA6B-C359-41AA-AE78-0F696822BC2E}" destId="{43CE3CD5-0742-4451-B3D6-0AC374966F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C3C95-A9E0-47BB-B3D9-DFED01DF978D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08BB8B-F9C4-4D9F-A4B7-17B0371C286B}">
      <dgm:prSet/>
      <dgm:spPr/>
      <dgm:t>
        <a:bodyPr/>
        <a:lstStyle/>
        <a:p>
          <a:r>
            <a:rPr lang="en-US"/>
            <a:t>1. Convert and standardize date fields</a:t>
          </a:r>
        </a:p>
      </dgm:t>
    </dgm:pt>
    <dgm:pt modelId="{7D4CE5FE-902D-43A3-BE4C-3992DE3FC5DD}" type="parTrans" cxnId="{B01BC650-3488-4B82-A2A9-354FE4E2DC67}">
      <dgm:prSet/>
      <dgm:spPr/>
      <dgm:t>
        <a:bodyPr/>
        <a:lstStyle/>
        <a:p>
          <a:endParaRPr lang="en-US"/>
        </a:p>
      </dgm:t>
    </dgm:pt>
    <dgm:pt modelId="{2D24646D-857D-419E-9C21-A3F76A74ADA2}" type="sibTrans" cxnId="{B01BC650-3488-4B82-A2A9-354FE4E2DC6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2D8AD3D-F48A-4F3D-904C-2B1115547FD2}">
      <dgm:prSet/>
      <dgm:spPr/>
      <dgm:t>
        <a:bodyPr/>
        <a:lstStyle/>
        <a:p>
          <a:r>
            <a:rPr lang="en-US"/>
            <a:t>2. Merge temperature data</a:t>
          </a:r>
        </a:p>
      </dgm:t>
    </dgm:pt>
    <dgm:pt modelId="{67D6ECA4-B6FA-466B-A4DF-2B45490CB76D}" type="parTrans" cxnId="{28594FF9-BE0B-432A-89C5-0A68A783489D}">
      <dgm:prSet/>
      <dgm:spPr/>
      <dgm:t>
        <a:bodyPr/>
        <a:lstStyle/>
        <a:p>
          <a:endParaRPr lang="en-US"/>
        </a:p>
      </dgm:t>
    </dgm:pt>
    <dgm:pt modelId="{B4ECA77B-D624-4C10-9BC6-CF8D685A363C}" type="sibTrans" cxnId="{28594FF9-BE0B-432A-89C5-0A68A783489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A70357F-3D6B-4961-AD49-6FBE2FB28A3F}">
      <dgm:prSet/>
      <dgm:spPr/>
      <dgm:t>
        <a:bodyPr/>
        <a:lstStyle/>
        <a:p>
          <a:r>
            <a:rPr lang="en-US"/>
            <a:t>3. Extract features: day, month, weekday</a:t>
          </a:r>
        </a:p>
      </dgm:t>
    </dgm:pt>
    <dgm:pt modelId="{8EA1E384-D7C1-4350-9B4C-71AA9527A24B}" type="parTrans" cxnId="{C2EA2337-2784-41A9-BD82-2D4595566EEB}">
      <dgm:prSet/>
      <dgm:spPr/>
      <dgm:t>
        <a:bodyPr/>
        <a:lstStyle/>
        <a:p>
          <a:endParaRPr lang="en-US"/>
        </a:p>
      </dgm:t>
    </dgm:pt>
    <dgm:pt modelId="{89C02951-D15B-4FB8-98C3-7CA3A7169686}" type="sibTrans" cxnId="{C2EA2337-2784-41A9-BD82-2D4595566EE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446ABCB-A9FA-4018-87DE-C36DE829FAE7}">
      <dgm:prSet/>
      <dgm:spPr/>
      <dgm:t>
        <a:bodyPr/>
        <a:lstStyle/>
        <a:p>
          <a:r>
            <a:rPr lang="en-US"/>
            <a:t>4. Handle missing temperature values</a:t>
          </a:r>
        </a:p>
      </dgm:t>
    </dgm:pt>
    <dgm:pt modelId="{41FC0A72-CA32-4988-B481-327B8F0AD26C}" type="parTrans" cxnId="{69509390-53AD-4D13-A7B0-AD7CB6811A80}">
      <dgm:prSet/>
      <dgm:spPr/>
      <dgm:t>
        <a:bodyPr/>
        <a:lstStyle/>
        <a:p>
          <a:endParaRPr lang="en-US"/>
        </a:p>
      </dgm:t>
    </dgm:pt>
    <dgm:pt modelId="{160E4E2B-1471-4719-9164-67AB0DE38EBC}" type="sibTrans" cxnId="{69509390-53AD-4D13-A7B0-AD7CB6811A8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254CA05-A382-4FA9-BB9C-9A5B15C91980}">
      <dgm:prSet/>
      <dgm:spPr/>
      <dgm:t>
        <a:bodyPr/>
        <a:lstStyle/>
        <a:p>
          <a:r>
            <a:rPr lang="en-US" dirty="0"/>
            <a:t>5. Normalize for CNN, Linear Regression model.</a:t>
          </a:r>
        </a:p>
      </dgm:t>
    </dgm:pt>
    <dgm:pt modelId="{57DEEE71-67FD-4562-BDCC-74A272F89F06}" type="parTrans" cxnId="{09B41DC3-838E-49D1-9918-4F0050331B79}">
      <dgm:prSet/>
      <dgm:spPr/>
      <dgm:t>
        <a:bodyPr/>
        <a:lstStyle/>
        <a:p>
          <a:endParaRPr lang="en-US"/>
        </a:p>
      </dgm:t>
    </dgm:pt>
    <dgm:pt modelId="{0F70547B-D0E0-4205-9B4B-3860B5DBC26B}" type="sibTrans" cxnId="{09B41DC3-838E-49D1-9918-4F0050331B7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3F198C2-5E1A-419A-AF16-1B31165F2833}" type="pres">
      <dgm:prSet presAssocID="{190C3C95-A9E0-47BB-B3D9-DFED01DF978D}" presName="linearFlow" presStyleCnt="0">
        <dgm:presLayoutVars>
          <dgm:dir/>
          <dgm:animLvl val="lvl"/>
          <dgm:resizeHandles val="exact"/>
        </dgm:presLayoutVars>
      </dgm:prSet>
      <dgm:spPr/>
    </dgm:pt>
    <dgm:pt modelId="{F4D46BC5-5234-491B-B7CC-602C2A6FA687}" type="pres">
      <dgm:prSet presAssocID="{2E08BB8B-F9C4-4D9F-A4B7-17B0371C286B}" presName="compositeNode" presStyleCnt="0"/>
      <dgm:spPr/>
    </dgm:pt>
    <dgm:pt modelId="{A848BF64-C603-4DE2-8206-41B4192610D5}" type="pres">
      <dgm:prSet presAssocID="{2E08BB8B-F9C4-4D9F-A4B7-17B0371C286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B98C67-7AE5-4D20-A575-24665E3E6AC6}" type="pres">
      <dgm:prSet presAssocID="{2E08BB8B-F9C4-4D9F-A4B7-17B0371C286B}" presName="parSh" presStyleCnt="0"/>
      <dgm:spPr/>
    </dgm:pt>
    <dgm:pt modelId="{FE39924B-F61D-48B7-93B1-F1123CD17545}" type="pres">
      <dgm:prSet presAssocID="{2E08BB8B-F9C4-4D9F-A4B7-17B0371C286B}" presName="lineNode" presStyleLbl="alignAccFollowNode1" presStyleIdx="0" presStyleCnt="15"/>
      <dgm:spPr/>
    </dgm:pt>
    <dgm:pt modelId="{65C62F96-1492-4C80-BD09-09918ACEB36B}" type="pres">
      <dgm:prSet presAssocID="{2E08BB8B-F9C4-4D9F-A4B7-17B0371C286B}" presName="lineArrowNode" presStyleLbl="alignAccFollowNode1" presStyleIdx="1" presStyleCnt="15"/>
      <dgm:spPr/>
    </dgm:pt>
    <dgm:pt modelId="{30E3C2AC-D619-4B15-9C80-F50671CD2186}" type="pres">
      <dgm:prSet presAssocID="{2D24646D-857D-419E-9C21-A3F76A74ADA2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375EBC6-1CBE-4876-8B9B-1D9ACE93702C}" type="pres">
      <dgm:prSet presAssocID="{2D24646D-857D-419E-9C21-A3F76A74ADA2}" presName="spacerBetweenCircleAndCallout" presStyleCnt="0">
        <dgm:presLayoutVars/>
      </dgm:prSet>
      <dgm:spPr/>
    </dgm:pt>
    <dgm:pt modelId="{9CCBDC21-D591-489D-B43B-0EFFE6F22104}" type="pres">
      <dgm:prSet presAssocID="{2E08BB8B-F9C4-4D9F-A4B7-17B0371C286B}" presName="nodeText" presStyleLbl="alignAccFollowNode1" presStyleIdx="2" presStyleCnt="15">
        <dgm:presLayoutVars>
          <dgm:bulletEnabled val="1"/>
        </dgm:presLayoutVars>
      </dgm:prSet>
      <dgm:spPr/>
    </dgm:pt>
    <dgm:pt modelId="{4712F392-B84A-4114-BF75-5AC0F3FC98A3}" type="pres">
      <dgm:prSet presAssocID="{2D24646D-857D-419E-9C21-A3F76A74ADA2}" presName="sibTransComposite" presStyleCnt="0"/>
      <dgm:spPr/>
    </dgm:pt>
    <dgm:pt modelId="{71AB7AEC-D969-4199-B67D-1569DA8F7940}" type="pres">
      <dgm:prSet presAssocID="{72D8AD3D-F48A-4F3D-904C-2B1115547FD2}" presName="compositeNode" presStyleCnt="0"/>
      <dgm:spPr/>
    </dgm:pt>
    <dgm:pt modelId="{A9986A66-37A5-4E3B-9677-59B214222A25}" type="pres">
      <dgm:prSet presAssocID="{72D8AD3D-F48A-4F3D-904C-2B1115547FD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11DB5FA-7743-43CD-8BB9-670C1A921577}" type="pres">
      <dgm:prSet presAssocID="{72D8AD3D-F48A-4F3D-904C-2B1115547FD2}" presName="parSh" presStyleCnt="0"/>
      <dgm:spPr/>
    </dgm:pt>
    <dgm:pt modelId="{1496E118-9DE8-4B2B-B5B6-599E55025130}" type="pres">
      <dgm:prSet presAssocID="{72D8AD3D-F48A-4F3D-904C-2B1115547FD2}" presName="lineNode" presStyleLbl="alignAccFollowNode1" presStyleIdx="3" presStyleCnt="15"/>
      <dgm:spPr/>
    </dgm:pt>
    <dgm:pt modelId="{53150403-0068-40C2-A448-01042FB64E8B}" type="pres">
      <dgm:prSet presAssocID="{72D8AD3D-F48A-4F3D-904C-2B1115547FD2}" presName="lineArrowNode" presStyleLbl="alignAccFollowNode1" presStyleIdx="4" presStyleCnt="15"/>
      <dgm:spPr/>
    </dgm:pt>
    <dgm:pt modelId="{D41D4869-26D8-42D7-BB4A-C7EF8939938A}" type="pres">
      <dgm:prSet presAssocID="{B4ECA77B-D624-4C10-9BC6-CF8D685A363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9F3764D9-94EA-4EB0-AABD-8E409DE31332}" type="pres">
      <dgm:prSet presAssocID="{B4ECA77B-D624-4C10-9BC6-CF8D685A363C}" presName="spacerBetweenCircleAndCallout" presStyleCnt="0">
        <dgm:presLayoutVars/>
      </dgm:prSet>
      <dgm:spPr/>
    </dgm:pt>
    <dgm:pt modelId="{FF595478-D4A7-40A7-9B88-59C63C41CBB0}" type="pres">
      <dgm:prSet presAssocID="{72D8AD3D-F48A-4F3D-904C-2B1115547FD2}" presName="nodeText" presStyleLbl="alignAccFollowNode1" presStyleIdx="5" presStyleCnt="15">
        <dgm:presLayoutVars>
          <dgm:bulletEnabled val="1"/>
        </dgm:presLayoutVars>
      </dgm:prSet>
      <dgm:spPr/>
    </dgm:pt>
    <dgm:pt modelId="{79DCE954-0A26-470F-B1FF-77CC7B8C5025}" type="pres">
      <dgm:prSet presAssocID="{B4ECA77B-D624-4C10-9BC6-CF8D685A363C}" presName="sibTransComposite" presStyleCnt="0"/>
      <dgm:spPr/>
    </dgm:pt>
    <dgm:pt modelId="{C902E8D6-A9FE-44DE-8E4B-62023D7E056F}" type="pres">
      <dgm:prSet presAssocID="{FA70357F-3D6B-4961-AD49-6FBE2FB28A3F}" presName="compositeNode" presStyleCnt="0"/>
      <dgm:spPr/>
    </dgm:pt>
    <dgm:pt modelId="{821DA70C-AC64-4AF3-A2B3-03CFAB638E4B}" type="pres">
      <dgm:prSet presAssocID="{FA70357F-3D6B-4961-AD49-6FBE2FB28A3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EE4C4B3-DEA3-42EB-9BAE-AA914DC1CBC8}" type="pres">
      <dgm:prSet presAssocID="{FA70357F-3D6B-4961-AD49-6FBE2FB28A3F}" presName="parSh" presStyleCnt="0"/>
      <dgm:spPr/>
    </dgm:pt>
    <dgm:pt modelId="{0FBCBFC7-623F-4C77-8C4F-44054142B1CE}" type="pres">
      <dgm:prSet presAssocID="{FA70357F-3D6B-4961-AD49-6FBE2FB28A3F}" presName="lineNode" presStyleLbl="alignAccFollowNode1" presStyleIdx="6" presStyleCnt="15"/>
      <dgm:spPr/>
    </dgm:pt>
    <dgm:pt modelId="{E7E6BCC9-7F1C-49A4-B1AA-144CE831BFAE}" type="pres">
      <dgm:prSet presAssocID="{FA70357F-3D6B-4961-AD49-6FBE2FB28A3F}" presName="lineArrowNode" presStyleLbl="alignAccFollowNode1" presStyleIdx="7" presStyleCnt="15"/>
      <dgm:spPr/>
    </dgm:pt>
    <dgm:pt modelId="{5BB60B4E-6B4A-4AFD-92C4-8D0C3A4582FE}" type="pres">
      <dgm:prSet presAssocID="{89C02951-D15B-4FB8-98C3-7CA3A7169686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C9E87359-B488-4178-ACA6-2C62F8B98A01}" type="pres">
      <dgm:prSet presAssocID="{89C02951-D15B-4FB8-98C3-7CA3A7169686}" presName="spacerBetweenCircleAndCallout" presStyleCnt="0">
        <dgm:presLayoutVars/>
      </dgm:prSet>
      <dgm:spPr/>
    </dgm:pt>
    <dgm:pt modelId="{26EE0429-3A6B-4CAD-A95D-43A0C0F680B9}" type="pres">
      <dgm:prSet presAssocID="{FA70357F-3D6B-4961-AD49-6FBE2FB28A3F}" presName="nodeText" presStyleLbl="alignAccFollowNode1" presStyleIdx="8" presStyleCnt="15">
        <dgm:presLayoutVars>
          <dgm:bulletEnabled val="1"/>
        </dgm:presLayoutVars>
      </dgm:prSet>
      <dgm:spPr/>
    </dgm:pt>
    <dgm:pt modelId="{F5F9F5EA-D417-41D7-BC84-5521E851A9AE}" type="pres">
      <dgm:prSet presAssocID="{89C02951-D15B-4FB8-98C3-7CA3A7169686}" presName="sibTransComposite" presStyleCnt="0"/>
      <dgm:spPr/>
    </dgm:pt>
    <dgm:pt modelId="{EF151615-AA32-452A-8C70-1EB6C5062167}" type="pres">
      <dgm:prSet presAssocID="{C446ABCB-A9FA-4018-87DE-C36DE829FAE7}" presName="compositeNode" presStyleCnt="0"/>
      <dgm:spPr/>
    </dgm:pt>
    <dgm:pt modelId="{23393D46-218F-44A7-BED6-1B71457FED40}" type="pres">
      <dgm:prSet presAssocID="{C446ABCB-A9FA-4018-87DE-C36DE829FAE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8022099-A6D2-445A-AEE8-5FE705DBF9D9}" type="pres">
      <dgm:prSet presAssocID="{C446ABCB-A9FA-4018-87DE-C36DE829FAE7}" presName="parSh" presStyleCnt="0"/>
      <dgm:spPr/>
    </dgm:pt>
    <dgm:pt modelId="{183E003E-3B2F-4166-B31A-3E36BDAA398B}" type="pres">
      <dgm:prSet presAssocID="{C446ABCB-A9FA-4018-87DE-C36DE829FAE7}" presName="lineNode" presStyleLbl="alignAccFollowNode1" presStyleIdx="9" presStyleCnt="15"/>
      <dgm:spPr/>
    </dgm:pt>
    <dgm:pt modelId="{F793C060-EFE6-4903-A14B-51F38484C6DD}" type="pres">
      <dgm:prSet presAssocID="{C446ABCB-A9FA-4018-87DE-C36DE829FAE7}" presName="lineArrowNode" presStyleLbl="alignAccFollowNode1" presStyleIdx="10" presStyleCnt="15"/>
      <dgm:spPr/>
    </dgm:pt>
    <dgm:pt modelId="{33140D74-8B24-48D2-9E0F-136F59651B61}" type="pres">
      <dgm:prSet presAssocID="{160E4E2B-1471-4719-9164-67AB0DE38EBC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E4D11530-6953-4277-B15B-65C961C6BE54}" type="pres">
      <dgm:prSet presAssocID="{160E4E2B-1471-4719-9164-67AB0DE38EBC}" presName="spacerBetweenCircleAndCallout" presStyleCnt="0">
        <dgm:presLayoutVars/>
      </dgm:prSet>
      <dgm:spPr/>
    </dgm:pt>
    <dgm:pt modelId="{5F1DC992-4871-4B37-A35D-49F91F0F4062}" type="pres">
      <dgm:prSet presAssocID="{C446ABCB-A9FA-4018-87DE-C36DE829FAE7}" presName="nodeText" presStyleLbl="alignAccFollowNode1" presStyleIdx="11" presStyleCnt="15">
        <dgm:presLayoutVars>
          <dgm:bulletEnabled val="1"/>
        </dgm:presLayoutVars>
      </dgm:prSet>
      <dgm:spPr/>
    </dgm:pt>
    <dgm:pt modelId="{1D2C2CB7-E297-4A93-ADAB-1D26C3BA0C33}" type="pres">
      <dgm:prSet presAssocID="{160E4E2B-1471-4719-9164-67AB0DE38EBC}" presName="sibTransComposite" presStyleCnt="0"/>
      <dgm:spPr/>
    </dgm:pt>
    <dgm:pt modelId="{FCDEFBDD-2D01-4475-AABF-6AE4635178F7}" type="pres">
      <dgm:prSet presAssocID="{8254CA05-A382-4FA9-BB9C-9A5B15C91980}" presName="compositeNode" presStyleCnt="0"/>
      <dgm:spPr/>
    </dgm:pt>
    <dgm:pt modelId="{92EC6B28-7991-4C44-9C55-04516DF3C8AC}" type="pres">
      <dgm:prSet presAssocID="{8254CA05-A382-4FA9-BB9C-9A5B15C9198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2441C3D-B954-4BC4-BB8D-37C90C5477B7}" type="pres">
      <dgm:prSet presAssocID="{8254CA05-A382-4FA9-BB9C-9A5B15C91980}" presName="parSh" presStyleCnt="0"/>
      <dgm:spPr/>
    </dgm:pt>
    <dgm:pt modelId="{172A261B-4ECD-4770-97E1-AEE884766F29}" type="pres">
      <dgm:prSet presAssocID="{8254CA05-A382-4FA9-BB9C-9A5B15C91980}" presName="lineNode" presStyleLbl="alignAccFollowNode1" presStyleIdx="12" presStyleCnt="15"/>
      <dgm:spPr/>
    </dgm:pt>
    <dgm:pt modelId="{C07ED8C9-F183-446B-94A7-567C33AEB790}" type="pres">
      <dgm:prSet presAssocID="{8254CA05-A382-4FA9-BB9C-9A5B15C91980}" presName="lineArrowNode" presStyleLbl="alignAccFollowNode1" presStyleIdx="13" presStyleCnt="15"/>
      <dgm:spPr/>
    </dgm:pt>
    <dgm:pt modelId="{8F0F255A-0967-4D04-9FD1-49B54B235801}" type="pres">
      <dgm:prSet presAssocID="{0F70547B-D0E0-4205-9B4B-3860B5DBC26B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591983E-B514-4878-B9C8-B6D645DC223E}" type="pres">
      <dgm:prSet presAssocID="{0F70547B-D0E0-4205-9B4B-3860B5DBC26B}" presName="spacerBetweenCircleAndCallout" presStyleCnt="0">
        <dgm:presLayoutVars/>
      </dgm:prSet>
      <dgm:spPr/>
    </dgm:pt>
    <dgm:pt modelId="{86EEB8D2-6029-450A-83DE-ADF7B58E53D9}" type="pres">
      <dgm:prSet presAssocID="{8254CA05-A382-4FA9-BB9C-9A5B15C91980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C2EA2337-2784-41A9-BD82-2D4595566EEB}" srcId="{190C3C95-A9E0-47BB-B3D9-DFED01DF978D}" destId="{FA70357F-3D6B-4961-AD49-6FBE2FB28A3F}" srcOrd="2" destOrd="0" parTransId="{8EA1E384-D7C1-4350-9B4C-71AA9527A24B}" sibTransId="{89C02951-D15B-4FB8-98C3-7CA3A7169686}"/>
    <dgm:cxn modelId="{7231F039-649A-4CD0-AEA9-44FC077A6109}" type="presOf" srcId="{C446ABCB-A9FA-4018-87DE-C36DE829FAE7}" destId="{5F1DC992-4871-4B37-A35D-49F91F0F4062}" srcOrd="0" destOrd="0" presId="urn:microsoft.com/office/officeart/2016/7/layout/LinearArrowProcessNumbered"/>
    <dgm:cxn modelId="{B01BC650-3488-4B82-A2A9-354FE4E2DC67}" srcId="{190C3C95-A9E0-47BB-B3D9-DFED01DF978D}" destId="{2E08BB8B-F9C4-4D9F-A4B7-17B0371C286B}" srcOrd="0" destOrd="0" parTransId="{7D4CE5FE-902D-43A3-BE4C-3992DE3FC5DD}" sibTransId="{2D24646D-857D-419E-9C21-A3F76A74ADA2}"/>
    <dgm:cxn modelId="{4D9CA278-8A6C-4CA1-BAEC-677C458A433A}" type="presOf" srcId="{72D8AD3D-F48A-4F3D-904C-2B1115547FD2}" destId="{FF595478-D4A7-40A7-9B88-59C63C41CBB0}" srcOrd="0" destOrd="0" presId="urn:microsoft.com/office/officeart/2016/7/layout/LinearArrowProcessNumbered"/>
    <dgm:cxn modelId="{07C4AE58-7516-4D60-9828-20685377BAB1}" type="presOf" srcId="{B4ECA77B-D624-4C10-9BC6-CF8D685A363C}" destId="{D41D4869-26D8-42D7-BB4A-C7EF8939938A}" srcOrd="0" destOrd="0" presId="urn:microsoft.com/office/officeart/2016/7/layout/LinearArrowProcessNumbered"/>
    <dgm:cxn modelId="{223DA980-430C-40CF-9CBD-13B3536A7EB0}" type="presOf" srcId="{2E08BB8B-F9C4-4D9F-A4B7-17B0371C286B}" destId="{9CCBDC21-D591-489D-B43B-0EFFE6F22104}" srcOrd="0" destOrd="0" presId="urn:microsoft.com/office/officeart/2016/7/layout/LinearArrowProcessNumbered"/>
    <dgm:cxn modelId="{A1AFF489-F5D9-496E-84F6-465676B97FFA}" type="presOf" srcId="{190C3C95-A9E0-47BB-B3D9-DFED01DF978D}" destId="{13F198C2-5E1A-419A-AF16-1B31165F2833}" srcOrd="0" destOrd="0" presId="urn:microsoft.com/office/officeart/2016/7/layout/LinearArrowProcessNumbered"/>
    <dgm:cxn modelId="{17EBB08D-71DC-415A-9EA7-1C23363007C3}" type="presOf" srcId="{0F70547B-D0E0-4205-9B4B-3860B5DBC26B}" destId="{8F0F255A-0967-4D04-9FD1-49B54B235801}" srcOrd="0" destOrd="0" presId="urn:microsoft.com/office/officeart/2016/7/layout/LinearArrowProcessNumbered"/>
    <dgm:cxn modelId="{69509390-53AD-4D13-A7B0-AD7CB6811A80}" srcId="{190C3C95-A9E0-47BB-B3D9-DFED01DF978D}" destId="{C446ABCB-A9FA-4018-87DE-C36DE829FAE7}" srcOrd="3" destOrd="0" parTransId="{41FC0A72-CA32-4988-B481-327B8F0AD26C}" sibTransId="{160E4E2B-1471-4719-9164-67AB0DE38EBC}"/>
    <dgm:cxn modelId="{FEBB8B91-AE36-4621-91BF-6E1202C2C882}" type="presOf" srcId="{8254CA05-A382-4FA9-BB9C-9A5B15C91980}" destId="{86EEB8D2-6029-450A-83DE-ADF7B58E53D9}" srcOrd="0" destOrd="0" presId="urn:microsoft.com/office/officeart/2016/7/layout/LinearArrowProcessNumbered"/>
    <dgm:cxn modelId="{2A0E60A3-B3B3-4D7C-96E0-4A021DC5E855}" type="presOf" srcId="{89C02951-D15B-4FB8-98C3-7CA3A7169686}" destId="{5BB60B4E-6B4A-4AFD-92C4-8D0C3A4582FE}" srcOrd="0" destOrd="0" presId="urn:microsoft.com/office/officeart/2016/7/layout/LinearArrowProcessNumbered"/>
    <dgm:cxn modelId="{09B41DC3-838E-49D1-9918-4F0050331B79}" srcId="{190C3C95-A9E0-47BB-B3D9-DFED01DF978D}" destId="{8254CA05-A382-4FA9-BB9C-9A5B15C91980}" srcOrd="4" destOrd="0" parTransId="{57DEEE71-67FD-4562-BDCC-74A272F89F06}" sibTransId="{0F70547B-D0E0-4205-9B4B-3860B5DBC26B}"/>
    <dgm:cxn modelId="{771A2EEA-E2A0-40F0-857F-CED64D344850}" type="presOf" srcId="{FA70357F-3D6B-4961-AD49-6FBE2FB28A3F}" destId="{26EE0429-3A6B-4CAD-A95D-43A0C0F680B9}" srcOrd="0" destOrd="0" presId="urn:microsoft.com/office/officeart/2016/7/layout/LinearArrowProcessNumbered"/>
    <dgm:cxn modelId="{27E26CED-11A0-42C8-8B1D-8316F8401C27}" type="presOf" srcId="{2D24646D-857D-419E-9C21-A3F76A74ADA2}" destId="{30E3C2AC-D619-4B15-9C80-F50671CD2186}" srcOrd="0" destOrd="0" presId="urn:microsoft.com/office/officeart/2016/7/layout/LinearArrowProcessNumbered"/>
    <dgm:cxn modelId="{30A1F9ED-5F22-40B5-903B-36C39A11A948}" type="presOf" srcId="{160E4E2B-1471-4719-9164-67AB0DE38EBC}" destId="{33140D74-8B24-48D2-9E0F-136F59651B61}" srcOrd="0" destOrd="0" presId="urn:microsoft.com/office/officeart/2016/7/layout/LinearArrowProcessNumbered"/>
    <dgm:cxn modelId="{28594FF9-BE0B-432A-89C5-0A68A783489D}" srcId="{190C3C95-A9E0-47BB-B3D9-DFED01DF978D}" destId="{72D8AD3D-F48A-4F3D-904C-2B1115547FD2}" srcOrd="1" destOrd="0" parTransId="{67D6ECA4-B6FA-466B-A4DF-2B45490CB76D}" sibTransId="{B4ECA77B-D624-4C10-9BC6-CF8D685A363C}"/>
    <dgm:cxn modelId="{D9E70180-D5E4-4C09-92A9-29ABDCF93D06}" type="presParOf" srcId="{13F198C2-5E1A-419A-AF16-1B31165F2833}" destId="{F4D46BC5-5234-491B-B7CC-602C2A6FA687}" srcOrd="0" destOrd="0" presId="urn:microsoft.com/office/officeart/2016/7/layout/LinearArrowProcessNumbered"/>
    <dgm:cxn modelId="{958DA157-04C2-44B2-8C2A-A76F1A9F026A}" type="presParOf" srcId="{F4D46BC5-5234-491B-B7CC-602C2A6FA687}" destId="{A848BF64-C603-4DE2-8206-41B4192610D5}" srcOrd="0" destOrd="0" presId="urn:microsoft.com/office/officeart/2016/7/layout/LinearArrowProcessNumbered"/>
    <dgm:cxn modelId="{197127E7-1F6C-4E02-A354-7ED67EBFB883}" type="presParOf" srcId="{F4D46BC5-5234-491B-B7CC-602C2A6FA687}" destId="{B1B98C67-7AE5-4D20-A575-24665E3E6AC6}" srcOrd="1" destOrd="0" presId="urn:microsoft.com/office/officeart/2016/7/layout/LinearArrowProcessNumbered"/>
    <dgm:cxn modelId="{206FE5C1-3484-41CE-8AB3-446495F4804A}" type="presParOf" srcId="{B1B98C67-7AE5-4D20-A575-24665E3E6AC6}" destId="{FE39924B-F61D-48B7-93B1-F1123CD17545}" srcOrd="0" destOrd="0" presId="urn:microsoft.com/office/officeart/2016/7/layout/LinearArrowProcessNumbered"/>
    <dgm:cxn modelId="{9C30792E-82B9-476D-9E8B-C2B85A368717}" type="presParOf" srcId="{B1B98C67-7AE5-4D20-A575-24665E3E6AC6}" destId="{65C62F96-1492-4C80-BD09-09918ACEB36B}" srcOrd="1" destOrd="0" presId="urn:microsoft.com/office/officeart/2016/7/layout/LinearArrowProcessNumbered"/>
    <dgm:cxn modelId="{EC8DEF7E-A128-449C-95FF-1B2729766A67}" type="presParOf" srcId="{B1B98C67-7AE5-4D20-A575-24665E3E6AC6}" destId="{30E3C2AC-D619-4B15-9C80-F50671CD2186}" srcOrd="2" destOrd="0" presId="urn:microsoft.com/office/officeart/2016/7/layout/LinearArrowProcessNumbered"/>
    <dgm:cxn modelId="{66A12ACF-D84D-4FA2-9C87-5B1A11AFA342}" type="presParOf" srcId="{B1B98C67-7AE5-4D20-A575-24665E3E6AC6}" destId="{D375EBC6-1CBE-4876-8B9B-1D9ACE93702C}" srcOrd="3" destOrd="0" presId="urn:microsoft.com/office/officeart/2016/7/layout/LinearArrowProcessNumbered"/>
    <dgm:cxn modelId="{3B7E446D-37A8-41D2-A518-438B536D5517}" type="presParOf" srcId="{F4D46BC5-5234-491B-B7CC-602C2A6FA687}" destId="{9CCBDC21-D591-489D-B43B-0EFFE6F22104}" srcOrd="2" destOrd="0" presId="urn:microsoft.com/office/officeart/2016/7/layout/LinearArrowProcessNumbered"/>
    <dgm:cxn modelId="{A0F6E33B-E478-4DC4-B888-881827F312D5}" type="presParOf" srcId="{13F198C2-5E1A-419A-AF16-1B31165F2833}" destId="{4712F392-B84A-4114-BF75-5AC0F3FC98A3}" srcOrd="1" destOrd="0" presId="urn:microsoft.com/office/officeart/2016/7/layout/LinearArrowProcessNumbered"/>
    <dgm:cxn modelId="{298505A2-0C83-44E0-9098-922BBE2CE608}" type="presParOf" srcId="{13F198C2-5E1A-419A-AF16-1B31165F2833}" destId="{71AB7AEC-D969-4199-B67D-1569DA8F7940}" srcOrd="2" destOrd="0" presId="urn:microsoft.com/office/officeart/2016/7/layout/LinearArrowProcessNumbered"/>
    <dgm:cxn modelId="{117815EA-CD2A-434A-B546-3037AC69646A}" type="presParOf" srcId="{71AB7AEC-D969-4199-B67D-1569DA8F7940}" destId="{A9986A66-37A5-4E3B-9677-59B214222A25}" srcOrd="0" destOrd="0" presId="urn:microsoft.com/office/officeart/2016/7/layout/LinearArrowProcessNumbered"/>
    <dgm:cxn modelId="{BC27AAA5-00AB-426A-A202-669B055B7783}" type="presParOf" srcId="{71AB7AEC-D969-4199-B67D-1569DA8F7940}" destId="{A11DB5FA-7743-43CD-8BB9-670C1A921577}" srcOrd="1" destOrd="0" presId="urn:microsoft.com/office/officeart/2016/7/layout/LinearArrowProcessNumbered"/>
    <dgm:cxn modelId="{5DE35AED-A232-4FCD-A91D-D3097F268385}" type="presParOf" srcId="{A11DB5FA-7743-43CD-8BB9-670C1A921577}" destId="{1496E118-9DE8-4B2B-B5B6-599E55025130}" srcOrd="0" destOrd="0" presId="urn:microsoft.com/office/officeart/2016/7/layout/LinearArrowProcessNumbered"/>
    <dgm:cxn modelId="{FE8801FA-5DBD-489E-BDAD-25B10018C350}" type="presParOf" srcId="{A11DB5FA-7743-43CD-8BB9-670C1A921577}" destId="{53150403-0068-40C2-A448-01042FB64E8B}" srcOrd="1" destOrd="0" presId="urn:microsoft.com/office/officeart/2016/7/layout/LinearArrowProcessNumbered"/>
    <dgm:cxn modelId="{353DB1CB-7482-4F86-B770-D5CE2E9A22BB}" type="presParOf" srcId="{A11DB5FA-7743-43CD-8BB9-670C1A921577}" destId="{D41D4869-26D8-42D7-BB4A-C7EF8939938A}" srcOrd="2" destOrd="0" presId="urn:microsoft.com/office/officeart/2016/7/layout/LinearArrowProcessNumbered"/>
    <dgm:cxn modelId="{E8330E17-CFC1-4432-B4B7-0402D73466A3}" type="presParOf" srcId="{A11DB5FA-7743-43CD-8BB9-670C1A921577}" destId="{9F3764D9-94EA-4EB0-AABD-8E409DE31332}" srcOrd="3" destOrd="0" presId="urn:microsoft.com/office/officeart/2016/7/layout/LinearArrowProcessNumbered"/>
    <dgm:cxn modelId="{8438462B-CB8D-4005-B14E-49480F9982B6}" type="presParOf" srcId="{71AB7AEC-D969-4199-B67D-1569DA8F7940}" destId="{FF595478-D4A7-40A7-9B88-59C63C41CBB0}" srcOrd="2" destOrd="0" presId="urn:microsoft.com/office/officeart/2016/7/layout/LinearArrowProcessNumbered"/>
    <dgm:cxn modelId="{F495DA1A-3299-4CC3-9EC9-C6C3792AB8E5}" type="presParOf" srcId="{13F198C2-5E1A-419A-AF16-1B31165F2833}" destId="{79DCE954-0A26-470F-B1FF-77CC7B8C5025}" srcOrd="3" destOrd="0" presId="urn:microsoft.com/office/officeart/2016/7/layout/LinearArrowProcessNumbered"/>
    <dgm:cxn modelId="{E61BEF16-1D63-4706-8461-4A3961C8081D}" type="presParOf" srcId="{13F198C2-5E1A-419A-AF16-1B31165F2833}" destId="{C902E8D6-A9FE-44DE-8E4B-62023D7E056F}" srcOrd="4" destOrd="0" presId="urn:microsoft.com/office/officeart/2016/7/layout/LinearArrowProcessNumbered"/>
    <dgm:cxn modelId="{56D48511-DCE9-4C8D-8E47-E885EEA8DEE0}" type="presParOf" srcId="{C902E8D6-A9FE-44DE-8E4B-62023D7E056F}" destId="{821DA70C-AC64-4AF3-A2B3-03CFAB638E4B}" srcOrd="0" destOrd="0" presId="urn:microsoft.com/office/officeart/2016/7/layout/LinearArrowProcessNumbered"/>
    <dgm:cxn modelId="{F14304A1-8371-4186-A64F-C56D36B6927F}" type="presParOf" srcId="{C902E8D6-A9FE-44DE-8E4B-62023D7E056F}" destId="{8EE4C4B3-DEA3-42EB-9BAE-AA914DC1CBC8}" srcOrd="1" destOrd="0" presId="urn:microsoft.com/office/officeart/2016/7/layout/LinearArrowProcessNumbered"/>
    <dgm:cxn modelId="{795A70C9-5179-4A8D-A0B7-92ED4BD6B6F4}" type="presParOf" srcId="{8EE4C4B3-DEA3-42EB-9BAE-AA914DC1CBC8}" destId="{0FBCBFC7-623F-4C77-8C4F-44054142B1CE}" srcOrd="0" destOrd="0" presId="urn:microsoft.com/office/officeart/2016/7/layout/LinearArrowProcessNumbered"/>
    <dgm:cxn modelId="{49406A1E-6B8B-474F-87E9-938065E654D8}" type="presParOf" srcId="{8EE4C4B3-DEA3-42EB-9BAE-AA914DC1CBC8}" destId="{E7E6BCC9-7F1C-49A4-B1AA-144CE831BFAE}" srcOrd="1" destOrd="0" presId="urn:microsoft.com/office/officeart/2016/7/layout/LinearArrowProcessNumbered"/>
    <dgm:cxn modelId="{3BB852F9-1474-43F5-8AFF-CCD8C55B4980}" type="presParOf" srcId="{8EE4C4B3-DEA3-42EB-9BAE-AA914DC1CBC8}" destId="{5BB60B4E-6B4A-4AFD-92C4-8D0C3A4582FE}" srcOrd="2" destOrd="0" presId="urn:microsoft.com/office/officeart/2016/7/layout/LinearArrowProcessNumbered"/>
    <dgm:cxn modelId="{B4083375-9C92-4EFC-AAF9-B0843C31AC3B}" type="presParOf" srcId="{8EE4C4B3-DEA3-42EB-9BAE-AA914DC1CBC8}" destId="{C9E87359-B488-4178-ACA6-2C62F8B98A01}" srcOrd="3" destOrd="0" presId="urn:microsoft.com/office/officeart/2016/7/layout/LinearArrowProcessNumbered"/>
    <dgm:cxn modelId="{86063D24-7F15-40A2-A118-97993FC6597B}" type="presParOf" srcId="{C902E8D6-A9FE-44DE-8E4B-62023D7E056F}" destId="{26EE0429-3A6B-4CAD-A95D-43A0C0F680B9}" srcOrd="2" destOrd="0" presId="urn:microsoft.com/office/officeart/2016/7/layout/LinearArrowProcessNumbered"/>
    <dgm:cxn modelId="{5FF04CEA-5580-4F4E-A09D-CFC6EE71CD11}" type="presParOf" srcId="{13F198C2-5E1A-419A-AF16-1B31165F2833}" destId="{F5F9F5EA-D417-41D7-BC84-5521E851A9AE}" srcOrd="5" destOrd="0" presId="urn:microsoft.com/office/officeart/2016/7/layout/LinearArrowProcessNumbered"/>
    <dgm:cxn modelId="{D064678E-94A1-40E7-95BD-352DBB7C4A55}" type="presParOf" srcId="{13F198C2-5E1A-419A-AF16-1B31165F2833}" destId="{EF151615-AA32-452A-8C70-1EB6C5062167}" srcOrd="6" destOrd="0" presId="urn:microsoft.com/office/officeart/2016/7/layout/LinearArrowProcessNumbered"/>
    <dgm:cxn modelId="{D4506B09-7DC6-4D95-921B-6CF8C6B868FB}" type="presParOf" srcId="{EF151615-AA32-452A-8C70-1EB6C5062167}" destId="{23393D46-218F-44A7-BED6-1B71457FED40}" srcOrd="0" destOrd="0" presId="urn:microsoft.com/office/officeart/2016/7/layout/LinearArrowProcessNumbered"/>
    <dgm:cxn modelId="{9DFB840B-357B-4986-A3E2-16A52E89112C}" type="presParOf" srcId="{EF151615-AA32-452A-8C70-1EB6C5062167}" destId="{28022099-A6D2-445A-AEE8-5FE705DBF9D9}" srcOrd="1" destOrd="0" presId="urn:microsoft.com/office/officeart/2016/7/layout/LinearArrowProcessNumbered"/>
    <dgm:cxn modelId="{74047B2E-4401-48B3-9544-37AA494B1C35}" type="presParOf" srcId="{28022099-A6D2-445A-AEE8-5FE705DBF9D9}" destId="{183E003E-3B2F-4166-B31A-3E36BDAA398B}" srcOrd="0" destOrd="0" presId="urn:microsoft.com/office/officeart/2016/7/layout/LinearArrowProcessNumbered"/>
    <dgm:cxn modelId="{3B4BD4DA-E9CA-4344-A36D-B843BBAB2BD4}" type="presParOf" srcId="{28022099-A6D2-445A-AEE8-5FE705DBF9D9}" destId="{F793C060-EFE6-4903-A14B-51F38484C6DD}" srcOrd="1" destOrd="0" presId="urn:microsoft.com/office/officeart/2016/7/layout/LinearArrowProcessNumbered"/>
    <dgm:cxn modelId="{1DE8FB90-8405-420D-9891-78408E52DA4E}" type="presParOf" srcId="{28022099-A6D2-445A-AEE8-5FE705DBF9D9}" destId="{33140D74-8B24-48D2-9E0F-136F59651B61}" srcOrd="2" destOrd="0" presId="urn:microsoft.com/office/officeart/2016/7/layout/LinearArrowProcessNumbered"/>
    <dgm:cxn modelId="{5122B164-E391-4C1B-8B58-3396C2CC8F7C}" type="presParOf" srcId="{28022099-A6D2-445A-AEE8-5FE705DBF9D9}" destId="{E4D11530-6953-4277-B15B-65C961C6BE54}" srcOrd="3" destOrd="0" presId="urn:microsoft.com/office/officeart/2016/7/layout/LinearArrowProcessNumbered"/>
    <dgm:cxn modelId="{028EDAB9-1C97-4D42-8B67-7BD82F2A7A77}" type="presParOf" srcId="{EF151615-AA32-452A-8C70-1EB6C5062167}" destId="{5F1DC992-4871-4B37-A35D-49F91F0F4062}" srcOrd="2" destOrd="0" presId="urn:microsoft.com/office/officeart/2016/7/layout/LinearArrowProcessNumbered"/>
    <dgm:cxn modelId="{8312C3EA-3176-4872-96C1-369184C8D36E}" type="presParOf" srcId="{13F198C2-5E1A-419A-AF16-1B31165F2833}" destId="{1D2C2CB7-E297-4A93-ADAB-1D26C3BA0C33}" srcOrd="7" destOrd="0" presId="urn:microsoft.com/office/officeart/2016/7/layout/LinearArrowProcessNumbered"/>
    <dgm:cxn modelId="{A6DA47CC-0A5C-44B7-8519-A36D4C4326F6}" type="presParOf" srcId="{13F198C2-5E1A-419A-AF16-1B31165F2833}" destId="{FCDEFBDD-2D01-4475-AABF-6AE4635178F7}" srcOrd="8" destOrd="0" presId="urn:microsoft.com/office/officeart/2016/7/layout/LinearArrowProcessNumbered"/>
    <dgm:cxn modelId="{675DE0BF-8C2B-43BD-8FCF-951D05431217}" type="presParOf" srcId="{FCDEFBDD-2D01-4475-AABF-6AE4635178F7}" destId="{92EC6B28-7991-4C44-9C55-04516DF3C8AC}" srcOrd="0" destOrd="0" presId="urn:microsoft.com/office/officeart/2016/7/layout/LinearArrowProcessNumbered"/>
    <dgm:cxn modelId="{E25BC63F-D979-4784-93DE-AA9E7EA48307}" type="presParOf" srcId="{FCDEFBDD-2D01-4475-AABF-6AE4635178F7}" destId="{42441C3D-B954-4BC4-BB8D-37C90C5477B7}" srcOrd="1" destOrd="0" presId="urn:microsoft.com/office/officeart/2016/7/layout/LinearArrowProcessNumbered"/>
    <dgm:cxn modelId="{1E2DE043-356B-4C2A-B913-38E214321207}" type="presParOf" srcId="{42441C3D-B954-4BC4-BB8D-37C90C5477B7}" destId="{172A261B-4ECD-4770-97E1-AEE884766F29}" srcOrd="0" destOrd="0" presId="urn:microsoft.com/office/officeart/2016/7/layout/LinearArrowProcessNumbered"/>
    <dgm:cxn modelId="{255AFC21-7938-40F5-8329-683984EAAC5B}" type="presParOf" srcId="{42441C3D-B954-4BC4-BB8D-37C90C5477B7}" destId="{C07ED8C9-F183-446B-94A7-567C33AEB790}" srcOrd="1" destOrd="0" presId="urn:microsoft.com/office/officeart/2016/7/layout/LinearArrowProcessNumbered"/>
    <dgm:cxn modelId="{9210A752-5C53-4909-894A-44AE55FD44C8}" type="presParOf" srcId="{42441C3D-B954-4BC4-BB8D-37C90C5477B7}" destId="{8F0F255A-0967-4D04-9FD1-49B54B235801}" srcOrd="2" destOrd="0" presId="urn:microsoft.com/office/officeart/2016/7/layout/LinearArrowProcessNumbered"/>
    <dgm:cxn modelId="{D6CC0A05-8104-4181-88DF-86F87C20D0E5}" type="presParOf" srcId="{42441C3D-B954-4BC4-BB8D-37C90C5477B7}" destId="{4591983E-B514-4878-B9C8-B6D645DC223E}" srcOrd="3" destOrd="0" presId="urn:microsoft.com/office/officeart/2016/7/layout/LinearArrowProcessNumbered"/>
    <dgm:cxn modelId="{C46EF33C-DE9A-4F7C-ACEB-25C4A3570734}" type="presParOf" srcId="{FCDEFBDD-2D01-4475-AABF-6AE4635178F7}" destId="{86EEB8D2-6029-450A-83DE-ADF7B58E53D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64EE17-BB2B-477E-94FE-948DCBE0175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9E9065-E5D6-456A-8FDC-E7268CC94B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• CNN performed better in generalization</a:t>
          </a:r>
        </a:p>
      </dgm:t>
    </dgm:pt>
    <dgm:pt modelId="{E5FA13B8-FF50-4F47-902B-9BC3DB8294AE}" type="parTrans" cxnId="{A56806FD-9194-4F61-9EA9-C8AF9A08CF25}">
      <dgm:prSet/>
      <dgm:spPr/>
      <dgm:t>
        <a:bodyPr/>
        <a:lstStyle/>
        <a:p>
          <a:endParaRPr lang="en-US"/>
        </a:p>
      </dgm:t>
    </dgm:pt>
    <dgm:pt modelId="{7C8DE6E4-FCA3-415B-826B-38E700862B37}" type="sibTrans" cxnId="{A56806FD-9194-4F61-9EA9-C8AF9A08CF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26F219-506D-49F0-9BB2-C563C6BB6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•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Linear regression works for simple patterns</a:t>
          </a:r>
        </a:p>
      </dgm:t>
    </dgm:pt>
    <dgm:pt modelId="{ABA0CFD5-E534-48E1-8CDA-378AAB5D42FB}" type="parTrans" cxnId="{6159ADA6-6C41-486A-A389-9463AA39A6A0}">
      <dgm:prSet/>
      <dgm:spPr/>
      <dgm:t>
        <a:bodyPr/>
        <a:lstStyle/>
        <a:p>
          <a:endParaRPr lang="en-US"/>
        </a:p>
      </dgm:t>
    </dgm:pt>
    <dgm:pt modelId="{92BE76C0-DBBE-4024-9D7E-5FAE1D1DD5BF}" type="sibTrans" cxnId="{6159ADA6-6C41-486A-A389-9463AA39A6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BB0B-29BE-4093-A50D-AC681D3F78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• Date and temperature are key features</a:t>
          </a:r>
        </a:p>
      </dgm:t>
    </dgm:pt>
    <dgm:pt modelId="{B808946C-D627-43E1-B83C-A571D4539A44}" type="parTrans" cxnId="{0B8BD56B-FBB5-4BA2-B0CA-E83C45A1CAAB}">
      <dgm:prSet/>
      <dgm:spPr/>
      <dgm:t>
        <a:bodyPr/>
        <a:lstStyle/>
        <a:p>
          <a:endParaRPr lang="en-US"/>
        </a:p>
      </dgm:t>
    </dgm:pt>
    <dgm:pt modelId="{57D00A18-472E-4BE9-99AA-1DB51A3D2126}" type="sibTrans" cxnId="{0B8BD56B-FBB5-4BA2-B0CA-E83C45A1CAAB}">
      <dgm:prSet/>
      <dgm:spPr/>
      <dgm:t>
        <a:bodyPr/>
        <a:lstStyle/>
        <a:p>
          <a:endParaRPr lang="en-US"/>
        </a:p>
      </dgm:t>
    </dgm:pt>
    <dgm:pt modelId="{B25AE7FF-8600-4A88-AA89-8A1C65408E0A}" type="pres">
      <dgm:prSet presAssocID="{3E64EE17-BB2B-477E-94FE-948DCBE01756}" presName="root" presStyleCnt="0">
        <dgm:presLayoutVars>
          <dgm:dir/>
          <dgm:resizeHandles val="exact"/>
        </dgm:presLayoutVars>
      </dgm:prSet>
      <dgm:spPr/>
    </dgm:pt>
    <dgm:pt modelId="{111FE6DD-3336-4196-B6EC-91F908FFA005}" type="pres">
      <dgm:prSet presAssocID="{3E64EE17-BB2B-477E-94FE-948DCBE01756}" presName="container" presStyleCnt="0">
        <dgm:presLayoutVars>
          <dgm:dir/>
          <dgm:resizeHandles val="exact"/>
        </dgm:presLayoutVars>
      </dgm:prSet>
      <dgm:spPr/>
    </dgm:pt>
    <dgm:pt modelId="{8D128EA2-9B6A-4951-8706-D2C5A860F8C2}" type="pres">
      <dgm:prSet presAssocID="{DE9E9065-E5D6-456A-8FDC-E7268CC94B1B}" presName="compNode" presStyleCnt="0"/>
      <dgm:spPr/>
    </dgm:pt>
    <dgm:pt modelId="{28EA7E17-83A3-4D0E-9FB9-D8EE4FECBD7D}" type="pres">
      <dgm:prSet presAssocID="{DE9E9065-E5D6-456A-8FDC-E7268CC94B1B}" presName="iconBgRect" presStyleLbl="bgShp" presStyleIdx="0" presStyleCnt="3"/>
      <dgm:spPr/>
    </dgm:pt>
    <dgm:pt modelId="{D4218105-EF31-4EFE-98AE-013B20D452AE}" type="pres">
      <dgm:prSet presAssocID="{DE9E9065-E5D6-456A-8FDC-E7268CC94B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8F05E281-B471-49E6-8F5E-CCE627054524}" type="pres">
      <dgm:prSet presAssocID="{DE9E9065-E5D6-456A-8FDC-E7268CC94B1B}" presName="spaceRect" presStyleCnt="0"/>
      <dgm:spPr/>
    </dgm:pt>
    <dgm:pt modelId="{B74FC597-3109-46FF-B41F-4CD37E24A19E}" type="pres">
      <dgm:prSet presAssocID="{DE9E9065-E5D6-456A-8FDC-E7268CC94B1B}" presName="textRect" presStyleLbl="revTx" presStyleIdx="0" presStyleCnt="3">
        <dgm:presLayoutVars>
          <dgm:chMax val="1"/>
          <dgm:chPref val="1"/>
        </dgm:presLayoutVars>
      </dgm:prSet>
      <dgm:spPr/>
    </dgm:pt>
    <dgm:pt modelId="{41A3D481-DD65-452C-8D5B-EED5198EDF3A}" type="pres">
      <dgm:prSet presAssocID="{7C8DE6E4-FCA3-415B-826B-38E700862B37}" presName="sibTrans" presStyleLbl="sibTrans2D1" presStyleIdx="0" presStyleCnt="0"/>
      <dgm:spPr/>
    </dgm:pt>
    <dgm:pt modelId="{50CD3C2E-434D-412E-BD7D-19141E1DF879}" type="pres">
      <dgm:prSet presAssocID="{AA26F219-506D-49F0-9BB2-C563C6BB6CDE}" presName="compNode" presStyleCnt="0"/>
      <dgm:spPr/>
    </dgm:pt>
    <dgm:pt modelId="{ED8C7220-2D63-4D51-AF35-F10553FD805D}" type="pres">
      <dgm:prSet presAssocID="{AA26F219-506D-49F0-9BB2-C563C6BB6CDE}" presName="iconBgRect" presStyleLbl="bgShp" presStyleIdx="1" presStyleCnt="3"/>
      <dgm:spPr/>
    </dgm:pt>
    <dgm:pt modelId="{802114E9-4D12-4A97-8674-B52F8C566163}" type="pres">
      <dgm:prSet presAssocID="{AA26F219-506D-49F0-9BB2-C563C6BB6C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B2F9071-DDA5-453D-8A70-8AFAC29485A2}" type="pres">
      <dgm:prSet presAssocID="{AA26F219-506D-49F0-9BB2-C563C6BB6CDE}" presName="spaceRect" presStyleCnt="0"/>
      <dgm:spPr/>
    </dgm:pt>
    <dgm:pt modelId="{9A9A8949-7D0B-4447-B230-C107E017F77A}" type="pres">
      <dgm:prSet presAssocID="{AA26F219-506D-49F0-9BB2-C563C6BB6CDE}" presName="textRect" presStyleLbl="revTx" presStyleIdx="1" presStyleCnt="3">
        <dgm:presLayoutVars>
          <dgm:chMax val="1"/>
          <dgm:chPref val="1"/>
        </dgm:presLayoutVars>
      </dgm:prSet>
      <dgm:spPr/>
    </dgm:pt>
    <dgm:pt modelId="{6337D8DD-F76C-4B8B-B988-3F2228566B1D}" type="pres">
      <dgm:prSet presAssocID="{92BE76C0-DBBE-4024-9D7E-5FAE1D1DD5BF}" presName="sibTrans" presStyleLbl="sibTrans2D1" presStyleIdx="0" presStyleCnt="0"/>
      <dgm:spPr/>
    </dgm:pt>
    <dgm:pt modelId="{C6A67FA7-6EE5-4A43-90FB-77F4C97E3F46}" type="pres">
      <dgm:prSet presAssocID="{1EB9BB0B-29BE-4093-A50D-AC681D3F78A2}" presName="compNode" presStyleCnt="0"/>
      <dgm:spPr/>
    </dgm:pt>
    <dgm:pt modelId="{5A8A64A8-A051-4487-AC3F-436ED364D475}" type="pres">
      <dgm:prSet presAssocID="{1EB9BB0B-29BE-4093-A50D-AC681D3F78A2}" presName="iconBgRect" presStyleLbl="bgShp" presStyleIdx="2" presStyleCnt="3"/>
      <dgm:spPr/>
    </dgm:pt>
    <dgm:pt modelId="{C4AAB87B-2236-4FDB-8934-E00187BE32AB}" type="pres">
      <dgm:prSet presAssocID="{1EB9BB0B-29BE-4093-A50D-AC681D3F78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6945D83-D4F0-4FF2-AE29-03C390A133CA}" type="pres">
      <dgm:prSet presAssocID="{1EB9BB0B-29BE-4093-A50D-AC681D3F78A2}" presName="spaceRect" presStyleCnt="0"/>
      <dgm:spPr/>
    </dgm:pt>
    <dgm:pt modelId="{2B1254D2-BB07-4599-A06C-B749F764F82B}" type="pres">
      <dgm:prSet presAssocID="{1EB9BB0B-29BE-4093-A50D-AC681D3F78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DA5F1E-B8EF-4138-9B21-A45C81AD383F}" type="presOf" srcId="{3E64EE17-BB2B-477E-94FE-948DCBE01756}" destId="{B25AE7FF-8600-4A88-AA89-8A1C65408E0A}" srcOrd="0" destOrd="0" presId="urn:microsoft.com/office/officeart/2018/2/layout/IconCircleList"/>
    <dgm:cxn modelId="{C3DD2D47-D2F9-4E30-8EC7-8768ED79AC5B}" type="presOf" srcId="{AA26F219-506D-49F0-9BB2-C563C6BB6CDE}" destId="{9A9A8949-7D0B-4447-B230-C107E017F77A}" srcOrd="0" destOrd="0" presId="urn:microsoft.com/office/officeart/2018/2/layout/IconCircleList"/>
    <dgm:cxn modelId="{0B8BD56B-FBB5-4BA2-B0CA-E83C45A1CAAB}" srcId="{3E64EE17-BB2B-477E-94FE-948DCBE01756}" destId="{1EB9BB0B-29BE-4093-A50D-AC681D3F78A2}" srcOrd="2" destOrd="0" parTransId="{B808946C-D627-43E1-B83C-A571D4539A44}" sibTransId="{57D00A18-472E-4BE9-99AA-1DB51A3D2126}"/>
    <dgm:cxn modelId="{8A60F26C-FE4F-4B0B-AE23-9354CB422CD0}" type="presOf" srcId="{DE9E9065-E5D6-456A-8FDC-E7268CC94B1B}" destId="{B74FC597-3109-46FF-B41F-4CD37E24A19E}" srcOrd="0" destOrd="0" presId="urn:microsoft.com/office/officeart/2018/2/layout/IconCircleList"/>
    <dgm:cxn modelId="{84304A98-8F02-43ED-863A-2C02EA908BED}" type="presOf" srcId="{7C8DE6E4-FCA3-415B-826B-38E700862B37}" destId="{41A3D481-DD65-452C-8D5B-EED5198EDF3A}" srcOrd="0" destOrd="0" presId="urn:microsoft.com/office/officeart/2018/2/layout/IconCircleList"/>
    <dgm:cxn modelId="{7BBA709C-A41B-4266-8676-E7D36B3C5455}" type="presOf" srcId="{1EB9BB0B-29BE-4093-A50D-AC681D3F78A2}" destId="{2B1254D2-BB07-4599-A06C-B749F764F82B}" srcOrd="0" destOrd="0" presId="urn:microsoft.com/office/officeart/2018/2/layout/IconCircleList"/>
    <dgm:cxn modelId="{6159ADA6-6C41-486A-A389-9463AA39A6A0}" srcId="{3E64EE17-BB2B-477E-94FE-948DCBE01756}" destId="{AA26F219-506D-49F0-9BB2-C563C6BB6CDE}" srcOrd="1" destOrd="0" parTransId="{ABA0CFD5-E534-48E1-8CDA-378AAB5D42FB}" sibTransId="{92BE76C0-DBBE-4024-9D7E-5FAE1D1DD5BF}"/>
    <dgm:cxn modelId="{8EAAFEBE-F860-4CE7-A2D7-BEE60F359623}" type="presOf" srcId="{92BE76C0-DBBE-4024-9D7E-5FAE1D1DD5BF}" destId="{6337D8DD-F76C-4B8B-B988-3F2228566B1D}" srcOrd="0" destOrd="0" presId="urn:microsoft.com/office/officeart/2018/2/layout/IconCircleList"/>
    <dgm:cxn modelId="{A56806FD-9194-4F61-9EA9-C8AF9A08CF25}" srcId="{3E64EE17-BB2B-477E-94FE-948DCBE01756}" destId="{DE9E9065-E5D6-456A-8FDC-E7268CC94B1B}" srcOrd="0" destOrd="0" parTransId="{E5FA13B8-FF50-4F47-902B-9BC3DB8294AE}" sibTransId="{7C8DE6E4-FCA3-415B-826B-38E700862B37}"/>
    <dgm:cxn modelId="{0485D7B9-31DF-4B53-A02E-47963C8E0CFA}" type="presParOf" srcId="{B25AE7FF-8600-4A88-AA89-8A1C65408E0A}" destId="{111FE6DD-3336-4196-B6EC-91F908FFA005}" srcOrd="0" destOrd="0" presId="urn:microsoft.com/office/officeart/2018/2/layout/IconCircleList"/>
    <dgm:cxn modelId="{5B977E9B-3F59-4936-9909-073B7E0E3292}" type="presParOf" srcId="{111FE6DD-3336-4196-B6EC-91F908FFA005}" destId="{8D128EA2-9B6A-4951-8706-D2C5A860F8C2}" srcOrd="0" destOrd="0" presId="urn:microsoft.com/office/officeart/2018/2/layout/IconCircleList"/>
    <dgm:cxn modelId="{87173A61-93F8-43AB-9DBB-917F40B23576}" type="presParOf" srcId="{8D128EA2-9B6A-4951-8706-D2C5A860F8C2}" destId="{28EA7E17-83A3-4D0E-9FB9-D8EE4FECBD7D}" srcOrd="0" destOrd="0" presId="urn:microsoft.com/office/officeart/2018/2/layout/IconCircleList"/>
    <dgm:cxn modelId="{DF05771F-B468-4848-BF5C-5CD55DAAB0C5}" type="presParOf" srcId="{8D128EA2-9B6A-4951-8706-D2C5A860F8C2}" destId="{D4218105-EF31-4EFE-98AE-013B20D452AE}" srcOrd="1" destOrd="0" presId="urn:microsoft.com/office/officeart/2018/2/layout/IconCircleList"/>
    <dgm:cxn modelId="{BCCC008D-8D78-45E9-9098-CC6225D9BF61}" type="presParOf" srcId="{8D128EA2-9B6A-4951-8706-D2C5A860F8C2}" destId="{8F05E281-B471-49E6-8F5E-CCE627054524}" srcOrd="2" destOrd="0" presId="urn:microsoft.com/office/officeart/2018/2/layout/IconCircleList"/>
    <dgm:cxn modelId="{77ACB5F1-70AF-406F-9239-FA636E4FBC6F}" type="presParOf" srcId="{8D128EA2-9B6A-4951-8706-D2C5A860F8C2}" destId="{B74FC597-3109-46FF-B41F-4CD37E24A19E}" srcOrd="3" destOrd="0" presId="urn:microsoft.com/office/officeart/2018/2/layout/IconCircleList"/>
    <dgm:cxn modelId="{88241B3E-BD0F-4AA6-8E1B-11545D6D1D63}" type="presParOf" srcId="{111FE6DD-3336-4196-B6EC-91F908FFA005}" destId="{41A3D481-DD65-452C-8D5B-EED5198EDF3A}" srcOrd="1" destOrd="0" presId="urn:microsoft.com/office/officeart/2018/2/layout/IconCircleList"/>
    <dgm:cxn modelId="{2E285437-3EF0-422A-A1B2-4245734B1A5B}" type="presParOf" srcId="{111FE6DD-3336-4196-B6EC-91F908FFA005}" destId="{50CD3C2E-434D-412E-BD7D-19141E1DF879}" srcOrd="2" destOrd="0" presId="urn:microsoft.com/office/officeart/2018/2/layout/IconCircleList"/>
    <dgm:cxn modelId="{E001B470-51BC-4EDA-AA34-EEC0CB505530}" type="presParOf" srcId="{50CD3C2E-434D-412E-BD7D-19141E1DF879}" destId="{ED8C7220-2D63-4D51-AF35-F10553FD805D}" srcOrd="0" destOrd="0" presId="urn:microsoft.com/office/officeart/2018/2/layout/IconCircleList"/>
    <dgm:cxn modelId="{F03CC1A8-10A0-4C1E-AC42-BD85ACBBEA32}" type="presParOf" srcId="{50CD3C2E-434D-412E-BD7D-19141E1DF879}" destId="{802114E9-4D12-4A97-8674-B52F8C566163}" srcOrd="1" destOrd="0" presId="urn:microsoft.com/office/officeart/2018/2/layout/IconCircleList"/>
    <dgm:cxn modelId="{36D4B38A-94A4-4A10-A104-C43822F8C50B}" type="presParOf" srcId="{50CD3C2E-434D-412E-BD7D-19141E1DF879}" destId="{1B2F9071-DDA5-453D-8A70-8AFAC29485A2}" srcOrd="2" destOrd="0" presId="urn:microsoft.com/office/officeart/2018/2/layout/IconCircleList"/>
    <dgm:cxn modelId="{E21B0F67-1DCC-4787-A508-F6B486F01781}" type="presParOf" srcId="{50CD3C2E-434D-412E-BD7D-19141E1DF879}" destId="{9A9A8949-7D0B-4447-B230-C107E017F77A}" srcOrd="3" destOrd="0" presId="urn:microsoft.com/office/officeart/2018/2/layout/IconCircleList"/>
    <dgm:cxn modelId="{02903ED1-5593-45E6-ADF9-E56D7F240EBD}" type="presParOf" srcId="{111FE6DD-3336-4196-B6EC-91F908FFA005}" destId="{6337D8DD-F76C-4B8B-B988-3F2228566B1D}" srcOrd="3" destOrd="0" presId="urn:microsoft.com/office/officeart/2018/2/layout/IconCircleList"/>
    <dgm:cxn modelId="{3CE064F4-FEA4-4917-92BE-C6653ED46BD7}" type="presParOf" srcId="{111FE6DD-3336-4196-B6EC-91F908FFA005}" destId="{C6A67FA7-6EE5-4A43-90FB-77F4C97E3F46}" srcOrd="4" destOrd="0" presId="urn:microsoft.com/office/officeart/2018/2/layout/IconCircleList"/>
    <dgm:cxn modelId="{8D962925-3658-4455-A0F9-53B65A16EEBC}" type="presParOf" srcId="{C6A67FA7-6EE5-4A43-90FB-77F4C97E3F46}" destId="{5A8A64A8-A051-4487-AC3F-436ED364D475}" srcOrd="0" destOrd="0" presId="urn:microsoft.com/office/officeart/2018/2/layout/IconCircleList"/>
    <dgm:cxn modelId="{723EB643-4A43-4BE5-982C-0C5F52C3F386}" type="presParOf" srcId="{C6A67FA7-6EE5-4A43-90FB-77F4C97E3F46}" destId="{C4AAB87B-2236-4FDB-8934-E00187BE32AB}" srcOrd="1" destOrd="0" presId="urn:microsoft.com/office/officeart/2018/2/layout/IconCircleList"/>
    <dgm:cxn modelId="{B6BDF2BB-53FA-4821-9D9D-6B9E855979F2}" type="presParOf" srcId="{C6A67FA7-6EE5-4A43-90FB-77F4C97E3F46}" destId="{86945D83-D4F0-4FF2-AE29-03C390A133CA}" srcOrd="2" destOrd="0" presId="urn:microsoft.com/office/officeart/2018/2/layout/IconCircleList"/>
    <dgm:cxn modelId="{F025D68F-2C0B-4CA5-A8CD-C7EE075B36F4}" type="presParOf" srcId="{C6A67FA7-6EE5-4A43-90FB-77F4C97E3F46}" destId="{2B1254D2-BB07-4599-A06C-B749F764F8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EC5465-0E4B-4BD3-B951-9A93EE1209C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7491B-9E65-42EE-9C44-D4E2351FD2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/>
              </a:solidFill>
            </a:rPr>
            <a:t>• Extend to other product categories</a:t>
          </a:r>
        </a:p>
      </dgm:t>
    </dgm:pt>
    <dgm:pt modelId="{2DAF4FBA-8617-4704-953B-DBA0ADF183D6}" type="parTrans" cxnId="{C68A086A-A5A4-425B-A582-2AECA0295018}">
      <dgm:prSet/>
      <dgm:spPr/>
      <dgm:t>
        <a:bodyPr/>
        <a:lstStyle/>
        <a:p>
          <a:endParaRPr lang="en-US"/>
        </a:p>
      </dgm:t>
    </dgm:pt>
    <dgm:pt modelId="{2197150C-A661-482D-9FB7-08371CB37AD8}" type="sibTrans" cxnId="{C68A086A-A5A4-425B-A582-2AECA0295018}">
      <dgm:prSet/>
      <dgm:spPr/>
      <dgm:t>
        <a:bodyPr/>
        <a:lstStyle/>
        <a:p>
          <a:endParaRPr lang="en-US"/>
        </a:p>
      </dgm:t>
    </dgm:pt>
    <dgm:pt modelId="{6C5E5C4B-4B4E-489A-80E8-1E09852529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/>
              </a:solidFill>
            </a:rPr>
            <a:t>• Explore LSTM or Transformer models</a:t>
          </a:r>
        </a:p>
      </dgm:t>
    </dgm:pt>
    <dgm:pt modelId="{12402FC0-0D6E-4FB8-B4E0-FC32E0F80EA1}" type="parTrans" cxnId="{C4097D06-752B-438C-9011-1E45F125186B}">
      <dgm:prSet/>
      <dgm:spPr/>
      <dgm:t>
        <a:bodyPr/>
        <a:lstStyle/>
        <a:p>
          <a:endParaRPr lang="en-US"/>
        </a:p>
      </dgm:t>
    </dgm:pt>
    <dgm:pt modelId="{324B3280-7C86-46AD-B2A7-E6D8A64FE56B}" type="sibTrans" cxnId="{C4097D06-752B-438C-9011-1E45F125186B}">
      <dgm:prSet/>
      <dgm:spPr/>
      <dgm:t>
        <a:bodyPr/>
        <a:lstStyle/>
        <a:p>
          <a:endParaRPr lang="en-US"/>
        </a:p>
      </dgm:t>
    </dgm:pt>
    <dgm:pt modelId="{16A59A5C-383D-4C5E-896D-D5F6411697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/>
              </a:solidFill>
            </a:rPr>
            <a:t>• Use external features like holidays, promotions</a:t>
          </a:r>
        </a:p>
      </dgm:t>
    </dgm:pt>
    <dgm:pt modelId="{4B818A9C-952B-40BF-87E9-FEB184E7EFB1}" type="parTrans" cxnId="{623C1A94-6C83-49A0-900A-FE74F47F8486}">
      <dgm:prSet/>
      <dgm:spPr/>
      <dgm:t>
        <a:bodyPr/>
        <a:lstStyle/>
        <a:p>
          <a:endParaRPr lang="en-US"/>
        </a:p>
      </dgm:t>
    </dgm:pt>
    <dgm:pt modelId="{4A076628-62E0-41BC-ACF7-05C5D94AE18A}" type="sibTrans" cxnId="{623C1A94-6C83-49A0-900A-FE74F47F8486}">
      <dgm:prSet/>
      <dgm:spPr/>
      <dgm:t>
        <a:bodyPr/>
        <a:lstStyle/>
        <a:p>
          <a:endParaRPr lang="en-US"/>
        </a:p>
      </dgm:t>
    </dgm:pt>
    <dgm:pt modelId="{1BE7A82E-C7DC-4580-BF78-8071A1024230}" type="pres">
      <dgm:prSet presAssocID="{E5EC5465-0E4B-4BD3-B951-9A93EE1209CC}" presName="root" presStyleCnt="0">
        <dgm:presLayoutVars>
          <dgm:dir/>
          <dgm:resizeHandles val="exact"/>
        </dgm:presLayoutVars>
      </dgm:prSet>
      <dgm:spPr/>
    </dgm:pt>
    <dgm:pt modelId="{2E5D959F-565B-4F86-A9D9-019BD072ADE6}" type="pres">
      <dgm:prSet presAssocID="{0897491B-9E65-42EE-9C44-D4E2351FD2B1}" presName="compNode" presStyleCnt="0"/>
      <dgm:spPr/>
    </dgm:pt>
    <dgm:pt modelId="{494D8AA3-5152-40C3-A549-0A0E874C7E9E}" type="pres">
      <dgm:prSet presAssocID="{0897491B-9E65-42EE-9C44-D4E2351FD2B1}" presName="iconBgRect" presStyleLbl="bgShp" presStyleIdx="0" presStyleCnt="3"/>
      <dgm:spPr/>
    </dgm:pt>
    <dgm:pt modelId="{03261BC2-A9EA-4517-ADD6-5830563E24E4}" type="pres">
      <dgm:prSet presAssocID="{0897491B-9E65-42EE-9C44-D4E2351FD2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683A85-AE59-4F7E-A102-31A606CF21F6}" type="pres">
      <dgm:prSet presAssocID="{0897491B-9E65-42EE-9C44-D4E2351FD2B1}" presName="spaceRect" presStyleCnt="0"/>
      <dgm:spPr/>
    </dgm:pt>
    <dgm:pt modelId="{2EE8E66C-5E7C-44EB-85C5-8FB9416E7F80}" type="pres">
      <dgm:prSet presAssocID="{0897491B-9E65-42EE-9C44-D4E2351FD2B1}" presName="textRect" presStyleLbl="revTx" presStyleIdx="0" presStyleCnt="3">
        <dgm:presLayoutVars>
          <dgm:chMax val="1"/>
          <dgm:chPref val="1"/>
        </dgm:presLayoutVars>
      </dgm:prSet>
      <dgm:spPr/>
    </dgm:pt>
    <dgm:pt modelId="{99C22569-51FE-48AE-B9D3-B12337453076}" type="pres">
      <dgm:prSet presAssocID="{2197150C-A661-482D-9FB7-08371CB37AD8}" presName="sibTrans" presStyleCnt="0"/>
      <dgm:spPr/>
    </dgm:pt>
    <dgm:pt modelId="{67D8EBF5-F8F7-4108-BBA1-430BC2F87086}" type="pres">
      <dgm:prSet presAssocID="{6C5E5C4B-4B4E-489A-80E8-1E0985252973}" presName="compNode" presStyleCnt="0"/>
      <dgm:spPr/>
    </dgm:pt>
    <dgm:pt modelId="{386F4D54-5C73-407D-B08A-CDFFE4F226C3}" type="pres">
      <dgm:prSet presAssocID="{6C5E5C4B-4B4E-489A-80E8-1E0985252973}" presName="iconBgRect" presStyleLbl="bgShp" presStyleIdx="1" presStyleCnt="3"/>
      <dgm:spPr/>
    </dgm:pt>
    <dgm:pt modelId="{90067447-A237-4686-B5A9-37D70C3FA10A}" type="pres">
      <dgm:prSet presAssocID="{6C5E5C4B-4B4E-489A-80E8-1E09852529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A125ACBA-F2B8-4046-B83E-57C7B4636230}" type="pres">
      <dgm:prSet presAssocID="{6C5E5C4B-4B4E-489A-80E8-1E0985252973}" presName="spaceRect" presStyleCnt="0"/>
      <dgm:spPr/>
    </dgm:pt>
    <dgm:pt modelId="{3B4A28DD-B4E8-4514-80B4-98D46CFC3AAD}" type="pres">
      <dgm:prSet presAssocID="{6C5E5C4B-4B4E-489A-80E8-1E0985252973}" presName="textRect" presStyleLbl="revTx" presStyleIdx="1" presStyleCnt="3">
        <dgm:presLayoutVars>
          <dgm:chMax val="1"/>
          <dgm:chPref val="1"/>
        </dgm:presLayoutVars>
      </dgm:prSet>
      <dgm:spPr/>
    </dgm:pt>
    <dgm:pt modelId="{8846F19E-725F-4FD9-AABE-C4C6F2777E9E}" type="pres">
      <dgm:prSet presAssocID="{324B3280-7C86-46AD-B2A7-E6D8A64FE56B}" presName="sibTrans" presStyleCnt="0"/>
      <dgm:spPr/>
    </dgm:pt>
    <dgm:pt modelId="{09191E48-0C6F-4243-96F3-EB968E4AAC4E}" type="pres">
      <dgm:prSet presAssocID="{16A59A5C-383D-4C5E-896D-D5F641169740}" presName="compNode" presStyleCnt="0"/>
      <dgm:spPr/>
    </dgm:pt>
    <dgm:pt modelId="{57C063C2-485A-494A-9CB7-9265439C1F50}" type="pres">
      <dgm:prSet presAssocID="{16A59A5C-383D-4C5E-896D-D5F641169740}" presName="iconBgRect" presStyleLbl="bgShp" presStyleIdx="2" presStyleCnt="3"/>
      <dgm:spPr/>
    </dgm:pt>
    <dgm:pt modelId="{25562120-EA6B-43FD-A778-1C53836851FF}" type="pres">
      <dgm:prSet presAssocID="{16A59A5C-383D-4C5E-896D-D5F6411697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stive Lantern"/>
        </a:ext>
      </dgm:extLst>
    </dgm:pt>
    <dgm:pt modelId="{F2890889-75F9-4BBD-AFBF-53977AFC9A9B}" type="pres">
      <dgm:prSet presAssocID="{16A59A5C-383D-4C5E-896D-D5F641169740}" presName="spaceRect" presStyleCnt="0"/>
      <dgm:spPr/>
    </dgm:pt>
    <dgm:pt modelId="{01694DB5-30E0-42A1-B133-2D19343A476C}" type="pres">
      <dgm:prSet presAssocID="{16A59A5C-383D-4C5E-896D-D5F6411697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097D06-752B-438C-9011-1E45F125186B}" srcId="{E5EC5465-0E4B-4BD3-B951-9A93EE1209CC}" destId="{6C5E5C4B-4B4E-489A-80E8-1E0985252973}" srcOrd="1" destOrd="0" parTransId="{12402FC0-0D6E-4FB8-B4E0-FC32E0F80EA1}" sibTransId="{324B3280-7C86-46AD-B2A7-E6D8A64FE56B}"/>
    <dgm:cxn modelId="{E6AABB06-CAF2-434C-A1B6-DF99FAAE3536}" type="presOf" srcId="{16A59A5C-383D-4C5E-896D-D5F641169740}" destId="{01694DB5-30E0-42A1-B133-2D19343A476C}" srcOrd="0" destOrd="0" presId="urn:microsoft.com/office/officeart/2018/5/layout/IconCircleLabelList"/>
    <dgm:cxn modelId="{BC7D5409-D853-4E46-84A3-5F2E0625F310}" type="presOf" srcId="{E5EC5465-0E4B-4BD3-B951-9A93EE1209CC}" destId="{1BE7A82E-C7DC-4580-BF78-8071A1024230}" srcOrd="0" destOrd="0" presId="urn:microsoft.com/office/officeart/2018/5/layout/IconCircleLabelList"/>
    <dgm:cxn modelId="{124B0542-E35D-4A36-89F9-F1C122AE9FFB}" type="presOf" srcId="{6C5E5C4B-4B4E-489A-80E8-1E0985252973}" destId="{3B4A28DD-B4E8-4514-80B4-98D46CFC3AAD}" srcOrd="0" destOrd="0" presId="urn:microsoft.com/office/officeart/2018/5/layout/IconCircleLabelList"/>
    <dgm:cxn modelId="{C68A086A-A5A4-425B-A582-2AECA0295018}" srcId="{E5EC5465-0E4B-4BD3-B951-9A93EE1209CC}" destId="{0897491B-9E65-42EE-9C44-D4E2351FD2B1}" srcOrd="0" destOrd="0" parTransId="{2DAF4FBA-8617-4704-953B-DBA0ADF183D6}" sibTransId="{2197150C-A661-482D-9FB7-08371CB37AD8}"/>
    <dgm:cxn modelId="{C02DF385-CC44-400E-AE2A-E5036EA21EA6}" type="presOf" srcId="{0897491B-9E65-42EE-9C44-D4E2351FD2B1}" destId="{2EE8E66C-5E7C-44EB-85C5-8FB9416E7F80}" srcOrd="0" destOrd="0" presId="urn:microsoft.com/office/officeart/2018/5/layout/IconCircleLabelList"/>
    <dgm:cxn modelId="{623C1A94-6C83-49A0-900A-FE74F47F8486}" srcId="{E5EC5465-0E4B-4BD3-B951-9A93EE1209CC}" destId="{16A59A5C-383D-4C5E-896D-D5F641169740}" srcOrd="2" destOrd="0" parTransId="{4B818A9C-952B-40BF-87E9-FEB184E7EFB1}" sibTransId="{4A076628-62E0-41BC-ACF7-05C5D94AE18A}"/>
    <dgm:cxn modelId="{6389F8F5-38B4-4570-91CF-9EDDC271BF12}" type="presParOf" srcId="{1BE7A82E-C7DC-4580-BF78-8071A1024230}" destId="{2E5D959F-565B-4F86-A9D9-019BD072ADE6}" srcOrd="0" destOrd="0" presId="urn:microsoft.com/office/officeart/2018/5/layout/IconCircleLabelList"/>
    <dgm:cxn modelId="{A37960F5-74BB-4103-AB8B-AC31AA2A5E78}" type="presParOf" srcId="{2E5D959F-565B-4F86-A9D9-019BD072ADE6}" destId="{494D8AA3-5152-40C3-A549-0A0E874C7E9E}" srcOrd="0" destOrd="0" presId="urn:microsoft.com/office/officeart/2018/5/layout/IconCircleLabelList"/>
    <dgm:cxn modelId="{E80E6B4C-6BC5-4C1B-A12E-9FF26A7BCFEF}" type="presParOf" srcId="{2E5D959F-565B-4F86-A9D9-019BD072ADE6}" destId="{03261BC2-A9EA-4517-ADD6-5830563E24E4}" srcOrd="1" destOrd="0" presId="urn:microsoft.com/office/officeart/2018/5/layout/IconCircleLabelList"/>
    <dgm:cxn modelId="{F5418365-3293-47CE-8D5F-3BDE26290F62}" type="presParOf" srcId="{2E5D959F-565B-4F86-A9D9-019BD072ADE6}" destId="{7B683A85-AE59-4F7E-A102-31A606CF21F6}" srcOrd="2" destOrd="0" presId="urn:microsoft.com/office/officeart/2018/5/layout/IconCircleLabelList"/>
    <dgm:cxn modelId="{08EE3726-FDD1-45AA-BF9A-6A780309EA36}" type="presParOf" srcId="{2E5D959F-565B-4F86-A9D9-019BD072ADE6}" destId="{2EE8E66C-5E7C-44EB-85C5-8FB9416E7F80}" srcOrd="3" destOrd="0" presId="urn:microsoft.com/office/officeart/2018/5/layout/IconCircleLabelList"/>
    <dgm:cxn modelId="{6F984848-C986-4097-9B78-CE2A221C3E19}" type="presParOf" srcId="{1BE7A82E-C7DC-4580-BF78-8071A1024230}" destId="{99C22569-51FE-48AE-B9D3-B12337453076}" srcOrd="1" destOrd="0" presId="urn:microsoft.com/office/officeart/2018/5/layout/IconCircleLabelList"/>
    <dgm:cxn modelId="{1D97E2EE-22E5-4D5A-AC65-A990667B5390}" type="presParOf" srcId="{1BE7A82E-C7DC-4580-BF78-8071A1024230}" destId="{67D8EBF5-F8F7-4108-BBA1-430BC2F87086}" srcOrd="2" destOrd="0" presId="urn:microsoft.com/office/officeart/2018/5/layout/IconCircleLabelList"/>
    <dgm:cxn modelId="{3CA39A96-14D4-4B5F-B777-F7179C905658}" type="presParOf" srcId="{67D8EBF5-F8F7-4108-BBA1-430BC2F87086}" destId="{386F4D54-5C73-407D-B08A-CDFFE4F226C3}" srcOrd="0" destOrd="0" presId="urn:microsoft.com/office/officeart/2018/5/layout/IconCircleLabelList"/>
    <dgm:cxn modelId="{B94C07AB-D6D0-4675-ABCD-EF6316CA96F9}" type="presParOf" srcId="{67D8EBF5-F8F7-4108-BBA1-430BC2F87086}" destId="{90067447-A237-4686-B5A9-37D70C3FA10A}" srcOrd="1" destOrd="0" presId="urn:microsoft.com/office/officeart/2018/5/layout/IconCircleLabelList"/>
    <dgm:cxn modelId="{38218DEA-48A7-4E0E-8155-B950D2327E3C}" type="presParOf" srcId="{67D8EBF5-F8F7-4108-BBA1-430BC2F87086}" destId="{A125ACBA-F2B8-4046-B83E-57C7B4636230}" srcOrd="2" destOrd="0" presId="urn:microsoft.com/office/officeart/2018/5/layout/IconCircleLabelList"/>
    <dgm:cxn modelId="{25C93479-FE6F-486A-8FEE-619563BA3D1E}" type="presParOf" srcId="{67D8EBF5-F8F7-4108-BBA1-430BC2F87086}" destId="{3B4A28DD-B4E8-4514-80B4-98D46CFC3AAD}" srcOrd="3" destOrd="0" presId="urn:microsoft.com/office/officeart/2018/5/layout/IconCircleLabelList"/>
    <dgm:cxn modelId="{0E5F093F-56B9-41CD-A44C-16E19325162E}" type="presParOf" srcId="{1BE7A82E-C7DC-4580-BF78-8071A1024230}" destId="{8846F19E-725F-4FD9-AABE-C4C6F2777E9E}" srcOrd="3" destOrd="0" presId="urn:microsoft.com/office/officeart/2018/5/layout/IconCircleLabelList"/>
    <dgm:cxn modelId="{427486F6-5419-4B99-8EA8-0122193CB407}" type="presParOf" srcId="{1BE7A82E-C7DC-4580-BF78-8071A1024230}" destId="{09191E48-0C6F-4243-96F3-EB968E4AAC4E}" srcOrd="4" destOrd="0" presId="urn:microsoft.com/office/officeart/2018/5/layout/IconCircleLabelList"/>
    <dgm:cxn modelId="{D9412B42-777F-4D33-A1C2-242798D0BD0F}" type="presParOf" srcId="{09191E48-0C6F-4243-96F3-EB968E4AAC4E}" destId="{57C063C2-485A-494A-9CB7-9265439C1F50}" srcOrd="0" destOrd="0" presId="urn:microsoft.com/office/officeart/2018/5/layout/IconCircleLabelList"/>
    <dgm:cxn modelId="{51B0EB24-C79F-4439-B6E7-3592B6EE2979}" type="presParOf" srcId="{09191E48-0C6F-4243-96F3-EB968E4AAC4E}" destId="{25562120-EA6B-43FD-A778-1C53836851FF}" srcOrd="1" destOrd="0" presId="urn:microsoft.com/office/officeart/2018/5/layout/IconCircleLabelList"/>
    <dgm:cxn modelId="{6391588D-1195-4FB4-A8FD-B7286751151E}" type="presParOf" srcId="{09191E48-0C6F-4243-96F3-EB968E4AAC4E}" destId="{F2890889-75F9-4BBD-AFBF-53977AFC9A9B}" srcOrd="2" destOrd="0" presId="urn:microsoft.com/office/officeart/2018/5/layout/IconCircleLabelList"/>
    <dgm:cxn modelId="{A32C83B1-ED3A-4AFD-B35C-A23BD64D028C}" type="presParOf" srcId="{09191E48-0C6F-4243-96F3-EB968E4AAC4E}" destId="{01694DB5-30E0-42A1-B133-2D19343A47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327EA-B6D6-4347-AF96-E87CA1255E98}">
      <dsp:nvSpPr>
        <dsp:cNvPr id="0" name=""/>
        <dsp:cNvSpPr/>
      </dsp:nvSpPr>
      <dsp:spPr>
        <a:xfrm>
          <a:off x="1004" y="1208959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88C42-A95A-4D56-8435-5304B4B55819}">
      <dsp:nvSpPr>
        <dsp:cNvPr id="0" name=""/>
        <dsp:cNvSpPr/>
      </dsp:nvSpPr>
      <dsp:spPr>
        <a:xfrm>
          <a:off x="392794" y="1581160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Dual Approach using Linear Regression &amp; CNN</a:t>
          </a:r>
        </a:p>
      </dsp:txBody>
      <dsp:txXfrm>
        <a:off x="458374" y="1646740"/>
        <a:ext cx="3394950" cy="2107920"/>
      </dsp:txXfrm>
    </dsp:sp>
    <dsp:sp modelId="{0A871D56-D4D1-403B-B2CE-6C00963FC03C}">
      <dsp:nvSpPr>
        <dsp:cNvPr id="0" name=""/>
        <dsp:cNvSpPr/>
      </dsp:nvSpPr>
      <dsp:spPr>
        <a:xfrm>
          <a:off x="4310695" y="1208959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988F8-E4FB-4919-A14F-C6314B4A29B0}">
      <dsp:nvSpPr>
        <dsp:cNvPr id="0" name=""/>
        <dsp:cNvSpPr/>
      </dsp:nvSpPr>
      <dsp:spPr>
        <a:xfrm>
          <a:off x="4702485" y="1581160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By</a:t>
          </a:r>
          <a:r>
            <a:rPr lang="en-US" sz="1200" kern="1200" dirty="0"/>
            <a:t>: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HARISHWAR REDDY MUDDAM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RAMYA KOLLU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768065" y="1646740"/>
        <a:ext cx="3394950" cy="2107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2F081-719E-4247-9D47-5C708F5ED656}">
      <dsp:nvSpPr>
        <dsp:cNvPr id="0" name=""/>
        <dsp:cNvSpPr/>
      </dsp:nvSpPr>
      <dsp:spPr>
        <a:xfrm>
          <a:off x="750914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9D2E4-BE9C-468D-89D1-2C751B3E49C6}">
      <dsp:nvSpPr>
        <dsp:cNvPr id="0" name=""/>
        <dsp:cNvSpPr/>
      </dsp:nvSpPr>
      <dsp:spPr>
        <a:xfrm>
          <a:off x="90151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•</a:t>
          </a:r>
          <a:r>
            <a:rPr lang="en-US" sz="1700" kern="1200" dirty="0"/>
            <a:t> </a:t>
          </a:r>
          <a:r>
            <a:rPr lang="en-US" sz="1700" kern="1200" dirty="0">
              <a:solidFill>
                <a:schemeClr val="bg1"/>
              </a:solidFill>
            </a:rPr>
            <a:t>Goal: Predict future sales for 6 product categories</a:t>
          </a:r>
        </a:p>
      </dsp:txBody>
      <dsp:txXfrm>
        <a:off x="90151" y="2854204"/>
        <a:ext cx="2402775" cy="720000"/>
      </dsp:txXfrm>
    </dsp:sp>
    <dsp:sp modelId="{E38D5592-CB36-47C4-B4FB-FA6B4F9474FC}">
      <dsp:nvSpPr>
        <dsp:cNvPr id="0" name=""/>
        <dsp:cNvSpPr/>
      </dsp:nvSpPr>
      <dsp:spPr>
        <a:xfrm>
          <a:off x="3574175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CDB0E-FA6B-40B2-830C-D6A022C142A6}">
      <dsp:nvSpPr>
        <dsp:cNvPr id="0" name=""/>
        <dsp:cNvSpPr/>
      </dsp:nvSpPr>
      <dsp:spPr>
        <a:xfrm>
          <a:off x="2913412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•</a:t>
          </a:r>
          <a:r>
            <a:rPr lang="en-US" sz="1700" kern="1200" dirty="0"/>
            <a:t> </a:t>
          </a:r>
          <a:r>
            <a:rPr lang="en-US" sz="1700" kern="1200" dirty="0">
              <a:solidFill>
                <a:schemeClr val="bg1"/>
              </a:solidFill>
            </a:rPr>
            <a:t>Models used: Linear Regression and CNN</a:t>
          </a:r>
        </a:p>
      </dsp:txBody>
      <dsp:txXfrm>
        <a:off x="2913412" y="2854204"/>
        <a:ext cx="2402775" cy="720000"/>
      </dsp:txXfrm>
    </dsp:sp>
    <dsp:sp modelId="{EA23828E-5F15-4BC4-99FD-02A043ACF9FA}">
      <dsp:nvSpPr>
        <dsp:cNvPr id="0" name=""/>
        <dsp:cNvSpPr/>
      </dsp:nvSpPr>
      <dsp:spPr>
        <a:xfrm>
          <a:off x="6397436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17E33-33BF-4885-AA7C-0F0D6FCBB13E}">
      <dsp:nvSpPr>
        <dsp:cNvPr id="0" name=""/>
        <dsp:cNvSpPr/>
      </dsp:nvSpPr>
      <dsp:spPr>
        <a:xfrm>
          <a:off x="5736673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• Data sources: historical sales and weather</a:t>
          </a:r>
        </a:p>
      </dsp:txBody>
      <dsp:txXfrm>
        <a:off x="5736673" y="2854204"/>
        <a:ext cx="24027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8E963-71CE-4DEA-A368-1651073A3825}">
      <dsp:nvSpPr>
        <dsp:cNvPr id="0" name=""/>
        <dsp:cNvSpPr/>
      </dsp:nvSpPr>
      <dsp:spPr>
        <a:xfrm>
          <a:off x="2785853" y="0"/>
          <a:ext cx="2420830" cy="242083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Sales data: 2013–2018 (train.csv)</a:t>
          </a:r>
        </a:p>
      </dsp:txBody>
      <dsp:txXfrm>
        <a:off x="3391061" y="0"/>
        <a:ext cx="1210415" cy="1997185"/>
      </dsp:txXfrm>
    </dsp:sp>
    <dsp:sp modelId="{CC601C73-26AD-404A-A547-27EA59329F44}">
      <dsp:nvSpPr>
        <dsp:cNvPr id="0" name=""/>
        <dsp:cNvSpPr/>
      </dsp:nvSpPr>
      <dsp:spPr>
        <a:xfrm rot="7200000">
          <a:off x="4193516" y="2424485"/>
          <a:ext cx="2420830" cy="242083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Weather data: temperature_data.csv</a:t>
          </a:r>
        </a:p>
      </dsp:txBody>
      <dsp:txXfrm rot="-5400000">
        <a:off x="4588782" y="3135604"/>
        <a:ext cx="1997185" cy="1210415"/>
      </dsp:txXfrm>
    </dsp:sp>
    <dsp:sp modelId="{F69B9903-B34F-425B-9AEF-EF68DBC52883}">
      <dsp:nvSpPr>
        <dsp:cNvPr id="0" name=""/>
        <dsp:cNvSpPr/>
      </dsp:nvSpPr>
      <dsp:spPr>
        <a:xfrm rot="14400000">
          <a:off x="1395120" y="2424485"/>
          <a:ext cx="2420830" cy="242083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Combined with product categories and dates</a:t>
          </a:r>
        </a:p>
      </dsp:txBody>
      <dsp:txXfrm rot="5400000">
        <a:off x="1423499" y="3135603"/>
        <a:ext cx="1997185" cy="1210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A0811-B6AD-49D8-B5E9-B31E622A26D6}">
      <dsp:nvSpPr>
        <dsp:cNvPr id="0" name=""/>
        <dsp:cNvSpPr/>
      </dsp:nvSpPr>
      <dsp:spPr>
        <a:xfrm>
          <a:off x="750914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A2C0B-94D1-4588-A28E-9B51D1E93BCE}">
      <dsp:nvSpPr>
        <dsp:cNvPr id="0" name=""/>
        <dsp:cNvSpPr/>
      </dsp:nvSpPr>
      <dsp:spPr>
        <a:xfrm>
          <a:off x="90151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•</a:t>
          </a:r>
          <a:r>
            <a:rPr lang="en-US" sz="1900" kern="1200" dirty="0"/>
            <a:t> </a:t>
          </a:r>
          <a:r>
            <a:rPr lang="en-US" sz="1900" kern="1200" dirty="0" err="1">
              <a:solidFill>
                <a:schemeClr val="bg1"/>
              </a:solidFill>
            </a:rPr>
            <a:t>category_id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90151" y="2854204"/>
        <a:ext cx="2402775" cy="720000"/>
      </dsp:txXfrm>
    </dsp:sp>
    <dsp:sp modelId="{4C13E022-178F-4E08-A860-F9C5D83E1E24}">
      <dsp:nvSpPr>
        <dsp:cNvPr id="0" name=""/>
        <dsp:cNvSpPr/>
      </dsp:nvSpPr>
      <dsp:spPr>
        <a:xfrm>
          <a:off x="3574175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37A92-5548-4FC2-ABD2-36B8B4525991}">
      <dsp:nvSpPr>
        <dsp:cNvPr id="0" name=""/>
        <dsp:cNvSpPr/>
      </dsp:nvSpPr>
      <dsp:spPr>
        <a:xfrm>
          <a:off x="2913412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•</a:t>
          </a:r>
          <a:r>
            <a:rPr lang="en-US" sz="1900" kern="1200" dirty="0"/>
            <a:t> </a:t>
          </a:r>
          <a:r>
            <a:rPr lang="en-US" sz="1900" kern="1200" dirty="0">
              <a:solidFill>
                <a:schemeClr val="bg1"/>
              </a:solidFill>
            </a:rPr>
            <a:t>day, month, weekday</a:t>
          </a:r>
        </a:p>
      </dsp:txBody>
      <dsp:txXfrm>
        <a:off x="2913412" y="2854204"/>
        <a:ext cx="2402775" cy="720000"/>
      </dsp:txXfrm>
    </dsp:sp>
    <dsp:sp modelId="{388EC318-B685-447D-95B1-11C3F00F8CFD}">
      <dsp:nvSpPr>
        <dsp:cNvPr id="0" name=""/>
        <dsp:cNvSpPr/>
      </dsp:nvSpPr>
      <dsp:spPr>
        <a:xfrm>
          <a:off x="6397436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E3CD5-0742-4451-B3D6-0AC374966FC3}">
      <dsp:nvSpPr>
        <dsp:cNvPr id="0" name=""/>
        <dsp:cNvSpPr/>
      </dsp:nvSpPr>
      <dsp:spPr>
        <a:xfrm>
          <a:off x="5736673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•</a:t>
          </a:r>
          <a:r>
            <a:rPr lang="en-US" sz="1900" kern="1200" dirty="0"/>
            <a:t> </a:t>
          </a:r>
          <a:r>
            <a:rPr lang="en-US" sz="1900" kern="1200" dirty="0">
              <a:solidFill>
                <a:schemeClr val="bg1"/>
              </a:solidFill>
            </a:rPr>
            <a:t>temperature (merged from external data</a:t>
          </a:r>
          <a:r>
            <a:rPr lang="en-US" sz="1900" kern="1200" dirty="0"/>
            <a:t>)</a:t>
          </a:r>
        </a:p>
      </dsp:txBody>
      <dsp:txXfrm>
        <a:off x="5736673" y="2854204"/>
        <a:ext cx="240277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924B-F61D-48B7-93B1-F1123CD17545}">
      <dsp:nvSpPr>
        <dsp:cNvPr id="0" name=""/>
        <dsp:cNvSpPr/>
      </dsp:nvSpPr>
      <dsp:spPr>
        <a:xfrm>
          <a:off x="823763" y="1448965"/>
          <a:ext cx="658207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62F96-1492-4C80-BD09-09918ACEB36B}">
      <dsp:nvSpPr>
        <dsp:cNvPr id="0" name=""/>
        <dsp:cNvSpPr/>
      </dsp:nvSpPr>
      <dsp:spPr>
        <a:xfrm>
          <a:off x="1521463" y="1393711"/>
          <a:ext cx="75693" cy="14217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3C2AC-D619-4B15-9C80-F50671CD2186}">
      <dsp:nvSpPr>
        <dsp:cNvPr id="0" name=""/>
        <dsp:cNvSpPr/>
      </dsp:nvSpPr>
      <dsp:spPr>
        <a:xfrm>
          <a:off x="429363" y="1136876"/>
          <a:ext cx="624248" cy="624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24" tIns="24224" rIns="24224" bIns="2422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520782" y="1228295"/>
        <a:ext cx="441410" cy="441410"/>
      </dsp:txXfrm>
    </dsp:sp>
    <dsp:sp modelId="{9CCBDC21-D591-489D-B43B-0EFFE6F22104}">
      <dsp:nvSpPr>
        <dsp:cNvPr id="0" name=""/>
        <dsp:cNvSpPr/>
      </dsp:nvSpPr>
      <dsp:spPr>
        <a:xfrm>
          <a:off x="1004" y="1926724"/>
          <a:ext cx="1480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20" tIns="165100" rIns="116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Convert and standardize date fields</a:t>
          </a:r>
        </a:p>
      </dsp:txBody>
      <dsp:txXfrm>
        <a:off x="1004" y="2222917"/>
        <a:ext cx="1480966" cy="1669407"/>
      </dsp:txXfrm>
    </dsp:sp>
    <dsp:sp modelId="{1496E118-9DE8-4B2B-B5B6-599E55025130}">
      <dsp:nvSpPr>
        <dsp:cNvPr id="0" name=""/>
        <dsp:cNvSpPr/>
      </dsp:nvSpPr>
      <dsp:spPr>
        <a:xfrm>
          <a:off x="1646522" y="1448964"/>
          <a:ext cx="14809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0403-0068-40C2-A448-01042FB64E8B}">
      <dsp:nvSpPr>
        <dsp:cNvPr id="0" name=""/>
        <dsp:cNvSpPr/>
      </dsp:nvSpPr>
      <dsp:spPr>
        <a:xfrm>
          <a:off x="3166981" y="1393710"/>
          <a:ext cx="75693" cy="14217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D4869-26D8-42D7-BB4A-C7EF8939938A}">
      <dsp:nvSpPr>
        <dsp:cNvPr id="0" name=""/>
        <dsp:cNvSpPr/>
      </dsp:nvSpPr>
      <dsp:spPr>
        <a:xfrm>
          <a:off x="2074881" y="1136875"/>
          <a:ext cx="624248" cy="624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24" tIns="24224" rIns="24224" bIns="2422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2166300" y="1228294"/>
        <a:ext cx="441410" cy="441410"/>
      </dsp:txXfrm>
    </dsp:sp>
    <dsp:sp modelId="{FF595478-D4A7-40A7-9B88-59C63C41CBB0}">
      <dsp:nvSpPr>
        <dsp:cNvPr id="0" name=""/>
        <dsp:cNvSpPr/>
      </dsp:nvSpPr>
      <dsp:spPr>
        <a:xfrm>
          <a:off x="1646522" y="1926724"/>
          <a:ext cx="1480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20" tIns="165100" rIns="116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Merge temperature data</a:t>
          </a:r>
        </a:p>
      </dsp:txBody>
      <dsp:txXfrm>
        <a:off x="1646522" y="2222917"/>
        <a:ext cx="1480966" cy="1669407"/>
      </dsp:txXfrm>
    </dsp:sp>
    <dsp:sp modelId="{0FBCBFC7-623F-4C77-8C4F-44054142B1CE}">
      <dsp:nvSpPr>
        <dsp:cNvPr id="0" name=""/>
        <dsp:cNvSpPr/>
      </dsp:nvSpPr>
      <dsp:spPr>
        <a:xfrm>
          <a:off x="3292040" y="1448964"/>
          <a:ext cx="14809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6BCC9-7F1C-49A4-B1AA-144CE831BFAE}">
      <dsp:nvSpPr>
        <dsp:cNvPr id="0" name=""/>
        <dsp:cNvSpPr/>
      </dsp:nvSpPr>
      <dsp:spPr>
        <a:xfrm>
          <a:off x="4812499" y="1393710"/>
          <a:ext cx="75693" cy="14217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60B4E-6B4A-4AFD-92C4-8D0C3A4582FE}">
      <dsp:nvSpPr>
        <dsp:cNvPr id="0" name=""/>
        <dsp:cNvSpPr/>
      </dsp:nvSpPr>
      <dsp:spPr>
        <a:xfrm>
          <a:off x="3720399" y="1136875"/>
          <a:ext cx="624248" cy="624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24" tIns="24224" rIns="24224" bIns="2422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3811818" y="1228294"/>
        <a:ext cx="441410" cy="441410"/>
      </dsp:txXfrm>
    </dsp:sp>
    <dsp:sp modelId="{26EE0429-3A6B-4CAD-A95D-43A0C0F680B9}">
      <dsp:nvSpPr>
        <dsp:cNvPr id="0" name=""/>
        <dsp:cNvSpPr/>
      </dsp:nvSpPr>
      <dsp:spPr>
        <a:xfrm>
          <a:off x="3292040" y="1926724"/>
          <a:ext cx="1480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20" tIns="165100" rIns="116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Extract features: day, month, weekday</a:t>
          </a:r>
        </a:p>
      </dsp:txBody>
      <dsp:txXfrm>
        <a:off x="3292040" y="2222917"/>
        <a:ext cx="1480966" cy="1669407"/>
      </dsp:txXfrm>
    </dsp:sp>
    <dsp:sp modelId="{183E003E-3B2F-4166-B31A-3E36BDAA398B}">
      <dsp:nvSpPr>
        <dsp:cNvPr id="0" name=""/>
        <dsp:cNvSpPr/>
      </dsp:nvSpPr>
      <dsp:spPr>
        <a:xfrm>
          <a:off x="4937559" y="1448963"/>
          <a:ext cx="148096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3C060-EFE6-4903-A14B-51F38484C6DD}">
      <dsp:nvSpPr>
        <dsp:cNvPr id="0" name=""/>
        <dsp:cNvSpPr/>
      </dsp:nvSpPr>
      <dsp:spPr>
        <a:xfrm>
          <a:off x="6458017" y="1393710"/>
          <a:ext cx="75693" cy="14217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40D74-8B24-48D2-9E0F-136F59651B61}">
      <dsp:nvSpPr>
        <dsp:cNvPr id="0" name=""/>
        <dsp:cNvSpPr/>
      </dsp:nvSpPr>
      <dsp:spPr>
        <a:xfrm>
          <a:off x="5365917" y="1136875"/>
          <a:ext cx="624248" cy="624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24" tIns="24224" rIns="24224" bIns="2422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</a:t>
          </a:r>
        </a:p>
      </dsp:txBody>
      <dsp:txXfrm>
        <a:off x="5457336" y="1228294"/>
        <a:ext cx="441410" cy="441410"/>
      </dsp:txXfrm>
    </dsp:sp>
    <dsp:sp modelId="{5F1DC992-4871-4B37-A35D-49F91F0F4062}">
      <dsp:nvSpPr>
        <dsp:cNvPr id="0" name=""/>
        <dsp:cNvSpPr/>
      </dsp:nvSpPr>
      <dsp:spPr>
        <a:xfrm>
          <a:off x="4937559" y="1926724"/>
          <a:ext cx="1480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20" tIns="165100" rIns="116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Handle missing temperature values</a:t>
          </a:r>
        </a:p>
      </dsp:txBody>
      <dsp:txXfrm>
        <a:off x="4937559" y="2222917"/>
        <a:ext cx="1480966" cy="1669407"/>
      </dsp:txXfrm>
    </dsp:sp>
    <dsp:sp modelId="{172A261B-4ECD-4770-97E1-AEE884766F29}">
      <dsp:nvSpPr>
        <dsp:cNvPr id="0" name=""/>
        <dsp:cNvSpPr/>
      </dsp:nvSpPr>
      <dsp:spPr>
        <a:xfrm>
          <a:off x="6583077" y="1448963"/>
          <a:ext cx="74048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F255A-0967-4D04-9FD1-49B54B235801}">
      <dsp:nvSpPr>
        <dsp:cNvPr id="0" name=""/>
        <dsp:cNvSpPr/>
      </dsp:nvSpPr>
      <dsp:spPr>
        <a:xfrm>
          <a:off x="7011436" y="1136875"/>
          <a:ext cx="624248" cy="624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24" tIns="24224" rIns="24224" bIns="2422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</a:t>
          </a:r>
        </a:p>
      </dsp:txBody>
      <dsp:txXfrm>
        <a:off x="7102855" y="1228294"/>
        <a:ext cx="441410" cy="441410"/>
      </dsp:txXfrm>
    </dsp:sp>
    <dsp:sp modelId="{86EEB8D2-6029-450A-83DE-ADF7B58E53D9}">
      <dsp:nvSpPr>
        <dsp:cNvPr id="0" name=""/>
        <dsp:cNvSpPr/>
      </dsp:nvSpPr>
      <dsp:spPr>
        <a:xfrm>
          <a:off x="6583077" y="1926724"/>
          <a:ext cx="14809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20" tIns="165100" rIns="116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 Normalize for CNN, Linear Regression model.</a:t>
          </a:r>
        </a:p>
      </dsp:txBody>
      <dsp:txXfrm>
        <a:off x="6583077" y="2222917"/>
        <a:ext cx="1480966" cy="16694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A7E17-83A3-4D0E-9FB9-D8EE4FECBD7D}">
      <dsp:nvSpPr>
        <dsp:cNvPr id="0" name=""/>
        <dsp:cNvSpPr/>
      </dsp:nvSpPr>
      <dsp:spPr>
        <a:xfrm>
          <a:off x="1028274" y="1526371"/>
          <a:ext cx="817236" cy="817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18105-EF31-4EFE-98AE-013B20D452AE}">
      <dsp:nvSpPr>
        <dsp:cNvPr id="0" name=""/>
        <dsp:cNvSpPr/>
      </dsp:nvSpPr>
      <dsp:spPr>
        <a:xfrm>
          <a:off x="1199894" y="1697990"/>
          <a:ext cx="473996" cy="473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C597-3109-46FF-B41F-4CD37E24A19E}">
      <dsp:nvSpPr>
        <dsp:cNvPr id="0" name=""/>
        <dsp:cNvSpPr/>
      </dsp:nvSpPr>
      <dsp:spPr>
        <a:xfrm>
          <a:off x="2020632" y="1526371"/>
          <a:ext cx="1926342" cy="81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• CNN performed better in generalization</a:t>
          </a:r>
        </a:p>
      </dsp:txBody>
      <dsp:txXfrm>
        <a:off x="2020632" y="1526371"/>
        <a:ext cx="1926342" cy="817236"/>
      </dsp:txXfrm>
    </dsp:sp>
    <dsp:sp modelId="{ED8C7220-2D63-4D51-AF35-F10553FD805D}">
      <dsp:nvSpPr>
        <dsp:cNvPr id="0" name=""/>
        <dsp:cNvSpPr/>
      </dsp:nvSpPr>
      <dsp:spPr>
        <a:xfrm>
          <a:off x="4282625" y="1526371"/>
          <a:ext cx="817236" cy="817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114E9-4D12-4A97-8674-B52F8C566163}">
      <dsp:nvSpPr>
        <dsp:cNvPr id="0" name=""/>
        <dsp:cNvSpPr/>
      </dsp:nvSpPr>
      <dsp:spPr>
        <a:xfrm>
          <a:off x="4454244" y="1697990"/>
          <a:ext cx="473996" cy="473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A8949-7D0B-4447-B230-C107E017F77A}">
      <dsp:nvSpPr>
        <dsp:cNvPr id="0" name=""/>
        <dsp:cNvSpPr/>
      </dsp:nvSpPr>
      <dsp:spPr>
        <a:xfrm>
          <a:off x="5274983" y="1526371"/>
          <a:ext cx="1926342" cy="81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•</a:t>
          </a:r>
          <a:r>
            <a:rPr lang="en-US" sz="1700" kern="1200" dirty="0"/>
            <a:t> </a:t>
          </a:r>
          <a:r>
            <a:rPr lang="en-US" sz="1700" kern="1200" dirty="0">
              <a:solidFill>
                <a:schemeClr val="bg1"/>
              </a:solidFill>
            </a:rPr>
            <a:t>Linear regression works for simple patterns</a:t>
          </a:r>
        </a:p>
      </dsp:txBody>
      <dsp:txXfrm>
        <a:off x="5274983" y="1526371"/>
        <a:ext cx="1926342" cy="817236"/>
      </dsp:txXfrm>
    </dsp:sp>
    <dsp:sp modelId="{5A8A64A8-A051-4487-AC3F-436ED364D475}">
      <dsp:nvSpPr>
        <dsp:cNvPr id="0" name=""/>
        <dsp:cNvSpPr/>
      </dsp:nvSpPr>
      <dsp:spPr>
        <a:xfrm>
          <a:off x="1028274" y="2685592"/>
          <a:ext cx="817236" cy="817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AB87B-2236-4FDB-8934-E00187BE32AB}">
      <dsp:nvSpPr>
        <dsp:cNvPr id="0" name=""/>
        <dsp:cNvSpPr/>
      </dsp:nvSpPr>
      <dsp:spPr>
        <a:xfrm>
          <a:off x="1199894" y="2857212"/>
          <a:ext cx="473996" cy="473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254D2-BB07-4599-A06C-B749F764F82B}">
      <dsp:nvSpPr>
        <dsp:cNvPr id="0" name=""/>
        <dsp:cNvSpPr/>
      </dsp:nvSpPr>
      <dsp:spPr>
        <a:xfrm>
          <a:off x="2020632" y="2685592"/>
          <a:ext cx="1926342" cy="81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• Date and temperature are key features</a:t>
          </a:r>
        </a:p>
      </dsp:txBody>
      <dsp:txXfrm>
        <a:off x="2020632" y="2685592"/>
        <a:ext cx="1926342" cy="8172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D8AA3-5152-40C3-A549-0A0E874C7E9E}">
      <dsp:nvSpPr>
        <dsp:cNvPr id="0" name=""/>
        <dsp:cNvSpPr/>
      </dsp:nvSpPr>
      <dsp:spPr>
        <a:xfrm>
          <a:off x="535049" y="1187099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61BC2-A9EA-4517-ADD6-5830563E24E4}">
      <dsp:nvSpPr>
        <dsp:cNvPr id="0" name=""/>
        <dsp:cNvSpPr/>
      </dsp:nvSpPr>
      <dsp:spPr>
        <a:xfrm>
          <a:off x="849487" y="1501537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8E66C-5E7C-44EB-85C5-8FB9416E7F80}">
      <dsp:nvSpPr>
        <dsp:cNvPr id="0" name=""/>
        <dsp:cNvSpPr/>
      </dsp:nvSpPr>
      <dsp:spPr>
        <a:xfrm>
          <a:off x="63393" y="312209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bg1"/>
              </a:solidFill>
            </a:rPr>
            <a:t>• Extend to other product categories</a:t>
          </a:r>
        </a:p>
      </dsp:txBody>
      <dsp:txXfrm>
        <a:off x="63393" y="3122099"/>
        <a:ext cx="2418750" cy="720000"/>
      </dsp:txXfrm>
    </dsp:sp>
    <dsp:sp modelId="{386F4D54-5C73-407D-B08A-CDFFE4F226C3}">
      <dsp:nvSpPr>
        <dsp:cNvPr id="0" name=""/>
        <dsp:cNvSpPr/>
      </dsp:nvSpPr>
      <dsp:spPr>
        <a:xfrm>
          <a:off x="3377081" y="1187099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67447-A237-4686-B5A9-37D70C3FA10A}">
      <dsp:nvSpPr>
        <dsp:cNvPr id="0" name=""/>
        <dsp:cNvSpPr/>
      </dsp:nvSpPr>
      <dsp:spPr>
        <a:xfrm>
          <a:off x="3691518" y="1501537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A28DD-B4E8-4514-80B4-98D46CFC3AAD}">
      <dsp:nvSpPr>
        <dsp:cNvPr id="0" name=""/>
        <dsp:cNvSpPr/>
      </dsp:nvSpPr>
      <dsp:spPr>
        <a:xfrm>
          <a:off x="2905425" y="312209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bg1"/>
              </a:solidFill>
            </a:rPr>
            <a:t>• Explore LSTM or Transformer models</a:t>
          </a:r>
        </a:p>
      </dsp:txBody>
      <dsp:txXfrm>
        <a:off x="2905425" y="3122099"/>
        <a:ext cx="2418750" cy="720000"/>
      </dsp:txXfrm>
    </dsp:sp>
    <dsp:sp modelId="{57C063C2-485A-494A-9CB7-9265439C1F50}">
      <dsp:nvSpPr>
        <dsp:cNvPr id="0" name=""/>
        <dsp:cNvSpPr/>
      </dsp:nvSpPr>
      <dsp:spPr>
        <a:xfrm>
          <a:off x="6219112" y="1187099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62120-EA6B-43FD-A778-1C53836851FF}">
      <dsp:nvSpPr>
        <dsp:cNvPr id="0" name=""/>
        <dsp:cNvSpPr/>
      </dsp:nvSpPr>
      <dsp:spPr>
        <a:xfrm>
          <a:off x="6533550" y="1501537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94DB5-30E0-42A1-B133-2D19343A476C}">
      <dsp:nvSpPr>
        <dsp:cNvPr id="0" name=""/>
        <dsp:cNvSpPr/>
      </dsp:nvSpPr>
      <dsp:spPr>
        <a:xfrm>
          <a:off x="5747456" y="312209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chemeClr val="bg1"/>
              </a:solidFill>
            </a:rPr>
            <a:t>• Use external features like holidays, promotions</a:t>
          </a:r>
        </a:p>
      </dsp:txBody>
      <dsp:txXfrm>
        <a:off x="5747456" y="3122099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137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lang="en-GB" sz="2000" dirty="0">
                <a:solidFill>
                  <a:srgbClr val="FFFFFF"/>
                </a:solidFill>
                <a:latin typeface="Calibri"/>
              </a:rPr>
              <a:t>Bakery </a:t>
            </a:r>
            <a:r>
              <a:rPr sz="2000" dirty="0">
                <a:solidFill>
                  <a:srgbClr val="FFFFFF"/>
                </a:solidFill>
                <a:latin typeface="Calibri"/>
              </a:rPr>
              <a:t>Sales</a:t>
            </a:r>
            <a:r>
              <a:rPr lang="en-GB" sz="2000" dirty="0">
                <a:solidFill>
                  <a:srgbClr val="FFFFFF"/>
                </a:solidFill>
                <a:latin typeface="Calibri"/>
              </a:rPr>
              <a:t> Prediction </a:t>
            </a:r>
            <a:r>
              <a:rPr sz="2000" dirty="0">
                <a:solidFill>
                  <a:srgbClr val="FFFFFF"/>
                </a:solidFill>
                <a:latin typeface="Calibri"/>
              </a:rPr>
              <a:t>with Machine Learning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3F2756A-4B73-CD21-4EB6-BA30A092C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220800"/>
              </p:ext>
            </p:extLst>
          </p:nvPr>
        </p:nvGraphicFramePr>
        <p:xfrm>
          <a:off x="457200" y="118872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DA004-287F-E08E-B269-29FC88C5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FFFFFF"/>
                </a:solidFill>
                <a:latin typeface="Calibri"/>
              </a:rPr>
              <a:t>BASELINE MODEL</a:t>
            </a:r>
            <a:endParaRPr lang="en-DE" sz="385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D6D54DF-821C-570E-6363-913C2CFB0B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321" y="2227943"/>
            <a:ext cx="5033221" cy="37882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B0604020202020204" pitchFamily="34" charset="0"/>
              </a:rPr>
              <a:t>We introduced a </a:t>
            </a:r>
            <a:r>
              <a:rPr kumimoji="0" lang="en-DE" altLang="en-DE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B0604020202020204" pitchFamily="34" charset="0"/>
              </a:rPr>
              <a:t>Linear Regression model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B0604020202020204" pitchFamily="34" charset="0"/>
              </a:rPr>
              <a:t> as our initial estimator.</a:t>
            </a:r>
            <a:endParaRPr kumimoji="0" lang="en-GB" altLang="en-DE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DE" altLang="en-DE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GB" sz="2000">
                <a:solidFill>
                  <a:srgbClr val="FFFFFF"/>
                </a:solidFill>
                <a:latin typeface="Calibri"/>
              </a:rPr>
              <a:t>Built a </a:t>
            </a:r>
            <a:r>
              <a:rPr lang="en-GB" sz="2000" b="1">
                <a:solidFill>
                  <a:srgbClr val="FFFFFF"/>
                </a:solidFill>
                <a:latin typeface="Calibri"/>
              </a:rPr>
              <a:t>Linear Regression model</a:t>
            </a:r>
            <a:r>
              <a:rPr lang="en-GB" sz="2000">
                <a:solidFill>
                  <a:srgbClr val="FFFFFF"/>
                </a:solidFill>
                <a:latin typeface="Calibri"/>
              </a:rPr>
              <a:t> to predict sales (Umsatz) using both </a:t>
            </a:r>
            <a:r>
              <a:rPr lang="en-GB" sz="2000" b="1">
                <a:solidFill>
                  <a:srgbClr val="FFFFFF"/>
                </a:solidFill>
                <a:latin typeface="Calibri"/>
              </a:rPr>
              <a:t>categorical</a:t>
            </a:r>
            <a:r>
              <a:rPr lang="en-GB" sz="2000">
                <a:solidFill>
                  <a:srgbClr val="FFFFFF"/>
                </a:solidFill>
                <a:latin typeface="Calibri"/>
              </a:rPr>
              <a:t> 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Calibri"/>
              </a:rPr>
              <a:t>(e.g., Warengruppe, Feiertag) and </a:t>
            </a:r>
            <a:r>
              <a:rPr lang="en-GB" sz="2000" b="1">
                <a:solidFill>
                  <a:srgbClr val="FFFFFF"/>
                </a:solidFill>
                <a:latin typeface="Calibri"/>
              </a:rPr>
              <a:t>numerical</a:t>
            </a:r>
            <a:r>
              <a:rPr lang="en-GB" sz="2000">
                <a:solidFill>
                  <a:srgbClr val="FFFFFF"/>
                </a:solidFill>
                <a:latin typeface="Calibri"/>
              </a:rPr>
              <a:t> features (e.g., Temperatur, Bewoelkung).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GB" altLang="en-DE" sz="130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GB" sz="2000">
                <a:solidFill>
                  <a:srgbClr val="FFFFFF"/>
                </a:solidFill>
                <a:latin typeface="Calibri"/>
              </a:rPr>
              <a:t>Applied a </a:t>
            </a:r>
            <a:r>
              <a:rPr lang="en-GB" sz="2000" b="1">
                <a:solidFill>
                  <a:srgbClr val="FFFFFF"/>
                </a:solidFill>
                <a:latin typeface="Calibri"/>
              </a:rPr>
              <a:t>preprocessing pipeline</a:t>
            </a:r>
            <a:r>
              <a:rPr lang="en-GB" sz="2000">
                <a:solidFill>
                  <a:srgbClr val="FFFFFF"/>
                </a:solidFill>
                <a:latin typeface="Calibri"/>
              </a:rPr>
              <a:t>: imputed missing values, scaled numerical data,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Calibri"/>
              </a:rPr>
              <a:t> and one-hot encoded categorical variables.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000">
                <a:solidFill>
                  <a:srgbClr val="FFFFFF"/>
                </a:solidFill>
                <a:latin typeface="Calibri"/>
              </a:rPr>
              <a:t>Combined preprocessing and modeling in a </a:t>
            </a:r>
            <a:r>
              <a:rPr lang="en-GB" sz="2000" b="1">
                <a:solidFill>
                  <a:srgbClr val="FFFFFF"/>
                </a:solidFill>
                <a:latin typeface="Calibri"/>
              </a:rPr>
              <a:t>scikit-learn pipeline</a:t>
            </a:r>
            <a:r>
              <a:rPr lang="en-GB" sz="2000">
                <a:solidFill>
                  <a:srgbClr val="FFFFFF"/>
                </a:solidFill>
                <a:latin typeface="Calibri"/>
              </a:rPr>
              <a:t> for clean, consistent, and 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Calibri"/>
              </a:rPr>
              <a:t>reproducible training and prediction.</a:t>
            </a:r>
            <a:endParaRPr lang="en-GB" altLang="en-DE" sz="130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000" b="1">
                <a:solidFill>
                  <a:srgbClr val="FFFFFF"/>
                </a:solidFill>
                <a:latin typeface="Calibri"/>
              </a:rPr>
              <a:t>Think of it as a ruler — it doesn't solve everything, but it tells you where you stand.</a:t>
            </a:r>
            <a:endParaRPr kumimoji="0" lang="en-DE" altLang="en-DE" sz="13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Graphic 9" descr="Statistics">
            <a:extLst>
              <a:ext uri="{FF2B5EF4-FFF2-40B4-BE49-F238E27FC236}">
                <a16:creationId xmlns:a16="http://schemas.microsoft.com/office/drawing/2014/main" id="{071C6D9E-8C7C-7705-5DFC-2FDB30CFC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3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3" name="Rectangle 616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D2EDC9-3628-1C6D-8DB3-DA66F913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Calibri"/>
                <a:ea typeface="+mj-ea"/>
                <a:cs typeface="+mj-cs"/>
              </a:rPr>
              <a:t>BASELINE MODEL</a:t>
            </a:r>
          </a:p>
        </p:txBody>
      </p:sp>
      <p:sp>
        <p:nvSpPr>
          <p:cNvPr id="6165" name="Rectangle 616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88BEF-A2DB-575E-1DA6-488E4882378D}"/>
              </a:ext>
            </a:extLst>
          </p:cNvPr>
          <p:cNvSpPr txBox="1"/>
          <p:nvPr/>
        </p:nvSpPr>
        <p:spPr>
          <a:xfrm>
            <a:off x="630936" y="2252870"/>
            <a:ext cx="2559164" cy="3560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</a:rPr>
              <a:t>The </a:t>
            </a:r>
            <a:r>
              <a:rPr lang="en-US" sz="2000" b="1" dirty="0">
                <a:solidFill>
                  <a:srgbClr val="FFFFFF"/>
                </a:solidFill>
                <a:latin typeface="Calibri"/>
              </a:rPr>
              <a:t>scatter plot</a:t>
            </a:r>
            <a:r>
              <a:rPr lang="en-US" sz="2000" dirty="0">
                <a:solidFill>
                  <a:srgbClr val="FFFFFF"/>
                </a:solidFill>
                <a:latin typeface="Calibri"/>
              </a:rPr>
              <a:t> shows a strong linear relationship between actual and predicted sales, with most points close to the ideal prediction line — indicating good overall model accuracy.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285750"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</a:rPr>
              <a:t>The line chart confirms this by comparing actual and predicted values for a sample of cases, where most lines closely align.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8" name="Content Placeholder 7" descr="A graph showing a line of different colored dots&#10;&#10;AI-generated content may be incorrect.">
            <a:extLst>
              <a:ext uri="{FF2B5EF4-FFF2-40B4-BE49-F238E27FC236}">
                <a16:creationId xmlns:a16="http://schemas.microsoft.com/office/drawing/2014/main" id="{D65B0468-DF91-7565-C04B-58C202802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363" y="1523345"/>
            <a:ext cx="5431992" cy="3329286"/>
          </a:xfrm>
        </p:spPr>
      </p:pic>
    </p:spTree>
    <p:extLst>
      <p:ext uri="{BB962C8B-B14F-4D97-AF65-F5344CB8AC3E}">
        <p14:creationId xmlns:p14="http://schemas.microsoft.com/office/powerpoint/2010/main" val="317580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000">
                <a:solidFill>
                  <a:srgbClr val="FFFFFF"/>
                </a:solidFill>
                <a:latin typeface="Calibri"/>
              </a:rPr>
              <a:t>Actual vs Predicted Sales</a:t>
            </a:r>
          </a:p>
        </p:txBody>
      </p:sp>
      <p:pic>
        <p:nvPicPr>
          <p:cNvPr id="7" name="Picture 6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FAD8BBF2-C271-77A0-F679-A03CCB92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1743363"/>
            <a:ext cx="8567057" cy="37430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000">
                <a:solidFill>
                  <a:srgbClr val="FFFFFF"/>
                </a:solidFill>
                <a:latin typeface="Calibri"/>
              </a:rPr>
              <a:t>Insights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860CB40-EE5C-4423-82E3-56B2F4D5E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484085"/>
              </p:ext>
            </p:extLst>
          </p:nvPr>
        </p:nvGraphicFramePr>
        <p:xfrm>
          <a:off x="457200" y="118872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000">
                <a:solidFill>
                  <a:srgbClr val="FFFFFF"/>
                </a:solidFill>
                <a:latin typeface="Calibri"/>
              </a:rPr>
              <a:t>Conclusion &amp; Future Work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D7BA6922-321F-D0DB-E738-CD77605E2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036519"/>
              </p:ext>
            </p:extLst>
          </p:nvPr>
        </p:nvGraphicFramePr>
        <p:xfrm>
          <a:off x="457200" y="118872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320143" y="2340428"/>
            <a:ext cx="30205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000" dirty="0">
                <a:solidFill>
                  <a:srgbClr val="FFFFFF"/>
                </a:solidFill>
                <a:latin typeface="Calibri"/>
              </a:rP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5512" y="3068360"/>
            <a:ext cx="3748975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lang="en-GB" sz="2000" dirty="0">
                <a:solidFill>
                  <a:srgbClr val="FFFFFF"/>
                </a:solidFill>
                <a:latin typeface="Calibri"/>
              </a:rPr>
              <a:t>Any </a:t>
            </a:r>
            <a:r>
              <a:rPr sz="2000" dirty="0">
                <a:solidFill>
                  <a:srgbClr val="FFFFFF"/>
                </a:solidFill>
                <a:latin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000">
                <a:solidFill>
                  <a:srgbClr val="FFFFFF"/>
                </a:solidFill>
                <a:latin typeface="Calibri"/>
              </a:rPr>
              <a:t>Project Overview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F074B0A-17D2-3BDE-234E-2D927A026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746473"/>
              </p:ext>
            </p:extLst>
          </p:nvPr>
        </p:nvGraphicFramePr>
        <p:xfrm>
          <a:off x="457200" y="118872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000">
                <a:solidFill>
                  <a:srgbClr val="FFFFFF"/>
                </a:solidFill>
                <a:latin typeface="Calibri"/>
              </a:rPr>
              <a:t>Dataset Summary</a:t>
            </a: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D8939172-2AB6-07EF-C56B-FC0E9852D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91334"/>
              </p:ext>
            </p:extLst>
          </p:nvPr>
        </p:nvGraphicFramePr>
        <p:xfrm>
          <a:off x="457200" y="1117600"/>
          <a:ext cx="8009467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000">
                <a:solidFill>
                  <a:srgbClr val="FFFFFF"/>
                </a:solidFill>
                <a:latin typeface="Calibri"/>
              </a:rPr>
              <a:t>Features Used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AB5B046-9959-5C50-0652-DCFB06866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173298"/>
              </p:ext>
            </p:extLst>
          </p:nvPr>
        </p:nvGraphicFramePr>
        <p:xfrm>
          <a:off x="457200" y="118872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F91DEF9-2409-CF97-2551-B33260269C22}"/>
              </a:ext>
            </a:extLst>
          </p:cNvPr>
          <p:cNvSpPr txBox="1"/>
          <p:nvPr/>
        </p:nvSpPr>
        <p:spPr>
          <a:xfrm>
            <a:off x="473201" y="4018137"/>
            <a:ext cx="3803416" cy="212958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solidFill>
                  <a:srgbClr val="FFFFFF"/>
                </a:solidFill>
                <a:latin typeface="Calibri"/>
                <a:ea typeface="+mj-ea"/>
                <a:cs typeface="+mj-cs"/>
              </a:rPr>
              <a:t>Data Characteristics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 computer code with white text&#10;&#10;AI-generated content may be incorrect.">
            <a:extLst>
              <a:ext uri="{FF2B5EF4-FFF2-40B4-BE49-F238E27FC236}">
                <a16:creationId xmlns:a16="http://schemas.microsoft.com/office/drawing/2014/main" id="{30E4F379-D6D3-FF18-25E9-F878DA70E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519" y="1427007"/>
            <a:ext cx="8132299" cy="164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5" name="Oval 106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0E336-8800-1F67-6E02-EFF3989A1BDD}"/>
              </a:ext>
            </a:extLst>
          </p:cNvPr>
          <p:cNvSpPr txBox="1"/>
          <p:nvPr/>
        </p:nvSpPr>
        <p:spPr>
          <a:xfrm>
            <a:off x="4443978" y="4018143"/>
            <a:ext cx="4161833" cy="21295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</a:rPr>
              <a:t>Data Preparation</a:t>
            </a:r>
          </a:p>
          <a:p>
            <a:pPr marL="342900"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</a:rPr>
              <a:t>Importing Libraries and loading the data from the server</a:t>
            </a:r>
          </a:p>
          <a:p>
            <a:pPr marL="342900" indent="-228600" defTabSz="9144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</a:rPr>
              <a:t>Merging the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0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0" name="Rectangle 2079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81" name="Freeform: Shape 2080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82" name="Freeform: Shape 2081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04F2D-6C48-FE22-95B3-A0E46F43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1400"/>
            </a:br>
            <a:br>
              <a:rPr lang="en-GB" sz="1400"/>
            </a:br>
            <a:r>
              <a:rPr lang="en-GB" sz="2000">
                <a:solidFill>
                  <a:srgbClr val="FFFFFF"/>
                </a:solidFill>
                <a:latin typeface="Calibri"/>
              </a:rPr>
              <a:t>Data Characteristics</a:t>
            </a:r>
            <a:br>
              <a:rPr lang="en-GB" sz="1400"/>
            </a:br>
            <a:br>
              <a:rPr lang="en-GB" sz="1400"/>
            </a:br>
            <a:endParaRPr lang="en-DE" sz="1400"/>
          </a:p>
        </p:txBody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32C2-4D89-4E1E-FCFD-F4045613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  <a:latin typeface="Calibri"/>
              </a:rPr>
              <a:t>Data Preparation</a:t>
            </a:r>
          </a:p>
          <a:p>
            <a:r>
              <a:rPr lang="en-GB" sz="2000">
                <a:solidFill>
                  <a:srgbClr val="FFFFFF"/>
                </a:solidFill>
                <a:latin typeface="Calibri"/>
              </a:rPr>
              <a:t>Data Cleaning and Imputing</a:t>
            </a:r>
          </a:p>
          <a:p>
            <a:pPr marL="0" indent="0">
              <a:buNone/>
            </a:pPr>
            <a:br>
              <a:rPr lang="en-GB" sz="1600"/>
            </a:br>
            <a:endParaRPr lang="en-DE" sz="16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E55132-1F92-05D1-43EC-9DFC12BE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5192" y="1494145"/>
            <a:ext cx="3854196" cy="7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61AC7AF-DDAC-3F0E-CFB5-7199022B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5192" y="4521171"/>
            <a:ext cx="3854196" cy="55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26D579-F7F0-94EB-3577-7389526511E1}"/>
              </a:ext>
            </a:extLst>
          </p:cNvPr>
          <p:cNvSpPr txBox="1"/>
          <p:nvPr/>
        </p:nvSpPr>
        <p:spPr>
          <a:xfrm>
            <a:off x="349119" y="3845698"/>
            <a:ext cx="6863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  <a:latin typeface="Calibri"/>
              </a:rPr>
              <a:t>Defining categorical variables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  <a:latin typeface="Calibri"/>
              </a:rPr>
              <a:t>Splitting and saving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4544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E8A54-DF7E-0E83-8FF3-D33DF8E3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3100">
                <a:solidFill>
                  <a:srgbClr val="FFFFFF"/>
                </a:solidFill>
              </a:rPr>
            </a:br>
            <a:br>
              <a:rPr lang="en-GB" sz="3100">
                <a:solidFill>
                  <a:srgbClr val="FFFFFF"/>
                </a:solidFill>
              </a:rPr>
            </a:br>
            <a:r>
              <a:rPr lang="en-GB" sz="2000">
                <a:solidFill>
                  <a:srgbClr val="FFFFFF"/>
                </a:solidFill>
                <a:latin typeface="Calibri"/>
              </a:rPr>
              <a:t>Data Characteristics</a:t>
            </a:r>
            <a:br>
              <a:rPr lang="en-GB" sz="3100">
                <a:solidFill>
                  <a:srgbClr val="FFFFFF"/>
                </a:solidFill>
              </a:rPr>
            </a:br>
            <a:br>
              <a:rPr lang="en-GB" sz="3100">
                <a:solidFill>
                  <a:srgbClr val="FFFFFF"/>
                </a:solidFill>
              </a:rPr>
            </a:br>
            <a:endParaRPr lang="en-DE" sz="3100">
              <a:solidFill>
                <a:srgbClr val="FFFFFF"/>
              </a:solidFill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0A473E-6C6D-05D9-5707-72D48FBC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  <a:latin typeface="Calibri"/>
              </a:rPr>
              <a:t>Additional Variables</a:t>
            </a:r>
          </a:p>
          <a:p>
            <a:pPr fontAlgn="base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  <a:latin typeface="Calibri"/>
              </a:rPr>
              <a:t>National/Regional Holidays and the days before (Christmas Eve, etc ) (import holidays)</a:t>
            </a:r>
          </a:p>
          <a:p>
            <a:pPr fontAlgn="base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  <a:latin typeface="Calibri"/>
              </a:rPr>
              <a:t>DAX (import yfinance as yf1)</a:t>
            </a:r>
          </a:p>
          <a:p>
            <a:pPr fontAlgn="base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  <a:latin typeface="Calibri"/>
              </a:rPr>
              <a:t>Weekday</a:t>
            </a:r>
          </a:p>
          <a:p>
            <a:pPr fontAlgn="base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  <a:latin typeface="Calibri"/>
              </a:rPr>
              <a:t>Sunhours (Sunrise - Sunset)... (from astral import sun from astral import Observer obs = Observer(latitude=54.3233,longitude=10.1228))</a:t>
            </a:r>
          </a:p>
          <a:p>
            <a:pPr fontAlgn="base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  <a:latin typeface="Calibri"/>
              </a:rPr>
              <a:t>Major Football Events (wm_2014 = pd.Timestamp('2014-06-12') &lt;= datum &lt;= pd.Timestamp('2014-07-13'))</a:t>
            </a:r>
          </a:p>
          <a:p>
            <a:pPr fontAlgn="base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  <a:latin typeface="Calibri"/>
              </a:rPr>
              <a:t>School Vacation ({"name": "Sommerferien", "start": "2013-06-24", "end": "2013-08-03"},)</a:t>
            </a:r>
          </a:p>
          <a:p>
            <a:pPr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  <a:latin typeface="Calibri"/>
              </a:rPr>
              <a:t>Feature Engineering</a:t>
            </a:r>
          </a:p>
          <a:p>
            <a:pPr fontAlgn="base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  <a:latin typeface="Calibri"/>
              </a:rPr>
              <a:t>Average Sales for a typical day of the week x in month y for the different product groups</a:t>
            </a:r>
          </a:p>
          <a:p>
            <a:pPr fontAlgn="base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  <a:latin typeface="Calibri"/>
              </a:rPr>
              <a:t>Average Sales on day n of the year averaged over the whole lota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GB" sz="1400">
                <a:solidFill>
                  <a:schemeClr val="tx1">
                    <a:alpha val="80000"/>
                  </a:schemeClr>
                </a:solidFill>
              </a:rPr>
            </a:br>
            <a:endParaRPr lang="en-DE" sz="14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1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EFFBE-A160-13EE-CA53-C0F4D710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br>
              <a:rPr lang="en-US"/>
            </a:br>
            <a:br>
              <a:rPr lang="en-US"/>
            </a:br>
            <a:r>
              <a:rPr lang="en-US" sz="2000">
                <a:solidFill>
                  <a:srgbClr val="FFFFFF"/>
                </a:solidFill>
                <a:latin typeface="Calibri"/>
              </a:rPr>
              <a:t>Bar charts for two self-created variables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09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5669A1-9371-7200-1783-9F97D7F4FC1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1" r="10373" b="2"/>
          <a:stretch>
            <a:fillRect/>
          </a:stretch>
        </p:blipFill>
        <p:spPr bwMode="auto">
          <a:xfrm>
            <a:off x="354100" y="2569464"/>
            <a:ext cx="4092401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4D89A42-7123-F6A0-E8F0-D15E8A21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0872" y="3393914"/>
            <a:ext cx="4101084" cy="20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1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2000">
                <a:solidFill>
                  <a:srgbClr val="FFFFFF"/>
                </a:solidFill>
                <a:latin typeface="Calibri"/>
              </a:rPr>
              <a:t>Preprocessing Pipeline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DDE0EE2-0537-1268-B453-F346E87A6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239774"/>
              </p:ext>
            </p:extLst>
          </p:nvPr>
        </p:nvGraphicFramePr>
        <p:xfrm>
          <a:off x="457200" y="118872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Data Characteristics  </vt:lpstr>
      <vt:lpstr>  Data Characteristics  </vt:lpstr>
      <vt:lpstr>  Bar charts for two self-created variables  </vt:lpstr>
      <vt:lpstr>PowerPoint Presentation</vt:lpstr>
      <vt:lpstr>BASELINE MODEL</vt:lpstr>
      <vt:lpstr>BASELINE MODEL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haris</dc:creator>
  <cp:keywords/>
  <dc:description>generated using python-pptx</dc:description>
  <cp:lastModifiedBy>HARISHWAR REDDY MUDDAM</cp:lastModifiedBy>
  <cp:revision>10</cp:revision>
  <dcterms:created xsi:type="dcterms:W3CDTF">2013-01-27T09:14:16Z</dcterms:created>
  <dcterms:modified xsi:type="dcterms:W3CDTF">2025-07-12T18:43:58Z</dcterms:modified>
  <cp:category/>
</cp:coreProperties>
</file>