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5" r:id="rId13"/>
    <p:sldId id="266" r:id="rId14"/>
    <p:sldId id="268" r:id="rId15"/>
    <p:sldId id="276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2C2C"/>
    <a:srgbClr val="C52121"/>
    <a:srgbClr val="005E92"/>
    <a:srgbClr val="0076B7"/>
    <a:srgbClr val="EE8686"/>
    <a:srgbClr val="669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l Kolman" userId="b377c13d-ecf1-4036-afe3-b5b2f73b442a" providerId="ADAL" clId="{87E47219-8F9B-4B20-B4D9-CFB5D64969B1}"/>
    <pc:docChg chg="undo redo custSel addSld delSld modSld sldOrd modMainMaster">
      <pc:chgData name="Michal Kolman" userId="b377c13d-ecf1-4036-afe3-b5b2f73b442a" providerId="ADAL" clId="{87E47219-8F9B-4B20-B4D9-CFB5D64969B1}" dt="2021-11-21T17:34:24.182" v="3878" actId="6549"/>
      <pc:docMkLst>
        <pc:docMk/>
      </pc:docMkLst>
      <pc:sldChg chg="modSp mod modTransition">
        <pc:chgData name="Michal Kolman" userId="b377c13d-ecf1-4036-afe3-b5b2f73b442a" providerId="ADAL" clId="{87E47219-8F9B-4B20-B4D9-CFB5D64969B1}" dt="2021-11-21T16:27:35.477" v="3672"/>
        <pc:sldMkLst>
          <pc:docMk/>
          <pc:sldMk cId="395978902" sldId="256"/>
        </pc:sldMkLst>
        <pc:spChg chg="mod">
          <ac:chgData name="Michal Kolman" userId="b377c13d-ecf1-4036-afe3-b5b2f73b442a" providerId="ADAL" clId="{87E47219-8F9B-4B20-B4D9-CFB5D64969B1}" dt="2021-11-21T11:20:27.654" v="19" actId="20577"/>
          <ac:spMkLst>
            <pc:docMk/>
            <pc:sldMk cId="395978902" sldId="256"/>
            <ac:spMk id="2" creationId="{AC3D932E-AB01-4DD2-9D8F-587775964516}"/>
          </ac:spMkLst>
        </pc:spChg>
        <pc:spChg chg="mod">
          <ac:chgData name="Michal Kolman" userId="b377c13d-ecf1-4036-afe3-b5b2f73b442a" providerId="ADAL" clId="{87E47219-8F9B-4B20-B4D9-CFB5D64969B1}" dt="2021-11-21T11:20:39.445" v="33" actId="14100"/>
          <ac:spMkLst>
            <pc:docMk/>
            <pc:sldMk cId="395978902" sldId="256"/>
            <ac:spMk id="3" creationId="{8042BDEF-2330-4EBE-8B0C-37DBC98D76C9}"/>
          </ac:spMkLst>
        </pc:spChg>
      </pc:sldChg>
      <pc:sldChg chg="addSp delSp modSp mod modTransition modAnim">
        <pc:chgData name="Michal Kolman" userId="b377c13d-ecf1-4036-afe3-b5b2f73b442a" providerId="ADAL" clId="{87E47219-8F9B-4B20-B4D9-CFB5D64969B1}" dt="2021-11-21T16:27:35.477" v="3672"/>
        <pc:sldMkLst>
          <pc:docMk/>
          <pc:sldMk cId="1147661861" sldId="257"/>
        </pc:sldMkLst>
        <pc:spChg chg="mod">
          <ac:chgData name="Michal Kolman" userId="b377c13d-ecf1-4036-afe3-b5b2f73b442a" providerId="ADAL" clId="{87E47219-8F9B-4B20-B4D9-CFB5D64969B1}" dt="2021-11-21T12:14:33.811" v="731" actId="27636"/>
          <ac:spMkLst>
            <pc:docMk/>
            <pc:sldMk cId="1147661861" sldId="257"/>
            <ac:spMk id="2" creationId="{95158EBD-7531-4C84-88E3-88D593C27B01}"/>
          </ac:spMkLst>
        </pc:spChg>
        <pc:spChg chg="mod">
          <ac:chgData name="Michal Kolman" userId="b377c13d-ecf1-4036-afe3-b5b2f73b442a" providerId="ADAL" clId="{87E47219-8F9B-4B20-B4D9-CFB5D64969B1}" dt="2021-11-21T16:25:37.134" v="3651" actId="14100"/>
          <ac:spMkLst>
            <pc:docMk/>
            <pc:sldMk cId="1147661861" sldId="257"/>
            <ac:spMk id="3" creationId="{EDA7246B-200F-41C2-A642-B7BE0DB2BEC1}"/>
          </ac:spMkLst>
        </pc:spChg>
        <pc:spChg chg="mod">
          <ac:chgData name="Michal Kolman" userId="b377c13d-ecf1-4036-afe3-b5b2f73b442a" providerId="ADAL" clId="{87E47219-8F9B-4B20-B4D9-CFB5D64969B1}" dt="2021-11-21T11:52:24.478" v="620" actId="27803"/>
          <ac:spMkLst>
            <pc:docMk/>
            <pc:sldMk cId="1147661861" sldId="257"/>
            <ac:spMk id="27" creationId="{ADA87A13-BFC7-474A-9E2F-DC43DC21DE6C}"/>
          </ac:spMkLst>
        </pc:spChg>
        <pc:spChg chg="mod">
          <ac:chgData name="Michal Kolman" userId="b377c13d-ecf1-4036-afe3-b5b2f73b442a" providerId="ADAL" clId="{87E47219-8F9B-4B20-B4D9-CFB5D64969B1}" dt="2021-11-21T11:52:24.478" v="620" actId="27803"/>
          <ac:spMkLst>
            <pc:docMk/>
            <pc:sldMk cId="1147661861" sldId="257"/>
            <ac:spMk id="28" creationId="{5E222E33-689B-4A5A-B89F-1D5350E4B0A1}"/>
          </ac:spMkLst>
        </pc:spChg>
        <pc:spChg chg="mod">
          <ac:chgData name="Michal Kolman" userId="b377c13d-ecf1-4036-afe3-b5b2f73b442a" providerId="ADAL" clId="{87E47219-8F9B-4B20-B4D9-CFB5D64969B1}" dt="2021-11-21T11:52:24.478" v="620" actId="27803"/>
          <ac:spMkLst>
            <pc:docMk/>
            <pc:sldMk cId="1147661861" sldId="257"/>
            <ac:spMk id="29" creationId="{EB0ECB8E-8199-4F4C-8738-0F2E57419D8D}"/>
          </ac:spMkLst>
        </pc:spChg>
        <pc:spChg chg="mod">
          <ac:chgData name="Michal Kolman" userId="b377c13d-ecf1-4036-afe3-b5b2f73b442a" providerId="ADAL" clId="{87E47219-8F9B-4B20-B4D9-CFB5D64969B1}" dt="2021-11-21T11:52:24.478" v="620" actId="27803"/>
          <ac:spMkLst>
            <pc:docMk/>
            <pc:sldMk cId="1147661861" sldId="257"/>
            <ac:spMk id="30" creationId="{C3A40846-CA13-4695-B0FA-EB3D010CB94E}"/>
          </ac:spMkLst>
        </pc:spChg>
        <pc:spChg chg="mod">
          <ac:chgData name="Michal Kolman" userId="b377c13d-ecf1-4036-afe3-b5b2f73b442a" providerId="ADAL" clId="{87E47219-8F9B-4B20-B4D9-CFB5D64969B1}" dt="2021-11-21T11:52:24.478" v="620" actId="27803"/>
          <ac:spMkLst>
            <pc:docMk/>
            <pc:sldMk cId="1147661861" sldId="257"/>
            <ac:spMk id="31" creationId="{BA64858B-71A8-4164-9998-4B667D9594C0}"/>
          </ac:spMkLst>
        </pc:spChg>
        <pc:spChg chg="mod">
          <ac:chgData name="Michal Kolman" userId="b377c13d-ecf1-4036-afe3-b5b2f73b442a" providerId="ADAL" clId="{87E47219-8F9B-4B20-B4D9-CFB5D64969B1}" dt="2021-11-21T12:07:34.254" v="678" actId="27803"/>
          <ac:spMkLst>
            <pc:docMk/>
            <pc:sldMk cId="1147661861" sldId="257"/>
            <ac:spMk id="33" creationId="{2163C2D4-CD5F-49FD-B38B-2B0EC673E8D0}"/>
          </ac:spMkLst>
        </pc:spChg>
        <pc:spChg chg="mod">
          <ac:chgData name="Michal Kolman" userId="b377c13d-ecf1-4036-afe3-b5b2f73b442a" providerId="ADAL" clId="{87E47219-8F9B-4B20-B4D9-CFB5D64969B1}" dt="2021-11-21T12:07:34.254" v="678" actId="27803"/>
          <ac:spMkLst>
            <pc:docMk/>
            <pc:sldMk cId="1147661861" sldId="257"/>
            <ac:spMk id="34" creationId="{BB084679-86F6-4241-BB75-318DAA02B20A}"/>
          </ac:spMkLst>
        </pc:spChg>
        <pc:spChg chg="mod">
          <ac:chgData name="Michal Kolman" userId="b377c13d-ecf1-4036-afe3-b5b2f73b442a" providerId="ADAL" clId="{87E47219-8F9B-4B20-B4D9-CFB5D64969B1}" dt="2021-11-21T12:07:34.254" v="678" actId="27803"/>
          <ac:spMkLst>
            <pc:docMk/>
            <pc:sldMk cId="1147661861" sldId="257"/>
            <ac:spMk id="35" creationId="{EF758816-FC39-4EAA-AB1E-192A4BE816A5}"/>
          </ac:spMkLst>
        </pc:spChg>
        <pc:spChg chg="mod">
          <ac:chgData name="Michal Kolman" userId="b377c13d-ecf1-4036-afe3-b5b2f73b442a" providerId="ADAL" clId="{87E47219-8F9B-4B20-B4D9-CFB5D64969B1}" dt="2021-11-21T12:07:34.254" v="678" actId="27803"/>
          <ac:spMkLst>
            <pc:docMk/>
            <pc:sldMk cId="1147661861" sldId="257"/>
            <ac:spMk id="36" creationId="{172B99F8-2BCC-44C9-A680-335337A72758}"/>
          </ac:spMkLst>
        </pc:spChg>
        <pc:spChg chg="mod">
          <ac:chgData name="Michal Kolman" userId="b377c13d-ecf1-4036-afe3-b5b2f73b442a" providerId="ADAL" clId="{87E47219-8F9B-4B20-B4D9-CFB5D64969B1}" dt="2021-11-21T12:07:34.254" v="678" actId="27803"/>
          <ac:spMkLst>
            <pc:docMk/>
            <pc:sldMk cId="1147661861" sldId="257"/>
            <ac:spMk id="37" creationId="{E86A7F0E-C817-4EE4-8C63-EDA3E8A1809F}"/>
          </ac:spMkLst>
        </pc:spChg>
        <pc:spChg chg="mod">
          <ac:chgData name="Michal Kolman" userId="b377c13d-ecf1-4036-afe3-b5b2f73b442a" providerId="ADAL" clId="{87E47219-8F9B-4B20-B4D9-CFB5D64969B1}" dt="2021-11-21T12:07:34.254" v="678" actId="27803"/>
          <ac:spMkLst>
            <pc:docMk/>
            <pc:sldMk cId="1147661861" sldId="257"/>
            <ac:spMk id="38" creationId="{7D8CDEF9-1530-44A5-9BCA-8226FF36CB1D}"/>
          </ac:spMkLst>
        </pc:spChg>
        <pc:spChg chg="mod">
          <ac:chgData name="Michal Kolman" userId="b377c13d-ecf1-4036-afe3-b5b2f73b442a" providerId="ADAL" clId="{87E47219-8F9B-4B20-B4D9-CFB5D64969B1}" dt="2021-11-21T12:07:34.254" v="678" actId="27803"/>
          <ac:spMkLst>
            <pc:docMk/>
            <pc:sldMk cId="1147661861" sldId="257"/>
            <ac:spMk id="39" creationId="{413859A7-6675-41C9-8CEC-8C04F2840956}"/>
          </ac:spMkLst>
        </pc:spChg>
        <pc:grpChg chg="add del mod">
          <ac:chgData name="Michal Kolman" userId="b377c13d-ecf1-4036-afe3-b5b2f73b442a" providerId="ADAL" clId="{87E47219-8F9B-4B20-B4D9-CFB5D64969B1}" dt="2021-11-21T11:51:12.692" v="615" actId="478"/>
          <ac:grpSpMkLst>
            <pc:docMk/>
            <pc:sldMk cId="1147661861" sldId="257"/>
            <ac:grpSpMk id="21" creationId="{BFB3F49E-971F-422F-950A-C9C75EB812A9}"/>
          </ac:grpSpMkLst>
        </pc:grpChg>
        <pc:grpChg chg="del mod">
          <ac:chgData name="Michal Kolman" userId="b377c13d-ecf1-4036-afe3-b5b2f73b442a" providerId="ADAL" clId="{87E47219-8F9B-4B20-B4D9-CFB5D64969B1}" dt="2021-11-21T11:52:24.478" v="620" actId="27803"/>
          <ac:grpSpMkLst>
            <pc:docMk/>
            <pc:sldMk cId="1147661861" sldId="257"/>
            <ac:grpSpMk id="26" creationId="{F4CCB5E8-9AAA-40FB-A905-3F730B1EF184}"/>
          </ac:grpSpMkLst>
        </pc:grpChg>
        <pc:grpChg chg="del mod">
          <ac:chgData name="Michal Kolman" userId="b377c13d-ecf1-4036-afe3-b5b2f73b442a" providerId="ADAL" clId="{87E47219-8F9B-4B20-B4D9-CFB5D64969B1}" dt="2021-11-21T12:07:34.254" v="678" actId="27803"/>
          <ac:grpSpMkLst>
            <pc:docMk/>
            <pc:sldMk cId="1147661861" sldId="257"/>
            <ac:grpSpMk id="32" creationId="{478BFF89-5BD7-45A8-B53C-336489D540CB}"/>
          </ac:grpSpMkLst>
        </pc:grpChg>
        <pc:grpChg chg="add">
          <ac:chgData name="Michal Kolman" userId="b377c13d-ecf1-4036-afe3-b5b2f73b442a" providerId="ADAL" clId="{87E47219-8F9B-4B20-B4D9-CFB5D64969B1}" dt="2021-11-21T12:08:29.395" v="699" actId="164"/>
          <ac:grpSpMkLst>
            <pc:docMk/>
            <pc:sldMk cId="1147661861" sldId="257"/>
            <ac:grpSpMk id="40" creationId="{7503D698-1034-43BE-B350-CF33080F151F}"/>
          </ac:grpSpMkLst>
        </pc:grpChg>
        <pc:picChg chg="add mod">
          <ac:chgData name="Michal Kolman" userId="b377c13d-ecf1-4036-afe3-b5b2f73b442a" providerId="ADAL" clId="{87E47219-8F9B-4B20-B4D9-CFB5D64969B1}" dt="2021-11-21T11:39:15.362" v="525" actId="1076"/>
          <ac:picMkLst>
            <pc:docMk/>
            <pc:sldMk cId="1147661861" sldId="257"/>
            <ac:picMk id="8" creationId="{0C6582E3-536B-4064-8A31-AF2D9DE5692D}"/>
          </ac:picMkLst>
        </pc:picChg>
        <pc:picChg chg="add del mod">
          <ac:chgData name="Michal Kolman" userId="b377c13d-ecf1-4036-afe3-b5b2f73b442a" providerId="ADAL" clId="{87E47219-8F9B-4B20-B4D9-CFB5D64969B1}" dt="2021-11-21T12:07:34.254" v="678" actId="27803"/>
          <ac:picMkLst>
            <pc:docMk/>
            <pc:sldMk cId="1147661861" sldId="257"/>
            <ac:picMk id="10" creationId="{210F49A3-0D5D-4F5F-9977-4144ADAC707C}"/>
          </ac:picMkLst>
        </pc:picChg>
        <pc:picChg chg="add del mod">
          <ac:chgData name="Michal Kolman" userId="b377c13d-ecf1-4036-afe3-b5b2f73b442a" providerId="ADAL" clId="{87E47219-8F9B-4B20-B4D9-CFB5D64969B1}" dt="2021-11-21T11:35:52.205" v="516" actId="478"/>
          <ac:picMkLst>
            <pc:docMk/>
            <pc:sldMk cId="1147661861" sldId="257"/>
            <ac:picMk id="12" creationId="{E4D0FA0C-51DB-477C-B43D-78E4C27E70C8}"/>
          </ac:picMkLst>
        </pc:picChg>
        <pc:picChg chg="add del mod">
          <ac:chgData name="Michal Kolman" userId="b377c13d-ecf1-4036-afe3-b5b2f73b442a" providerId="ADAL" clId="{87E47219-8F9B-4B20-B4D9-CFB5D64969B1}" dt="2021-11-21T11:45:30.831" v="555" actId="478"/>
          <ac:picMkLst>
            <pc:docMk/>
            <pc:sldMk cId="1147661861" sldId="257"/>
            <ac:picMk id="14" creationId="{1DF0E55F-1A13-4C0C-8244-1685A199167E}"/>
          </ac:picMkLst>
        </pc:picChg>
        <pc:picChg chg="add del mod">
          <ac:chgData name="Michal Kolman" userId="b377c13d-ecf1-4036-afe3-b5b2f73b442a" providerId="ADAL" clId="{87E47219-8F9B-4B20-B4D9-CFB5D64969B1}" dt="2021-11-21T11:38:46.843" v="522" actId="478"/>
          <ac:picMkLst>
            <pc:docMk/>
            <pc:sldMk cId="1147661861" sldId="257"/>
            <ac:picMk id="16" creationId="{8DEAAB00-15F2-4BB8-A9DC-D2EC16B7E890}"/>
          </ac:picMkLst>
        </pc:picChg>
        <pc:picChg chg="add mod">
          <ac:chgData name="Michal Kolman" userId="b377c13d-ecf1-4036-afe3-b5b2f73b442a" providerId="ADAL" clId="{87E47219-8F9B-4B20-B4D9-CFB5D64969B1}" dt="2021-11-21T11:39:15.362" v="525" actId="1076"/>
          <ac:picMkLst>
            <pc:docMk/>
            <pc:sldMk cId="1147661861" sldId="257"/>
            <ac:picMk id="18" creationId="{D152B0B4-273A-45C7-A25E-A0C6F3EA9DCB}"/>
          </ac:picMkLst>
        </pc:picChg>
        <pc:picChg chg="add del">
          <ac:chgData name="Michal Kolman" userId="b377c13d-ecf1-4036-afe3-b5b2f73b442a" providerId="ADAL" clId="{87E47219-8F9B-4B20-B4D9-CFB5D64969B1}" dt="2021-11-21T11:45:12.249" v="548" actId="478"/>
          <ac:picMkLst>
            <pc:docMk/>
            <pc:sldMk cId="1147661861" sldId="257"/>
            <ac:picMk id="20" creationId="{DB2C778A-9707-4CB9-8F43-48FE144FB0ED}"/>
          </ac:picMkLst>
        </pc:picChg>
        <pc:picChg chg="mod">
          <ac:chgData name="Michal Kolman" userId="b377c13d-ecf1-4036-afe3-b5b2f73b442a" providerId="ADAL" clId="{87E47219-8F9B-4B20-B4D9-CFB5D64969B1}" dt="2021-11-21T11:45:24.798" v="552" actId="207"/>
          <ac:picMkLst>
            <pc:docMk/>
            <pc:sldMk cId="1147661861" sldId="257"/>
            <ac:picMk id="22" creationId="{07BD0DA5-9F2B-499F-826C-FE835C4D9517}"/>
          </ac:picMkLst>
        </pc:picChg>
        <pc:picChg chg="mod">
          <ac:chgData name="Michal Kolman" userId="b377c13d-ecf1-4036-afe3-b5b2f73b442a" providerId="ADAL" clId="{87E47219-8F9B-4B20-B4D9-CFB5D64969B1}" dt="2021-11-21T11:45:24.798" v="552" actId="207"/>
          <ac:picMkLst>
            <pc:docMk/>
            <pc:sldMk cId="1147661861" sldId="257"/>
            <ac:picMk id="23" creationId="{5A727FF7-87FE-42A8-BAD9-B0714B79EF68}"/>
          </ac:picMkLst>
        </pc:picChg>
        <pc:picChg chg="add del mod">
          <ac:chgData name="Michal Kolman" userId="b377c13d-ecf1-4036-afe3-b5b2f73b442a" providerId="ADAL" clId="{87E47219-8F9B-4B20-B4D9-CFB5D64969B1}" dt="2021-11-21T11:52:24.478" v="620" actId="27803"/>
          <ac:picMkLst>
            <pc:docMk/>
            <pc:sldMk cId="1147661861" sldId="257"/>
            <ac:picMk id="25" creationId="{BCC945E8-86E9-492F-A0D2-1BEDE5425E15}"/>
          </ac:picMkLst>
        </pc:picChg>
      </pc:sldChg>
      <pc:sldChg chg="addSp delSp modSp new mod modTransition modClrScheme chgLayout">
        <pc:chgData name="Michal Kolman" userId="b377c13d-ecf1-4036-afe3-b5b2f73b442a" providerId="ADAL" clId="{87E47219-8F9B-4B20-B4D9-CFB5D64969B1}" dt="2021-11-21T16:27:35.477" v="3672"/>
        <pc:sldMkLst>
          <pc:docMk/>
          <pc:sldMk cId="9724029" sldId="258"/>
        </pc:sldMkLst>
        <pc:spChg chg="del mod ord">
          <ac:chgData name="Michal Kolman" userId="b377c13d-ecf1-4036-afe3-b5b2f73b442a" providerId="ADAL" clId="{87E47219-8F9B-4B20-B4D9-CFB5D64969B1}" dt="2021-11-21T11:47:05.963" v="570" actId="478"/>
          <ac:spMkLst>
            <pc:docMk/>
            <pc:sldMk cId="9724029" sldId="258"/>
            <ac:spMk id="2" creationId="{C53638E9-2C8E-41A1-9DFB-D35FFD4062D3}"/>
          </ac:spMkLst>
        </pc:spChg>
        <pc:spChg chg="del mod ord">
          <ac:chgData name="Michal Kolman" userId="b377c13d-ecf1-4036-afe3-b5b2f73b442a" providerId="ADAL" clId="{87E47219-8F9B-4B20-B4D9-CFB5D64969B1}" dt="2021-11-21T11:24:30.898" v="177" actId="700"/>
          <ac:spMkLst>
            <pc:docMk/>
            <pc:sldMk cId="9724029" sldId="258"/>
            <ac:spMk id="3" creationId="{23259951-8FEF-4192-8884-4736CDB22E91}"/>
          </ac:spMkLst>
        </pc:spChg>
        <pc:spChg chg="mod ord">
          <ac:chgData name="Michal Kolman" userId="b377c13d-ecf1-4036-afe3-b5b2f73b442a" providerId="ADAL" clId="{87E47219-8F9B-4B20-B4D9-CFB5D64969B1}" dt="2021-11-21T11:24:37.066" v="178" actId="700"/>
          <ac:spMkLst>
            <pc:docMk/>
            <pc:sldMk cId="9724029" sldId="258"/>
            <ac:spMk id="4" creationId="{73F45A3C-74F2-4B6A-A975-87BB785F3617}"/>
          </ac:spMkLst>
        </pc:spChg>
        <pc:spChg chg="mod ord">
          <ac:chgData name="Michal Kolman" userId="b377c13d-ecf1-4036-afe3-b5b2f73b442a" providerId="ADAL" clId="{87E47219-8F9B-4B20-B4D9-CFB5D64969B1}" dt="2021-11-21T11:24:37.066" v="178" actId="700"/>
          <ac:spMkLst>
            <pc:docMk/>
            <pc:sldMk cId="9724029" sldId="258"/>
            <ac:spMk id="5" creationId="{59C297EF-7B89-45CB-88B0-668A93E32723}"/>
          </ac:spMkLst>
        </pc:spChg>
        <pc:spChg chg="mod ord">
          <ac:chgData name="Michal Kolman" userId="b377c13d-ecf1-4036-afe3-b5b2f73b442a" providerId="ADAL" clId="{87E47219-8F9B-4B20-B4D9-CFB5D64969B1}" dt="2021-11-21T11:24:37.066" v="178" actId="700"/>
          <ac:spMkLst>
            <pc:docMk/>
            <pc:sldMk cId="9724029" sldId="258"/>
            <ac:spMk id="6" creationId="{55349E83-814C-4317-A0EE-FC4BEC7ADE81}"/>
          </ac:spMkLst>
        </pc:spChg>
        <pc:spChg chg="add del mod ord">
          <ac:chgData name="Michal Kolman" userId="b377c13d-ecf1-4036-afe3-b5b2f73b442a" providerId="ADAL" clId="{87E47219-8F9B-4B20-B4D9-CFB5D64969B1}" dt="2021-11-21T11:24:37.066" v="178" actId="700"/>
          <ac:spMkLst>
            <pc:docMk/>
            <pc:sldMk cId="9724029" sldId="258"/>
            <ac:spMk id="7" creationId="{F31C826E-7F06-4951-B5A0-654981B9CE75}"/>
          </ac:spMkLst>
        </pc:spChg>
        <pc:spChg chg="add del mod ord">
          <ac:chgData name="Michal Kolman" userId="b377c13d-ecf1-4036-afe3-b5b2f73b442a" providerId="ADAL" clId="{87E47219-8F9B-4B20-B4D9-CFB5D64969B1}" dt="2021-11-21T11:24:37.066" v="178" actId="700"/>
          <ac:spMkLst>
            <pc:docMk/>
            <pc:sldMk cId="9724029" sldId="258"/>
            <ac:spMk id="8" creationId="{A2DBC10E-51E2-45C6-9D8B-57365D3A674A}"/>
          </ac:spMkLst>
        </pc:spChg>
        <pc:spChg chg="add mod ord">
          <ac:chgData name="Michal Kolman" userId="b377c13d-ecf1-4036-afe3-b5b2f73b442a" providerId="ADAL" clId="{87E47219-8F9B-4B20-B4D9-CFB5D64969B1}" dt="2021-11-21T11:46:47.241" v="568" actId="1076"/>
          <ac:spMkLst>
            <pc:docMk/>
            <pc:sldMk cId="9724029" sldId="258"/>
            <ac:spMk id="9" creationId="{EAC5AFEC-7D1B-4427-8E0D-6CF05300A1DE}"/>
          </ac:spMkLst>
        </pc:spChg>
        <pc:spChg chg="add mod ord">
          <ac:chgData name="Michal Kolman" userId="b377c13d-ecf1-4036-afe3-b5b2f73b442a" providerId="ADAL" clId="{87E47219-8F9B-4B20-B4D9-CFB5D64969B1}" dt="2021-11-21T11:46:55.140" v="569" actId="14100"/>
          <ac:spMkLst>
            <pc:docMk/>
            <pc:sldMk cId="9724029" sldId="258"/>
            <ac:spMk id="10" creationId="{BAC35413-1171-4EB4-9F7C-15FFF4808931}"/>
          </ac:spMkLst>
        </pc:spChg>
        <pc:spChg chg="add mod ord">
          <ac:chgData name="Michal Kolman" userId="b377c13d-ecf1-4036-afe3-b5b2f73b442a" providerId="ADAL" clId="{87E47219-8F9B-4B20-B4D9-CFB5D64969B1}" dt="2021-11-21T11:46:47.241" v="568" actId="1076"/>
          <ac:spMkLst>
            <pc:docMk/>
            <pc:sldMk cId="9724029" sldId="258"/>
            <ac:spMk id="11" creationId="{1858D657-E1CF-4326-951B-A1715B8ACEE9}"/>
          </ac:spMkLst>
        </pc:spChg>
        <pc:spChg chg="add mod ord">
          <ac:chgData name="Michal Kolman" userId="b377c13d-ecf1-4036-afe3-b5b2f73b442a" providerId="ADAL" clId="{87E47219-8F9B-4B20-B4D9-CFB5D64969B1}" dt="2021-11-21T11:46:55.140" v="569" actId="14100"/>
          <ac:spMkLst>
            <pc:docMk/>
            <pc:sldMk cId="9724029" sldId="258"/>
            <ac:spMk id="12" creationId="{B8C7156E-2588-4E28-9197-EFFC8C49417D}"/>
          </ac:spMkLst>
        </pc:spChg>
        <pc:spChg chg="add mod">
          <ac:chgData name="Michal Kolman" userId="b377c13d-ecf1-4036-afe3-b5b2f73b442a" providerId="ADAL" clId="{87E47219-8F9B-4B20-B4D9-CFB5D64969B1}" dt="2021-11-21T11:46:38.411" v="565" actId="571"/>
          <ac:spMkLst>
            <pc:docMk/>
            <pc:sldMk cId="9724029" sldId="258"/>
            <ac:spMk id="17" creationId="{F5E6AEF9-A1BF-4C7C-846C-894C77FC9F06}"/>
          </ac:spMkLst>
        </pc:spChg>
        <pc:spChg chg="add mod">
          <ac:chgData name="Michal Kolman" userId="b377c13d-ecf1-4036-afe3-b5b2f73b442a" providerId="ADAL" clId="{87E47219-8F9B-4B20-B4D9-CFB5D64969B1}" dt="2021-11-21T11:46:38.411" v="565" actId="571"/>
          <ac:spMkLst>
            <pc:docMk/>
            <pc:sldMk cId="9724029" sldId="258"/>
            <ac:spMk id="18" creationId="{E62ED18D-D60A-4FDA-94A4-F43C8361519C}"/>
          </ac:spMkLst>
        </pc:spChg>
        <pc:spChg chg="add mod">
          <ac:chgData name="Michal Kolman" userId="b377c13d-ecf1-4036-afe3-b5b2f73b442a" providerId="ADAL" clId="{87E47219-8F9B-4B20-B4D9-CFB5D64969B1}" dt="2021-11-21T12:14:25.662" v="727" actId="27636"/>
          <ac:spMkLst>
            <pc:docMk/>
            <pc:sldMk cId="9724029" sldId="258"/>
            <ac:spMk id="21" creationId="{70813705-AE8B-4E40-BEA4-5638D6EEBCA2}"/>
          </ac:spMkLst>
        </pc:spChg>
        <pc:picChg chg="add mod">
          <ac:chgData name="Michal Kolman" userId="b377c13d-ecf1-4036-afe3-b5b2f73b442a" providerId="ADAL" clId="{87E47219-8F9B-4B20-B4D9-CFB5D64969B1}" dt="2021-11-21T11:46:47.241" v="568" actId="1076"/>
          <ac:picMkLst>
            <pc:docMk/>
            <pc:sldMk cId="9724029" sldId="258"/>
            <ac:picMk id="14" creationId="{F76F17B6-A07F-4875-B530-1F954148F1F4}"/>
          </ac:picMkLst>
        </pc:picChg>
        <pc:picChg chg="add mod">
          <ac:chgData name="Michal Kolman" userId="b377c13d-ecf1-4036-afe3-b5b2f73b442a" providerId="ADAL" clId="{87E47219-8F9B-4B20-B4D9-CFB5D64969B1}" dt="2021-11-21T11:46:47.241" v="568" actId="1076"/>
          <ac:picMkLst>
            <pc:docMk/>
            <pc:sldMk cId="9724029" sldId="258"/>
            <ac:picMk id="16" creationId="{352C8B57-B71A-47B9-AC4C-088BEEEDB8AF}"/>
          </ac:picMkLst>
        </pc:picChg>
        <pc:picChg chg="add mod">
          <ac:chgData name="Michal Kolman" userId="b377c13d-ecf1-4036-afe3-b5b2f73b442a" providerId="ADAL" clId="{87E47219-8F9B-4B20-B4D9-CFB5D64969B1}" dt="2021-11-21T11:46:38.411" v="565" actId="571"/>
          <ac:picMkLst>
            <pc:docMk/>
            <pc:sldMk cId="9724029" sldId="258"/>
            <ac:picMk id="19" creationId="{5F8DD582-6C99-41A0-AF71-063F64EB69D8}"/>
          </ac:picMkLst>
        </pc:picChg>
        <pc:cxnChg chg="add mod">
          <ac:chgData name="Michal Kolman" userId="b377c13d-ecf1-4036-afe3-b5b2f73b442a" providerId="ADAL" clId="{87E47219-8F9B-4B20-B4D9-CFB5D64969B1}" dt="2021-11-21T16:26:44.318" v="3667" actId="1076"/>
          <ac:cxnSpMkLst>
            <pc:docMk/>
            <pc:sldMk cId="9724029" sldId="258"/>
            <ac:cxnSpMk id="23" creationId="{1FF03E13-0057-428C-8078-A7791287C55F}"/>
          </ac:cxnSpMkLst>
        </pc:cxnChg>
        <pc:cxnChg chg="add mod">
          <ac:chgData name="Michal Kolman" userId="b377c13d-ecf1-4036-afe3-b5b2f73b442a" providerId="ADAL" clId="{87E47219-8F9B-4B20-B4D9-CFB5D64969B1}" dt="2021-11-21T16:26:59.644" v="3669" actId="1076"/>
          <ac:cxnSpMkLst>
            <pc:docMk/>
            <pc:sldMk cId="9724029" sldId="258"/>
            <ac:cxnSpMk id="25" creationId="{0F336005-1C7B-47EC-BB8B-D5AA02AD5035}"/>
          </ac:cxnSpMkLst>
        </pc:cxnChg>
      </pc:sldChg>
      <pc:sldChg chg="addSp modSp add mod modTransition">
        <pc:chgData name="Michal Kolman" userId="b377c13d-ecf1-4036-afe3-b5b2f73b442a" providerId="ADAL" clId="{87E47219-8F9B-4B20-B4D9-CFB5D64969B1}" dt="2021-11-21T16:27:35.477" v="3672"/>
        <pc:sldMkLst>
          <pc:docMk/>
          <pc:sldMk cId="302161962" sldId="259"/>
        </pc:sldMkLst>
        <pc:spChg chg="mod">
          <ac:chgData name="Michal Kolman" userId="b377c13d-ecf1-4036-afe3-b5b2f73b442a" providerId="ADAL" clId="{87E47219-8F9B-4B20-B4D9-CFB5D64969B1}" dt="2021-11-21T11:50:27.465" v="613" actId="12788"/>
          <ac:spMkLst>
            <pc:docMk/>
            <pc:sldMk cId="302161962" sldId="259"/>
            <ac:spMk id="9" creationId="{EAC5AFEC-7D1B-4427-8E0D-6CF05300A1DE}"/>
          </ac:spMkLst>
        </pc:spChg>
        <pc:spChg chg="mod">
          <ac:chgData name="Michal Kolman" userId="b377c13d-ecf1-4036-afe3-b5b2f73b442a" providerId="ADAL" clId="{87E47219-8F9B-4B20-B4D9-CFB5D64969B1}" dt="2021-11-21T11:50:27.465" v="613" actId="12788"/>
          <ac:spMkLst>
            <pc:docMk/>
            <pc:sldMk cId="302161962" sldId="259"/>
            <ac:spMk id="10" creationId="{BAC35413-1171-4EB4-9F7C-15FFF4808931}"/>
          </ac:spMkLst>
        </pc:spChg>
        <pc:spChg chg="mod">
          <ac:chgData name="Michal Kolman" userId="b377c13d-ecf1-4036-afe3-b5b2f73b442a" providerId="ADAL" clId="{87E47219-8F9B-4B20-B4D9-CFB5D64969B1}" dt="2021-11-21T11:49:38.381" v="603" actId="1076"/>
          <ac:spMkLst>
            <pc:docMk/>
            <pc:sldMk cId="302161962" sldId="259"/>
            <ac:spMk id="11" creationId="{1858D657-E1CF-4326-951B-A1715B8ACEE9}"/>
          </ac:spMkLst>
        </pc:spChg>
        <pc:spChg chg="mod">
          <ac:chgData name="Michal Kolman" userId="b377c13d-ecf1-4036-afe3-b5b2f73b442a" providerId="ADAL" clId="{87E47219-8F9B-4B20-B4D9-CFB5D64969B1}" dt="2021-11-21T11:50:35.914" v="614" actId="14100"/>
          <ac:spMkLst>
            <pc:docMk/>
            <pc:sldMk cId="302161962" sldId="259"/>
            <ac:spMk id="12" creationId="{B8C7156E-2588-4E28-9197-EFFC8C49417D}"/>
          </ac:spMkLst>
        </pc:spChg>
        <pc:spChg chg="mod">
          <ac:chgData name="Michal Kolman" userId="b377c13d-ecf1-4036-afe3-b5b2f73b442a" providerId="ADAL" clId="{87E47219-8F9B-4B20-B4D9-CFB5D64969B1}" dt="2021-11-21T12:14:25.670" v="728" actId="27636"/>
          <ac:spMkLst>
            <pc:docMk/>
            <pc:sldMk cId="302161962" sldId="259"/>
            <ac:spMk id="21" creationId="{70813705-AE8B-4E40-BEA4-5638D6EEBCA2}"/>
          </ac:spMkLst>
        </pc:spChg>
        <pc:picChg chg="mod">
          <ac:chgData name="Michal Kolman" userId="b377c13d-ecf1-4036-afe3-b5b2f73b442a" providerId="ADAL" clId="{87E47219-8F9B-4B20-B4D9-CFB5D64969B1}" dt="2021-11-21T11:50:27.465" v="613" actId="12788"/>
          <ac:picMkLst>
            <pc:docMk/>
            <pc:sldMk cId="302161962" sldId="259"/>
            <ac:picMk id="14" creationId="{F76F17B6-A07F-4875-B530-1F954148F1F4}"/>
          </ac:picMkLst>
        </pc:picChg>
        <pc:picChg chg="mod">
          <ac:chgData name="Michal Kolman" userId="b377c13d-ecf1-4036-afe3-b5b2f73b442a" providerId="ADAL" clId="{87E47219-8F9B-4B20-B4D9-CFB5D64969B1}" dt="2021-11-21T11:49:38.381" v="603" actId="1076"/>
          <ac:picMkLst>
            <pc:docMk/>
            <pc:sldMk cId="302161962" sldId="259"/>
            <ac:picMk id="16" creationId="{352C8B57-B71A-47B9-AC4C-088BEEEDB8AF}"/>
          </ac:picMkLst>
        </pc:picChg>
        <pc:cxnChg chg="add mod">
          <ac:chgData name="Michal Kolman" userId="b377c13d-ecf1-4036-afe3-b5b2f73b442a" providerId="ADAL" clId="{87E47219-8F9B-4B20-B4D9-CFB5D64969B1}" dt="2021-11-21T16:27:18.636" v="3671" actId="1076"/>
          <ac:cxnSpMkLst>
            <pc:docMk/>
            <pc:sldMk cId="302161962" sldId="259"/>
            <ac:cxnSpMk id="2" creationId="{52B7C780-CA59-4911-BD32-F61624F96D52}"/>
          </ac:cxnSpMkLst>
        </pc:cxnChg>
      </pc:sldChg>
      <pc:sldChg chg="add del">
        <pc:chgData name="Michal Kolman" userId="b377c13d-ecf1-4036-afe3-b5b2f73b442a" providerId="ADAL" clId="{87E47219-8F9B-4B20-B4D9-CFB5D64969B1}" dt="2021-11-21T11:46:27.806" v="561" actId="47"/>
        <pc:sldMkLst>
          <pc:docMk/>
          <pc:sldMk cId="818472309" sldId="259"/>
        </pc:sldMkLst>
      </pc:sldChg>
      <pc:sldChg chg="addSp delSp modSp new del mod modClrScheme delAnim modAnim chgLayout">
        <pc:chgData name="Michal Kolman" userId="b377c13d-ecf1-4036-afe3-b5b2f73b442a" providerId="ADAL" clId="{87E47219-8F9B-4B20-B4D9-CFB5D64969B1}" dt="2021-11-21T11:46:16.012" v="559" actId="47"/>
        <pc:sldMkLst>
          <pc:docMk/>
          <pc:sldMk cId="1224117976" sldId="259"/>
        </pc:sldMkLst>
        <pc:spChg chg="del">
          <ac:chgData name="Michal Kolman" userId="b377c13d-ecf1-4036-afe3-b5b2f73b442a" providerId="ADAL" clId="{87E47219-8F9B-4B20-B4D9-CFB5D64969B1}" dt="2021-11-21T11:39:43.519" v="527" actId="700"/>
          <ac:spMkLst>
            <pc:docMk/>
            <pc:sldMk cId="1224117976" sldId="259"/>
            <ac:spMk id="2" creationId="{0A7762AC-B38C-441A-8F3A-CD9ECB5AEEAD}"/>
          </ac:spMkLst>
        </pc:spChg>
        <pc:spChg chg="del">
          <ac:chgData name="Michal Kolman" userId="b377c13d-ecf1-4036-afe3-b5b2f73b442a" providerId="ADAL" clId="{87E47219-8F9B-4B20-B4D9-CFB5D64969B1}" dt="2021-11-21T11:39:43.519" v="527" actId="700"/>
          <ac:spMkLst>
            <pc:docMk/>
            <pc:sldMk cId="1224117976" sldId="259"/>
            <ac:spMk id="3" creationId="{69847236-131E-4C7A-ABCB-93BBC908EE77}"/>
          </ac:spMkLst>
        </pc:spChg>
        <pc:spChg chg="del">
          <ac:chgData name="Michal Kolman" userId="b377c13d-ecf1-4036-afe3-b5b2f73b442a" providerId="ADAL" clId="{87E47219-8F9B-4B20-B4D9-CFB5D64969B1}" dt="2021-11-21T11:39:43.519" v="527" actId="700"/>
          <ac:spMkLst>
            <pc:docMk/>
            <pc:sldMk cId="1224117976" sldId="259"/>
            <ac:spMk id="4" creationId="{A5FF7821-AB25-431A-80A7-75B2AFE91DFF}"/>
          </ac:spMkLst>
        </pc:spChg>
        <pc:spChg chg="del">
          <ac:chgData name="Michal Kolman" userId="b377c13d-ecf1-4036-afe3-b5b2f73b442a" providerId="ADAL" clId="{87E47219-8F9B-4B20-B4D9-CFB5D64969B1}" dt="2021-11-21T11:39:43.519" v="527" actId="700"/>
          <ac:spMkLst>
            <pc:docMk/>
            <pc:sldMk cId="1224117976" sldId="259"/>
            <ac:spMk id="5" creationId="{FE6116EB-C8A9-40CE-A43A-403F86631C7F}"/>
          </ac:spMkLst>
        </pc:spChg>
        <pc:spChg chg="mod ord">
          <ac:chgData name="Michal Kolman" userId="b377c13d-ecf1-4036-afe3-b5b2f73b442a" providerId="ADAL" clId="{87E47219-8F9B-4B20-B4D9-CFB5D64969B1}" dt="2021-11-21T11:39:43.519" v="527" actId="700"/>
          <ac:spMkLst>
            <pc:docMk/>
            <pc:sldMk cId="1224117976" sldId="259"/>
            <ac:spMk id="6" creationId="{3284A583-273C-44B2-B761-648C27869B69}"/>
          </ac:spMkLst>
        </pc:spChg>
        <pc:spChg chg="mod ord">
          <ac:chgData name="Michal Kolman" userId="b377c13d-ecf1-4036-afe3-b5b2f73b442a" providerId="ADAL" clId="{87E47219-8F9B-4B20-B4D9-CFB5D64969B1}" dt="2021-11-21T11:39:43.519" v="527" actId="700"/>
          <ac:spMkLst>
            <pc:docMk/>
            <pc:sldMk cId="1224117976" sldId="259"/>
            <ac:spMk id="7" creationId="{CFA7A99A-35CB-4254-BD43-6D9F03BA39AC}"/>
          </ac:spMkLst>
        </pc:spChg>
        <pc:spChg chg="mod ord">
          <ac:chgData name="Michal Kolman" userId="b377c13d-ecf1-4036-afe3-b5b2f73b442a" providerId="ADAL" clId="{87E47219-8F9B-4B20-B4D9-CFB5D64969B1}" dt="2021-11-21T11:39:43.519" v="527" actId="700"/>
          <ac:spMkLst>
            <pc:docMk/>
            <pc:sldMk cId="1224117976" sldId="259"/>
            <ac:spMk id="8" creationId="{AADC9A61-FE6E-431B-BDD2-5330B5BBB5F7}"/>
          </ac:spMkLst>
        </pc:spChg>
        <pc:spChg chg="del">
          <ac:chgData name="Michal Kolman" userId="b377c13d-ecf1-4036-afe3-b5b2f73b442a" providerId="ADAL" clId="{87E47219-8F9B-4B20-B4D9-CFB5D64969B1}" dt="2021-11-21T11:39:43.519" v="527" actId="700"/>
          <ac:spMkLst>
            <pc:docMk/>
            <pc:sldMk cId="1224117976" sldId="259"/>
            <ac:spMk id="9" creationId="{BFB48ED1-B29D-4056-8292-6689F020B09F}"/>
          </ac:spMkLst>
        </pc:spChg>
        <pc:grpChg chg="add del mod">
          <ac:chgData name="Michal Kolman" userId="b377c13d-ecf1-4036-afe3-b5b2f73b442a" providerId="ADAL" clId="{87E47219-8F9B-4B20-B4D9-CFB5D64969B1}" dt="2021-11-21T11:46:12.791" v="558" actId="478"/>
          <ac:grpSpMkLst>
            <pc:docMk/>
            <pc:sldMk cId="1224117976" sldId="259"/>
            <ac:grpSpMk id="14" creationId="{3935AFC4-FDD6-4D05-B23A-7AADC18A2701}"/>
          </ac:grpSpMkLst>
        </pc:grpChg>
        <pc:picChg chg="add mod">
          <ac:chgData name="Michal Kolman" userId="b377c13d-ecf1-4036-afe3-b5b2f73b442a" providerId="ADAL" clId="{87E47219-8F9B-4B20-B4D9-CFB5D64969B1}" dt="2021-11-21T11:40:12.199" v="528" actId="931"/>
          <ac:picMkLst>
            <pc:docMk/>
            <pc:sldMk cId="1224117976" sldId="259"/>
            <ac:picMk id="11" creationId="{58E01038-7E2F-40A3-8694-4A3830800CA1}"/>
          </ac:picMkLst>
        </pc:picChg>
        <pc:picChg chg="add mod">
          <ac:chgData name="Michal Kolman" userId="b377c13d-ecf1-4036-afe3-b5b2f73b442a" providerId="ADAL" clId="{87E47219-8F9B-4B20-B4D9-CFB5D64969B1}" dt="2021-11-21T11:40:28.167" v="532" actId="1076"/>
          <ac:picMkLst>
            <pc:docMk/>
            <pc:sldMk cId="1224117976" sldId="259"/>
            <ac:picMk id="13" creationId="{0B3D6FD3-FBBF-4604-8003-6728B88ACE06}"/>
          </ac:picMkLst>
        </pc:picChg>
      </pc:sldChg>
      <pc:sldChg chg="delSp modSp add del mod modTransition">
        <pc:chgData name="Michal Kolman" userId="b377c13d-ecf1-4036-afe3-b5b2f73b442a" providerId="ADAL" clId="{87E47219-8F9B-4B20-B4D9-CFB5D64969B1}" dt="2021-11-21T11:49:00.118" v="597" actId="47"/>
        <pc:sldMkLst>
          <pc:docMk/>
          <pc:sldMk cId="2084166629" sldId="259"/>
        </pc:sldMkLst>
        <pc:spChg chg="mod">
          <ac:chgData name="Michal Kolman" userId="b377c13d-ecf1-4036-afe3-b5b2f73b442a" providerId="ADAL" clId="{87E47219-8F9B-4B20-B4D9-CFB5D64969B1}" dt="2021-11-21T11:48:05.589" v="595" actId="1076"/>
          <ac:spMkLst>
            <pc:docMk/>
            <pc:sldMk cId="2084166629" sldId="259"/>
            <ac:spMk id="9" creationId="{EAC5AFEC-7D1B-4427-8E0D-6CF05300A1DE}"/>
          </ac:spMkLst>
        </pc:spChg>
        <pc:spChg chg="mod">
          <ac:chgData name="Michal Kolman" userId="b377c13d-ecf1-4036-afe3-b5b2f73b442a" providerId="ADAL" clId="{87E47219-8F9B-4B20-B4D9-CFB5D64969B1}" dt="2021-11-21T11:48:05.589" v="595" actId="1076"/>
          <ac:spMkLst>
            <pc:docMk/>
            <pc:sldMk cId="2084166629" sldId="259"/>
            <ac:spMk id="10" creationId="{BAC35413-1171-4EB4-9F7C-15FFF4808931}"/>
          </ac:spMkLst>
        </pc:spChg>
        <pc:spChg chg="mod">
          <ac:chgData name="Michal Kolman" userId="b377c13d-ecf1-4036-afe3-b5b2f73b442a" providerId="ADAL" clId="{87E47219-8F9B-4B20-B4D9-CFB5D64969B1}" dt="2021-11-21T11:48:05.589" v="595" actId="1076"/>
          <ac:spMkLst>
            <pc:docMk/>
            <pc:sldMk cId="2084166629" sldId="259"/>
            <ac:spMk id="11" creationId="{1858D657-E1CF-4326-951B-A1715B8ACEE9}"/>
          </ac:spMkLst>
        </pc:spChg>
        <pc:spChg chg="del mod">
          <ac:chgData name="Michal Kolman" userId="b377c13d-ecf1-4036-afe3-b5b2f73b442a" providerId="ADAL" clId="{87E47219-8F9B-4B20-B4D9-CFB5D64969B1}" dt="2021-11-21T11:47:51.503" v="594" actId="478"/>
          <ac:spMkLst>
            <pc:docMk/>
            <pc:sldMk cId="2084166629" sldId="259"/>
            <ac:spMk id="12" creationId="{B8C7156E-2588-4E28-9197-EFFC8C49417D}"/>
          </ac:spMkLst>
        </pc:spChg>
        <pc:picChg chg="mod">
          <ac:chgData name="Michal Kolman" userId="b377c13d-ecf1-4036-afe3-b5b2f73b442a" providerId="ADAL" clId="{87E47219-8F9B-4B20-B4D9-CFB5D64969B1}" dt="2021-11-21T11:48:05.589" v="595" actId="1076"/>
          <ac:picMkLst>
            <pc:docMk/>
            <pc:sldMk cId="2084166629" sldId="259"/>
            <ac:picMk id="14" creationId="{F76F17B6-A07F-4875-B530-1F954148F1F4}"/>
          </ac:picMkLst>
        </pc:picChg>
        <pc:picChg chg="mod">
          <ac:chgData name="Michal Kolman" userId="b377c13d-ecf1-4036-afe3-b5b2f73b442a" providerId="ADAL" clId="{87E47219-8F9B-4B20-B4D9-CFB5D64969B1}" dt="2021-11-21T11:48:05.589" v="595" actId="1076"/>
          <ac:picMkLst>
            <pc:docMk/>
            <pc:sldMk cId="2084166629" sldId="259"/>
            <ac:picMk id="16" creationId="{352C8B57-B71A-47B9-AC4C-088BEEEDB8AF}"/>
          </ac:picMkLst>
        </pc:picChg>
      </pc:sldChg>
      <pc:sldChg chg="addSp delSp modSp new mod modTransition modClrScheme modAnim chgLayout">
        <pc:chgData name="Michal Kolman" userId="b377c13d-ecf1-4036-afe3-b5b2f73b442a" providerId="ADAL" clId="{87E47219-8F9B-4B20-B4D9-CFB5D64969B1}" dt="2021-11-21T16:29:57.076" v="3684" actId="207"/>
        <pc:sldMkLst>
          <pc:docMk/>
          <pc:sldMk cId="4106086675" sldId="260"/>
        </pc:sldMkLst>
        <pc:spChg chg="del">
          <ac:chgData name="Michal Kolman" userId="b377c13d-ecf1-4036-afe3-b5b2f73b442a" providerId="ADAL" clId="{87E47219-8F9B-4B20-B4D9-CFB5D64969B1}" dt="2021-11-21T12:15:25.093" v="744" actId="700"/>
          <ac:spMkLst>
            <pc:docMk/>
            <pc:sldMk cId="4106086675" sldId="260"/>
            <ac:spMk id="2" creationId="{A5FEF552-B1F4-4CCF-AA71-8CF60034F3E9}"/>
          </ac:spMkLst>
        </pc:spChg>
        <pc:spChg chg="del">
          <ac:chgData name="Michal Kolman" userId="b377c13d-ecf1-4036-afe3-b5b2f73b442a" providerId="ADAL" clId="{87E47219-8F9B-4B20-B4D9-CFB5D64969B1}" dt="2021-11-21T12:15:25.093" v="744" actId="700"/>
          <ac:spMkLst>
            <pc:docMk/>
            <pc:sldMk cId="4106086675" sldId="260"/>
            <ac:spMk id="3" creationId="{81CC4D69-1E18-4E75-A8BA-9E636367BD83}"/>
          </ac:spMkLst>
        </pc:spChg>
        <pc:spChg chg="del">
          <ac:chgData name="Michal Kolman" userId="b377c13d-ecf1-4036-afe3-b5b2f73b442a" providerId="ADAL" clId="{87E47219-8F9B-4B20-B4D9-CFB5D64969B1}" dt="2021-11-21T12:15:25.093" v="744" actId="700"/>
          <ac:spMkLst>
            <pc:docMk/>
            <pc:sldMk cId="4106086675" sldId="260"/>
            <ac:spMk id="4" creationId="{00159234-8690-45F8-8926-2333A07E67AA}"/>
          </ac:spMkLst>
        </pc:spChg>
        <pc:spChg chg="del">
          <ac:chgData name="Michal Kolman" userId="b377c13d-ecf1-4036-afe3-b5b2f73b442a" providerId="ADAL" clId="{87E47219-8F9B-4B20-B4D9-CFB5D64969B1}" dt="2021-11-21T12:15:25.093" v="744" actId="700"/>
          <ac:spMkLst>
            <pc:docMk/>
            <pc:sldMk cId="4106086675" sldId="260"/>
            <ac:spMk id="5" creationId="{0AE8D9CF-6796-43FD-9CC2-026E5BB33488}"/>
          </ac:spMkLst>
        </pc:spChg>
        <pc:spChg chg="mod ord">
          <ac:chgData name="Michal Kolman" userId="b377c13d-ecf1-4036-afe3-b5b2f73b442a" providerId="ADAL" clId="{87E47219-8F9B-4B20-B4D9-CFB5D64969B1}" dt="2021-11-21T12:15:25.093" v="744" actId="700"/>
          <ac:spMkLst>
            <pc:docMk/>
            <pc:sldMk cId="4106086675" sldId="260"/>
            <ac:spMk id="6" creationId="{70AD90FA-D004-4C36-94A0-99C845D48682}"/>
          </ac:spMkLst>
        </pc:spChg>
        <pc:spChg chg="mod ord">
          <ac:chgData name="Michal Kolman" userId="b377c13d-ecf1-4036-afe3-b5b2f73b442a" providerId="ADAL" clId="{87E47219-8F9B-4B20-B4D9-CFB5D64969B1}" dt="2021-11-21T12:15:25.093" v="744" actId="700"/>
          <ac:spMkLst>
            <pc:docMk/>
            <pc:sldMk cId="4106086675" sldId="260"/>
            <ac:spMk id="7" creationId="{D6F5D854-1F46-4B31-9AFD-9074C74660A1}"/>
          </ac:spMkLst>
        </pc:spChg>
        <pc:spChg chg="mod ord">
          <ac:chgData name="Michal Kolman" userId="b377c13d-ecf1-4036-afe3-b5b2f73b442a" providerId="ADAL" clId="{87E47219-8F9B-4B20-B4D9-CFB5D64969B1}" dt="2021-11-21T12:15:25.093" v="744" actId="700"/>
          <ac:spMkLst>
            <pc:docMk/>
            <pc:sldMk cId="4106086675" sldId="260"/>
            <ac:spMk id="8" creationId="{616431CC-6E83-46F2-B02A-AA3D8BF9E8E7}"/>
          </ac:spMkLst>
        </pc:spChg>
        <pc:spChg chg="mod ord">
          <ac:chgData name="Michal Kolman" userId="b377c13d-ecf1-4036-afe3-b5b2f73b442a" providerId="ADAL" clId="{87E47219-8F9B-4B20-B4D9-CFB5D64969B1}" dt="2021-11-21T15:06:50.903" v="1428" actId="20577"/>
          <ac:spMkLst>
            <pc:docMk/>
            <pc:sldMk cId="4106086675" sldId="260"/>
            <ac:spMk id="9" creationId="{22DD1E5C-086B-4FB0-A2F5-755D46D4B5C5}"/>
          </ac:spMkLst>
        </pc:spChg>
        <pc:spChg chg="add del mod topLvl">
          <ac:chgData name="Michal Kolman" userId="b377c13d-ecf1-4036-afe3-b5b2f73b442a" providerId="ADAL" clId="{87E47219-8F9B-4B20-B4D9-CFB5D64969B1}" dt="2021-11-21T12:20:18.732" v="828" actId="478"/>
          <ac:spMkLst>
            <pc:docMk/>
            <pc:sldMk cId="4106086675" sldId="260"/>
            <ac:spMk id="10" creationId="{8FE61DD3-D5FE-461E-90CF-20941069F866}"/>
          </ac:spMkLst>
        </pc:spChg>
        <pc:spChg chg="add mod topLvl">
          <ac:chgData name="Michal Kolman" userId="b377c13d-ecf1-4036-afe3-b5b2f73b442a" providerId="ADAL" clId="{87E47219-8F9B-4B20-B4D9-CFB5D64969B1}" dt="2021-11-21T14:40:35.167" v="986" actId="12789"/>
          <ac:spMkLst>
            <pc:docMk/>
            <pc:sldMk cId="4106086675" sldId="260"/>
            <ac:spMk id="11" creationId="{AB8E47B4-1CC9-4C73-9E9B-183117778190}"/>
          </ac:spMkLst>
        </pc:spChg>
        <pc:spChg chg="add mod">
          <ac:chgData name="Michal Kolman" userId="b377c13d-ecf1-4036-afe3-b5b2f73b442a" providerId="ADAL" clId="{87E47219-8F9B-4B20-B4D9-CFB5D64969B1}" dt="2021-11-21T14:49:18.020" v="1067" actId="207"/>
          <ac:spMkLst>
            <pc:docMk/>
            <pc:sldMk cId="4106086675" sldId="260"/>
            <ac:spMk id="15" creationId="{DA9D20EF-F576-481C-B7D9-A6837CE91AA4}"/>
          </ac:spMkLst>
        </pc:spChg>
        <pc:spChg chg="add mod">
          <ac:chgData name="Michal Kolman" userId="b377c13d-ecf1-4036-afe3-b5b2f73b442a" providerId="ADAL" clId="{87E47219-8F9B-4B20-B4D9-CFB5D64969B1}" dt="2021-11-21T14:40:35.167" v="986" actId="12789"/>
          <ac:spMkLst>
            <pc:docMk/>
            <pc:sldMk cId="4106086675" sldId="260"/>
            <ac:spMk id="18" creationId="{897BFF2C-5045-4F76-BD45-680762461F79}"/>
          </ac:spMkLst>
        </pc:spChg>
        <pc:spChg chg="add mod">
          <ac:chgData name="Michal Kolman" userId="b377c13d-ecf1-4036-afe3-b5b2f73b442a" providerId="ADAL" clId="{87E47219-8F9B-4B20-B4D9-CFB5D64969B1}" dt="2021-11-21T12:26:08.294" v="935" actId="1076"/>
          <ac:spMkLst>
            <pc:docMk/>
            <pc:sldMk cId="4106086675" sldId="260"/>
            <ac:spMk id="20" creationId="{FAF9A46F-880A-4510-A672-8E2157A35B5D}"/>
          </ac:spMkLst>
        </pc:spChg>
        <pc:spChg chg="add mod">
          <ac:chgData name="Michal Kolman" userId="b377c13d-ecf1-4036-afe3-b5b2f73b442a" providerId="ADAL" clId="{87E47219-8F9B-4B20-B4D9-CFB5D64969B1}" dt="2021-11-21T12:26:01.388" v="933" actId="207"/>
          <ac:spMkLst>
            <pc:docMk/>
            <pc:sldMk cId="4106086675" sldId="260"/>
            <ac:spMk id="21" creationId="{FBAD946A-D79D-4A17-9384-56BC1E479748}"/>
          </ac:spMkLst>
        </pc:spChg>
        <pc:spChg chg="add mod">
          <ac:chgData name="Michal Kolman" userId="b377c13d-ecf1-4036-afe3-b5b2f73b442a" providerId="ADAL" clId="{87E47219-8F9B-4B20-B4D9-CFB5D64969B1}" dt="2021-11-21T14:40:35.167" v="986" actId="12789"/>
          <ac:spMkLst>
            <pc:docMk/>
            <pc:sldMk cId="4106086675" sldId="260"/>
            <ac:spMk id="24" creationId="{105C5A63-0F86-48DE-97BD-339443FF127D}"/>
          </ac:spMkLst>
        </pc:spChg>
        <pc:spChg chg="mod">
          <ac:chgData name="Michal Kolman" userId="b377c13d-ecf1-4036-afe3-b5b2f73b442a" providerId="ADAL" clId="{87E47219-8F9B-4B20-B4D9-CFB5D64969B1}" dt="2021-11-21T14:41:36.185" v="990" actId="27803"/>
          <ac:spMkLst>
            <pc:docMk/>
            <pc:sldMk cId="4106086675" sldId="260"/>
            <ac:spMk id="30" creationId="{9464A548-15BA-432A-86DF-EAD4EDEB97CF}"/>
          </ac:spMkLst>
        </pc:spChg>
        <pc:spChg chg="mod">
          <ac:chgData name="Michal Kolman" userId="b377c13d-ecf1-4036-afe3-b5b2f73b442a" providerId="ADAL" clId="{87E47219-8F9B-4B20-B4D9-CFB5D64969B1}" dt="2021-11-21T14:41:36.185" v="990" actId="27803"/>
          <ac:spMkLst>
            <pc:docMk/>
            <pc:sldMk cId="4106086675" sldId="260"/>
            <ac:spMk id="31" creationId="{BEF2996E-6B3B-4912-84C7-8E6540956DFE}"/>
          </ac:spMkLst>
        </pc:spChg>
        <pc:spChg chg="mod">
          <ac:chgData name="Michal Kolman" userId="b377c13d-ecf1-4036-afe3-b5b2f73b442a" providerId="ADAL" clId="{87E47219-8F9B-4B20-B4D9-CFB5D64969B1}" dt="2021-11-21T14:41:36.185" v="990" actId="27803"/>
          <ac:spMkLst>
            <pc:docMk/>
            <pc:sldMk cId="4106086675" sldId="260"/>
            <ac:spMk id="32" creationId="{95F4975B-19F7-41B4-BDBC-E6364B9FB38F}"/>
          </ac:spMkLst>
        </pc:spChg>
        <pc:spChg chg="mod">
          <ac:chgData name="Michal Kolman" userId="b377c13d-ecf1-4036-afe3-b5b2f73b442a" providerId="ADAL" clId="{87E47219-8F9B-4B20-B4D9-CFB5D64969B1}" dt="2021-11-21T14:42:18.916" v="998" actId="27803"/>
          <ac:spMkLst>
            <pc:docMk/>
            <pc:sldMk cId="4106086675" sldId="260"/>
            <ac:spMk id="37" creationId="{75F9DD30-93C1-4A06-886A-F484316D030A}"/>
          </ac:spMkLst>
        </pc:spChg>
        <pc:spChg chg="mod">
          <ac:chgData name="Michal Kolman" userId="b377c13d-ecf1-4036-afe3-b5b2f73b442a" providerId="ADAL" clId="{87E47219-8F9B-4B20-B4D9-CFB5D64969B1}" dt="2021-11-21T14:42:18.916" v="998" actId="27803"/>
          <ac:spMkLst>
            <pc:docMk/>
            <pc:sldMk cId="4106086675" sldId="260"/>
            <ac:spMk id="39" creationId="{2F73F335-1D4C-4C72-9AE0-25432680D2BB}"/>
          </ac:spMkLst>
        </pc:spChg>
        <pc:spChg chg="mod">
          <ac:chgData name="Michal Kolman" userId="b377c13d-ecf1-4036-afe3-b5b2f73b442a" providerId="ADAL" clId="{87E47219-8F9B-4B20-B4D9-CFB5D64969B1}" dt="2021-11-21T14:42:18.916" v="998" actId="27803"/>
          <ac:spMkLst>
            <pc:docMk/>
            <pc:sldMk cId="4106086675" sldId="260"/>
            <ac:spMk id="40" creationId="{9301D758-4ED5-4449-93DA-B116979974B4}"/>
          </ac:spMkLst>
        </pc:spChg>
        <pc:spChg chg="mod">
          <ac:chgData name="Michal Kolman" userId="b377c13d-ecf1-4036-afe3-b5b2f73b442a" providerId="ADAL" clId="{87E47219-8F9B-4B20-B4D9-CFB5D64969B1}" dt="2021-11-21T14:42:18.916" v="998" actId="27803"/>
          <ac:spMkLst>
            <pc:docMk/>
            <pc:sldMk cId="4106086675" sldId="260"/>
            <ac:spMk id="42" creationId="{7D6B5FB2-0D43-44AA-97FA-C1C38703749A}"/>
          </ac:spMkLst>
        </pc:spChg>
        <pc:spChg chg="mod">
          <ac:chgData name="Michal Kolman" userId="b377c13d-ecf1-4036-afe3-b5b2f73b442a" providerId="ADAL" clId="{87E47219-8F9B-4B20-B4D9-CFB5D64969B1}" dt="2021-11-21T14:42:18.916" v="998" actId="27803"/>
          <ac:spMkLst>
            <pc:docMk/>
            <pc:sldMk cId="4106086675" sldId="260"/>
            <ac:spMk id="43" creationId="{D3581F4E-0A8C-4147-97BA-AB0DF4E3AE40}"/>
          </ac:spMkLst>
        </pc:spChg>
        <pc:spChg chg="mod">
          <ac:chgData name="Michal Kolman" userId="b377c13d-ecf1-4036-afe3-b5b2f73b442a" providerId="ADAL" clId="{87E47219-8F9B-4B20-B4D9-CFB5D64969B1}" dt="2021-11-21T14:42:18.916" v="998" actId="27803"/>
          <ac:spMkLst>
            <pc:docMk/>
            <pc:sldMk cId="4106086675" sldId="260"/>
            <ac:spMk id="44" creationId="{63F488D4-F490-47C4-99A7-09D5E369A950}"/>
          </ac:spMkLst>
        </pc:spChg>
        <pc:spChg chg="mod">
          <ac:chgData name="Michal Kolman" userId="b377c13d-ecf1-4036-afe3-b5b2f73b442a" providerId="ADAL" clId="{87E47219-8F9B-4B20-B4D9-CFB5D64969B1}" dt="2021-11-21T14:42:18.916" v="998" actId="27803"/>
          <ac:spMkLst>
            <pc:docMk/>
            <pc:sldMk cId="4106086675" sldId="260"/>
            <ac:spMk id="46" creationId="{31BA68A8-DB9C-4F7C-9FAA-BD5DF59BF2CD}"/>
          </ac:spMkLst>
        </pc:spChg>
        <pc:spChg chg="mod">
          <ac:chgData name="Michal Kolman" userId="b377c13d-ecf1-4036-afe3-b5b2f73b442a" providerId="ADAL" clId="{87E47219-8F9B-4B20-B4D9-CFB5D64969B1}" dt="2021-11-21T14:42:18.916" v="998" actId="27803"/>
          <ac:spMkLst>
            <pc:docMk/>
            <pc:sldMk cId="4106086675" sldId="260"/>
            <ac:spMk id="47" creationId="{D7DAAAC3-C671-48C5-A4E1-06E8ED0BDA87}"/>
          </ac:spMkLst>
        </pc:spChg>
        <pc:spChg chg="mod">
          <ac:chgData name="Michal Kolman" userId="b377c13d-ecf1-4036-afe3-b5b2f73b442a" providerId="ADAL" clId="{87E47219-8F9B-4B20-B4D9-CFB5D64969B1}" dt="2021-11-21T14:42:18.916" v="998" actId="27803"/>
          <ac:spMkLst>
            <pc:docMk/>
            <pc:sldMk cId="4106086675" sldId="260"/>
            <ac:spMk id="48" creationId="{0ABCFE11-5C62-47E1-92AA-9B9A59072CE7}"/>
          </ac:spMkLst>
        </pc:spChg>
        <pc:spChg chg="add mod">
          <ac:chgData name="Michal Kolman" userId="b377c13d-ecf1-4036-afe3-b5b2f73b442a" providerId="ADAL" clId="{87E47219-8F9B-4B20-B4D9-CFB5D64969B1}" dt="2021-11-21T16:29:57.076" v="3684" actId="207"/>
          <ac:spMkLst>
            <pc:docMk/>
            <pc:sldMk cId="4106086675" sldId="260"/>
            <ac:spMk id="49" creationId="{5E86DF27-CC2B-4A95-A9DE-EA91E2AAB9BB}"/>
          </ac:spMkLst>
        </pc:spChg>
        <pc:grpChg chg="add del mod">
          <ac:chgData name="Michal Kolman" userId="b377c13d-ecf1-4036-afe3-b5b2f73b442a" providerId="ADAL" clId="{87E47219-8F9B-4B20-B4D9-CFB5D64969B1}" dt="2021-11-21T12:20:18.732" v="828" actId="478"/>
          <ac:grpSpMkLst>
            <pc:docMk/>
            <pc:sldMk cId="4106086675" sldId="260"/>
            <ac:grpSpMk id="12" creationId="{029197EF-7217-44C1-B371-4965545C16E3}"/>
          </ac:grpSpMkLst>
        </pc:grpChg>
        <pc:grpChg chg="add mod">
          <ac:chgData name="Michal Kolman" userId="b377c13d-ecf1-4036-afe3-b5b2f73b442a" providerId="ADAL" clId="{87E47219-8F9B-4B20-B4D9-CFB5D64969B1}" dt="2021-11-21T14:40:35.167" v="986" actId="12789"/>
          <ac:grpSpMkLst>
            <pc:docMk/>
            <pc:sldMk cId="4106086675" sldId="260"/>
            <ac:grpSpMk id="16" creationId="{0D49CC79-9347-4BDC-A36C-1A1B620AAA9D}"/>
          </ac:grpSpMkLst>
        </pc:grpChg>
        <pc:grpChg chg="add mod">
          <ac:chgData name="Michal Kolman" userId="b377c13d-ecf1-4036-afe3-b5b2f73b442a" providerId="ADAL" clId="{87E47219-8F9B-4B20-B4D9-CFB5D64969B1}" dt="2021-11-21T14:40:35.167" v="986" actId="12789"/>
          <ac:grpSpMkLst>
            <pc:docMk/>
            <pc:sldMk cId="4106086675" sldId="260"/>
            <ac:grpSpMk id="17" creationId="{4B4A444C-75E5-4042-A0C5-8136E6E62CFC}"/>
          </ac:grpSpMkLst>
        </pc:grpChg>
        <pc:grpChg chg="add mod">
          <ac:chgData name="Michal Kolman" userId="b377c13d-ecf1-4036-afe3-b5b2f73b442a" providerId="ADAL" clId="{87E47219-8F9B-4B20-B4D9-CFB5D64969B1}" dt="2021-11-21T14:40:35.167" v="986" actId="12789"/>
          <ac:grpSpMkLst>
            <pc:docMk/>
            <pc:sldMk cId="4106086675" sldId="260"/>
            <ac:grpSpMk id="19" creationId="{CC342268-88D3-4BEC-98C7-27195127170A}"/>
          </ac:grpSpMkLst>
        </pc:grpChg>
        <pc:grpChg chg="add del mod">
          <ac:chgData name="Michal Kolman" userId="b377c13d-ecf1-4036-afe3-b5b2f73b442a" providerId="ADAL" clId="{87E47219-8F9B-4B20-B4D9-CFB5D64969B1}" dt="2021-11-21T14:35:31.488" v="938" actId="478"/>
          <ac:grpSpMkLst>
            <pc:docMk/>
            <pc:sldMk cId="4106086675" sldId="260"/>
            <ac:grpSpMk id="22" creationId="{43262F7A-245F-4777-A673-CF8104D71677}"/>
          </ac:grpSpMkLst>
        </pc:grpChg>
        <pc:grpChg chg="add mod">
          <ac:chgData name="Michal Kolman" userId="b377c13d-ecf1-4036-afe3-b5b2f73b442a" providerId="ADAL" clId="{87E47219-8F9B-4B20-B4D9-CFB5D64969B1}" dt="2021-11-21T14:40:35.167" v="986" actId="12789"/>
          <ac:grpSpMkLst>
            <pc:docMk/>
            <pc:sldMk cId="4106086675" sldId="260"/>
            <ac:grpSpMk id="25" creationId="{13198361-5803-40A1-9658-D9FE481939B6}"/>
          </ac:grpSpMkLst>
        </pc:grpChg>
        <pc:grpChg chg="add mod">
          <ac:chgData name="Michal Kolman" userId="b377c13d-ecf1-4036-afe3-b5b2f73b442a" providerId="ADAL" clId="{87E47219-8F9B-4B20-B4D9-CFB5D64969B1}" dt="2021-11-21T14:40:35.167" v="986" actId="12789"/>
          <ac:grpSpMkLst>
            <pc:docMk/>
            <pc:sldMk cId="4106086675" sldId="260"/>
            <ac:grpSpMk id="26" creationId="{8E1880E3-7FB3-4D2E-831E-CDCA0DDCF5EB}"/>
          </ac:grpSpMkLst>
        </pc:grpChg>
        <pc:grpChg chg="add del mod">
          <ac:chgData name="Michal Kolman" userId="b377c13d-ecf1-4036-afe3-b5b2f73b442a" providerId="ADAL" clId="{87E47219-8F9B-4B20-B4D9-CFB5D64969B1}" dt="2021-11-21T14:41:36.185" v="990" actId="27803"/>
          <ac:grpSpMkLst>
            <pc:docMk/>
            <pc:sldMk cId="4106086675" sldId="260"/>
            <ac:grpSpMk id="29" creationId="{ED97E1FF-53BF-4E94-AD03-62AC9D87C04B}"/>
          </ac:grpSpMkLst>
        </pc:grpChg>
        <pc:grpChg chg="del mod">
          <ac:chgData name="Michal Kolman" userId="b377c13d-ecf1-4036-afe3-b5b2f73b442a" providerId="ADAL" clId="{87E47219-8F9B-4B20-B4D9-CFB5D64969B1}" dt="2021-11-21T14:42:18.916" v="998" actId="27803"/>
          <ac:grpSpMkLst>
            <pc:docMk/>
            <pc:sldMk cId="4106086675" sldId="260"/>
            <ac:grpSpMk id="35" creationId="{B556BE86-5FAD-421F-95C9-A0BD1B006F59}"/>
          </ac:grpSpMkLst>
        </pc:grpChg>
        <pc:grpChg chg="del mod">
          <ac:chgData name="Michal Kolman" userId="b377c13d-ecf1-4036-afe3-b5b2f73b442a" providerId="ADAL" clId="{87E47219-8F9B-4B20-B4D9-CFB5D64969B1}" dt="2021-11-21T14:42:18.916" v="998" actId="27803"/>
          <ac:grpSpMkLst>
            <pc:docMk/>
            <pc:sldMk cId="4106086675" sldId="260"/>
            <ac:grpSpMk id="41" creationId="{A1C5F96C-D0B9-4351-BCBB-881BE44DE45D}"/>
          </ac:grpSpMkLst>
        </pc:grpChg>
        <pc:grpChg chg="del mod">
          <ac:chgData name="Michal Kolman" userId="b377c13d-ecf1-4036-afe3-b5b2f73b442a" providerId="ADAL" clId="{87E47219-8F9B-4B20-B4D9-CFB5D64969B1}" dt="2021-11-21T14:42:18.916" v="998" actId="27803"/>
          <ac:grpSpMkLst>
            <pc:docMk/>
            <pc:sldMk cId="4106086675" sldId="260"/>
            <ac:grpSpMk id="45" creationId="{2F66FA49-EB33-4666-9C0F-54FD3437246D}"/>
          </ac:grpSpMkLst>
        </pc:grpChg>
        <pc:picChg chg="add mod">
          <ac:chgData name="Michal Kolman" userId="b377c13d-ecf1-4036-afe3-b5b2f73b442a" providerId="ADAL" clId="{87E47219-8F9B-4B20-B4D9-CFB5D64969B1}" dt="2021-11-21T14:49:10.184" v="1066" actId="207"/>
          <ac:picMkLst>
            <pc:docMk/>
            <pc:sldMk cId="4106086675" sldId="260"/>
            <ac:picMk id="14" creationId="{8C485364-CEF8-40AA-925D-7DB139A3CD68}"/>
          </ac:picMkLst>
        </pc:picChg>
        <pc:picChg chg="add del mod">
          <ac:chgData name="Michal Kolman" userId="b377c13d-ecf1-4036-afe3-b5b2f73b442a" providerId="ADAL" clId="{87E47219-8F9B-4B20-B4D9-CFB5D64969B1}" dt="2021-11-21T14:42:18.916" v="998" actId="27803"/>
          <ac:picMkLst>
            <pc:docMk/>
            <pc:sldMk cId="4106086675" sldId="260"/>
            <ac:picMk id="28" creationId="{F258D39C-6957-4684-BBBF-9D81D0669395}"/>
          </ac:picMkLst>
        </pc:picChg>
        <pc:picChg chg="add del mod">
          <ac:chgData name="Michal Kolman" userId="b377c13d-ecf1-4036-afe3-b5b2f73b442a" providerId="ADAL" clId="{87E47219-8F9B-4B20-B4D9-CFB5D64969B1}" dt="2021-11-21T14:42:18.916" v="998" actId="27803"/>
          <ac:picMkLst>
            <pc:docMk/>
            <pc:sldMk cId="4106086675" sldId="260"/>
            <ac:picMk id="33" creationId="{73502DB9-CE5D-4BAB-9A14-55462775D7E5}"/>
          </ac:picMkLst>
        </pc:picChg>
        <pc:picChg chg="add del mod">
          <ac:chgData name="Michal Kolman" userId="b377c13d-ecf1-4036-afe3-b5b2f73b442a" providerId="ADAL" clId="{87E47219-8F9B-4B20-B4D9-CFB5D64969B1}" dt="2021-11-21T14:42:18.916" v="998" actId="27803"/>
          <ac:picMkLst>
            <pc:docMk/>
            <pc:sldMk cId="4106086675" sldId="260"/>
            <ac:picMk id="34" creationId="{4CC7E4F4-9323-4E01-B1A7-593635A56281}"/>
          </ac:picMkLst>
        </pc:picChg>
        <pc:picChg chg="add mod">
          <ac:chgData name="Michal Kolman" userId="b377c13d-ecf1-4036-afe3-b5b2f73b442a" providerId="ADAL" clId="{87E47219-8F9B-4B20-B4D9-CFB5D64969B1}" dt="2021-11-21T14:40:35.167" v="986" actId="12789"/>
          <ac:picMkLst>
            <pc:docMk/>
            <pc:sldMk cId="4106086675" sldId="260"/>
            <ac:picMk id="1026" creationId="{B0A250C3-AB85-4875-BF2C-0F40AC1DE4AD}"/>
          </ac:picMkLst>
        </pc:picChg>
        <pc:picChg chg="add mod">
          <ac:chgData name="Michal Kolman" userId="b377c13d-ecf1-4036-afe3-b5b2f73b442a" providerId="ADAL" clId="{87E47219-8F9B-4B20-B4D9-CFB5D64969B1}" dt="2021-11-21T14:40:35.167" v="986" actId="12789"/>
          <ac:picMkLst>
            <pc:docMk/>
            <pc:sldMk cId="4106086675" sldId="260"/>
            <ac:picMk id="1028" creationId="{B4375052-59D3-4335-AE2A-0696A44C43D0}"/>
          </ac:picMkLst>
        </pc:picChg>
        <pc:picChg chg="add mod">
          <ac:chgData name="Michal Kolman" userId="b377c13d-ecf1-4036-afe3-b5b2f73b442a" providerId="ADAL" clId="{87E47219-8F9B-4B20-B4D9-CFB5D64969B1}" dt="2021-11-21T14:40:35.167" v="986" actId="12789"/>
          <ac:picMkLst>
            <pc:docMk/>
            <pc:sldMk cId="4106086675" sldId="260"/>
            <ac:picMk id="1030" creationId="{70DA08A5-4523-48A8-BE80-68B147601CAB}"/>
          </ac:picMkLst>
        </pc:picChg>
      </pc:sldChg>
      <pc:sldChg chg="addSp delSp modSp new mod modTransition">
        <pc:chgData name="Michal Kolman" userId="b377c13d-ecf1-4036-afe3-b5b2f73b442a" providerId="ADAL" clId="{87E47219-8F9B-4B20-B4D9-CFB5D64969B1}" dt="2021-11-21T16:27:35.477" v="3672"/>
        <pc:sldMkLst>
          <pc:docMk/>
          <pc:sldMk cId="1950955443" sldId="261"/>
        </pc:sldMkLst>
        <pc:spChg chg="mod">
          <ac:chgData name="Michal Kolman" userId="b377c13d-ecf1-4036-afe3-b5b2f73b442a" providerId="ADAL" clId="{87E47219-8F9B-4B20-B4D9-CFB5D64969B1}" dt="2021-11-21T15:06:47.870" v="1426" actId="20577"/>
          <ac:spMkLst>
            <pc:docMk/>
            <pc:sldMk cId="1950955443" sldId="261"/>
            <ac:spMk id="5" creationId="{17C781CA-AB7E-4F84-97ED-E8B8FD0A716C}"/>
          </ac:spMkLst>
        </pc:spChg>
        <pc:spChg chg="add del mod">
          <ac:chgData name="Michal Kolman" userId="b377c13d-ecf1-4036-afe3-b5b2f73b442a" providerId="ADAL" clId="{87E47219-8F9B-4B20-B4D9-CFB5D64969B1}" dt="2021-11-21T14:53:08.710" v="1082" actId="478"/>
          <ac:spMkLst>
            <pc:docMk/>
            <pc:sldMk cId="1950955443" sldId="261"/>
            <ac:spMk id="8" creationId="{EE0B803E-FAD1-4AFA-8D4D-F1410644DEC8}"/>
          </ac:spMkLst>
        </pc:spChg>
        <pc:picChg chg="add mod">
          <ac:chgData name="Michal Kolman" userId="b377c13d-ecf1-4036-afe3-b5b2f73b442a" providerId="ADAL" clId="{87E47219-8F9B-4B20-B4D9-CFB5D64969B1}" dt="2021-11-21T14:53:54.692" v="1094" actId="1076"/>
          <ac:picMkLst>
            <pc:docMk/>
            <pc:sldMk cId="1950955443" sldId="261"/>
            <ac:picMk id="2050" creationId="{BA675FAD-3F56-4EED-BDE5-FB939CDD2DB6}"/>
          </ac:picMkLst>
        </pc:picChg>
        <pc:picChg chg="add mod">
          <ac:chgData name="Michal Kolman" userId="b377c13d-ecf1-4036-afe3-b5b2f73b442a" providerId="ADAL" clId="{87E47219-8F9B-4B20-B4D9-CFB5D64969B1}" dt="2021-11-21T14:53:50.881" v="1093" actId="1076"/>
          <ac:picMkLst>
            <pc:docMk/>
            <pc:sldMk cId="1950955443" sldId="261"/>
            <ac:picMk id="2052" creationId="{B7DF10B5-CE4C-4964-B6FC-D15CF393E4D7}"/>
          </ac:picMkLst>
        </pc:picChg>
        <pc:cxnChg chg="add del">
          <ac:chgData name="Michal Kolman" userId="b377c13d-ecf1-4036-afe3-b5b2f73b442a" providerId="ADAL" clId="{87E47219-8F9B-4B20-B4D9-CFB5D64969B1}" dt="2021-11-21T14:52:16.846" v="1074" actId="478"/>
          <ac:cxnSpMkLst>
            <pc:docMk/>
            <pc:sldMk cId="1950955443" sldId="261"/>
            <ac:cxnSpMk id="7" creationId="{EBA73A81-3B61-4012-A9B2-1BCD9AD23896}"/>
          </ac:cxnSpMkLst>
        </pc:cxnChg>
      </pc:sldChg>
      <pc:sldChg chg="addSp modSp new mod modTransition modNotesTx">
        <pc:chgData name="Michal Kolman" userId="b377c13d-ecf1-4036-afe3-b5b2f73b442a" providerId="ADAL" clId="{87E47219-8F9B-4B20-B4D9-CFB5D64969B1}" dt="2021-11-21T16:32:35.527" v="3754" actId="20577"/>
        <pc:sldMkLst>
          <pc:docMk/>
          <pc:sldMk cId="2521357239" sldId="262"/>
        </pc:sldMkLst>
        <pc:spChg chg="mod">
          <ac:chgData name="Michal Kolman" userId="b377c13d-ecf1-4036-afe3-b5b2f73b442a" providerId="ADAL" clId="{87E47219-8F9B-4B20-B4D9-CFB5D64969B1}" dt="2021-11-21T15:06:44.407" v="1424" actId="20577"/>
          <ac:spMkLst>
            <pc:docMk/>
            <pc:sldMk cId="2521357239" sldId="262"/>
            <ac:spMk id="5" creationId="{A00CB086-05C0-4609-83FF-DA4114660D80}"/>
          </ac:spMkLst>
        </pc:spChg>
        <pc:spChg chg="add mod">
          <ac:chgData name="Michal Kolman" userId="b377c13d-ecf1-4036-afe3-b5b2f73b442a" providerId="ADAL" clId="{87E47219-8F9B-4B20-B4D9-CFB5D64969B1}" dt="2021-11-21T15:03:58.511" v="1234" actId="1076"/>
          <ac:spMkLst>
            <pc:docMk/>
            <pc:sldMk cId="2521357239" sldId="262"/>
            <ac:spMk id="8" creationId="{9BCEDA7A-A87A-457D-AEF5-4DAA2ED1C9EB}"/>
          </ac:spMkLst>
        </pc:spChg>
        <pc:spChg chg="add mod">
          <ac:chgData name="Michal Kolman" userId="b377c13d-ecf1-4036-afe3-b5b2f73b442a" providerId="ADAL" clId="{87E47219-8F9B-4B20-B4D9-CFB5D64969B1}" dt="2021-11-21T16:32:35.527" v="3754" actId="20577"/>
          <ac:spMkLst>
            <pc:docMk/>
            <pc:sldMk cId="2521357239" sldId="262"/>
            <ac:spMk id="15" creationId="{B3C51D83-2A20-4364-A2DF-8C043A90F089}"/>
          </ac:spMkLst>
        </pc:spChg>
        <pc:grpChg chg="add mod">
          <ac:chgData name="Michal Kolman" userId="b377c13d-ecf1-4036-afe3-b5b2f73b442a" providerId="ADAL" clId="{87E47219-8F9B-4B20-B4D9-CFB5D64969B1}" dt="2021-11-21T15:03:46.306" v="1232" actId="1076"/>
          <ac:grpSpMkLst>
            <pc:docMk/>
            <pc:sldMk cId="2521357239" sldId="262"/>
            <ac:grpSpMk id="13" creationId="{A36CD587-A253-4CDC-9347-E41905359A22}"/>
          </ac:grpSpMkLst>
        </pc:grpChg>
        <pc:grpChg chg="add">
          <ac:chgData name="Michal Kolman" userId="b377c13d-ecf1-4036-afe3-b5b2f73b442a" providerId="ADAL" clId="{87E47219-8F9B-4B20-B4D9-CFB5D64969B1}" dt="2021-11-21T15:04:02.575" v="1235" actId="164"/>
          <ac:grpSpMkLst>
            <pc:docMk/>
            <pc:sldMk cId="2521357239" sldId="262"/>
            <ac:grpSpMk id="16" creationId="{F20E9A2E-3FC2-4FD1-A8AF-3CD1C2C9AE13}"/>
          </ac:grpSpMkLst>
        </pc:grpChg>
        <pc:grpChg chg="add mod">
          <ac:chgData name="Michal Kolman" userId="b377c13d-ecf1-4036-afe3-b5b2f73b442a" providerId="ADAL" clId="{87E47219-8F9B-4B20-B4D9-CFB5D64969B1}" dt="2021-11-21T15:04:13.601" v="1237" actId="1076"/>
          <ac:grpSpMkLst>
            <pc:docMk/>
            <pc:sldMk cId="2521357239" sldId="262"/>
            <ac:grpSpMk id="17" creationId="{71865E9C-4F5B-42E0-A8EE-A87485D27C42}"/>
          </ac:grpSpMkLst>
        </pc:grpChg>
        <pc:picChg chg="add mod">
          <ac:chgData name="Michal Kolman" userId="b377c13d-ecf1-4036-afe3-b5b2f73b442a" providerId="ADAL" clId="{87E47219-8F9B-4B20-B4D9-CFB5D64969B1}" dt="2021-11-21T15:00:16.084" v="1201" actId="208"/>
          <ac:picMkLst>
            <pc:docMk/>
            <pc:sldMk cId="2521357239" sldId="262"/>
            <ac:picMk id="7" creationId="{50E03CE4-5D79-428B-BA0D-0978BC6B4CDD}"/>
          </ac:picMkLst>
        </pc:picChg>
        <pc:picChg chg="add mod">
          <ac:chgData name="Michal Kolman" userId="b377c13d-ecf1-4036-afe3-b5b2f73b442a" providerId="ADAL" clId="{87E47219-8F9B-4B20-B4D9-CFB5D64969B1}" dt="2021-11-21T15:03:12.145" v="1225" actId="1076"/>
          <ac:picMkLst>
            <pc:docMk/>
            <pc:sldMk cId="2521357239" sldId="262"/>
            <ac:picMk id="10" creationId="{4CA42556-3182-4134-8BC3-99B3AA15ADB9}"/>
          </ac:picMkLst>
        </pc:picChg>
        <pc:picChg chg="add mod modCrop">
          <ac:chgData name="Michal Kolman" userId="b377c13d-ecf1-4036-afe3-b5b2f73b442a" providerId="ADAL" clId="{87E47219-8F9B-4B20-B4D9-CFB5D64969B1}" dt="2021-11-21T15:03:07.156" v="1224" actId="14100"/>
          <ac:picMkLst>
            <pc:docMk/>
            <pc:sldMk cId="2521357239" sldId="262"/>
            <ac:picMk id="12" creationId="{09BC86E7-752D-45B8-9AFD-6738077C5C01}"/>
          </ac:picMkLst>
        </pc:picChg>
      </pc:sldChg>
      <pc:sldChg chg="addSp delSp modSp new mod modTransition modClrScheme modAnim chgLayout">
        <pc:chgData name="Michal Kolman" userId="b377c13d-ecf1-4036-afe3-b5b2f73b442a" providerId="ADAL" clId="{87E47219-8F9B-4B20-B4D9-CFB5D64969B1}" dt="2021-11-21T16:55:12.012" v="3831" actId="1076"/>
        <pc:sldMkLst>
          <pc:docMk/>
          <pc:sldMk cId="1430067201" sldId="263"/>
        </pc:sldMkLst>
        <pc:spChg chg="mod ord">
          <ac:chgData name="Michal Kolman" userId="b377c13d-ecf1-4036-afe3-b5b2f73b442a" providerId="ADAL" clId="{87E47219-8F9B-4B20-B4D9-CFB5D64969B1}" dt="2021-11-21T15:11:48.877" v="1437" actId="700"/>
          <ac:spMkLst>
            <pc:docMk/>
            <pc:sldMk cId="1430067201" sldId="263"/>
            <ac:spMk id="2" creationId="{D7C0A017-5DA4-4C5C-BDF0-237BA2C5B94D}"/>
          </ac:spMkLst>
        </pc:spChg>
        <pc:spChg chg="mod ord">
          <ac:chgData name="Michal Kolman" userId="b377c13d-ecf1-4036-afe3-b5b2f73b442a" providerId="ADAL" clId="{87E47219-8F9B-4B20-B4D9-CFB5D64969B1}" dt="2021-11-21T15:11:48.877" v="1437" actId="700"/>
          <ac:spMkLst>
            <pc:docMk/>
            <pc:sldMk cId="1430067201" sldId="263"/>
            <ac:spMk id="3" creationId="{AB9C5B1C-183B-46F5-8BC7-B811EFD1246D}"/>
          </ac:spMkLst>
        </pc:spChg>
        <pc:spChg chg="mod ord">
          <ac:chgData name="Michal Kolman" userId="b377c13d-ecf1-4036-afe3-b5b2f73b442a" providerId="ADAL" clId="{87E47219-8F9B-4B20-B4D9-CFB5D64969B1}" dt="2021-11-21T15:11:48.877" v="1437" actId="700"/>
          <ac:spMkLst>
            <pc:docMk/>
            <pc:sldMk cId="1430067201" sldId="263"/>
            <ac:spMk id="4" creationId="{90015F31-7F97-45FD-82EE-21EDDA4A280E}"/>
          </ac:spMkLst>
        </pc:spChg>
        <pc:spChg chg="mod ord">
          <ac:chgData name="Michal Kolman" userId="b377c13d-ecf1-4036-afe3-b5b2f73b442a" providerId="ADAL" clId="{87E47219-8F9B-4B20-B4D9-CFB5D64969B1}" dt="2021-11-21T15:11:48.877" v="1437" actId="700"/>
          <ac:spMkLst>
            <pc:docMk/>
            <pc:sldMk cId="1430067201" sldId="263"/>
            <ac:spMk id="5" creationId="{017092F6-2152-4FBE-9BC9-1A703F7C7959}"/>
          </ac:spMkLst>
        </pc:spChg>
        <pc:spChg chg="add del mod">
          <ac:chgData name="Michal Kolman" userId="b377c13d-ecf1-4036-afe3-b5b2f73b442a" providerId="ADAL" clId="{87E47219-8F9B-4B20-B4D9-CFB5D64969B1}" dt="2021-11-21T15:05:56.862" v="1420" actId="478"/>
          <ac:spMkLst>
            <pc:docMk/>
            <pc:sldMk cId="1430067201" sldId="263"/>
            <ac:spMk id="6" creationId="{8E41C9B7-465C-428F-8774-65838C5B22E4}"/>
          </ac:spMkLst>
        </pc:spChg>
        <pc:spChg chg="add del mod ord">
          <ac:chgData name="Michal Kolman" userId="b377c13d-ecf1-4036-afe3-b5b2f73b442a" providerId="ADAL" clId="{87E47219-8F9B-4B20-B4D9-CFB5D64969B1}" dt="2021-11-21T15:08:59.445" v="1431" actId="478"/>
          <ac:spMkLst>
            <pc:docMk/>
            <pc:sldMk cId="1430067201" sldId="263"/>
            <ac:spMk id="7" creationId="{91A433CF-3D35-4000-B058-C3F2E67FE26E}"/>
          </ac:spMkLst>
        </pc:spChg>
        <pc:spChg chg="add mod ord">
          <ac:chgData name="Michal Kolman" userId="b377c13d-ecf1-4036-afe3-b5b2f73b442a" providerId="ADAL" clId="{87E47219-8F9B-4B20-B4D9-CFB5D64969B1}" dt="2021-11-21T16:55:01.570" v="3828" actId="20577"/>
          <ac:spMkLst>
            <pc:docMk/>
            <pc:sldMk cId="1430067201" sldId="263"/>
            <ac:spMk id="10" creationId="{104F2AA3-3AEE-483E-92EC-F6C6BEDDC44C}"/>
          </ac:spMkLst>
        </pc:spChg>
        <pc:picChg chg="add mod">
          <ac:chgData name="Michal Kolman" userId="b377c13d-ecf1-4036-afe3-b5b2f73b442a" providerId="ADAL" clId="{87E47219-8F9B-4B20-B4D9-CFB5D64969B1}" dt="2021-11-21T15:11:39.325" v="1436" actId="14826"/>
          <ac:picMkLst>
            <pc:docMk/>
            <pc:sldMk cId="1430067201" sldId="263"/>
            <ac:picMk id="9" creationId="{2DD09466-FB82-42EE-A91A-1057D6347C39}"/>
          </ac:picMkLst>
        </pc:picChg>
        <pc:picChg chg="add mod">
          <ac:chgData name="Michal Kolman" userId="b377c13d-ecf1-4036-afe3-b5b2f73b442a" providerId="ADAL" clId="{87E47219-8F9B-4B20-B4D9-CFB5D64969B1}" dt="2021-11-21T16:55:05.425" v="3829" actId="1076"/>
          <ac:picMkLst>
            <pc:docMk/>
            <pc:sldMk cId="1430067201" sldId="263"/>
            <ac:picMk id="12" creationId="{B888461F-1CC9-4B7E-9A49-4EE694C8657A}"/>
          </ac:picMkLst>
        </pc:picChg>
        <pc:picChg chg="add mod">
          <ac:chgData name="Michal Kolman" userId="b377c13d-ecf1-4036-afe3-b5b2f73b442a" providerId="ADAL" clId="{87E47219-8F9B-4B20-B4D9-CFB5D64969B1}" dt="2021-11-21T16:55:12.012" v="3831" actId="1076"/>
          <ac:picMkLst>
            <pc:docMk/>
            <pc:sldMk cId="1430067201" sldId="263"/>
            <ac:picMk id="14" creationId="{4FFCD6DD-0516-4B39-B596-AE0F4602A8B3}"/>
          </ac:picMkLst>
        </pc:picChg>
      </pc:sldChg>
      <pc:sldChg chg="addSp delSp modSp new mod modTransition modClrScheme chgLayout">
        <pc:chgData name="Michal Kolman" userId="b377c13d-ecf1-4036-afe3-b5b2f73b442a" providerId="ADAL" clId="{87E47219-8F9B-4B20-B4D9-CFB5D64969B1}" dt="2021-11-21T16:56:23.328" v="3869" actId="20577"/>
        <pc:sldMkLst>
          <pc:docMk/>
          <pc:sldMk cId="692647223" sldId="264"/>
        </pc:sldMkLst>
        <pc:spChg chg="mod ord">
          <ac:chgData name="Michal Kolman" userId="b377c13d-ecf1-4036-afe3-b5b2f73b442a" providerId="ADAL" clId="{87E47219-8F9B-4B20-B4D9-CFB5D64969B1}" dt="2021-11-21T15:16:23.478" v="1580" actId="113"/>
          <ac:spMkLst>
            <pc:docMk/>
            <pc:sldMk cId="692647223" sldId="264"/>
            <ac:spMk id="2" creationId="{525926FA-E534-41F6-B76E-1DE72CC245D7}"/>
          </ac:spMkLst>
        </pc:spChg>
        <pc:spChg chg="del">
          <ac:chgData name="Michal Kolman" userId="b377c13d-ecf1-4036-afe3-b5b2f73b442a" providerId="ADAL" clId="{87E47219-8F9B-4B20-B4D9-CFB5D64969B1}" dt="2021-11-21T15:14:57.985" v="1566" actId="478"/>
          <ac:spMkLst>
            <pc:docMk/>
            <pc:sldMk cId="692647223" sldId="264"/>
            <ac:spMk id="3" creationId="{7ED2E15F-0975-4077-AC3D-6B3A87BAB419}"/>
          </ac:spMkLst>
        </pc:spChg>
        <pc:spChg chg="mod ord">
          <ac:chgData name="Michal Kolman" userId="b377c13d-ecf1-4036-afe3-b5b2f73b442a" providerId="ADAL" clId="{87E47219-8F9B-4B20-B4D9-CFB5D64969B1}" dt="2021-11-21T15:16:05.039" v="1567" actId="700"/>
          <ac:spMkLst>
            <pc:docMk/>
            <pc:sldMk cId="692647223" sldId="264"/>
            <ac:spMk id="4" creationId="{C261AD94-80A3-4F4D-B092-D1BDCD2EC1DE}"/>
          </ac:spMkLst>
        </pc:spChg>
        <pc:spChg chg="mod ord">
          <ac:chgData name="Michal Kolman" userId="b377c13d-ecf1-4036-afe3-b5b2f73b442a" providerId="ADAL" clId="{87E47219-8F9B-4B20-B4D9-CFB5D64969B1}" dt="2021-11-21T15:16:05.039" v="1567" actId="700"/>
          <ac:spMkLst>
            <pc:docMk/>
            <pc:sldMk cId="692647223" sldId="264"/>
            <ac:spMk id="5" creationId="{3A75F2B9-9138-402C-95E8-28FDB8330409}"/>
          </ac:spMkLst>
        </pc:spChg>
        <pc:spChg chg="mod ord">
          <ac:chgData name="Michal Kolman" userId="b377c13d-ecf1-4036-afe3-b5b2f73b442a" providerId="ADAL" clId="{87E47219-8F9B-4B20-B4D9-CFB5D64969B1}" dt="2021-11-21T15:16:05.039" v="1567" actId="700"/>
          <ac:spMkLst>
            <pc:docMk/>
            <pc:sldMk cId="692647223" sldId="264"/>
            <ac:spMk id="6" creationId="{6E0BDC55-6E8B-40BE-9A4D-A762E537381F}"/>
          </ac:spMkLst>
        </pc:spChg>
        <pc:spChg chg="add mod ord">
          <ac:chgData name="Michal Kolman" userId="b377c13d-ecf1-4036-afe3-b5b2f73b442a" providerId="ADAL" clId="{87E47219-8F9B-4B20-B4D9-CFB5D64969B1}" dt="2021-11-21T16:56:23.328" v="3869" actId="20577"/>
          <ac:spMkLst>
            <pc:docMk/>
            <pc:sldMk cId="692647223" sldId="264"/>
            <ac:spMk id="7" creationId="{2CB2863F-4752-4D14-98C5-9E544BF18D03}"/>
          </ac:spMkLst>
        </pc:spChg>
      </pc:sldChg>
      <pc:sldChg chg="addSp delSp modSp new mod modTransition modClrScheme chgLayout">
        <pc:chgData name="Michal Kolman" userId="b377c13d-ecf1-4036-afe3-b5b2f73b442a" providerId="ADAL" clId="{87E47219-8F9B-4B20-B4D9-CFB5D64969B1}" dt="2021-11-21T16:27:35.477" v="3672"/>
        <pc:sldMkLst>
          <pc:docMk/>
          <pc:sldMk cId="1529133365" sldId="265"/>
        </pc:sldMkLst>
        <pc:spChg chg="del mod ord">
          <ac:chgData name="Michal Kolman" userId="b377c13d-ecf1-4036-afe3-b5b2f73b442a" providerId="ADAL" clId="{87E47219-8F9B-4B20-B4D9-CFB5D64969B1}" dt="2021-11-21T15:16:33.899" v="1582" actId="700"/>
          <ac:spMkLst>
            <pc:docMk/>
            <pc:sldMk cId="1529133365" sldId="265"/>
            <ac:spMk id="2" creationId="{41936B5C-8C1F-4435-9E0E-FC055BBB9C1E}"/>
          </ac:spMkLst>
        </pc:spChg>
        <pc:spChg chg="del">
          <ac:chgData name="Michal Kolman" userId="b377c13d-ecf1-4036-afe3-b5b2f73b442a" providerId="ADAL" clId="{87E47219-8F9B-4B20-B4D9-CFB5D64969B1}" dt="2021-11-21T15:16:33.899" v="1582" actId="700"/>
          <ac:spMkLst>
            <pc:docMk/>
            <pc:sldMk cId="1529133365" sldId="265"/>
            <ac:spMk id="3" creationId="{988FCCD2-79A7-4B37-954C-83088226692F}"/>
          </ac:spMkLst>
        </pc:spChg>
        <pc:spChg chg="mod ord">
          <ac:chgData name="Michal Kolman" userId="b377c13d-ecf1-4036-afe3-b5b2f73b442a" providerId="ADAL" clId="{87E47219-8F9B-4B20-B4D9-CFB5D64969B1}" dt="2021-11-21T15:16:33.899" v="1582" actId="700"/>
          <ac:spMkLst>
            <pc:docMk/>
            <pc:sldMk cId="1529133365" sldId="265"/>
            <ac:spMk id="4" creationId="{5A1F7A76-BBB8-4F1C-B98B-03742F354620}"/>
          </ac:spMkLst>
        </pc:spChg>
        <pc:spChg chg="mod ord">
          <ac:chgData name="Michal Kolman" userId="b377c13d-ecf1-4036-afe3-b5b2f73b442a" providerId="ADAL" clId="{87E47219-8F9B-4B20-B4D9-CFB5D64969B1}" dt="2021-11-21T15:16:33.899" v="1582" actId="700"/>
          <ac:spMkLst>
            <pc:docMk/>
            <pc:sldMk cId="1529133365" sldId="265"/>
            <ac:spMk id="5" creationId="{9B6F649E-BBB5-40EC-A42E-2838CECB858A}"/>
          </ac:spMkLst>
        </pc:spChg>
        <pc:spChg chg="mod ord">
          <ac:chgData name="Michal Kolman" userId="b377c13d-ecf1-4036-afe3-b5b2f73b442a" providerId="ADAL" clId="{87E47219-8F9B-4B20-B4D9-CFB5D64969B1}" dt="2021-11-21T15:16:33.899" v="1582" actId="700"/>
          <ac:spMkLst>
            <pc:docMk/>
            <pc:sldMk cId="1529133365" sldId="265"/>
            <ac:spMk id="6" creationId="{77B8A953-82DF-4FE8-BA32-9520FFC6BE05}"/>
          </ac:spMkLst>
        </pc:spChg>
        <pc:spChg chg="add mod ord">
          <ac:chgData name="Michal Kolman" userId="b377c13d-ecf1-4036-afe3-b5b2f73b442a" providerId="ADAL" clId="{87E47219-8F9B-4B20-B4D9-CFB5D64969B1}" dt="2021-11-21T15:36:10.461" v="1690" actId="20577"/>
          <ac:spMkLst>
            <pc:docMk/>
            <pc:sldMk cId="1529133365" sldId="265"/>
            <ac:spMk id="7" creationId="{BFEC9F05-D854-4D4B-9475-C4F37C2BF49B}"/>
          </ac:spMkLst>
        </pc:spChg>
        <pc:picChg chg="add del mod">
          <ac:chgData name="Michal Kolman" userId="b377c13d-ecf1-4036-afe3-b5b2f73b442a" providerId="ADAL" clId="{87E47219-8F9B-4B20-B4D9-CFB5D64969B1}" dt="2021-11-21T15:27:24.075" v="1620" actId="478"/>
          <ac:picMkLst>
            <pc:docMk/>
            <pc:sldMk cId="1529133365" sldId="265"/>
            <ac:picMk id="9" creationId="{59FA9D6A-3E00-47DA-A1CE-D942A4334B4F}"/>
          </ac:picMkLst>
        </pc:picChg>
        <pc:picChg chg="add del mod">
          <ac:chgData name="Michal Kolman" userId="b377c13d-ecf1-4036-afe3-b5b2f73b442a" providerId="ADAL" clId="{87E47219-8F9B-4B20-B4D9-CFB5D64969B1}" dt="2021-11-21T15:27:25.449" v="1622" actId="478"/>
          <ac:picMkLst>
            <pc:docMk/>
            <pc:sldMk cId="1529133365" sldId="265"/>
            <ac:picMk id="11" creationId="{DDACE5C7-D7AA-4816-9381-8F45DB4E25D4}"/>
          </ac:picMkLst>
        </pc:picChg>
        <pc:picChg chg="add del mod">
          <ac:chgData name="Michal Kolman" userId="b377c13d-ecf1-4036-afe3-b5b2f73b442a" providerId="ADAL" clId="{87E47219-8F9B-4B20-B4D9-CFB5D64969B1}" dt="2021-11-21T15:27:24.879" v="1621" actId="478"/>
          <ac:picMkLst>
            <pc:docMk/>
            <pc:sldMk cId="1529133365" sldId="265"/>
            <ac:picMk id="13" creationId="{7C9DCB5D-EFE2-43B9-B289-658F805BD8A1}"/>
          </ac:picMkLst>
        </pc:picChg>
        <pc:picChg chg="add del mod ord modCrop">
          <ac:chgData name="Michal Kolman" userId="b377c13d-ecf1-4036-afe3-b5b2f73b442a" providerId="ADAL" clId="{87E47219-8F9B-4B20-B4D9-CFB5D64969B1}" dt="2021-11-21T15:29:16.577" v="1645" actId="478"/>
          <ac:picMkLst>
            <pc:docMk/>
            <pc:sldMk cId="1529133365" sldId="265"/>
            <ac:picMk id="15" creationId="{F173F872-F2AE-40BD-A181-FB15467E98D9}"/>
          </ac:picMkLst>
        </pc:picChg>
        <pc:picChg chg="add mod modCrop">
          <ac:chgData name="Michal Kolman" userId="b377c13d-ecf1-4036-afe3-b5b2f73b442a" providerId="ADAL" clId="{87E47219-8F9B-4B20-B4D9-CFB5D64969B1}" dt="2021-11-21T15:37:25.969" v="1709" actId="1076"/>
          <ac:picMkLst>
            <pc:docMk/>
            <pc:sldMk cId="1529133365" sldId="265"/>
            <ac:picMk id="17" creationId="{E303A52E-6D63-4295-B0E9-6C75C1CDA8A4}"/>
          </ac:picMkLst>
        </pc:picChg>
        <pc:picChg chg="add mod">
          <ac:chgData name="Michal Kolman" userId="b377c13d-ecf1-4036-afe3-b5b2f73b442a" providerId="ADAL" clId="{87E47219-8F9B-4B20-B4D9-CFB5D64969B1}" dt="2021-11-21T15:34:31.259" v="1671" actId="1076"/>
          <ac:picMkLst>
            <pc:docMk/>
            <pc:sldMk cId="1529133365" sldId="265"/>
            <ac:picMk id="19" creationId="{C095FD57-6786-4327-8A75-0456DEED145F}"/>
          </ac:picMkLst>
        </pc:picChg>
        <pc:picChg chg="add del mod">
          <ac:chgData name="Michal Kolman" userId="b377c13d-ecf1-4036-afe3-b5b2f73b442a" providerId="ADAL" clId="{87E47219-8F9B-4B20-B4D9-CFB5D64969B1}" dt="2021-11-21T15:37:30.236" v="1710" actId="21"/>
          <ac:picMkLst>
            <pc:docMk/>
            <pc:sldMk cId="1529133365" sldId="265"/>
            <ac:picMk id="21" creationId="{FD3A8D14-46F2-450F-881C-A414C8EC89CC}"/>
          </ac:picMkLst>
        </pc:picChg>
        <pc:picChg chg="add mod">
          <ac:chgData name="Michal Kolman" userId="b377c13d-ecf1-4036-afe3-b5b2f73b442a" providerId="ADAL" clId="{87E47219-8F9B-4B20-B4D9-CFB5D64969B1}" dt="2021-11-21T15:38:37.707" v="1722" actId="12789"/>
          <ac:picMkLst>
            <pc:docMk/>
            <pc:sldMk cId="1529133365" sldId="265"/>
            <ac:picMk id="23" creationId="{631E94BC-0D3C-4596-8937-B1D68A2AA203}"/>
          </ac:picMkLst>
        </pc:picChg>
      </pc:sldChg>
      <pc:sldChg chg="addSp modSp add mod modTransition">
        <pc:chgData name="Michal Kolman" userId="b377c13d-ecf1-4036-afe3-b5b2f73b442a" providerId="ADAL" clId="{87E47219-8F9B-4B20-B4D9-CFB5D64969B1}" dt="2021-11-21T16:27:35.477" v="3672"/>
        <pc:sldMkLst>
          <pc:docMk/>
          <pc:sldMk cId="868377433" sldId="266"/>
        </pc:sldMkLst>
        <pc:spChg chg="mod">
          <ac:chgData name="Michal Kolman" userId="b377c13d-ecf1-4036-afe3-b5b2f73b442a" providerId="ADAL" clId="{87E47219-8F9B-4B20-B4D9-CFB5D64969B1}" dt="2021-11-21T15:42:14.698" v="1761" actId="20577"/>
          <ac:spMkLst>
            <pc:docMk/>
            <pc:sldMk cId="868377433" sldId="266"/>
            <ac:spMk id="7" creationId="{BFEC9F05-D854-4D4B-9475-C4F37C2BF49B}"/>
          </ac:spMkLst>
        </pc:spChg>
        <pc:picChg chg="add mod">
          <ac:chgData name="Michal Kolman" userId="b377c13d-ecf1-4036-afe3-b5b2f73b442a" providerId="ADAL" clId="{87E47219-8F9B-4B20-B4D9-CFB5D64969B1}" dt="2021-11-21T15:34:14.847" v="1668" actId="1076"/>
          <ac:picMkLst>
            <pc:docMk/>
            <pc:sldMk cId="868377433" sldId="266"/>
            <ac:picMk id="3" creationId="{80BF1617-3F3D-41BF-97B5-6E6ED799B898}"/>
          </ac:picMkLst>
        </pc:picChg>
        <pc:picChg chg="add mod">
          <ac:chgData name="Michal Kolman" userId="b377c13d-ecf1-4036-afe3-b5b2f73b442a" providerId="ADAL" clId="{87E47219-8F9B-4B20-B4D9-CFB5D64969B1}" dt="2021-11-21T15:39:13.931" v="1724" actId="1076"/>
          <ac:picMkLst>
            <pc:docMk/>
            <pc:sldMk cId="868377433" sldId="266"/>
            <ac:picMk id="9" creationId="{5B054839-1CB5-4CEB-85AC-23823356AECF}"/>
          </ac:picMkLst>
        </pc:picChg>
        <pc:picChg chg="mod modCrop">
          <ac:chgData name="Michal Kolman" userId="b377c13d-ecf1-4036-afe3-b5b2f73b442a" providerId="ADAL" clId="{87E47219-8F9B-4B20-B4D9-CFB5D64969B1}" dt="2021-11-21T15:34:07.591" v="1667" actId="732"/>
          <ac:picMkLst>
            <pc:docMk/>
            <pc:sldMk cId="868377433" sldId="266"/>
            <ac:picMk id="15" creationId="{F173F872-F2AE-40BD-A181-FB15467E98D9}"/>
          </ac:picMkLst>
        </pc:picChg>
      </pc:sldChg>
      <pc:sldChg chg="addSp delSp modSp add mod ord modTransition">
        <pc:chgData name="Michal Kolman" userId="b377c13d-ecf1-4036-afe3-b5b2f73b442a" providerId="ADAL" clId="{87E47219-8F9B-4B20-B4D9-CFB5D64969B1}" dt="2021-11-21T16:27:35.477" v="3672"/>
        <pc:sldMkLst>
          <pc:docMk/>
          <pc:sldMk cId="2697606216" sldId="267"/>
        </pc:sldMkLst>
        <pc:spChg chg="mod">
          <ac:chgData name="Michal Kolman" userId="b377c13d-ecf1-4036-afe3-b5b2f73b442a" providerId="ADAL" clId="{87E47219-8F9B-4B20-B4D9-CFB5D64969B1}" dt="2021-11-21T15:35:56.909" v="1682" actId="20577"/>
          <ac:spMkLst>
            <pc:docMk/>
            <pc:sldMk cId="2697606216" sldId="267"/>
            <ac:spMk id="7" creationId="{BFEC9F05-D854-4D4B-9475-C4F37C2BF49B}"/>
          </ac:spMkLst>
        </pc:spChg>
        <pc:picChg chg="add mod">
          <ac:chgData name="Michal Kolman" userId="b377c13d-ecf1-4036-afe3-b5b2f73b442a" providerId="ADAL" clId="{87E47219-8F9B-4B20-B4D9-CFB5D64969B1}" dt="2021-11-21T15:38:01.314" v="1718" actId="12789"/>
          <ac:picMkLst>
            <pc:docMk/>
            <pc:sldMk cId="2697606216" sldId="267"/>
            <ac:picMk id="2" creationId="{0CB923F5-3929-4ADB-B683-4F39486FB8E6}"/>
          </ac:picMkLst>
        </pc:picChg>
        <pc:picChg chg="mod">
          <ac:chgData name="Michal Kolman" userId="b377c13d-ecf1-4036-afe3-b5b2f73b442a" providerId="ADAL" clId="{87E47219-8F9B-4B20-B4D9-CFB5D64969B1}" dt="2021-11-21T15:37:44.529" v="1715" actId="1076"/>
          <ac:picMkLst>
            <pc:docMk/>
            <pc:sldMk cId="2697606216" sldId="267"/>
            <ac:picMk id="17" creationId="{E303A52E-6D63-4295-B0E9-6C75C1CDA8A4}"/>
          </ac:picMkLst>
        </pc:picChg>
        <pc:picChg chg="del">
          <ac:chgData name="Michal Kolman" userId="b377c13d-ecf1-4036-afe3-b5b2f73b442a" providerId="ADAL" clId="{87E47219-8F9B-4B20-B4D9-CFB5D64969B1}" dt="2021-11-21T15:37:35.190" v="1712" actId="478"/>
          <ac:picMkLst>
            <pc:docMk/>
            <pc:sldMk cId="2697606216" sldId="267"/>
            <ac:picMk id="19" creationId="{C095FD57-6786-4327-8A75-0456DEED145F}"/>
          </ac:picMkLst>
        </pc:picChg>
      </pc:sldChg>
      <pc:sldChg chg="addSp delSp modSp add mod modTransition">
        <pc:chgData name="Michal Kolman" userId="b377c13d-ecf1-4036-afe3-b5b2f73b442a" providerId="ADAL" clId="{87E47219-8F9B-4B20-B4D9-CFB5D64969B1}" dt="2021-11-21T16:43:13.859" v="3755" actId="14826"/>
        <pc:sldMkLst>
          <pc:docMk/>
          <pc:sldMk cId="3947526040" sldId="268"/>
        </pc:sldMkLst>
        <pc:spChg chg="mod">
          <ac:chgData name="Michal Kolman" userId="b377c13d-ecf1-4036-afe3-b5b2f73b442a" providerId="ADAL" clId="{87E47219-8F9B-4B20-B4D9-CFB5D64969B1}" dt="2021-11-21T15:42:20.426" v="1768" actId="20577"/>
          <ac:spMkLst>
            <pc:docMk/>
            <pc:sldMk cId="3947526040" sldId="268"/>
            <ac:spMk id="7" creationId="{BFEC9F05-D854-4D4B-9475-C4F37C2BF49B}"/>
          </ac:spMkLst>
        </pc:spChg>
        <pc:spChg chg="mod">
          <ac:chgData name="Michal Kolman" userId="b377c13d-ecf1-4036-afe3-b5b2f73b442a" providerId="ADAL" clId="{87E47219-8F9B-4B20-B4D9-CFB5D64969B1}" dt="2021-11-21T15:45:38.249" v="1863"/>
          <ac:spMkLst>
            <pc:docMk/>
            <pc:sldMk cId="3947526040" sldId="268"/>
            <ac:spMk id="12" creationId="{81F28E0A-9887-49B0-911A-299D75E2A119}"/>
          </ac:spMkLst>
        </pc:spChg>
        <pc:spChg chg="mod">
          <ac:chgData name="Michal Kolman" userId="b377c13d-ecf1-4036-afe3-b5b2f73b442a" providerId="ADAL" clId="{87E47219-8F9B-4B20-B4D9-CFB5D64969B1}" dt="2021-11-21T15:45:38.249" v="1863"/>
          <ac:spMkLst>
            <pc:docMk/>
            <pc:sldMk cId="3947526040" sldId="268"/>
            <ac:spMk id="13" creationId="{CEFD5B64-6C33-41F4-A93B-32F0CECD7B92}"/>
          </ac:spMkLst>
        </pc:spChg>
        <pc:grpChg chg="add mod">
          <ac:chgData name="Michal Kolman" userId="b377c13d-ecf1-4036-afe3-b5b2f73b442a" providerId="ADAL" clId="{87E47219-8F9B-4B20-B4D9-CFB5D64969B1}" dt="2021-11-21T15:45:49.453" v="1866" actId="1076"/>
          <ac:grpSpMkLst>
            <pc:docMk/>
            <pc:sldMk cId="3947526040" sldId="268"/>
            <ac:grpSpMk id="11" creationId="{B3D95FB3-9471-4AC6-A69F-77B3D3E2FB6A}"/>
          </ac:grpSpMkLst>
        </pc:grpChg>
        <pc:picChg chg="add del mod">
          <ac:chgData name="Michal Kolman" userId="b377c13d-ecf1-4036-afe3-b5b2f73b442a" providerId="ADAL" clId="{87E47219-8F9B-4B20-B4D9-CFB5D64969B1}" dt="2021-11-21T15:40:53.506" v="1738" actId="478"/>
          <ac:picMkLst>
            <pc:docMk/>
            <pc:sldMk cId="3947526040" sldId="268"/>
            <ac:picMk id="3" creationId="{80BF1617-3F3D-41BF-97B5-6E6ED799B898}"/>
          </ac:picMkLst>
        </pc:picChg>
        <pc:picChg chg="add mod">
          <ac:chgData name="Michal Kolman" userId="b377c13d-ecf1-4036-afe3-b5b2f73b442a" providerId="ADAL" clId="{87E47219-8F9B-4B20-B4D9-CFB5D64969B1}" dt="2021-11-21T15:41:59.061" v="1753" actId="12789"/>
          <ac:picMkLst>
            <pc:docMk/>
            <pc:sldMk cId="3947526040" sldId="268"/>
            <ac:picMk id="8" creationId="{EDBCD59E-8D5C-481C-85F4-EEE1123DA35F}"/>
          </ac:picMkLst>
        </pc:picChg>
        <pc:picChg chg="mod">
          <ac:chgData name="Michal Kolman" userId="b377c13d-ecf1-4036-afe3-b5b2f73b442a" providerId="ADAL" clId="{87E47219-8F9B-4B20-B4D9-CFB5D64969B1}" dt="2021-11-21T16:43:13.859" v="3755" actId="14826"/>
          <ac:picMkLst>
            <pc:docMk/>
            <pc:sldMk cId="3947526040" sldId="268"/>
            <ac:picMk id="9" creationId="{5B054839-1CB5-4CEB-85AC-23823356AECF}"/>
          </ac:picMkLst>
        </pc:picChg>
        <pc:picChg chg="add mod">
          <ac:chgData name="Michal Kolman" userId="b377c13d-ecf1-4036-afe3-b5b2f73b442a" providerId="ADAL" clId="{87E47219-8F9B-4B20-B4D9-CFB5D64969B1}" dt="2021-11-21T15:46:10.522" v="1869" actId="1076"/>
          <ac:picMkLst>
            <pc:docMk/>
            <pc:sldMk cId="3947526040" sldId="268"/>
            <ac:picMk id="10" creationId="{1920BC4B-77FA-4C9C-ADFC-466FC571A0ED}"/>
          </ac:picMkLst>
        </pc:picChg>
        <pc:picChg chg="del mod">
          <ac:chgData name="Michal Kolman" userId="b377c13d-ecf1-4036-afe3-b5b2f73b442a" providerId="ADAL" clId="{87E47219-8F9B-4B20-B4D9-CFB5D64969B1}" dt="2021-11-21T15:40:32.474" v="1731" actId="478"/>
          <ac:picMkLst>
            <pc:docMk/>
            <pc:sldMk cId="3947526040" sldId="268"/>
            <ac:picMk id="15" creationId="{F173F872-F2AE-40BD-A181-FB15467E98D9}"/>
          </ac:picMkLst>
        </pc:picChg>
        <pc:picChg chg="add mod">
          <ac:chgData name="Michal Kolman" userId="b377c13d-ecf1-4036-afe3-b5b2f73b442a" providerId="ADAL" clId="{87E47219-8F9B-4B20-B4D9-CFB5D64969B1}" dt="2021-11-21T15:46:10.522" v="1869" actId="1076"/>
          <ac:picMkLst>
            <pc:docMk/>
            <pc:sldMk cId="3947526040" sldId="268"/>
            <ac:picMk id="17" creationId="{5F5EC29D-D02A-4485-AE0C-C27CC644841E}"/>
          </ac:picMkLst>
        </pc:picChg>
      </pc:sldChg>
      <pc:sldChg chg="addSp modSp add mod modTransition">
        <pc:chgData name="Michal Kolman" userId="b377c13d-ecf1-4036-afe3-b5b2f73b442a" providerId="ADAL" clId="{87E47219-8F9B-4B20-B4D9-CFB5D64969B1}" dt="2021-11-21T16:27:35.477" v="3672"/>
        <pc:sldMkLst>
          <pc:docMk/>
          <pc:sldMk cId="2347994407" sldId="269"/>
        </pc:sldMkLst>
        <pc:spChg chg="add mod">
          <ac:chgData name="Michal Kolman" userId="b377c13d-ecf1-4036-afe3-b5b2f73b442a" providerId="ADAL" clId="{87E47219-8F9B-4B20-B4D9-CFB5D64969B1}" dt="2021-11-21T15:43:38.397" v="1823" actId="1076"/>
          <ac:spMkLst>
            <pc:docMk/>
            <pc:sldMk cId="2347994407" sldId="269"/>
            <ac:spMk id="2" creationId="{43A8C7BD-1332-46B7-A772-FBDB841BEFE9}"/>
          </ac:spMkLst>
        </pc:spChg>
        <pc:spChg chg="add">
          <ac:chgData name="Michal Kolman" userId="b377c13d-ecf1-4036-afe3-b5b2f73b442a" providerId="ADAL" clId="{87E47219-8F9B-4B20-B4D9-CFB5D64969B1}" dt="2021-11-21T15:43:46.134" v="1824" actId="767"/>
          <ac:spMkLst>
            <pc:docMk/>
            <pc:sldMk cId="2347994407" sldId="269"/>
            <ac:spMk id="3" creationId="{7824EB88-DC58-4D4F-AD90-B27C56EF3E8B}"/>
          </ac:spMkLst>
        </pc:spChg>
        <pc:spChg chg="mod">
          <ac:chgData name="Michal Kolman" userId="b377c13d-ecf1-4036-afe3-b5b2f73b442a" providerId="ADAL" clId="{87E47219-8F9B-4B20-B4D9-CFB5D64969B1}" dt="2021-11-21T15:42:35.035" v="1791" actId="20577"/>
          <ac:spMkLst>
            <pc:docMk/>
            <pc:sldMk cId="2347994407" sldId="269"/>
            <ac:spMk id="7" creationId="{BFEC9F05-D854-4D4B-9475-C4F37C2BF49B}"/>
          </ac:spMkLst>
        </pc:spChg>
        <pc:spChg chg="add mod">
          <ac:chgData name="Michal Kolman" userId="b377c13d-ecf1-4036-afe3-b5b2f73b442a" providerId="ADAL" clId="{87E47219-8F9B-4B20-B4D9-CFB5D64969B1}" dt="2021-11-21T15:44:35.820" v="1861" actId="1076"/>
          <ac:spMkLst>
            <pc:docMk/>
            <pc:sldMk cId="2347994407" sldId="269"/>
            <ac:spMk id="10" creationId="{8C5E138C-57AA-492A-8B16-4F609BF76AA4}"/>
          </ac:spMkLst>
        </pc:spChg>
        <pc:grpChg chg="add">
          <ac:chgData name="Michal Kolman" userId="b377c13d-ecf1-4036-afe3-b5b2f73b442a" providerId="ADAL" clId="{87E47219-8F9B-4B20-B4D9-CFB5D64969B1}" dt="2021-11-21T15:45:31.249" v="1862" actId="164"/>
          <ac:grpSpMkLst>
            <pc:docMk/>
            <pc:sldMk cId="2347994407" sldId="269"/>
            <ac:grpSpMk id="11" creationId="{3BFB951F-DAEB-4D54-B865-919665645ED3}"/>
          </ac:grpSpMkLst>
        </pc:grpChg>
        <pc:picChg chg="mod">
          <ac:chgData name="Michal Kolman" userId="b377c13d-ecf1-4036-afe3-b5b2f73b442a" providerId="ADAL" clId="{87E47219-8F9B-4B20-B4D9-CFB5D64969B1}" dt="2021-11-21T15:43:27.090" v="1822" actId="1076"/>
          <ac:picMkLst>
            <pc:docMk/>
            <pc:sldMk cId="2347994407" sldId="269"/>
            <ac:picMk id="8" creationId="{EDBCD59E-8D5C-481C-85F4-EEE1123DA35F}"/>
          </ac:picMkLst>
        </pc:picChg>
        <pc:picChg chg="mod">
          <ac:chgData name="Michal Kolman" userId="b377c13d-ecf1-4036-afe3-b5b2f73b442a" providerId="ADAL" clId="{87E47219-8F9B-4B20-B4D9-CFB5D64969B1}" dt="2021-11-21T15:41:20.349" v="1743" actId="1076"/>
          <ac:picMkLst>
            <pc:docMk/>
            <pc:sldMk cId="2347994407" sldId="269"/>
            <ac:picMk id="9" creationId="{5B054839-1CB5-4CEB-85AC-23823356AECF}"/>
          </ac:picMkLst>
        </pc:picChg>
      </pc:sldChg>
      <pc:sldChg chg="addSp delSp modSp new mod modTransition modClrScheme chgLayout">
        <pc:chgData name="Michal Kolman" userId="b377c13d-ecf1-4036-afe3-b5b2f73b442a" providerId="ADAL" clId="{87E47219-8F9B-4B20-B4D9-CFB5D64969B1}" dt="2021-11-21T17:34:24.182" v="3878" actId="6549"/>
        <pc:sldMkLst>
          <pc:docMk/>
          <pc:sldMk cId="1170224064" sldId="270"/>
        </pc:sldMkLst>
        <pc:spChg chg="del mod ord">
          <ac:chgData name="Michal Kolman" userId="b377c13d-ecf1-4036-afe3-b5b2f73b442a" providerId="ADAL" clId="{87E47219-8F9B-4B20-B4D9-CFB5D64969B1}" dt="2021-11-21T15:46:49.349" v="1871" actId="700"/>
          <ac:spMkLst>
            <pc:docMk/>
            <pc:sldMk cId="1170224064" sldId="270"/>
            <ac:spMk id="2" creationId="{CEBA45A9-F2C6-426B-9584-0B63434BF04F}"/>
          </ac:spMkLst>
        </pc:spChg>
        <pc:spChg chg="del mod ord">
          <ac:chgData name="Michal Kolman" userId="b377c13d-ecf1-4036-afe3-b5b2f73b442a" providerId="ADAL" clId="{87E47219-8F9B-4B20-B4D9-CFB5D64969B1}" dt="2021-11-21T15:46:49.349" v="1871" actId="700"/>
          <ac:spMkLst>
            <pc:docMk/>
            <pc:sldMk cId="1170224064" sldId="270"/>
            <ac:spMk id="3" creationId="{5DC6A468-BD95-46DE-88E6-DC5EF6759EEC}"/>
          </ac:spMkLst>
        </pc:spChg>
        <pc:spChg chg="mod ord">
          <ac:chgData name="Michal Kolman" userId="b377c13d-ecf1-4036-afe3-b5b2f73b442a" providerId="ADAL" clId="{87E47219-8F9B-4B20-B4D9-CFB5D64969B1}" dt="2021-11-21T15:46:49.349" v="1871" actId="700"/>
          <ac:spMkLst>
            <pc:docMk/>
            <pc:sldMk cId="1170224064" sldId="270"/>
            <ac:spMk id="4" creationId="{039A8089-AFD9-40B2-9D3F-D49E50DD7741}"/>
          </ac:spMkLst>
        </pc:spChg>
        <pc:spChg chg="mod ord">
          <ac:chgData name="Michal Kolman" userId="b377c13d-ecf1-4036-afe3-b5b2f73b442a" providerId="ADAL" clId="{87E47219-8F9B-4B20-B4D9-CFB5D64969B1}" dt="2021-11-21T15:46:49.349" v="1871" actId="700"/>
          <ac:spMkLst>
            <pc:docMk/>
            <pc:sldMk cId="1170224064" sldId="270"/>
            <ac:spMk id="5" creationId="{F634EDFB-B697-49F4-BDA7-8BB418315A97}"/>
          </ac:spMkLst>
        </pc:spChg>
        <pc:spChg chg="mod ord">
          <ac:chgData name="Michal Kolman" userId="b377c13d-ecf1-4036-afe3-b5b2f73b442a" providerId="ADAL" clId="{87E47219-8F9B-4B20-B4D9-CFB5D64969B1}" dt="2021-11-21T15:46:49.349" v="1871" actId="700"/>
          <ac:spMkLst>
            <pc:docMk/>
            <pc:sldMk cId="1170224064" sldId="270"/>
            <ac:spMk id="6" creationId="{1FDBD233-20A3-46DD-9274-88C3DFBE9D9D}"/>
          </ac:spMkLst>
        </pc:spChg>
        <pc:spChg chg="add mod ord">
          <ac:chgData name="Michal Kolman" userId="b377c13d-ecf1-4036-afe3-b5b2f73b442a" providerId="ADAL" clId="{87E47219-8F9B-4B20-B4D9-CFB5D64969B1}" dt="2021-11-21T15:47:00.128" v="1889" actId="20577"/>
          <ac:spMkLst>
            <pc:docMk/>
            <pc:sldMk cId="1170224064" sldId="270"/>
            <ac:spMk id="7" creationId="{1F6B09DD-5A98-46E3-BB78-783CFF6EDB30}"/>
          </ac:spMkLst>
        </pc:spChg>
        <pc:spChg chg="add mod ord">
          <ac:chgData name="Michal Kolman" userId="b377c13d-ecf1-4036-afe3-b5b2f73b442a" providerId="ADAL" clId="{87E47219-8F9B-4B20-B4D9-CFB5D64969B1}" dt="2021-11-21T17:34:24.182" v="3878" actId="6549"/>
          <ac:spMkLst>
            <pc:docMk/>
            <pc:sldMk cId="1170224064" sldId="270"/>
            <ac:spMk id="8" creationId="{C54A1DF2-DC03-4F68-8C72-7994532C1DF8}"/>
          </ac:spMkLst>
        </pc:spChg>
        <pc:picChg chg="add del">
          <ac:chgData name="Michal Kolman" userId="b377c13d-ecf1-4036-afe3-b5b2f73b442a" providerId="ADAL" clId="{87E47219-8F9B-4B20-B4D9-CFB5D64969B1}" dt="2021-11-21T15:49:10.189" v="2055" actId="22"/>
          <ac:picMkLst>
            <pc:docMk/>
            <pc:sldMk cId="1170224064" sldId="270"/>
            <ac:picMk id="10" creationId="{2CE463DF-9EF1-4AAD-89FF-4FA36E50F678}"/>
          </ac:picMkLst>
        </pc:picChg>
        <pc:picChg chg="add del">
          <ac:chgData name="Michal Kolman" userId="b377c13d-ecf1-4036-afe3-b5b2f73b442a" providerId="ADAL" clId="{87E47219-8F9B-4B20-B4D9-CFB5D64969B1}" dt="2021-11-21T15:49:10.189" v="2055" actId="22"/>
          <ac:picMkLst>
            <pc:docMk/>
            <pc:sldMk cId="1170224064" sldId="270"/>
            <ac:picMk id="12" creationId="{D8857D89-5E6B-427F-A362-6070193E6492}"/>
          </ac:picMkLst>
        </pc:picChg>
      </pc:sldChg>
      <pc:sldChg chg="addSp modSp new mod modTransition">
        <pc:chgData name="Michal Kolman" userId="b377c13d-ecf1-4036-afe3-b5b2f73b442a" providerId="ADAL" clId="{87E47219-8F9B-4B20-B4D9-CFB5D64969B1}" dt="2021-11-21T16:27:35.477" v="3672"/>
        <pc:sldMkLst>
          <pc:docMk/>
          <pc:sldMk cId="3407305382" sldId="271"/>
        </pc:sldMkLst>
        <pc:spChg chg="mod">
          <ac:chgData name="Michal Kolman" userId="b377c13d-ecf1-4036-afe3-b5b2f73b442a" providerId="ADAL" clId="{87E47219-8F9B-4B20-B4D9-CFB5D64969B1}" dt="2021-11-21T15:52:14.677" v="2163" actId="20577"/>
          <ac:spMkLst>
            <pc:docMk/>
            <pc:sldMk cId="3407305382" sldId="271"/>
            <ac:spMk id="5" creationId="{B327C54D-3353-477B-BBEF-F7ADD57FA9E2}"/>
          </ac:spMkLst>
        </pc:spChg>
        <pc:spChg chg="add mod">
          <ac:chgData name="Michal Kolman" userId="b377c13d-ecf1-4036-afe3-b5b2f73b442a" providerId="ADAL" clId="{87E47219-8F9B-4B20-B4D9-CFB5D64969B1}" dt="2021-11-21T15:57:11.906" v="2257" actId="20577"/>
          <ac:spMkLst>
            <pc:docMk/>
            <pc:sldMk cId="3407305382" sldId="271"/>
            <ac:spMk id="12" creationId="{50E7F4DD-BCD1-4CB9-98E2-BF57B5A91A71}"/>
          </ac:spMkLst>
        </pc:spChg>
        <pc:picChg chg="add mod">
          <ac:chgData name="Michal Kolman" userId="b377c13d-ecf1-4036-afe3-b5b2f73b442a" providerId="ADAL" clId="{87E47219-8F9B-4B20-B4D9-CFB5D64969B1}" dt="2021-11-21T15:54:50.822" v="2167" actId="1076"/>
          <ac:picMkLst>
            <pc:docMk/>
            <pc:sldMk cId="3407305382" sldId="271"/>
            <ac:picMk id="7" creationId="{9CC792D9-41BF-4A65-8E76-0024C726771F}"/>
          </ac:picMkLst>
        </pc:picChg>
        <pc:picChg chg="add mod">
          <ac:chgData name="Michal Kolman" userId="b377c13d-ecf1-4036-afe3-b5b2f73b442a" providerId="ADAL" clId="{87E47219-8F9B-4B20-B4D9-CFB5D64969B1}" dt="2021-11-21T15:55:55.589" v="2181" actId="207"/>
          <ac:picMkLst>
            <pc:docMk/>
            <pc:sldMk cId="3407305382" sldId="271"/>
            <ac:picMk id="9" creationId="{CFA0BF0F-D0E6-4F20-B906-4DAD8D70B008}"/>
          </ac:picMkLst>
        </pc:picChg>
        <pc:picChg chg="add mod">
          <ac:chgData name="Michal Kolman" userId="b377c13d-ecf1-4036-afe3-b5b2f73b442a" providerId="ADAL" clId="{87E47219-8F9B-4B20-B4D9-CFB5D64969B1}" dt="2021-11-21T15:55:55.589" v="2181" actId="207"/>
          <ac:picMkLst>
            <pc:docMk/>
            <pc:sldMk cId="3407305382" sldId="271"/>
            <ac:picMk id="11" creationId="{B0F5F8BE-6EB0-48E7-B8E2-BBA1D8994A0A}"/>
          </ac:picMkLst>
        </pc:picChg>
      </pc:sldChg>
      <pc:sldChg chg="addSp modSp new mod modTransition">
        <pc:chgData name="Michal Kolman" userId="b377c13d-ecf1-4036-afe3-b5b2f73b442a" providerId="ADAL" clId="{87E47219-8F9B-4B20-B4D9-CFB5D64969B1}" dt="2021-11-21T16:27:35.477" v="3672"/>
        <pc:sldMkLst>
          <pc:docMk/>
          <pc:sldMk cId="994801063" sldId="272"/>
        </pc:sldMkLst>
        <pc:spChg chg="mod">
          <ac:chgData name="Michal Kolman" userId="b377c13d-ecf1-4036-afe3-b5b2f73b442a" providerId="ADAL" clId="{87E47219-8F9B-4B20-B4D9-CFB5D64969B1}" dt="2021-11-21T15:58:07.170" v="2282" actId="20577"/>
          <ac:spMkLst>
            <pc:docMk/>
            <pc:sldMk cId="994801063" sldId="272"/>
            <ac:spMk id="5" creationId="{A01655C2-69B5-4B0A-8559-861A55AE2A30}"/>
          </ac:spMkLst>
        </pc:spChg>
        <pc:picChg chg="add mod">
          <ac:chgData name="Michal Kolman" userId="b377c13d-ecf1-4036-afe3-b5b2f73b442a" providerId="ADAL" clId="{87E47219-8F9B-4B20-B4D9-CFB5D64969B1}" dt="2021-11-21T16:00:20.418" v="2286" actId="1076"/>
          <ac:picMkLst>
            <pc:docMk/>
            <pc:sldMk cId="994801063" sldId="272"/>
            <ac:picMk id="7" creationId="{214AA5FD-A645-4E7A-831F-5E9A906D87CA}"/>
          </ac:picMkLst>
        </pc:picChg>
      </pc:sldChg>
      <pc:sldChg chg="addSp delSp modSp new mod modTransition modClrScheme chgLayout">
        <pc:chgData name="Michal Kolman" userId="b377c13d-ecf1-4036-afe3-b5b2f73b442a" providerId="ADAL" clId="{87E47219-8F9B-4B20-B4D9-CFB5D64969B1}" dt="2021-11-21T16:59:25.349" v="3870" actId="114"/>
        <pc:sldMkLst>
          <pc:docMk/>
          <pc:sldMk cId="2435261099" sldId="273"/>
        </pc:sldMkLst>
        <pc:spChg chg="mod ord">
          <ac:chgData name="Michal Kolman" userId="b377c13d-ecf1-4036-afe3-b5b2f73b442a" providerId="ADAL" clId="{87E47219-8F9B-4B20-B4D9-CFB5D64969B1}" dt="2021-11-21T16:06:02.065" v="2508" actId="700"/>
          <ac:spMkLst>
            <pc:docMk/>
            <pc:sldMk cId="2435261099" sldId="273"/>
            <ac:spMk id="2" creationId="{480A9F8D-D25C-44E0-B1CC-6EADBF9F8A3E}"/>
          </ac:spMkLst>
        </pc:spChg>
        <pc:spChg chg="mod ord">
          <ac:chgData name="Michal Kolman" userId="b377c13d-ecf1-4036-afe3-b5b2f73b442a" providerId="ADAL" clId="{87E47219-8F9B-4B20-B4D9-CFB5D64969B1}" dt="2021-11-21T16:06:02.065" v="2508" actId="700"/>
          <ac:spMkLst>
            <pc:docMk/>
            <pc:sldMk cId="2435261099" sldId="273"/>
            <ac:spMk id="3" creationId="{8F244D34-CDDD-4AF8-8B01-C3017D13334F}"/>
          </ac:spMkLst>
        </pc:spChg>
        <pc:spChg chg="mod ord">
          <ac:chgData name="Michal Kolman" userId="b377c13d-ecf1-4036-afe3-b5b2f73b442a" providerId="ADAL" clId="{87E47219-8F9B-4B20-B4D9-CFB5D64969B1}" dt="2021-11-21T16:06:02.065" v="2508" actId="700"/>
          <ac:spMkLst>
            <pc:docMk/>
            <pc:sldMk cId="2435261099" sldId="273"/>
            <ac:spMk id="4" creationId="{F7D81FEB-A480-4FB2-A3CC-05665E356480}"/>
          </ac:spMkLst>
        </pc:spChg>
        <pc:spChg chg="mod ord">
          <ac:chgData name="Michal Kolman" userId="b377c13d-ecf1-4036-afe3-b5b2f73b442a" providerId="ADAL" clId="{87E47219-8F9B-4B20-B4D9-CFB5D64969B1}" dt="2021-11-21T16:06:02.065" v="2508" actId="700"/>
          <ac:spMkLst>
            <pc:docMk/>
            <pc:sldMk cId="2435261099" sldId="273"/>
            <ac:spMk id="5" creationId="{109F2BDE-7C58-472F-BAC9-89F06B062307}"/>
          </ac:spMkLst>
        </pc:spChg>
        <pc:spChg chg="add del mod ord">
          <ac:chgData name="Michal Kolman" userId="b377c13d-ecf1-4036-afe3-b5b2f73b442a" providerId="ADAL" clId="{87E47219-8F9B-4B20-B4D9-CFB5D64969B1}" dt="2021-11-21T16:01:27.044" v="2336" actId="700"/>
          <ac:spMkLst>
            <pc:docMk/>
            <pc:sldMk cId="2435261099" sldId="273"/>
            <ac:spMk id="6" creationId="{42D3A8D4-0D36-43C7-9E70-CEE22601C3F2}"/>
          </ac:spMkLst>
        </pc:spChg>
        <pc:spChg chg="add mod ord">
          <ac:chgData name="Michal Kolman" userId="b377c13d-ecf1-4036-afe3-b5b2f73b442a" providerId="ADAL" clId="{87E47219-8F9B-4B20-B4D9-CFB5D64969B1}" dt="2021-11-21T16:59:25.349" v="3870" actId="114"/>
          <ac:spMkLst>
            <pc:docMk/>
            <pc:sldMk cId="2435261099" sldId="273"/>
            <ac:spMk id="7" creationId="{DE981A84-391B-41E3-B066-2390BFE12006}"/>
          </ac:spMkLst>
        </pc:spChg>
        <pc:spChg chg="add del mod ord">
          <ac:chgData name="Michal Kolman" userId="b377c13d-ecf1-4036-afe3-b5b2f73b442a" providerId="ADAL" clId="{87E47219-8F9B-4B20-B4D9-CFB5D64969B1}" dt="2021-11-21T16:05:54.849" v="2506" actId="478"/>
          <ac:spMkLst>
            <pc:docMk/>
            <pc:sldMk cId="2435261099" sldId="273"/>
            <ac:spMk id="8" creationId="{6894EFE9-AEC5-4687-8C34-4B25AF03D61E}"/>
          </ac:spMkLst>
        </pc:spChg>
        <pc:spChg chg="add del mod">
          <ac:chgData name="Michal Kolman" userId="b377c13d-ecf1-4036-afe3-b5b2f73b442a" providerId="ADAL" clId="{87E47219-8F9B-4B20-B4D9-CFB5D64969B1}" dt="2021-11-21T16:05:41.455" v="2496" actId="478"/>
          <ac:spMkLst>
            <pc:docMk/>
            <pc:sldMk cId="2435261099" sldId="273"/>
            <ac:spMk id="9" creationId="{0C3D81ED-5CB6-4757-A1E0-0CFFE09686BE}"/>
          </ac:spMkLst>
        </pc:spChg>
        <pc:spChg chg="add del mod">
          <ac:chgData name="Michal Kolman" userId="b377c13d-ecf1-4036-afe3-b5b2f73b442a" providerId="ADAL" clId="{87E47219-8F9B-4B20-B4D9-CFB5D64969B1}" dt="2021-11-21T16:05:40.084" v="2495" actId="478"/>
          <ac:spMkLst>
            <pc:docMk/>
            <pc:sldMk cId="2435261099" sldId="273"/>
            <ac:spMk id="11" creationId="{16F64F53-4F83-4B58-A41F-58163B292D73}"/>
          </ac:spMkLst>
        </pc:spChg>
        <pc:spChg chg="add del mod">
          <ac:chgData name="Michal Kolman" userId="b377c13d-ecf1-4036-afe3-b5b2f73b442a" providerId="ADAL" clId="{87E47219-8F9B-4B20-B4D9-CFB5D64969B1}" dt="2021-11-21T16:05:43.076" v="2497" actId="478"/>
          <ac:spMkLst>
            <pc:docMk/>
            <pc:sldMk cId="2435261099" sldId="273"/>
            <ac:spMk id="13" creationId="{AD7884F6-ABFE-4645-8DE4-12B330085D5A}"/>
          </ac:spMkLst>
        </pc:spChg>
        <pc:spChg chg="add del mod">
          <ac:chgData name="Michal Kolman" userId="b377c13d-ecf1-4036-afe3-b5b2f73b442a" providerId="ADAL" clId="{87E47219-8F9B-4B20-B4D9-CFB5D64969B1}" dt="2021-11-21T16:05:57.164" v="2507" actId="478"/>
          <ac:spMkLst>
            <pc:docMk/>
            <pc:sldMk cId="2435261099" sldId="273"/>
            <ac:spMk id="15" creationId="{BBE57684-A757-4375-A493-D896A97D55D8}"/>
          </ac:spMkLst>
        </pc:spChg>
        <pc:spChg chg="add mod">
          <ac:chgData name="Michal Kolman" userId="b377c13d-ecf1-4036-afe3-b5b2f73b442a" providerId="ADAL" clId="{87E47219-8F9B-4B20-B4D9-CFB5D64969B1}" dt="2021-11-21T16:13:51.361" v="2977" actId="1076"/>
          <ac:spMkLst>
            <pc:docMk/>
            <pc:sldMk cId="2435261099" sldId="273"/>
            <ac:spMk id="16" creationId="{66C03D0F-9859-469D-A34F-C770B0DEE9BC}"/>
          </ac:spMkLst>
        </pc:spChg>
        <pc:spChg chg="add del mod">
          <ac:chgData name="Michal Kolman" userId="b377c13d-ecf1-4036-afe3-b5b2f73b442a" providerId="ADAL" clId="{87E47219-8F9B-4B20-B4D9-CFB5D64969B1}" dt="2021-11-21T16:08:35.843" v="2668" actId="478"/>
          <ac:spMkLst>
            <pc:docMk/>
            <pc:sldMk cId="2435261099" sldId="273"/>
            <ac:spMk id="17" creationId="{31071EE6-DAC9-48B9-B738-E4A8ADCA4092}"/>
          </ac:spMkLst>
        </pc:spChg>
        <pc:spChg chg="add mod">
          <ac:chgData name="Michal Kolman" userId="b377c13d-ecf1-4036-afe3-b5b2f73b442a" providerId="ADAL" clId="{87E47219-8F9B-4B20-B4D9-CFB5D64969B1}" dt="2021-11-21T16:13:42.134" v="2975" actId="1076"/>
          <ac:spMkLst>
            <pc:docMk/>
            <pc:sldMk cId="2435261099" sldId="273"/>
            <ac:spMk id="19" creationId="{7C563105-2D8D-4F90-8F2A-C91DC61F5178}"/>
          </ac:spMkLst>
        </pc:spChg>
        <pc:spChg chg="add mod">
          <ac:chgData name="Michal Kolman" userId="b377c13d-ecf1-4036-afe3-b5b2f73b442a" providerId="ADAL" clId="{87E47219-8F9B-4B20-B4D9-CFB5D64969B1}" dt="2021-11-21T16:13:45.202" v="2976" actId="1076"/>
          <ac:spMkLst>
            <pc:docMk/>
            <pc:sldMk cId="2435261099" sldId="273"/>
            <ac:spMk id="21" creationId="{3EADFF22-CA46-46C5-99D4-57863352C47E}"/>
          </ac:spMkLst>
        </pc:spChg>
        <pc:spChg chg="add mod">
          <ac:chgData name="Michal Kolman" userId="b377c13d-ecf1-4036-afe3-b5b2f73b442a" providerId="ADAL" clId="{87E47219-8F9B-4B20-B4D9-CFB5D64969B1}" dt="2021-11-21T16:13:09.919" v="2972" actId="1076"/>
          <ac:spMkLst>
            <pc:docMk/>
            <pc:sldMk cId="2435261099" sldId="273"/>
            <ac:spMk id="22" creationId="{EA0EEC31-F520-453F-AAFB-884E8E8AED46}"/>
          </ac:spMkLst>
        </pc:spChg>
        <pc:spChg chg="add mod">
          <ac:chgData name="Michal Kolman" userId="b377c13d-ecf1-4036-afe3-b5b2f73b442a" providerId="ADAL" clId="{87E47219-8F9B-4B20-B4D9-CFB5D64969B1}" dt="2021-11-21T16:13:16.325" v="2973" actId="1076"/>
          <ac:spMkLst>
            <pc:docMk/>
            <pc:sldMk cId="2435261099" sldId="273"/>
            <ac:spMk id="23" creationId="{D20CF46A-18EC-4D53-A4F5-45B253149EB0}"/>
          </ac:spMkLst>
        </pc:spChg>
        <pc:spChg chg="add del mod">
          <ac:chgData name="Michal Kolman" userId="b377c13d-ecf1-4036-afe3-b5b2f73b442a" providerId="ADAL" clId="{87E47219-8F9B-4B20-B4D9-CFB5D64969B1}" dt="2021-11-21T16:14:09.552" v="2991" actId="478"/>
          <ac:spMkLst>
            <pc:docMk/>
            <pc:sldMk cId="2435261099" sldId="273"/>
            <ac:spMk id="24" creationId="{9704052B-F603-4790-836E-62E16FD741DE}"/>
          </ac:spMkLst>
        </pc:spChg>
        <pc:spChg chg="add mod">
          <ac:chgData name="Michal Kolman" userId="b377c13d-ecf1-4036-afe3-b5b2f73b442a" providerId="ADAL" clId="{87E47219-8F9B-4B20-B4D9-CFB5D64969B1}" dt="2021-11-21T16:14:55.287" v="3083" actId="1076"/>
          <ac:spMkLst>
            <pc:docMk/>
            <pc:sldMk cId="2435261099" sldId="273"/>
            <ac:spMk id="25" creationId="{AE334DBB-8172-4596-9CA2-1D45EB66F37D}"/>
          </ac:spMkLst>
        </pc:spChg>
      </pc:sldChg>
      <pc:sldChg chg="addSp delSp modSp new mod modTransition">
        <pc:chgData name="Michal Kolman" userId="b377c13d-ecf1-4036-afe3-b5b2f73b442a" providerId="ADAL" clId="{87E47219-8F9B-4B20-B4D9-CFB5D64969B1}" dt="2021-11-21T16:27:35.477" v="3672"/>
        <pc:sldMkLst>
          <pc:docMk/>
          <pc:sldMk cId="679188144" sldId="274"/>
        </pc:sldMkLst>
        <pc:spChg chg="mod">
          <ac:chgData name="Michal Kolman" userId="b377c13d-ecf1-4036-afe3-b5b2f73b442a" providerId="ADAL" clId="{87E47219-8F9B-4B20-B4D9-CFB5D64969B1}" dt="2021-11-21T16:16:41.263" v="3113" actId="20577"/>
          <ac:spMkLst>
            <pc:docMk/>
            <pc:sldMk cId="679188144" sldId="274"/>
            <ac:spMk id="2" creationId="{B73D53F9-350D-43DE-9BAE-AA6EC322B830}"/>
          </ac:spMkLst>
        </pc:spChg>
        <pc:spChg chg="mod">
          <ac:chgData name="Michal Kolman" userId="b377c13d-ecf1-4036-afe3-b5b2f73b442a" providerId="ADAL" clId="{87E47219-8F9B-4B20-B4D9-CFB5D64969B1}" dt="2021-11-21T16:23:33.633" v="3608" actId="20577"/>
          <ac:spMkLst>
            <pc:docMk/>
            <pc:sldMk cId="679188144" sldId="274"/>
            <ac:spMk id="3" creationId="{88AC4306-2F9D-4576-8F79-6E61294A44DF}"/>
          </ac:spMkLst>
        </pc:spChg>
        <pc:picChg chg="add del mod">
          <ac:chgData name="Michal Kolman" userId="b377c13d-ecf1-4036-afe3-b5b2f73b442a" providerId="ADAL" clId="{87E47219-8F9B-4B20-B4D9-CFB5D64969B1}" dt="2021-11-21T16:17:40.023" v="3116" actId="478"/>
          <ac:picMkLst>
            <pc:docMk/>
            <pc:sldMk cId="679188144" sldId="274"/>
            <ac:picMk id="3074" creationId="{076B8F3D-7EB9-4FFD-902A-B67F3A90C01A}"/>
          </ac:picMkLst>
        </pc:picChg>
        <pc:picChg chg="add mod">
          <ac:chgData name="Michal Kolman" userId="b377c13d-ecf1-4036-afe3-b5b2f73b442a" providerId="ADAL" clId="{87E47219-8F9B-4B20-B4D9-CFB5D64969B1}" dt="2021-11-21T16:24:00.673" v="3611" actId="1076"/>
          <ac:picMkLst>
            <pc:docMk/>
            <pc:sldMk cId="679188144" sldId="274"/>
            <ac:picMk id="3076" creationId="{BA6E0826-44B3-45B3-9B6B-6CBA0C4D7634}"/>
          </ac:picMkLst>
        </pc:picChg>
      </pc:sldChg>
      <pc:sldChg chg="addSp delSp modSp new mod modTransition modClrScheme chgLayout">
        <pc:chgData name="Michal Kolman" userId="b377c13d-ecf1-4036-afe3-b5b2f73b442a" providerId="ADAL" clId="{87E47219-8F9B-4B20-B4D9-CFB5D64969B1}" dt="2021-11-21T16:52:28.355" v="3798" actId="20577"/>
        <pc:sldMkLst>
          <pc:docMk/>
          <pc:sldMk cId="754037121" sldId="275"/>
        </pc:sldMkLst>
        <pc:spChg chg="del mod ord">
          <ac:chgData name="Michal Kolman" userId="b377c13d-ecf1-4036-afe3-b5b2f73b442a" providerId="ADAL" clId="{87E47219-8F9B-4B20-B4D9-CFB5D64969B1}" dt="2021-11-21T16:24:13.756" v="3613" actId="700"/>
          <ac:spMkLst>
            <pc:docMk/>
            <pc:sldMk cId="754037121" sldId="275"/>
            <ac:spMk id="2" creationId="{BC42DF4F-5838-4FBC-9C04-72ED453525F0}"/>
          </ac:spMkLst>
        </pc:spChg>
        <pc:spChg chg="del mod ord">
          <ac:chgData name="Michal Kolman" userId="b377c13d-ecf1-4036-afe3-b5b2f73b442a" providerId="ADAL" clId="{87E47219-8F9B-4B20-B4D9-CFB5D64969B1}" dt="2021-11-21T16:24:13.756" v="3613" actId="700"/>
          <ac:spMkLst>
            <pc:docMk/>
            <pc:sldMk cId="754037121" sldId="275"/>
            <ac:spMk id="3" creationId="{2979465D-19B4-4C48-8D09-3A53676E99F1}"/>
          </ac:spMkLst>
        </pc:spChg>
        <pc:spChg chg="mod ord">
          <ac:chgData name="Michal Kolman" userId="b377c13d-ecf1-4036-afe3-b5b2f73b442a" providerId="ADAL" clId="{87E47219-8F9B-4B20-B4D9-CFB5D64969B1}" dt="2021-11-21T16:24:13.756" v="3613" actId="700"/>
          <ac:spMkLst>
            <pc:docMk/>
            <pc:sldMk cId="754037121" sldId="275"/>
            <ac:spMk id="4" creationId="{C1EC1D35-E169-4EAE-95B0-30485E1E2C0E}"/>
          </ac:spMkLst>
        </pc:spChg>
        <pc:spChg chg="mod ord">
          <ac:chgData name="Michal Kolman" userId="b377c13d-ecf1-4036-afe3-b5b2f73b442a" providerId="ADAL" clId="{87E47219-8F9B-4B20-B4D9-CFB5D64969B1}" dt="2021-11-21T16:24:13.756" v="3613" actId="700"/>
          <ac:spMkLst>
            <pc:docMk/>
            <pc:sldMk cId="754037121" sldId="275"/>
            <ac:spMk id="5" creationId="{C6221B6B-E229-4196-9600-E0301CC0AFE8}"/>
          </ac:spMkLst>
        </pc:spChg>
        <pc:spChg chg="mod ord">
          <ac:chgData name="Michal Kolman" userId="b377c13d-ecf1-4036-afe3-b5b2f73b442a" providerId="ADAL" clId="{87E47219-8F9B-4B20-B4D9-CFB5D64969B1}" dt="2021-11-21T16:24:13.756" v="3613" actId="700"/>
          <ac:spMkLst>
            <pc:docMk/>
            <pc:sldMk cId="754037121" sldId="275"/>
            <ac:spMk id="6" creationId="{08BC6580-84D3-4E55-A46B-F839D45443AD}"/>
          </ac:spMkLst>
        </pc:spChg>
        <pc:spChg chg="add mod ord">
          <ac:chgData name="Michal Kolman" userId="b377c13d-ecf1-4036-afe3-b5b2f73b442a" providerId="ADAL" clId="{87E47219-8F9B-4B20-B4D9-CFB5D64969B1}" dt="2021-11-21T16:52:20.437" v="3779" actId="5793"/>
          <ac:spMkLst>
            <pc:docMk/>
            <pc:sldMk cId="754037121" sldId="275"/>
            <ac:spMk id="7" creationId="{91C16B5E-327C-4D9F-BA97-29EA18F9BA8F}"/>
          </ac:spMkLst>
        </pc:spChg>
        <pc:spChg chg="add mod ord">
          <ac:chgData name="Michal Kolman" userId="b377c13d-ecf1-4036-afe3-b5b2f73b442a" providerId="ADAL" clId="{87E47219-8F9B-4B20-B4D9-CFB5D64969B1}" dt="2021-11-21T16:52:28.355" v="3798" actId="20577"/>
          <ac:spMkLst>
            <pc:docMk/>
            <pc:sldMk cId="754037121" sldId="275"/>
            <ac:spMk id="8" creationId="{4B6B1804-8F45-401D-913F-AABBC88FFB41}"/>
          </ac:spMkLst>
        </pc:spChg>
      </pc:sldChg>
      <pc:sldMasterChg chg="modAnim delSldLayout modSldLayout">
        <pc:chgData name="Michal Kolman" userId="b377c13d-ecf1-4036-afe3-b5b2f73b442a" providerId="ADAL" clId="{87E47219-8F9B-4B20-B4D9-CFB5D64969B1}" dt="2021-11-21T16:24:44.456" v="3649" actId="207"/>
        <pc:sldMasterMkLst>
          <pc:docMk/>
          <pc:sldMasterMk cId="948285670" sldId="2147483648"/>
        </pc:sldMasterMkLst>
        <pc:sldLayoutChg chg="modSp mod">
          <pc:chgData name="Michal Kolman" userId="b377c13d-ecf1-4036-afe3-b5b2f73b442a" providerId="ADAL" clId="{87E47219-8F9B-4B20-B4D9-CFB5D64969B1}" dt="2021-11-21T16:24:44.456" v="3649" actId="207"/>
          <pc:sldLayoutMkLst>
            <pc:docMk/>
            <pc:sldMasterMk cId="948285670" sldId="2147483648"/>
            <pc:sldLayoutMk cId="2490220059" sldId="2147483649"/>
          </pc:sldLayoutMkLst>
          <pc:spChg chg="mod">
            <ac:chgData name="Michal Kolman" userId="b377c13d-ecf1-4036-afe3-b5b2f73b442a" providerId="ADAL" clId="{87E47219-8F9B-4B20-B4D9-CFB5D64969B1}" dt="2021-11-21T16:24:44.456" v="3649" actId="207"/>
            <ac:spMkLst>
              <pc:docMk/>
              <pc:sldMasterMk cId="948285670" sldId="2147483648"/>
              <pc:sldLayoutMk cId="2490220059" sldId="2147483649"/>
              <ac:spMk id="3" creationId="{71606C67-3ED3-4A0A-952C-573E89245F33}"/>
            </ac:spMkLst>
          </pc:spChg>
        </pc:sldLayoutChg>
        <pc:sldLayoutChg chg="modSp mod">
          <pc:chgData name="Michal Kolman" userId="b377c13d-ecf1-4036-afe3-b5b2f73b442a" providerId="ADAL" clId="{87E47219-8F9B-4B20-B4D9-CFB5D64969B1}" dt="2021-11-21T12:14:33.719" v="730" actId="14100"/>
          <pc:sldLayoutMkLst>
            <pc:docMk/>
            <pc:sldMasterMk cId="948285670" sldId="2147483648"/>
            <pc:sldLayoutMk cId="2107934558" sldId="2147483650"/>
          </pc:sldLayoutMkLst>
          <pc:spChg chg="mod">
            <ac:chgData name="Michal Kolman" userId="b377c13d-ecf1-4036-afe3-b5b2f73b442a" providerId="ADAL" clId="{87E47219-8F9B-4B20-B4D9-CFB5D64969B1}" dt="2021-11-21T12:14:33.719" v="730" actId="14100"/>
            <ac:spMkLst>
              <pc:docMk/>
              <pc:sldMasterMk cId="948285670" sldId="2147483648"/>
              <pc:sldLayoutMk cId="2107934558" sldId="2147483650"/>
              <ac:spMk id="2" creationId="{D37DA589-82BC-41DC-A661-9CE3796C0AAF}"/>
            </ac:spMkLst>
          </pc:spChg>
          <pc:spChg chg="mod">
            <ac:chgData name="Michal Kolman" userId="b377c13d-ecf1-4036-afe3-b5b2f73b442a" providerId="ADAL" clId="{87E47219-8F9B-4B20-B4D9-CFB5D64969B1}" dt="2021-11-21T11:31:18.074" v="481" actId="14100"/>
            <ac:spMkLst>
              <pc:docMk/>
              <pc:sldMasterMk cId="948285670" sldId="2147483648"/>
              <pc:sldLayoutMk cId="2107934558" sldId="2147483650"/>
              <ac:spMk id="3" creationId="{22AE0C36-1924-446F-B883-CB6A3D8079B4}"/>
            </ac:spMkLst>
          </pc:spChg>
        </pc:sldLayoutChg>
        <pc:sldLayoutChg chg="modSp mod">
          <pc:chgData name="Michal Kolman" userId="b377c13d-ecf1-4036-afe3-b5b2f73b442a" providerId="ADAL" clId="{87E47219-8F9B-4B20-B4D9-CFB5D64969B1}" dt="2021-11-21T11:33:38.048" v="503" actId="14100"/>
          <pc:sldLayoutMkLst>
            <pc:docMk/>
            <pc:sldMasterMk cId="948285670" sldId="2147483648"/>
            <pc:sldLayoutMk cId="269095416" sldId="2147483651"/>
          </pc:sldLayoutMkLst>
          <pc:spChg chg="mod">
            <ac:chgData name="Michal Kolman" userId="b377c13d-ecf1-4036-afe3-b5b2f73b442a" providerId="ADAL" clId="{87E47219-8F9B-4B20-B4D9-CFB5D64969B1}" dt="2021-11-21T11:33:38.048" v="503" actId="14100"/>
            <ac:spMkLst>
              <pc:docMk/>
              <pc:sldMasterMk cId="948285670" sldId="2147483648"/>
              <pc:sldLayoutMk cId="269095416" sldId="2147483651"/>
              <ac:spMk id="3" creationId="{EFEB4EC2-C196-44E1-9DC1-2E2A8214DDC2}"/>
            </ac:spMkLst>
          </pc:spChg>
        </pc:sldLayoutChg>
        <pc:sldLayoutChg chg="addSp delSp modSp mod">
          <pc:chgData name="Michal Kolman" userId="b377c13d-ecf1-4036-afe3-b5b2f73b442a" providerId="ADAL" clId="{87E47219-8F9B-4B20-B4D9-CFB5D64969B1}" dt="2021-11-21T12:14:42.695" v="733"/>
          <pc:sldLayoutMkLst>
            <pc:docMk/>
            <pc:sldMasterMk cId="948285670" sldId="2147483648"/>
            <pc:sldLayoutMk cId="2581512162" sldId="2147483652"/>
          </pc:sldLayoutMkLst>
          <pc:spChg chg="del">
            <ac:chgData name="Michal Kolman" userId="b377c13d-ecf1-4036-afe3-b5b2f73b442a" providerId="ADAL" clId="{87E47219-8F9B-4B20-B4D9-CFB5D64969B1}" dt="2021-11-21T11:31:28.810" v="482" actId="478"/>
            <ac:spMkLst>
              <pc:docMk/>
              <pc:sldMasterMk cId="948285670" sldId="2147483648"/>
              <pc:sldLayoutMk cId="2581512162" sldId="2147483652"/>
              <ac:spMk id="2" creationId="{E09D29BF-09BB-4C37-9747-AB329AC85531}"/>
            </ac:spMkLst>
          </pc:spChg>
          <pc:spChg chg="mod">
            <ac:chgData name="Michal Kolman" userId="b377c13d-ecf1-4036-afe3-b5b2f73b442a" providerId="ADAL" clId="{87E47219-8F9B-4B20-B4D9-CFB5D64969B1}" dt="2021-11-21T11:31:40.713" v="485" actId="14100"/>
            <ac:spMkLst>
              <pc:docMk/>
              <pc:sldMasterMk cId="948285670" sldId="2147483648"/>
              <pc:sldLayoutMk cId="2581512162" sldId="2147483652"/>
              <ac:spMk id="3" creationId="{1740715C-4C94-444B-83CD-E1826CEDEE1F}"/>
            </ac:spMkLst>
          </pc:spChg>
          <pc:spChg chg="mod">
            <ac:chgData name="Michal Kolman" userId="b377c13d-ecf1-4036-afe3-b5b2f73b442a" providerId="ADAL" clId="{87E47219-8F9B-4B20-B4D9-CFB5D64969B1}" dt="2021-11-21T11:31:40.713" v="485" actId="14100"/>
            <ac:spMkLst>
              <pc:docMk/>
              <pc:sldMasterMk cId="948285670" sldId="2147483648"/>
              <pc:sldLayoutMk cId="2581512162" sldId="2147483652"/>
              <ac:spMk id="4" creationId="{15CC9963-52C1-45EC-B425-A136B7E7F413}"/>
            </ac:spMkLst>
          </pc:spChg>
          <pc:spChg chg="add del mod">
            <ac:chgData name="Michal Kolman" userId="b377c13d-ecf1-4036-afe3-b5b2f73b442a" providerId="ADAL" clId="{87E47219-8F9B-4B20-B4D9-CFB5D64969B1}" dt="2021-11-21T12:14:42.031" v="732" actId="478"/>
            <ac:spMkLst>
              <pc:docMk/>
              <pc:sldMasterMk cId="948285670" sldId="2147483648"/>
              <pc:sldLayoutMk cId="2581512162" sldId="2147483652"/>
              <ac:spMk id="8" creationId="{010F5342-C08D-45FD-BD74-B67A589F4BBD}"/>
            </ac:spMkLst>
          </pc:spChg>
          <pc:spChg chg="add mod">
            <ac:chgData name="Michal Kolman" userId="b377c13d-ecf1-4036-afe3-b5b2f73b442a" providerId="ADAL" clId="{87E47219-8F9B-4B20-B4D9-CFB5D64969B1}" dt="2021-11-21T12:14:42.695" v="733"/>
            <ac:spMkLst>
              <pc:docMk/>
              <pc:sldMasterMk cId="948285670" sldId="2147483648"/>
              <pc:sldLayoutMk cId="2581512162" sldId="2147483652"/>
              <ac:spMk id="9" creationId="{09412C04-7471-41CD-9BB4-108B29909A9D}"/>
            </ac:spMkLst>
          </pc:spChg>
        </pc:sldLayoutChg>
        <pc:sldLayoutChg chg="addSp delSp modSp mod">
          <pc:chgData name="Michal Kolman" userId="b377c13d-ecf1-4036-afe3-b5b2f73b442a" providerId="ADAL" clId="{87E47219-8F9B-4B20-B4D9-CFB5D64969B1}" dt="2021-11-21T12:14:25.582" v="726" actId="14100"/>
          <pc:sldLayoutMkLst>
            <pc:docMk/>
            <pc:sldMasterMk cId="948285670" sldId="2147483648"/>
            <pc:sldLayoutMk cId="3882319562" sldId="2147483653"/>
          </pc:sldLayoutMkLst>
          <pc:spChg chg="del">
            <ac:chgData name="Michal Kolman" userId="b377c13d-ecf1-4036-afe3-b5b2f73b442a" providerId="ADAL" clId="{87E47219-8F9B-4B20-B4D9-CFB5D64969B1}" dt="2021-11-21T11:31:45.545" v="486" actId="478"/>
            <ac:spMkLst>
              <pc:docMk/>
              <pc:sldMasterMk cId="948285670" sldId="2147483648"/>
              <pc:sldLayoutMk cId="3882319562" sldId="2147483653"/>
              <ac:spMk id="2" creationId="{90BCD2AA-BFC1-4D98-817F-2AD8A08A7972}"/>
            </ac:spMkLst>
          </pc:spChg>
          <pc:spChg chg="mod">
            <ac:chgData name="Michal Kolman" userId="b377c13d-ecf1-4036-afe3-b5b2f73b442a" providerId="ADAL" clId="{87E47219-8F9B-4B20-B4D9-CFB5D64969B1}" dt="2021-11-21T11:31:56.261" v="488" actId="1076"/>
            <ac:spMkLst>
              <pc:docMk/>
              <pc:sldMasterMk cId="948285670" sldId="2147483648"/>
              <pc:sldLayoutMk cId="3882319562" sldId="2147483653"/>
              <ac:spMk id="3" creationId="{EBC10E34-5638-43A9-8FD6-16E51F980D14}"/>
            </ac:spMkLst>
          </pc:spChg>
          <pc:spChg chg="mod">
            <ac:chgData name="Michal Kolman" userId="b377c13d-ecf1-4036-afe3-b5b2f73b442a" providerId="ADAL" clId="{87E47219-8F9B-4B20-B4D9-CFB5D64969B1}" dt="2021-11-21T11:32:05.888" v="489" actId="14100"/>
            <ac:spMkLst>
              <pc:docMk/>
              <pc:sldMasterMk cId="948285670" sldId="2147483648"/>
              <pc:sldLayoutMk cId="3882319562" sldId="2147483653"/>
              <ac:spMk id="4" creationId="{6A059C9D-F710-48F3-B675-4DFBF17E5FC1}"/>
            </ac:spMkLst>
          </pc:spChg>
          <pc:spChg chg="mod">
            <ac:chgData name="Michal Kolman" userId="b377c13d-ecf1-4036-afe3-b5b2f73b442a" providerId="ADAL" clId="{87E47219-8F9B-4B20-B4D9-CFB5D64969B1}" dt="2021-11-21T11:31:56.261" v="488" actId="1076"/>
            <ac:spMkLst>
              <pc:docMk/>
              <pc:sldMasterMk cId="948285670" sldId="2147483648"/>
              <pc:sldLayoutMk cId="3882319562" sldId="2147483653"/>
              <ac:spMk id="5" creationId="{95673CA7-0DF9-40BC-891D-B74824ACFB50}"/>
            </ac:spMkLst>
          </pc:spChg>
          <pc:spChg chg="mod">
            <ac:chgData name="Michal Kolman" userId="b377c13d-ecf1-4036-afe3-b5b2f73b442a" providerId="ADAL" clId="{87E47219-8F9B-4B20-B4D9-CFB5D64969B1}" dt="2021-11-21T11:32:05.888" v="489" actId="14100"/>
            <ac:spMkLst>
              <pc:docMk/>
              <pc:sldMasterMk cId="948285670" sldId="2147483648"/>
              <pc:sldLayoutMk cId="3882319562" sldId="2147483653"/>
              <ac:spMk id="6" creationId="{12DDE522-1D25-4E47-AFB2-D90CF140098E}"/>
            </ac:spMkLst>
          </pc:spChg>
          <pc:spChg chg="add mod">
            <ac:chgData name="Michal Kolman" userId="b377c13d-ecf1-4036-afe3-b5b2f73b442a" providerId="ADAL" clId="{87E47219-8F9B-4B20-B4D9-CFB5D64969B1}" dt="2021-11-21T12:14:25.582" v="726" actId="14100"/>
            <ac:spMkLst>
              <pc:docMk/>
              <pc:sldMasterMk cId="948285670" sldId="2147483648"/>
              <pc:sldLayoutMk cId="3882319562" sldId="2147483653"/>
              <ac:spMk id="10" creationId="{C9CD81E2-C948-470E-AE45-8BA0BA20FE25}"/>
            </ac:spMkLst>
          </pc:spChg>
        </pc:sldLayoutChg>
        <pc:sldLayoutChg chg="addSp delSp modSp mod">
          <pc:chgData name="Michal Kolman" userId="b377c13d-ecf1-4036-afe3-b5b2f73b442a" providerId="ADAL" clId="{87E47219-8F9B-4B20-B4D9-CFB5D64969B1}" dt="2021-11-21T12:14:51.446" v="735"/>
          <pc:sldLayoutMkLst>
            <pc:docMk/>
            <pc:sldMasterMk cId="948285670" sldId="2147483648"/>
            <pc:sldLayoutMk cId="3120663957" sldId="2147483654"/>
          </pc:sldLayoutMkLst>
          <pc:spChg chg="del">
            <ac:chgData name="Michal Kolman" userId="b377c13d-ecf1-4036-afe3-b5b2f73b442a" providerId="ADAL" clId="{87E47219-8F9B-4B20-B4D9-CFB5D64969B1}" dt="2021-11-21T11:32:12.777" v="491" actId="478"/>
            <ac:spMkLst>
              <pc:docMk/>
              <pc:sldMasterMk cId="948285670" sldId="2147483648"/>
              <pc:sldLayoutMk cId="3120663957" sldId="2147483654"/>
              <ac:spMk id="2" creationId="{1B49EEC4-37A3-4E33-A2E2-79017942655A}"/>
            </ac:spMkLst>
          </pc:spChg>
          <pc:spChg chg="add del mod">
            <ac:chgData name="Michal Kolman" userId="b377c13d-ecf1-4036-afe3-b5b2f73b442a" providerId="ADAL" clId="{87E47219-8F9B-4B20-B4D9-CFB5D64969B1}" dt="2021-11-21T12:14:50.800" v="734" actId="478"/>
            <ac:spMkLst>
              <pc:docMk/>
              <pc:sldMasterMk cId="948285670" sldId="2147483648"/>
              <pc:sldLayoutMk cId="3120663957" sldId="2147483654"/>
              <ac:spMk id="6" creationId="{B3129E7C-0212-41B9-B3FA-72CAEF18AD7F}"/>
            </ac:spMkLst>
          </pc:spChg>
          <pc:spChg chg="add mod">
            <ac:chgData name="Michal Kolman" userId="b377c13d-ecf1-4036-afe3-b5b2f73b442a" providerId="ADAL" clId="{87E47219-8F9B-4B20-B4D9-CFB5D64969B1}" dt="2021-11-21T12:14:51.446" v="735"/>
            <ac:spMkLst>
              <pc:docMk/>
              <pc:sldMasterMk cId="948285670" sldId="2147483648"/>
              <pc:sldLayoutMk cId="3120663957" sldId="2147483654"/>
              <ac:spMk id="7" creationId="{5DDE322A-A9AB-418B-9C21-4A416BC3E9EA}"/>
            </ac:spMkLst>
          </pc:spChg>
        </pc:sldLayoutChg>
        <pc:sldLayoutChg chg="addSp modSp del">
          <pc:chgData name="Michal Kolman" userId="b377c13d-ecf1-4036-afe3-b5b2f73b442a" providerId="ADAL" clId="{87E47219-8F9B-4B20-B4D9-CFB5D64969B1}" dt="2021-11-21T11:33:17.532" v="501" actId="47"/>
          <pc:sldLayoutMkLst>
            <pc:docMk/>
            <pc:sldMasterMk cId="948285670" sldId="2147483648"/>
            <pc:sldLayoutMk cId="3997787469" sldId="2147483655"/>
          </pc:sldLayoutMkLst>
          <pc:spChg chg="add mod">
            <ac:chgData name="Michal Kolman" userId="b377c13d-ecf1-4036-afe3-b5b2f73b442a" providerId="ADAL" clId="{87E47219-8F9B-4B20-B4D9-CFB5D64969B1}" dt="2021-11-21T11:33:09.616" v="500"/>
            <ac:spMkLst>
              <pc:docMk/>
              <pc:sldMasterMk cId="948285670" sldId="2147483648"/>
              <pc:sldLayoutMk cId="3997787469" sldId="2147483655"/>
              <ac:spMk id="5" creationId="{E6BF29F2-9ED7-4C67-A2DE-5DBB7BE8DA8B}"/>
            </ac:spMkLst>
          </pc:spChg>
        </pc:sldLayoutChg>
        <pc:sldLayoutChg chg="addSp delSp modSp mod">
          <pc:chgData name="Michal Kolman" userId="b377c13d-ecf1-4036-afe3-b5b2f73b442a" providerId="ADAL" clId="{87E47219-8F9B-4B20-B4D9-CFB5D64969B1}" dt="2021-11-21T12:14:54.910" v="738" actId="27636"/>
          <pc:sldLayoutMkLst>
            <pc:docMk/>
            <pc:sldMasterMk cId="948285670" sldId="2147483648"/>
            <pc:sldLayoutMk cId="1732625889" sldId="2147483656"/>
          </pc:sldLayoutMkLst>
          <pc:spChg chg="mod">
            <ac:chgData name="Michal Kolman" userId="b377c13d-ecf1-4036-afe3-b5b2f73b442a" providerId="ADAL" clId="{87E47219-8F9B-4B20-B4D9-CFB5D64969B1}" dt="2021-11-21T11:33:04.435" v="499" actId="14100"/>
            <ac:spMkLst>
              <pc:docMk/>
              <pc:sldMasterMk cId="948285670" sldId="2147483648"/>
              <pc:sldLayoutMk cId="1732625889" sldId="2147483656"/>
              <ac:spMk id="2" creationId="{A6AD52AA-2C98-40CE-A7EB-98EBE2A6F0D9}"/>
            </ac:spMkLst>
          </pc:spChg>
          <pc:spChg chg="add del mod">
            <ac:chgData name="Michal Kolman" userId="b377c13d-ecf1-4036-afe3-b5b2f73b442a" providerId="ADAL" clId="{87E47219-8F9B-4B20-B4D9-CFB5D64969B1}" dt="2021-11-21T12:14:54.455" v="736" actId="478"/>
            <ac:spMkLst>
              <pc:docMk/>
              <pc:sldMasterMk cId="948285670" sldId="2147483648"/>
              <pc:sldLayoutMk cId="1732625889" sldId="2147483656"/>
              <ac:spMk id="8" creationId="{0C427DC2-BE05-49B9-BE47-00D40F30D5D6}"/>
            </ac:spMkLst>
          </pc:spChg>
          <pc:spChg chg="add mod">
            <ac:chgData name="Michal Kolman" userId="b377c13d-ecf1-4036-afe3-b5b2f73b442a" providerId="ADAL" clId="{87E47219-8F9B-4B20-B4D9-CFB5D64969B1}" dt="2021-11-21T12:14:54.910" v="738" actId="27636"/>
            <ac:spMkLst>
              <pc:docMk/>
              <pc:sldMasterMk cId="948285670" sldId="2147483648"/>
              <pc:sldLayoutMk cId="1732625889" sldId="2147483656"/>
              <ac:spMk id="9" creationId="{4857E8CA-B43B-4C29-9E50-FE497C08F246}"/>
            </ac:spMkLst>
          </pc:spChg>
        </pc:sldLayoutChg>
        <pc:sldLayoutChg chg="addSp delSp modSp mod">
          <pc:chgData name="Michal Kolman" userId="b377c13d-ecf1-4036-afe3-b5b2f73b442a" providerId="ADAL" clId="{87E47219-8F9B-4B20-B4D9-CFB5D64969B1}" dt="2021-11-21T12:15:01.701" v="741" actId="27636"/>
          <pc:sldLayoutMkLst>
            <pc:docMk/>
            <pc:sldMasterMk cId="948285670" sldId="2147483648"/>
            <pc:sldLayoutMk cId="2130376645" sldId="2147483657"/>
          </pc:sldLayoutMkLst>
          <pc:spChg chg="mod">
            <ac:chgData name="Michal Kolman" userId="b377c13d-ecf1-4036-afe3-b5b2f73b442a" providerId="ADAL" clId="{87E47219-8F9B-4B20-B4D9-CFB5D64969B1}" dt="2021-11-21T11:32:56.429" v="498" actId="14100"/>
            <ac:spMkLst>
              <pc:docMk/>
              <pc:sldMasterMk cId="948285670" sldId="2147483648"/>
              <pc:sldLayoutMk cId="2130376645" sldId="2147483657"/>
              <ac:spMk id="2" creationId="{E4EBD8F6-306A-460B-A15C-041D63090632}"/>
            </ac:spMkLst>
          </pc:spChg>
          <pc:spChg chg="add del mod">
            <ac:chgData name="Michal Kolman" userId="b377c13d-ecf1-4036-afe3-b5b2f73b442a" providerId="ADAL" clId="{87E47219-8F9B-4B20-B4D9-CFB5D64969B1}" dt="2021-11-21T12:15:01.223" v="739" actId="478"/>
            <ac:spMkLst>
              <pc:docMk/>
              <pc:sldMasterMk cId="948285670" sldId="2147483648"/>
              <pc:sldLayoutMk cId="2130376645" sldId="2147483657"/>
              <ac:spMk id="8" creationId="{1C1FFDB1-D2D6-48E0-BE58-B36AD5550E5A}"/>
            </ac:spMkLst>
          </pc:spChg>
          <pc:spChg chg="add mod">
            <ac:chgData name="Michal Kolman" userId="b377c13d-ecf1-4036-afe3-b5b2f73b442a" providerId="ADAL" clId="{87E47219-8F9B-4B20-B4D9-CFB5D64969B1}" dt="2021-11-21T12:15:01.701" v="741" actId="27636"/>
            <ac:spMkLst>
              <pc:docMk/>
              <pc:sldMasterMk cId="948285670" sldId="2147483648"/>
              <pc:sldLayoutMk cId="2130376645" sldId="2147483657"/>
              <ac:spMk id="9" creationId="{5D4BDB49-7911-4969-86C1-95679FBB8AAD}"/>
            </ac:spMkLst>
          </pc:spChg>
        </pc:sldLayoutChg>
        <pc:sldLayoutChg chg="addSp delSp modSp mod">
          <pc:chgData name="Michal Kolman" userId="b377c13d-ecf1-4036-afe3-b5b2f73b442a" providerId="ADAL" clId="{87E47219-8F9B-4B20-B4D9-CFB5D64969B1}" dt="2021-11-21T12:15:06.606" v="743"/>
          <pc:sldLayoutMkLst>
            <pc:docMk/>
            <pc:sldMasterMk cId="948285670" sldId="2147483648"/>
            <pc:sldLayoutMk cId="696446862" sldId="2147483658"/>
          </pc:sldLayoutMkLst>
          <pc:spChg chg="del">
            <ac:chgData name="Michal Kolman" userId="b377c13d-ecf1-4036-afe3-b5b2f73b442a" providerId="ADAL" clId="{87E47219-8F9B-4B20-B4D9-CFB5D64969B1}" dt="2021-11-21T11:32:32.848" v="495" actId="478"/>
            <ac:spMkLst>
              <pc:docMk/>
              <pc:sldMasterMk cId="948285670" sldId="2147483648"/>
              <pc:sldLayoutMk cId="696446862" sldId="2147483658"/>
              <ac:spMk id="2" creationId="{E6D48154-2F38-4A82-A7BE-AF0D4A630FB3}"/>
            </ac:spMkLst>
          </pc:spChg>
          <pc:spChg chg="mod">
            <ac:chgData name="Michal Kolman" userId="b377c13d-ecf1-4036-afe3-b5b2f73b442a" providerId="ADAL" clId="{87E47219-8F9B-4B20-B4D9-CFB5D64969B1}" dt="2021-11-21T11:32:37.438" v="496" actId="14100"/>
            <ac:spMkLst>
              <pc:docMk/>
              <pc:sldMasterMk cId="948285670" sldId="2147483648"/>
              <pc:sldLayoutMk cId="696446862" sldId="2147483658"/>
              <ac:spMk id="3" creationId="{932DA34A-D1B0-4D07-A3E5-55173F6CA33F}"/>
            </ac:spMkLst>
          </pc:spChg>
          <pc:spChg chg="add del mod">
            <ac:chgData name="Michal Kolman" userId="b377c13d-ecf1-4036-afe3-b5b2f73b442a" providerId="ADAL" clId="{87E47219-8F9B-4B20-B4D9-CFB5D64969B1}" dt="2021-11-21T12:15:06.303" v="742" actId="478"/>
            <ac:spMkLst>
              <pc:docMk/>
              <pc:sldMasterMk cId="948285670" sldId="2147483648"/>
              <pc:sldLayoutMk cId="696446862" sldId="2147483658"/>
              <ac:spMk id="7" creationId="{2376DE42-A4C6-4F47-BB4E-B0FBFCFFE5EA}"/>
            </ac:spMkLst>
          </pc:spChg>
          <pc:spChg chg="add mod">
            <ac:chgData name="Michal Kolman" userId="b377c13d-ecf1-4036-afe3-b5b2f73b442a" providerId="ADAL" clId="{87E47219-8F9B-4B20-B4D9-CFB5D64969B1}" dt="2021-11-21T12:15:06.606" v="743"/>
            <ac:spMkLst>
              <pc:docMk/>
              <pc:sldMasterMk cId="948285670" sldId="2147483648"/>
              <pc:sldLayoutMk cId="696446862" sldId="2147483658"/>
              <ac:spMk id="8" creationId="{D7BF7405-704F-40F3-8238-16460B865DAE}"/>
            </ac:spMkLst>
          </pc:spChg>
        </pc:sldLayoutChg>
        <pc:sldLayoutChg chg="modSp mod">
          <pc:chgData name="Michal Kolman" userId="b377c13d-ecf1-4036-afe3-b5b2f73b442a" providerId="ADAL" clId="{87E47219-8F9B-4B20-B4D9-CFB5D64969B1}" dt="2021-11-21T11:32:47.660" v="497" actId="14100"/>
          <pc:sldLayoutMkLst>
            <pc:docMk/>
            <pc:sldMasterMk cId="948285670" sldId="2147483648"/>
            <pc:sldLayoutMk cId="1626221598" sldId="2147483659"/>
          </pc:sldLayoutMkLst>
          <pc:spChg chg="mod">
            <ac:chgData name="Michal Kolman" userId="b377c13d-ecf1-4036-afe3-b5b2f73b442a" providerId="ADAL" clId="{87E47219-8F9B-4B20-B4D9-CFB5D64969B1}" dt="2021-11-21T11:32:47.660" v="497" actId="14100"/>
            <ac:spMkLst>
              <pc:docMk/>
              <pc:sldMasterMk cId="948285670" sldId="2147483648"/>
              <pc:sldLayoutMk cId="1626221598" sldId="2147483659"/>
              <ac:spMk id="2" creationId="{65ED4911-2623-4A74-B36B-50502764BDB7}"/>
            </ac:spMkLst>
          </pc:spChg>
          <pc:spChg chg="mod">
            <ac:chgData name="Michal Kolman" userId="b377c13d-ecf1-4036-afe3-b5b2f73b442a" providerId="ADAL" clId="{87E47219-8F9B-4B20-B4D9-CFB5D64969B1}" dt="2021-11-21T11:32:47.660" v="497" actId="14100"/>
            <ac:spMkLst>
              <pc:docMk/>
              <pc:sldMasterMk cId="948285670" sldId="2147483648"/>
              <pc:sldLayoutMk cId="1626221598" sldId="2147483659"/>
              <ac:spMk id="3" creationId="{28F6AF11-60AD-4BE9-9DCE-FD987090755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88504-E56B-495A-9172-5F5AC02EF51B}" type="datetimeFigureOut">
              <a:rPr lang="cs-CZ" smtClean="0"/>
              <a:t>10.12.2021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F126-F228-4A3E-9724-19FFAD923C4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750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Důvod: neměl jsem u sebe fyzicky M5Stack, tak abych si mohl testovat co jak má být a poté to přepsat do Pythonu bez nutnosti mít u sebe fyzicky M5Stack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F126-F228-4A3E-9724-19FFAD923C4A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208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F126-F228-4A3E-9724-19FFAD923C4A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851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457EC0-E9B5-4C97-93DC-E7207BD6A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1606C67-3ED3-4A0A-952C-573E8924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9188"/>
            <a:ext cx="9144000" cy="14086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A63CB37-3829-43FE-922A-91152712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A4F0-D75D-4AB4-B93A-ABAAC5692C91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C3B82B-4208-45F4-9563-3FC250DE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687F98-F3A0-4018-9B31-382C80D9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022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5ED4911-2623-4A74-B36B-50502764B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696685"/>
            <a:ext cx="2628900" cy="548027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8F6AF11-60AD-4BE9-9DCE-FD9870907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6685"/>
            <a:ext cx="7734300" cy="548027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BC4860-8B25-4139-90C4-5FD454DE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34FA-D74E-49ED-8345-833BF1B44FA4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DA5BB01-B40C-4F0A-AFE1-DE6F9CFF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8B2FD69-E258-4C19-AE03-5212D2F1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62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7DA589-82BC-41DC-A661-9CE3796C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7" y="76200"/>
            <a:ext cx="10657115" cy="53087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AE0C36-1924-446F-B883-CB6A3D80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606"/>
            <a:ext cx="10515600" cy="535835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03A78A-7FF2-4CE5-AADA-F8476C29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9A2C-6962-4816-9EC9-2CDFF432D1CC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DEDF64-EA40-4C5D-A720-809D2E3E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AE424FF-1263-43C9-9FAE-06AFDF84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793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E3EBEB-A046-4241-B819-B11F00D1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FEB4EC2-C196-44E1-9DC1-2E2A8214D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6503"/>
            <a:ext cx="10515600" cy="14131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633656-E5F5-48A4-9D8A-D9D921F0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7EE-33E0-4A20-B281-7FCC8752BBDA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C69FFE-9DA9-4B83-BDA2-F711685B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6BBE7BB-3CA2-4528-B723-4562B653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09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40715C-4C94-444B-83CD-E1826CEDE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27314"/>
            <a:ext cx="5181600" cy="534964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5CC9963-52C1-45EC-B425-A136B7E7F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27314"/>
            <a:ext cx="5181600" cy="534964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B08C760-BAB9-4D4C-8292-8FF3A075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DE7A-B7F0-4743-A60C-7CA5449C664F}" type="datetime1">
              <a:rPr lang="cs-CZ" smtClean="0"/>
              <a:t>10.12.2021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EF85B87-2CDE-47B7-8BF4-11D56B94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C819C7A-540B-4551-BC2B-EFF72E07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‹#›</a:t>
            </a:fld>
            <a:endParaRPr lang="cs-CZ"/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09412C04-7471-41CD-9BB4-108B2990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7" y="76200"/>
            <a:ext cx="10657115" cy="53087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58151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BC10E34-5638-43A9-8FD6-16E51F98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451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A059C9D-F710-48F3-B675-4DFBF17E5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69051"/>
            <a:ext cx="5157787" cy="441823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5673CA7-0DF9-40BC-891D-B74824ACF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8451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2DDE522-1D25-4E47-AFB2-D90CF1400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1669051"/>
            <a:ext cx="5183188" cy="441823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BE88903-8080-44FE-B33B-0417538A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318-787E-4ED1-A9A4-C01F85A0A8FE}" type="datetime1">
              <a:rPr lang="cs-CZ" smtClean="0"/>
              <a:t>10.12.2021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F94844B-CF2A-40FF-B0BB-93F8154E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0298EAC-F059-49EF-8DA4-E84635D9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C9CD81E2-C948-470E-AE45-8BA0BA20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7" y="76200"/>
            <a:ext cx="10657115" cy="53087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88231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DDC149-19C2-4698-AC2B-4E143E4B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F9B3-0B2B-4136-8DD4-4BC1DA15DB87}" type="datetime1">
              <a:rPr lang="cs-CZ" smtClean="0"/>
              <a:t>10.12.2021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23F2C53-CE3A-4A28-B309-0379199B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83B52E3-B386-485E-9765-29B97316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‹#›</a:t>
            </a:fld>
            <a:endParaRPr lang="cs-CZ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5DDE322A-A9AB-418B-9C21-4A416BC3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7" y="76200"/>
            <a:ext cx="10657115" cy="53087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12066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AD52AA-2C98-40CE-A7EB-98EBE2A6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1325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D0D405-36C3-45EC-8538-94508AC61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F9FD70B-3B7F-415C-9A48-27734D95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70FF799-5A3B-44D7-820A-F1B04A3B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977D-B454-402E-8FAB-48BF5D71A12F}" type="datetime1">
              <a:rPr lang="cs-CZ" smtClean="0"/>
              <a:t>10.12.2021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E99A30B-F6AD-4702-9A2E-9071231A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991C169-DBDE-407F-B654-AE6BFCA6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‹#›</a:t>
            </a:fld>
            <a:endParaRPr lang="cs-CZ"/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4857E8CA-B43B-4C29-9E50-FE497C08F246}"/>
              </a:ext>
            </a:extLst>
          </p:cNvPr>
          <p:cNvSpPr txBox="1">
            <a:spLocks/>
          </p:cNvSpPr>
          <p:nvPr userDrawn="1"/>
        </p:nvSpPr>
        <p:spPr>
          <a:xfrm>
            <a:off x="176347" y="76200"/>
            <a:ext cx="10657115" cy="530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262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BD8F6-306A-460B-A15C-041D6309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14102"/>
            <a:ext cx="3932237" cy="13432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6DBA59E-77C7-4189-B478-DC1F086D3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1CE766C-5B13-42B1-863A-87377FFB2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7436F07-7B3F-42C8-A43A-B58B2051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2BA4-5467-49A1-BFD3-61751BC85BAA}" type="datetime1">
              <a:rPr lang="cs-CZ" smtClean="0"/>
              <a:t>10.12.2021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CA1B86E-2A06-432F-91D7-1AB1D92A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AAEFEFB-153E-4004-829D-12EA3C85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‹#›</a:t>
            </a:fld>
            <a:endParaRPr lang="cs-CZ"/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5D4BDB49-7911-4969-86C1-95679FBB8AAD}"/>
              </a:ext>
            </a:extLst>
          </p:cNvPr>
          <p:cNvSpPr txBox="1">
            <a:spLocks/>
          </p:cNvSpPr>
          <p:nvPr userDrawn="1"/>
        </p:nvSpPr>
        <p:spPr>
          <a:xfrm>
            <a:off x="176347" y="76200"/>
            <a:ext cx="10657115" cy="530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037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32DA34A-D1B0-4D07-A3E5-55173F6CA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10515600" cy="544544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C69D77-879D-4F41-B7CA-EEBDF751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297F-7289-4E45-9B53-5979656172E9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85D89D-69CB-445E-B0EB-180E4F9C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16EA63-9436-4AFD-8D87-66495859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‹#›</a:t>
            </a:fld>
            <a:endParaRPr lang="cs-CZ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7BF7405-704F-40F3-8238-16460B86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7" y="76200"/>
            <a:ext cx="10657115" cy="53087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69644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B3EB8609-3A85-47CE-86BA-CCDEC72E02BD}"/>
              </a:ext>
            </a:extLst>
          </p:cNvPr>
          <p:cNvSpPr/>
          <p:nvPr userDrawn="1"/>
        </p:nvSpPr>
        <p:spPr>
          <a:xfrm>
            <a:off x="0" y="0"/>
            <a:ext cx="12192000" cy="615142"/>
          </a:xfrm>
          <a:prstGeom prst="rect">
            <a:avLst/>
          </a:prstGeom>
          <a:solidFill>
            <a:srgbClr val="C5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2014CBD-8E7C-460B-AD8F-5BC9728B0738}"/>
              </a:ext>
            </a:extLst>
          </p:cNvPr>
          <p:cNvSpPr/>
          <p:nvPr userDrawn="1"/>
        </p:nvSpPr>
        <p:spPr>
          <a:xfrm>
            <a:off x="0" y="6278245"/>
            <a:ext cx="12192000" cy="607070"/>
          </a:xfrm>
          <a:prstGeom prst="rect">
            <a:avLst/>
          </a:prstGeom>
          <a:solidFill>
            <a:srgbClr val="C5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bg1"/>
              </a:solidFill>
            </a:endParaRP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2F0D009-E3B0-4DD8-9FDA-46F8D9C9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142"/>
            <a:ext cx="10515600" cy="107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7EC1624-B2EF-4712-8332-761DF65C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1743AC1-E101-41B9-A525-784086EF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78245"/>
            <a:ext cx="2743200" cy="607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7D02508-5BDB-40E9-B38C-0F690A36982F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BB9D39D-5A30-4C7A-9AA5-F143D7A2C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78245"/>
            <a:ext cx="4114800" cy="607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283983-774F-4B9F-9D56-79228FA70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78245"/>
            <a:ext cx="2743200" cy="607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3D14015-5F39-4D5B-9A46-D9CE1DC4D61B}" type="slidenum">
              <a:rPr lang="cs-CZ" smtClean="0"/>
              <a:pPr/>
              <a:t>‹#›</a:t>
            </a:fld>
            <a:endParaRPr lang="cs-CZ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B2B561FB-E504-4666-A916-59AC30004C6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20260"/>
            <a:ext cx="666643" cy="66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8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6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6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3D932E-AB01-4DD2-9D8F-587775964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Zabezpečovací systém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42BDEF-2330-4EBE-8B0C-37DBC98D7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4354"/>
            <a:ext cx="9144000" cy="1443446"/>
          </a:xfrm>
        </p:spPr>
        <p:txBody>
          <a:bodyPr/>
          <a:lstStyle/>
          <a:p>
            <a:r>
              <a:rPr lang="cs-CZ" dirty="0"/>
              <a:t>Michal Kolman</a:t>
            </a:r>
          </a:p>
        </p:txBody>
      </p:sp>
    </p:spTree>
    <p:extLst>
      <p:ext uri="{BB962C8B-B14F-4D97-AF65-F5344CB8AC3E}">
        <p14:creationId xmlns:p14="http://schemas.microsoft.com/office/powerpoint/2010/main" val="395978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1F6B09DD-5A98-46E3-BB78-783CFF6E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Potřebná zařízení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C54A1DF2-DC03-4F68-8C72-7994532C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751"/>
            <a:ext cx="10515600" cy="40842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cs-CZ" dirty="0"/>
              <a:t>1 x</a:t>
            </a:r>
            <a:r>
              <a:rPr lang="cs-CZ" b="1" dirty="0"/>
              <a:t>		M5Stack</a:t>
            </a:r>
            <a:r>
              <a:rPr lang="cs-CZ" dirty="0"/>
              <a:t>:			</a:t>
            </a:r>
            <a:r>
              <a:rPr lang="cs-CZ" sz="2400" i="1" dirty="0"/>
              <a:t>hlavní řídící jednotka</a:t>
            </a:r>
            <a:endParaRPr lang="cs-CZ" i="1" dirty="0"/>
          </a:p>
          <a:p>
            <a:pPr marL="0" indent="0">
              <a:lnSpc>
                <a:spcPct val="150000"/>
              </a:lnSpc>
              <a:buNone/>
            </a:pPr>
            <a:r>
              <a:rPr lang="cs-CZ" dirty="0"/>
              <a:t>1 x - …	</a:t>
            </a:r>
            <a:r>
              <a:rPr lang="cs-CZ" b="1" dirty="0"/>
              <a:t>M5Stack + relé</a:t>
            </a:r>
            <a:r>
              <a:rPr lang="cs-CZ" dirty="0"/>
              <a:t>:</a:t>
            </a:r>
            <a:r>
              <a:rPr lang="cs-CZ" b="1" dirty="0"/>
              <a:t>		</a:t>
            </a:r>
            <a:r>
              <a:rPr lang="cs-CZ" sz="2400" i="1" dirty="0"/>
              <a:t>externí siréna a relé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s-CZ" dirty="0"/>
              <a:t>1 x - … 	</a:t>
            </a:r>
            <a:r>
              <a:rPr lang="cs-CZ" b="1" dirty="0"/>
              <a:t>M5StickC + PIR </a:t>
            </a:r>
            <a:r>
              <a:rPr lang="cs-CZ" b="1" dirty="0" err="1"/>
              <a:t>hat</a:t>
            </a:r>
            <a:r>
              <a:rPr lang="cs-CZ" dirty="0"/>
              <a:t>:	</a:t>
            </a:r>
            <a:r>
              <a:rPr lang="cs-CZ" sz="2400" i="1" dirty="0"/>
              <a:t>senzor pohybu</a:t>
            </a:r>
            <a:endParaRPr lang="cs-CZ" i="1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9A8089-AFD9-40B2-9D3F-D49E50DD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7EE-33E0-4A20-B281-7FCC8752BBDA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634EDFB-B697-49F4-BDA7-8BB41831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DBD233-20A3-46DD-9274-88C3DFBE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022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A1F7A76-BBB8-4F1C-B98B-03742F35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7EE-33E0-4A20-B281-7FCC8752BBDA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6F649E-BBB5-40EC-A42E-2838CECB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B8A953-82DF-4FE8-BA32-9520FFC6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11</a:t>
            </a:fld>
            <a:endParaRPr lang="cs-CZ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BFEC9F05-D854-4D4B-9475-C4F37C2B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Hlavní řídící jednotka - setup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E303A52E-6D63-4295-B0E9-6C75C1CDA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9147"/>
          <a:stretch/>
        </p:blipFill>
        <p:spPr>
          <a:xfrm>
            <a:off x="12192000" y="1021849"/>
            <a:ext cx="5601461" cy="5256396"/>
          </a:xfrm>
          <a:prstGeom prst="rect">
            <a:avLst/>
          </a:prstGeom>
        </p:spPr>
      </p:pic>
      <p:pic>
        <p:nvPicPr>
          <p:cNvPr id="2" name="Obrázek 1">
            <a:extLst>
              <a:ext uri="{FF2B5EF4-FFF2-40B4-BE49-F238E27FC236}">
                <a16:creationId xmlns:a16="http://schemas.microsoft.com/office/drawing/2014/main" id="{0CB923F5-3929-4ADB-B683-4F39486FB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62" y="891292"/>
            <a:ext cx="4047877" cy="50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0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A1F7A76-BBB8-4F1C-B98B-03742F35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7EE-33E0-4A20-B281-7FCC8752BBDA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6F649E-BBB5-40EC-A42E-2838CECB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B8A953-82DF-4FE8-BA32-9520FFC6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12</a:t>
            </a:fld>
            <a:endParaRPr lang="cs-CZ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BFEC9F05-D854-4D4B-9475-C4F37C2B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Hlavní řídící jednotka - </a:t>
            </a:r>
            <a:r>
              <a:rPr lang="cs-CZ" dirty="0" err="1"/>
              <a:t>timer</a:t>
            </a:r>
            <a:endParaRPr lang="cs-CZ" dirty="0"/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E303A52E-6D63-4295-B0E9-6C75C1CDA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9147"/>
          <a:stretch/>
        </p:blipFill>
        <p:spPr>
          <a:xfrm>
            <a:off x="3295269" y="1021849"/>
            <a:ext cx="5601461" cy="5256396"/>
          </a:xfrm>
          <a:prstGeom prst="rect">
            <a:avLst/>
          </a:prstGeom>
        </p:spPr>
      </p:pic>
      <p:pic>
        <p:nvPicPr>
          <p:cNvPr id="19" name="Grafický objekt 18" descr="Tenká rovná šipka">
            <a:extLst>
              <a:ext uri="{FF2B5EF4-FFF2-40B4-BE49-F238E27FC236}">
                <a16:creationId xmlns:a16="http://schemas.microsoft.com/office/drawing/2014/main" id="{C095FD57-6786-4327-8A75-0456DEED1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380869" y="6124580"/>
            <a:ext cx="914400" cy="914400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631E94BC-0D3C-4596-8937-B1D68A2AA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9902" y="891292"/>
            <a:ext cx="4047877" cy="50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33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A1F7A76-BBB8-4F1C-B98B-03742F35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7EE-33E0-4A20-B281-7FCC8752BBDA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6F649E-BBB5-40EC-A42E-2838CECB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B8A953-82DF-4FE8-BA32-9520FFC6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13</a:t>
            </a:fld>
            <a:endParaRPr lang="cs-CZ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BFEC9F05-D854-4D4B-9475-C4F37C2B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Hlavní řídící jednotka - </a:t>
            </a:r>
            <a:r>
              <a:rPr lang="cs-CZ" dirty="0" err="1"/>
              <a:t>timer</a:t>
            </a:r>
            <a:endParaRPr lang="cs-CZ" dirty="0"/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F173F872-F2AE-40BD-A181-FB15467E98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44" b="1"/>
          <a:stretch/>
        </p:blipFill>
        <p:spPr>
          <a:xfrm>
            <a:off x="3295269" y="607070"/>
            <a:ext cx="5601461" cy="5671175"/>
          </a:xfrm>
          <a:prstGeom prst="rect">
            <a:avLst/>
          </a:prstGeom>
        </p:spPr>
      </p:pic>
      <p:pic>
        <p:nvPicPr>
          <p:cNvPr id="3" name="Grafický objekt 2" descr="Tenká rovná šipka">
            <a:extLst>
              <a:ext uri="{FF2B5EF4-FFF2-40B4-BE49-F238E27FC236}">
                <a16:creationId xmlns:a16="http://schemas.microsoft.com/office/drawing/2014/main" id="{80BF1617-3F3D-41BF-97B5-6E6ED799B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380869" y="2393928"/>
            <a:ext cx="914400" cy="91440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5B054839-1CB5-4CEB-85AC-23823356A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106" y="1214714"/>
            <a:ext cx="8123809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77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A1F7A76-BBB8-4F1C-B98B-03742F35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7EE-33E0-4A20-B281-7FCC8752BBDA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6F649E-BBB5-40EC-A42E-2838CECB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B8A953-82DF-4FE8-BA32-9520FFC6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14</a:t>
            </a:fld>
            <a:endParaRPr lang="cs-CZ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BFEC9F05-D854-4D4B-9475-C4F37C2B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Hlavní řídící jednotka - MQTT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EDBCD59E-8D5C-481C-85F4-EEE1123DA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382" y="1449000"/>
            <a:ext cx="7342500" cy="3960000"/>
          </a:xfrm>
          <a:prstGeom prst="rect">
            <a:avLst/>
          </a:prstGeom>
        </p:spPr>
      </p:pic>
      <p:grpSp>
        <p:nvGrpSpPr>
          <p:cNvPr id="11" name="Skupina 10">
            <a:extLst>
              <a:ext uri="{FF2B5EF4-FFF2-40B4-BE49-F238E27FC236}">
                <a16:creationId xmlns:a16="http://schemas.microsoft.com/office/drawing/2014/main" id="{B3D95FB3-9471-4AC6-A69F-77B3D3E2FB6A}"/>
              </a:ext>
            </a:extLst>
          </p:cNvPr>
          <p:cNvGrpSpPr/>
          <p:nvPr/>
        </p:nvGrpSpPr>
        <p:grpSpPr>
          <a:xfrm>
            <a:off x="17548201" y="3061033"/>
            <a:ext cx="3852782" cy="2215991"/>
            <a:chOff x="7489801" y="3193008"/>
            <a:chExt cx="3852782" cy="2215991"/>
          </a:xfrm>
        </p:grpSpPr>
        <p:sp>
          <p:nvSpPr>
            <p:cNvPr id="12" name="TextovéPole 11">
              <a:extLst>
                <a:ext uri="{FF2B5EF4-FFF2-40B4-BE49-F238E27FC236}">
                  <a16:creationId xmlns:a16="http://schemas.microsoft.com/office/drawing/2014/main" id="{81F28E0A-9887-49B0-911A-299D75E2A119}"/>
                </a:ext>
              </a:extLst>
            </p:cNvPr>
            <p:cNvSpPr txBox="1"/>
            <p:nvPr/>
          </p:nvSpPr>
          <p:spPr>
            <a:xfrm>
              <a:off x="7489801" y="3193008"/>
              <a:ext cx="66359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3800" dirty="0">
                  <a:solidFill>
                    <a:srgbClr val="DC2C2C"/>
                  </a:solidFill>
                </a:rPr>
                <a:t>}</a:t>
              </a:r>
              <a:endParaRPr lang="cs-CZ" dirty="0">
                <a:solidFill>
                  <a:srgbClr val="DC2C2C"/>
                </a:solidFill>
              </a:endParaRPr>
            </a:p>
          </p:txBody>
        </p:sp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CEFD5B64-6C33-41F4-A93B-32F0CECD7B92}"/>
                </a:ext>
              </a:extLst>
            </p:cNvPr>
            <p:cNvSpPr txBox="1"/>
            <p:nvPr/>
          </p:nvSpPr>
          <p:spPr>
            <a:xfrm>
              <a:off x="8428644" y="4126262"/>
              <a:ext cx="29139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2800" dirty="0"/>
                <a:t>Stejné  pro  A  i  C</a:t>
              </a:r>
            </a:p>
          </p:txBody>
        </p:sp>
      </p:grpSp>
      <p:pic>
        <p:nvPicPr>
          <p:cNvPr id="10" name="Obrázek 9">
            <a:extLst>
              <a:ext uri="{FF2B5EF4-FFF2-40B4-BE49-F238E27FC236}">
                <a16:creationId xmlns:a16="http://schemas.microsoft.com/office/drawing/2014/main" id="{1920BC4B-77FA-4C9C-ADFC-466FC571A0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44" b="1"/>
          <a:stretch/>
        </p:blipFill>
        <p:spPr>
          <a:xfrm>
            <a:off x="-5601461" y="607070"/>
            <a:ext cx="5601461" cy="5671175"/>
          </a:xfrm>
          <a:prstGeom prst="rect">
            <a:avLst/>
          </a:prstGeom>
        </p:spPr>
      </p:pic>
      <p:pic>
        <p:nvPicPr>
          <p:cNvPr id="17" name="Grafický objekt 16" descr="Tenká rovná šipka">
            <a:extLst>
              <a:ext uri="{FF2B5EF4-FFF2-40B4-BE49-F238E27FC236}">
                <a16:creationId xmlns:a16="http://schemas.microsoft.com/office/drawing/2014/main" id="{5F5EC29D-D02A-4485-AE0C-C27CC6448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-6515861" y="2393928"/>
            <a:ext cx="914400" cy="914400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661C301E-AA89-44CF-B054-E15AE58C2E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4095" y="1228372"/>
            <a:ext cx="8123809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26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A1F7A76-BBB8-4F1C-B98B-03742F35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7EE-33E0-4A20-B281-7FCC8752BBDA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6F649E-BBB5-40EC-A42E-2838CECB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B8A953-82DF-4FE8-BA32-9520FFC6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15</a:t>
            </a:fld>
            <a:endParaRPr lang="cs-CZ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BFEC9F05-D854-4D4B-9475-C4F37C2B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Hlavní řídící jednotka - MQTT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EDBCD59E-8D5C-481C-85F4-EEE1123DA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61" y="1449000"/>
            <a:ext cx="7342500" cy="3960000"/>
          </a:xfrm>
          <a:prstGeom prst="rect">
            <a:avLst/>
          </a:prstGeom>
        </p:spPr>
      </p:pic>
      <p:grpSp>
        <p:nvGrpSpPr>
          <p:cNvPr id="11" name="Skupina 10">
            <a:extLst>
              <a:ext uri="{FF2B5EF4-FFF2-40B4-BE49-F238E27FC236}">
                <a16:creationId xmlns:a16="http://schemas.microsoft.com/office/drawing/2014/main" id="{B3D95FB3-9471-4AC6-A69F-77B3D3E2FB6A}"/>
              </a:ext>
            </a:extLst>
          </p:cNvPr>
          <p:cNvGrpSpPr/>
          <p:nvPr/>
        </p:nvGrpSpPr>
        <p:grpSpPr>
          <a:xfrm>
            <a:off x="7881633" y="3061033"/>
            <a:ext cx="3852782" cy="2215991"/>
            <a:chOff x="7489801" y="3193008"/>
            <a:chExt cx="3852782" cy="2215991"/>
          </a:xfrm>
        </p:grpSpPr>
        <p:sp>
          <p:nvSpPr>
            <p:cNvPr id="12" name="TextovéPole 11">
              <a:extLst>
                <a:ext uri="{FF2B5EF4-FFF2-40B4-BE49-F238E27FC236}">
                  <a16:creationId xmlns:a16="http://schemas.microsoft.com/office/drawing/2014/main" id="{81F28E0A-9887-49B0-911A-299D75E2A119}"/>
                </a:ext>
              </a:extLst>
            </p:cNvPr>
            <p:cNvSpPr txBox="1"/>
            <p:nvPr/>
          </p:nvSpPr>
          <p:spPr>
            <a:xfrm>
              <a:off x="7489801" y="3193008"/>
              <a:ext cx="66359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3800" dirty="0">
                  <a:solidFill>
                    <a:srgbClr val="DC2C2C"/>
                  </a:solidFill>
                </a:rPr>
                <a:t>}</a:t>
              </a:r>
              <a:endParaRPr lang="cs-CZ" dirty="0">
                <a:solidFill>
                  <a:srgbClr val="DC2C2C"/>
                </a:solidFill>
              </a:endParaRPr>
            </a:p>
          </p:txBody>
        </p:sp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CEFD5B64-6C33-41F4-A93B-32F0CECD7B92}"/>
                </a:ext>
              </a:extLst>
            </p:cNvPr>
            <p:cNvSpPr txBox="1"/>
            <p:nvPr/>
          </p:nvSpPr>
          <p:spPr>
            <a:xfrm>
              <a:off x="8428644" y="4126262"/>
              <a:ext cx="29139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2800" dirty="0"/>
                <a:t>Stejné  pro  A  i  C</a:t>
              </a:r>
            </a:p>
          </p:txBody>
        </p:sp>
      </p:grpSp>
      <p:pic>
        <p:nvPicPr>
          <p:cNvPr id="10" name="Obrázek 9">
            <a:extLst>
              <a:ext uri="{FF2B5EF4-FFF2-40B4-BE49-F238E27FC236}">
                <a16:creationId xmlns:a16="http://schemas.microsoft.com/office/drawing/2014/main" id="{1920BC4B-77FA-4C9C-ADFC-466FC571A0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44" b="1"/>
          <a:stretch/>
        </p:blipFill>
        <p:spPr>
          <a:xfrm>
            <a:off x="-5601461" y="607070"/>
            <a:ext cx="5601461" cy="5671175"/>
          </a:xfrm>
          <a:prstGeom prst="rect">
            <a:avLst/>
          </a:prstGeom>
        </p:spPr>
      </p:pic>
      <p:pic>
        <p:nvPicPr>
          <p:cNvPr id="17" name="Grafický objekt 16" descr="Tenká rovná šipka">
            <a:extLst>
              <a:ext uri="{FF2B5EF4-FFF2-40B4-BE49-F238E27FC236}">
                <a16:creationId xmlns:a16="http://schemas.microsoft.com/office/drawing/2014/main" id="{5F5EC29D-D02A-4485-AE0C-C27CC6448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-6515861" y="2393928"/>
            <a:ext cx="914400" cy="914400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661C301E-AA89-44CF-B054-E15AE58C2E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533426" y="1228372"/>
            <a:ext cx="8123809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17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F51CFCD-97A4-4A84-AF5C-916A0A70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F9B3-0B2B-4136-8DD4-4BC1DA15DB87}" type="datetime1">
              <a:rPr lang="cs-CZ" smtClean="0"/>
              <a:t>10.12.2021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687649E-DE19-49DE-ADB2-51A53BFD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9FFEED2-DD4D-4703-A002-4E8EC3E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16</a:t>
            </a:fld>
            <a:endParaRPr lang="cs-CZ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B327C54D-3353-477B-BBEF-F7ADD57F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Senzor pohybu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CC792D9-41BF-4A65-8E76-0024C7267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6" y="1448874"/>
            <a:ext cx="11728227" cy="4125336"/>
          </a:xfrm>
          <a:prstGeom prst="rect">
            <a:avLst/>
          </a:prstGeom>
        </p:spPr>
      </p:pic>
      <p:pic>
        <p:nvPicPr>
          <p:cNvPr id="9" name="Grafický objekt 8" descr="Tenká rovná šipka">
            <a:extLst>
              <a:ext uri="{FF2B5EF4-FFF2-40B4-BE49-F238E27FC236}">
                <a16:creationId xmlns:a16="http://schemas.microsoft.com/office/drawing/2014/main" id="{CFA0BF0F-D0E6-4F20-B906-4DAD8D70B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41297">
            <a:off x="2533621" y="1202838"/>
            <a:ext cx="914400" cy="914400"/>
          </a:xfrm>
          <a:prstGeom prst="rect">
            <a:avLst/>
          </a:prstGeom>
        </p:spPr>
      </p:pic>
      <p:pic>
        <p:nvPicPr>
          <p:cNvPr id="11" name="Grafický objekt 10" descr="Tenká rovná šipka">
            <a:extLst>
              <a:ext uri="{FF2B5EF4-FFF2-40B4-BE49-F238E27FC236}">
                <a16:creationId xmlns:a16="http://schemas.microsoft.com/office/drawing/2014/main" id="{B0F5F8BE-6EB0-48E7-B8E2-BBA1D8994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490451">
            <a:off x="3017039" y="1389985"/>
            <a:ext cx="914400" cy="914400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50E7F4DD-BCD1-4CB9-98E2-BF57B5A91A71}"/>
              </a:ext>
            </a:extLst>
          </p:cNvPr>
          <p:cNvSpPr txBox="1"/>
          <p:nvPr/>
        </p:nvSpPr>
        <p:spPr>
          <a:xfrm>
            <a:off x="2400241" y="1025332"/>
            <a:ext cx="587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Pro každý senzor jiné číslo, nic jiného se měnit nemusí</a:t>
            </a:r>
          </a:p>
        </p:txBody>
      </p:sp>
    </p:spTree>
    <p:extLst>
      <p:ext uri="{BB962C8B-B14F-4D97-AF65-F5344CB8AC3E}">
        <p14:creationId xmlns:p14="http://schemas.microsoft.com/office/powerpoint/2010/main" val="3407305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DA3FD73-6F5B-48D5-B301-FAC3142C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F9B3-0B2B-4136-8DD4-4BC1DA15DB87}" type="datetime1">
              <a:rPr lang="cs-CZ" smtClean="0"/>
              <a:t>10.12.2021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670A3CA-27DE-4624-8448-FB8B8592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B3CFC3B-7936-4568-BB4D-7DB0AAFD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17</a:t>
            </a:fld>
            <a:endParaRPr lang="cs-CZ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01655C2-69B5-4B0A-8559-861A55AE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Externí siréna a relé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14AA5FD-A645-4E7A-831F-5E9A906D8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23" y="1048997"/>
            <a:ext cx="6602153" cy="476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01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109F2BDE-7C58-472F-BAC9-89F06B06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MQTT komunikace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DE981A84-391B-41E3-B066-2390BFE1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530"/>
            <a:ext cx="6769231" cy="46489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cs-CZ" dirty="0" err="1"/>
              <a:t>AlarmAktivni</a:t>
            </a:r>
            <a:r>
              <a:rPr lang="cs-CZ" dirty="0"/>
              <a:t>   </a:t>
            </a:r>
            <a:r>
              <a:rPr lang="cs-CZ" b="1" dirty="0">
                <a:solidFill>
                  <a:srgbClr val="DC2C2C"/>
                </a:solidFill>
              </a:rPr>
              <a:t>/</a:t>
            </a:r>
            <a:r>
              <a:rPr lang="cs-CZ" dirty="0"/>
              <a:t>   </a:t>
            </a:r>
            <a:r>
              <a:rPr lang="cs-CZ" dirty="0" err="1"/>
              <a:t>AlarmNeaktivni</a:t>
            </a:r>
            <a:r>
              <a:rPr lang="cs-CZ" dirty="0"/>
              <a:t>	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PoplachAktivni</a:t>
            </a:r>
            <a:r>
              <a:rPr lang="cs-CZ" dirty="0"/>
              <a:t>   </a:t>
            </a:r>
            <a:r>
              <a:rPr lang="cs-CZ" b="1" dirty="0">
                <a:solidFill>
                  <a:srgbClr val="DC2C2C"/>
                </a:solidFill>
              </a:rPr>
              <a:t>/</a:t>
            </a:r>
            <a:r>
              <a:rPr lang="cs-CZ" dirty="0"/>
              <a:t>   </a:t>
            </a:r>
            <a:r>
              <a:rPr lang="cs-CZ" dirty="0" err="1"/>
              <a:t>PoplachNeaktivni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AktivovatAlarm</a:t>
            </a:r>
            <a:r>
              <a:rPr lang="cs-CZ" dirty="0"/>
              <a:t>   </a:t>
            </a:r>
            <a:r>
              <a:rPr lang="cs-CZ" b="1" dirty="0">
                <a:solidFill>
                  <a:srgbClr val="DC2C2C"/>
                </a:solidFill>
              </a:rPr>
              <a:t>/</a:t>
            </a:r>
            <a:r>
              <a:rPr lang="cs-CZ" dirty="0"/>
              <a:t>   [heslo]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PohybNaSenzoru</a:t>
            </a:r>
            <a:r>
              <a:rPr lang="cs-CZ" dirty="0"/>
              <a:t>   </a:t>
            </a:r>
            <a:r>
              <a:rPr lang="cs-CZ" b="1" dirty="0">
                <a:solidFill>
                  <a:srgbClr val="DC2C2C"/>
                </a:solidFill>
              </a:rPr>
              <a:t>/</a:t>
            </a:r>
            <a:r>
              <a:rPr lang="cs-CZ" dirty="0"/>
              <a:t>   </a:t>
            </a:r>
            <a:r>
              <a:rPr lang="cs-CZ" dirty="0" err="1"/>
              <a:t>KlidNaSenzoru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PohybNaSenzoru1   </a:t>
            </a:r>
            <a:r>
              <a:rPr lang="cs-CZ" b="1" dirty="0">
                <a:solidFill>
                  <a:srgbClr val="DC2C2C"/>
                </a:solidFill>
              </a:rPr>
              <a:t>/</a:t>
            </a:r>
            <a:r>
              <a:rPr lang="cs-CZ" dirty="0"/>
              <a:t>   KlidNaSenzoru1</a:t>
            </a:r>
          </a:p>
          <a:p>
            <a:pPr>
              <a:lnSpc>
                <a:spcPct val="150000"/>
              </a:lnSpc>
            </a:pPr>
            <a:r>
              <a:rPr lang="cs-CZ" dirty="0"/>
              <a:t>Test</a:t>
            </a:r>
          </a:p>
          <a:p>
            <a:endParaRPr lang="cs-CZ" dirty="0"/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80A9F8D-D25C-44E0-B1CC-6EADBF9F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F9B3-0B2B-4136-8DD4-4BC1DA15DB87}" type="datetime1">
              <a:rPr lang="cs-CZ" smtClean="0"/>
              <a:t>10.12.2021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F244D34-CDDD-4AF8-8B01-C3017D13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D81FEB-A480-4FB2-A3CC-05665E35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18</a:t>
            </a:fld>
            <a:endParaRPr lang="cs-CZ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6C03D0F-9859-469D-A34F-C770B0DEE9BC}"/>
              </a:ext>
            </a:extLst>
          </p:cNvPr>
          <p:cNvSpPr txBox="1"/>
          <p:nvPr/>
        </p:nvSpPr>
        <p:spPr>
          <a:xfrm>
            <a:off x="7607431" y="1343002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/>
              <a:t>stav alarmu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7C563105-2D8D-4F90-8F2A-C91DC61F5178}"/>
              </a:ext>
            </a:extLst>
          </p:cNvPr>
          <p:cNvSpPr txBox="1"/>
          <p:nvPr/>
        </p:nvSpPr>
        <p:spPr>
          <a:xfrm>
            <a:off x="7607431" y="2134746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/>
              <a:t>stav poplachu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3EADFF22-CA46-46C5-99D4-57863352C47E}"/>
              </a:ext>
            </a:extLst>
          </p:cNvPr>
          <p:cNvSpPr txBox="1"/>
          <p:nvPr/>
        </p:nvSpPr>
        <p:spPr>
          <a:xfrm>
            <a:off x="7607431" y="2881816"/>
            <a:ext cx="341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/>
              <a:t>vzdálené de/aktivování alarmu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A0EEC31-F520-453F-AAFB-884E8E8AED46}"/>
              </a:ext>
            </a:extLst>
          </p:cNvPr>
          <p:cNvSpPr txBox="1"/>
          <p:nvPr/>
        </p:nvSpPr>
        <p:spPr>
          <a:xfrm>
            <a:off x="7607431" y="3611433"/>
            <a:ext cx="444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příkaz pro spuštění poplachu ze senzoru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20CF46A-18EC-4D53-A4F5-45B253149EB0}"/>
              </a:ext>
            </a:extLst>
          </p:cNvPr>
          <p:cNvSpPr txBox="1"/>
          <p:nvPr/>
        </p:nvSpPr>
        <p:spPr>
          <a:xfrm>
            <a:off x="7607431" y="4363650"/>
            <a:ext cx="243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zpráva pro Node-RED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E334DBB-8172-4596-9CA2-1D45EB66F37D}"/>
              </a:ext>
            </a:extLst>
          </p:cNvPr>
          <p:cNvSpPr txBox="1"/>
          <p:nvPr/>
        </p:nvSpPr>
        <p:spPr>
          <a:xfrm>
            <a:off x="7607431" y="5115867"/>
            <a:ext cx="394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kontrola komunikace pro Node-RED</a:t>
            </a:r>
          </a:p>
        </p:txBody>
      </p:sp>
    </p:spTree>
    <p:extLst>
      <p:ext uri="{BB962C8B-B14F-4D97-AF65-F5344CB8AC3E}">
        <p14:creationId xmlns:p14="http://schemas.microsoft.com/office/powerpoint/2010/main" val="243526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3D53F9-350D-43DE-9BAE-AA6EC322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Node-RED - dashboard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AC4306-2F9D-4576-8F79-6E61294A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Status</a:t>
            </a:r>
          </a:p>
          <a:p>
            <a:pPr lvl="1"/>
            <a:r>
              <a:rPr lang="cs-CZ" dirty="0"/>
              <a:t>Kontrola komunikace</a:t>
            </a:r>
          </a:p>
          <a:p>
            <a:pPr lvl="1"/>
            <a:r>
              <a:rPr lang="cs-CZ" dirty="0"/>
              <a:t>Stav systému</a:t>
            </a:r>
          </a:p>
          <a:p>
            <a:pPr lvl="1"/>
            <a:r>
              <a:rPr lang="cs-CZ" dirty="0"/>
              <a:t>Stav poplachu</a:t>
            </a:r>
          </a:p>
          <a:p>
            <a:pPr lvl="1"/>
            <a:r>
              <a:rPr lang="cs-CZ" dirty="0"/>
              <a:t>Stavy senzorů (2 + možné rozšíření)</a:t>
            </a:r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/>
              <a:t>Vzdálené aktivace alarmu jedním tlačítkem</a:t>
            </a:r>
          </a:p>
          <a:p>
            <a:r>
              <a:rPr lang="cs-CZ" dirty="0"/>
              <a:t>Vzdálená deaktivace alarmu po zadání </a:t>
            </a:r>
            <a:r>
              <a:rPr lang="cs-CZ" dirty="0" err="1"/>
              <a:t>PINu</a:t>
            </a:r>
            <a:endParaRPr lang="cs-CZ" dirty="0"/>
          </a:p>
          <a:p>
            <a:endParaRPr lang="cs-CZ" dirty="0"/>
          </a:p>
          <a:p>
            <a:r>
              <a:rPr lang="cs-CZ" dirty="0"/>
              <a:t>Odesílání upozornění o narušení objektu na mail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CCA7436-4C11-4F7A-8069-BA760FA2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9A2C-6962-4816-9EC9-2CDFF432D1CC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D7D1673-4AA4-4A72-AA36-A1AC2A07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6B1B4C-3241-4F96-B285-699B28D8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19</a:t>
            </a:fld>
            <a:endParaRPr lang="cs-CZ"/>
          </a:p>
        </p:txBody>
      </p:sp>
      <p:pic>
        <p:nvPicPr>
          <p:cNvPr id="3076" name="Picture 4" descr="Resources : Node-RED">
            <a:extLst>
              <a:ext uri="{FF2B5EF4-FFF2-40B4-BE49-F238E27FC236}">
                <a16:creationId xmlns:a16="http://schemas.microsoft.com/office/drawing/2014/main" id="{BA6E0826-44B3-45B3-9B6B-6CBA0C4D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797" y="1018880"/>
            <a:ext cx="2176806" cy="217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188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158EBD-7531-4C84-88E3-88D593C2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A7246B-200F-41C2-A642-B7BE0DB2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567" y="1373777"/>
            <a:ext cx="9063146" cy="411044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cs-CZ" dirty="0"/>
              <a:t>Detekce pohybu pomocí PIR čidla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cs-CZ" dirty="0"/>
              <a:t>Zapnutí sirény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cs-CZ" dirty="0"/>
              <a:t>Zapnutí dalšího zařízení pomocí relé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cs-CZ" dirty="0"/>
              <a:t>Komunikace přes MQTT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80CCA0-67D9-4C09-A069-037C5540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9A2C-6962-4816-9EC9-2CDFF432D1CC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7427F99-5B3F-4D7E-A94D-827339C5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C816A2-3F4D-4C15-A348-9DC7035F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2</a:t>
            </a:fld>
            <a:endParaRPr lang="cs-CZ"/>
          </a:p>
        </p:txBody>
      </p:sp>
      <p:pic>
        <p:nvPicPr>
          <p:cNvPr id="8" name="Grafický objekt 7" descr="Spustit">
            <a:extLst>
              <a:ext uri="{FF2B5EF4-FFF2-40B4-BE49-F238E27FC236}">
                <a16:creationId xmlns:a16="http://schemas.microsoft.com/office/drawing/2014/main" id="{0C6582E3-536B-4064-8A31-AF2D9DE56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991" y="1535554"/>
            <a:ext cx="718457" cy="718457"/>
          </a:xfrm>
          <a:prstGeom prst="rect">
            <a:avLst/>
          </a:prstGeom>
        </p:spPr>
      </p:pic>
      <p:grpSp>
        <p:nvGrpSpPr>
          <p:cNvPr id="40" name="Skupina 39">
            <a:extLst>
              <a:ext uri="{FF2B5EF4-FFF2-40B4-BE49-F238E27FC236}">
                <a16:creationId xmlns:a16="http://schemas.microsoft.com/office/drawing/2014/main" id="{7503D698-1034-43BE-B350-CF33080F151F}"/>
              </a:ext>
            </a:extLst>
          </p:cNvPr>
          <p:cNvGrpSpPr/>
          <p:nvPr/>
        </p:nvGrpSpPr>
        <p:grpSpPr>
          <a:xfrm>
            <a:off x="1038765" y="2561259"/>
            <a:ext cx="508907" cy="239485"/>
            <a:chOff x="1038765" y="2561259"/>
            <a:chExt cx="508907" cy="239485"/>
          </a:xfrm>
        </p:grpSpPr>
        <p:sp>
          <p:nvSpPr>
            <p:cNvPr id="33" name="Volný tvar: obrazec 32">
              <a:extLst>
                <a:ext uri="{FF2B5EF4-FFF2-40B4-BE49-F238E27FC236}">
                  <a16:creationId xmlns:a16="http://schemas.microsoft.com/office/drawing/2014/main" id="{2163C2D4-CD5F-49FD-B38B-2B0EC673E8D0}"/>
                </a:ext>
              </a:extLst>
            </p:cNvPr>
            <p:cNvSpPr/>
            <p:nvPr/>
          </p:nvSpPr>
          <p:spPr>
            <a:xfrm>
              <a:off x="1278251" y="2561259"/>
              <a:ext cx="29935" cy="89807"/>
            </a:xfrm>
            <a:custGeom>
              <a:avLst/>
              <a:gdLst>
                <a:gd name="connsiteX0" fmla="*/ 0 w 29935"/>
                <a:gd name="connsiteY0" fmla="*/ 0 h 89807"/>
                <a:gd name="connsiteX1" fmla="*/ 29936 w 29935"/>
                <a:gd name="connsiteY1" fmla="*/ 0 h 89807"/>
                <a:gd name="connsiteX2" fmla="*/ 29936 w 29935"/>
                <a:gd name="connsiteY2" fmla="*/ 89807 h 89807"/>
                <a:gd name="connsiteX3" fmla="*/ 0 w 29935"/>
                <a:gd name="connsiteY3" fmla="*/ 89807 h 8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35" h="89807">
                  <a:moveTo>
                    <a:pt x="0" y="0"/>
                  </a:moveTo>
                  <a:lnTo>
                    <a:pt x="29936" y="0"/>
                  </a:lnTo>
                  <a:lnTo>
                    <a:pt x="29936" y="89807"/>
                  </a:lnTo>
                  <a:lnTo>
                    <a:pt x="0" y="89807"/>
                  </a:lnTo>
                  <a:close/>
                </a:path>
              </a:pathLst>
            </a:custGeom>
            <a:solidFill>
              <a:srgbClr val="C52121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4" name="Volný tvar: obrazec 33">
              <a:extLst>
                <a:ext uri="{FF2B5EF4-FFF2-40B4-BE49-F238E27FC236}">
                  <a16:creationId xmlns:a16="http://schemas.microsoft.com/office/drawing/2014/main" id="{BB084679-86F6-4241-BB75-318DAA02B20A}"/>
                </a:ext>
              </a:extLst>
            </p:cNvPr>
            <p:cNvSpPr/>
            <p:nvPr/>
          </p:nvSpPr>
          <p:spPr>
            <a:xfrm rot="8100000">
              <a:off x="1434290" y="2617768"/>
              <a:ext cx="84567" cy="29935"/>
            </a:xfrm>
            <a:custGeom>
              <a:avLst/>
              <a:gdLst>
                <a:gd name="connsiteX0" fmla="*/ 0 w 84567"/>
                <a:gd name="connsiteY0" fmla="*/ 0 h 29935"/>
                <a:gd name="connsiteX1" fmla="*/ 84568 w 84567"/>
                <a:gd name="connsiteY1" fmla="*/ 0 h 29935"/>
                <a:gd name="connsiteX2" fmla="*/ 84568 w 84567"/>
                <a:gd name="connsiteY2" fmla="*/ 29935 h 29935"/>
                <a:gd name="connsiteX3" fmla="*/ 0 w 84567"/>
                <a:gd name="connsiteY3" fmla="*/ 29935 h 2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567" h="29935">
                  <a:moveTo>
                    <a:pt x="0" y="0"/>
                  </a:moveTo>
                  <a:lnTo>
                    <a:pt x="84568" y="0"/>
                  </a:lnTo>
                  <a:lnTo>
                    <a:pt x="84568" y="29935"/>
                  </a:lnTo>
                  <a:lnTo>
                    <a:pt x="0" y="29935"/>
                  </a:lnTo>
                  <a:close/>
                </a:path>
              </a:pathLst>
            </a:custGeom>
            <a:solidFill>
              <a:srgbClr val="C52121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5" name="Volný tvar: obrazec 34">
              <a:extLst>
                <a:ext uri="{FF2B5EF4-FFF2-40B4-BE49-F238E27FC236}">
                  <a16:creationId xmlns:a16="http://schemas.microsoft.com/office/drawing/2014/main" id="{EF758816-FC39-4EAA-AB1E-192A4BE816A5}"/>
                </a:ext>
              </a:extLst>
            </p:cNvPr>
            <p:cNvSpPr/>
            <p:nvPr/>
          </p:nvSpPr>
          <p:spPr>
            <a:xfrm rot="8100000">
              <a:off x="1094520" y="2590075"/>
              <a:ext cx="29935" cy="84567"/>
            </a:xfrm>
            <a:custGeom>
              <a:avLst/>
              <a:gdLst>
                <a:gd name="connsiteX0" fmla="*/ 0 w 29935"/>
                <a:gd name="connsiteY0" fmla="*/ 0 h 84567"/>
                <a:gd name="connsiteX1" fmla="*/ 29935 w 29935"/>
                <a:gd name="connsiteY1" fmla="*/ 0 h 84567"/>
                <a:gd name="connsiteX2" fmla="*/ 29935 w 29935"/>
                <a:gd name="connsiteY2" fmla="*/ 84568 h 84567"/>
                <a:gd name="connsiteX3" fmla="*/ 0 w 29935"/>
                <a:gd name="connsiteY3" fmla="*/ 84568 h 8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35" h="84567">
                  <a:moveTo>
                    <a:pt x="0" y="0"/>
                  </a:moveTo>
                  <a:lnTo>
                    <a:pt x="29935" y="0"/>
                  </a:lnTo>
                  <a:lnTo>
                    <a:pt x="29935" y="84568"/>
                  </a:lnTo>
                  <a:lnTo>
                    <a:pt x="0" y="84568"/>
                  </a:lnTo>
                  <a:close/>
                </a:path>
              </a:pathLst>
            </a:custGeom>
            <a:solidFill>
              <a:srgbClr val="C52121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6" name="Volný tvar: obrazec 35">
              <a:extLst>
                <a:ext uri="{FF2B5EF4-FFF2-40B4-BE49-F238E27FC236}">
                  <a16:creationId xmlns:a16="http://schemas.microsoft.com/office/drawing/2014/main" id="{172B99F8-2BCC-44C9-A680-335337A72758}"/>
                </a:ext>
              </a:extLst>
            </p:cNvPr>
            <p:cNvSpPr/>
            <p:nvPr/>
          </p:nvSpPr>
          <p:spPr>
            <a:xfrm>
              <a:off x="1472833" y="2770809"/>
              <a:ext cx="74839" cy="29935"/>
            </a:xfrm>
            <a:custGeom>
              <a:avLst/>
              <a:gdLst>
                <a:gd name="connsiteX0" fmla="*/ 0 w 74839"/>
                <a:gd name="connsiteY0" fmla="*/ 0 h 29935"/>
                <a:gd name="connsiteX1" fmla="*/ 74839 w 74839"/>
                <a:gd name="connsiteY1" fmla="*/ 0 h 29935"/>
                <a:gd name="connsiteX2" fmla="*/ 74839 w 74839"/>
                <a:gd name="connsiteY2" fmla="*/ 29936 h 29935"/>
                <a:gd name="connsiteX3" fmla="*/ 0 w 74839"/>
                <a:gd name="connsiteY3" fmla="*/ 29936 h 2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9" h="29935">
                  <a:moveTo>
                    <a:pt x="0" y="0"/>
                  </a:moveTo>
                  <a:lnTo>
                    <a:pt x="74839" y="0"/>
                  </a:lnTo>
                  <a:lnTo>
                    <a:pt x="74839" y="29936"/>
                  </a:lnTo>
                  <a:lnTo>
                    <a:pt x="0" y="29936"/>
                  </a:lnTo>
                  <a:close/>
                </a:path>
              </a:pathLst>
            </a:custGeom>
            <a:solidFill>
              <a:srgbClr val="C52121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7" name="Volný tvar: obrazec 36">
              <a:extLst>
                <a:ext uri="{FF2B5EF4-FFF2-40B4-BE49-F238E27FC236}">
                  <a16:creationId xmlns:a16="http://schemas.microsoft.com/office/drawing/2014/main" id="{E86A7F0E-C817-4EE4-8C63-EDA3E8A1809F}"/>
                </a:ext>
              </a:extLst>
            </p:cNvPr>
            <p:cNvSpPr/>
            <p:nvPr/>
          </p:nvSpPr>
          <p:spPr>
            <a:xfrm>
              <a:off x="1038765" y="2770809"/>
              <a:ext cx="74839" cy="29935"/>
            </a:xfrm>
            <a:custGeom>
              <a:avLst/>
              <a:gdLst>
                <a:gd name="connsiteX0" fmla="*/ 0 w 74839"/>
                <a:gd name="connsiteY0" fmla="*/ 0 h 29935"/>
                <a:gd name="connsiteX1" fmla="*/ 74839 w 74839"/>
                <a:gd name="connsiteY1" fmla="*/ 0 h 29935"/>
                <a:gd name="connsiteX2" fmla="*/ 74839 w 74839"/>
                <a:gd name="connsiteY2" fmla="*/ 29936 h 29935"/>
                <a:gd name="connsiteX3" fmla="*/ 0 w 74839"/>
                <a:gd name="connsiteY3" fmla="*/ 29936 h 2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9" h="29935">
                  <a:moveTo>
                    <a:pt x="0" y="0"/>
                  </a:moveTo>
                  <a:lnTo>
                    <a:pt x="74839" y="0"/>
                  </a:lnTo>
                  <a:lnTo>
                    <a:pt x="74839" y="29936"/>
                  </a:lnTo>
                  <a:lnTo>
                    <a:pt x="0" y="29936"/>
                  </a:lnTo>
                  <a:close/>
                </a:path>
              </a:pathLst>
            </a:custGeom>
            <a:solidFill>
              <a:srgbClr val="C52121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</p:grpSp>
      <p:sp>
        <p:nvSpPr>
          <p:cNvPr id="38" name="Volný tvar: obrazec 37">
            <a:extLst>
              <a:ext uri="{FF2B5EF4-FFF2-40B4-BE49-F238E27FC236}">
                <a16:creationId xmlns:a16="http://schemas.microsoft.com/office/drawing/2014/main" id="{7D8CDEF9-1530-44A5-9BCA-8226FF36CB1D}"/>
              </a:ext>
            </a:extLst>
          </p:cNvPr>
          <p:cNvSpPr/>
          <p:nvPr/>
        </p:nvSpPr>
        <p:spPr>
          <a:xfrm>
            <a:off x="1038765" y="2681002"/>
            <a:ext cx="508907" cy="389164"/>
          </a:xfrm>
          <a:custGeom>
            <a:avLst/>
            <a:gdLst>
              <a:gd name="connsiteX0" fmla="*/ 134711 w 508907"/>
              <a:gd name="connsiteY0" fmla="*/ 299357 h 389164"/>
              <a:gd name="connsiteX1" fmla="*/ 160156 w 508907"/>
              <a:gd name="connsiteY1" fmla="*/ 44904 h 389164"/>
              <a:gd name="connsiteX2" fmla="*/ 348003 w 508907"/>
              <a:gd name="connsiteY2" fmla="*/ 44904 h 389164"/>
              <a:gd name="connsiteX3" fmla="*/ 374196 w 508907"/>
              <a:gd name="connsiteY3" fmla="*/ 299357 h 389164"/>
              <a:gd name="connsiteX4" fmla="*/ 134711 w 508907"/>
              <a:gd name="connsiteY4" fmla="*/ 299357 h 389164"/>
              <a:gd name="connsiteX5" fmla="*/ 464003 w 508907"/>
              <a:gd name="connsiteY5" fmla="*/ 299357 h 389164"/>
              <a:gd name="connsiteX6" fmla="*/ 419100 w 508907"/>
              <a:gd name="connsiteY6" fmla="*/ 299357 h 389164"/>
              <a:gd name="connsiteX7" fmla="*/ 392158 w 508907"/>
              <a:gd name="connsiteY7" fmla="*/ 26942 h 389164"/>
              <a:gd name="connsiteX8" fmla="*/ 362222 w 508907"/>
              <a:gd name="connsiteY8" fmla="*/ 0 h 389164"/>
              <a:gd name="connsiteX9" fmla="*/ 146685 w 508907"/>
              <a:gd name="connsiteY9" fmla="*/ 0 h 389164"/>
              <a:gd name="connsiteX10" fmla="*/ 116749 w 508907"/>
              <a:gd name="connsiteY10" fmla="*/ 26942 h 389164"/>
              <a:gd name="connsiteX11" fmla="*/ 89807 w 508907"/>
              <a:gd name="connsiteY11" fmla="*/ 299357 h 389164"/>
              <a:gd name="connsiteX12" fmla="*/ 44904 w 508907"/>
              <a:gd name="connsiteY12" fmla="*/ 299357 h 389164"/>
              <a:gd name="connsiteX13" fmla="*/ 44904 w 508907"/>
              <a:gd name="connsiteY13" fmla="*/ 344261 h 389164"/>
              <a:gd name="connsiteX14" fmla="*/ 0 w 508907"/>
              <a:gd name="connsiteY14" fmla="*/ 344261 h 389164"/>
              <a:gd name="connsiteX15" fmla="*/ 0 w 508907"/>
              <a:gd name="connsiteY15" fmla="*/ 389164 h 389164"/>
              <a:gd name="connsiteX16" fmla="*/ 508907 w 508907"/>
              <a:gd name="connsiteY16" fmla="*/ 389164 h 389164"/>
              <a:gd name="connsiteX17" fmla="*/ 508907 w 508907"/>
              <a:gd name="connsiteY17" fmla="*/ 344261 h 389164"/>
              <a:gd name="connsiteX18" fmla="*/ 464003 w 508907"/>
              <a:gd name="connsiteY18" fmla="*/ 344261 h 389164"/>
              <a:gd name="connsiteX19" fmla="*/ 464003 w 508907"/>
              <a:gd name="connsiteY19" fmla="*/ 299357 h 38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8907" h="389164">
                <a:moveTo>
                  <a:pt x="134711" y="299357"/>
                </a:moveTo>
                <a:lnTo>
                  <a:pt x="160156" y="44904"/>
                </a:lnTo>
                <a:lnTo>
                  <a:pt x="348003" y="44904"/>
                </a:lnTo>
                <a:lnTo>
                  <a:pt x="374196" y="299357"/>
                </a:lnTo>
                <a:lnTo>
                  <a:pt x="134711" y="299357"/>
                </a:lnTo>
                <a:close/>
                <a:moveTo>
                  <a:pt x="464003" y="299357"/>
                </a:moveTo>
                <a:lnTo>
                  <a:pt x="419100" y="299357"/>
                </a:lnTo>
                <a:lnTo>
                  <a:pt x="392158" y="26942"/>
                </a:lnTo>
                <a:cubicBezTo>
                  <a:pt x="390661" y="11974"/>
                  <a:pt x="377938" y="0"/>
                  <a:pt x="362222" y="0"/>
                </a:cubicBezTo>
                <a:lnTo>
                  <a:pt x="146685" y="0"/>
                </a:lnTo>
                <a:cubicBezTo>
                  <a:pt x="130969" y="0"/>
                  <a:pt x="118246" y="11974"/>
                  <a:pt x="116749" y="26942"/>
                </a:cubicBezTo>
                <a:lnTo>
                  <a:pt x="89807" y="299357"/>
                </a:lnTo>
                <a:lnTo>
                  <a:pt x="44904" y="299357"/>
                </a:lnTo>
                <a:lnTo>
                  <a:pt x="44904" y="344261"/>
                </a:lnTo>
                <a:lnTo>
                  <a:pt x="0" y="344261"/>
                </a:lnTo>
                <a:lnTo>
                  <a:pt x="0" y="389164"/>
                </a:lnTo>
                <a:lnTo>
                  <a:pt x="508907" y="389164"/>
                </a:lnTo>
                <a:lnTo>
                  <a:pt x="508907" y="344261"/>
                </a:lnTo>
                <a:lnTo>
                  <a:pt x="464003" y="344261"/>
                </a:lnTo>
                <a:lnTo>
                  <a:pt x="464003" y="299357"/>
                </a:lnTo>
                <a:close/>
              </a:path>
            </a:pathLst>
          </a:custGeom>
          <a:solidFill>
            <a:srgbClr val="C52121"/>
          </a:solidFill>
          <a:ln w="7441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9" name="Volný tvar: obrazec 38">
            <a:extLst>
              <a:ext uri="{FF2B5EF4-FFF2-40B4-BE49-F238E27FC236}">
                <a16:creationId xmlns:a16="http://schemas.microsoft.com/office/drawing/2014/main" id="{413859A7-6675-41C9-8CEC-8C04F2840956}"/>
              </a:ext>
            </a:extLst>
          </p:cNvPr>
          <p:cNvSpPr/>
          <p:nvPr/>
        </p:nvSpPr>
        <p:spPr>
          <a:xfrm>
            <a:off x="1329142" y="2755842"/>
            <a:ext cx="49393" cy="194582"/>
          </a:xfrm>
          <a:custGeom>
            <a:avLst/>
            <a:gdLst>
              <a:gd name="connsiteX0" fmla="*/ 0 w 49393"/>
              <a:gd name="connsiteY0" fmla="*/ 0 h 194582"/>
              <a:gd name="connsiteX1" fmla="*/ 18710 w 49393"/>
              <a:gd name="connsiteY1" fmla="*/ 194582 h 194582"/>
              <a:gd name="connsiteX2" fmla="*/ 49394 w 49393"/>
              <a:gd name="connsiteY2" fmla="*/ 194582 h 194582"/>
              <a:gd name="connsiteX3" fmla="*/ 29936 w 49393"/>
              <a:gd name="connsiteY3" fmla="*/ 0 h 19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3" h="194582">
                <a:moveTo>
                  <a:pt x="0" y="0"/>
                </a:moveTo>
                <a:lnTo>
                  <a:pt x="18710" y="194582"/>
                </a:lnTo>
                <a:lnTo>
                  <a:pt x="49394" y="194582"/>
                </a:lnTo>
                <a:lnTo>
                  <a:pt x="29936" y="0"/>
                </a:lnTo>
                <a:close/>
              </a:path>
            </a:pathLst>
          </a:custGeom>
          <a:solidFill>
            <a:srgbClr val="C52121"/>
          </a:solidFill>
          <a:ln w="7441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pic>
        <p:nvPicPr>
          <p:cNvPr id="18" name="Grafický objekt 17" descr="Vyzvánění">
            <a:extLst>
              <a:ext uri="{FF2B5EF4-FFF2-40B4-BE49-F238E27FC236}">
                <a16:creationId xmlns:a16="http://schemas.microsoft.com/office/drawing/2014/main" id="{D152B0B4-273A-45C7-A25E-A0C6F3EA9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447" y="3494211"/>
            <a:ext cx="720000" cy="720000"/>
          </a:xfrm>
          <a:prstGeom prst="rect">
            <a:avLst/>
          </a:prstGeom>
        </p:spPr>
      </p:pic>
      <p:sp>
        <p:nvSpPr>
          <p:cNvPr id="27" name="Volný tvar: obrazec 26">
            <a:extLst>
              <a:ext uri="{FF2B5EF4-FFF2-40B4-BE49-F238E27FC236}">
                <a16:creationId xmlns:a16="http://schemas.microsoft.com/office/drawing/2014/main" id="{ADA87A13-BFC7-474A-9E2F-DC43DC21DE6C}"/>
              </a:ext>
            </a:extLst>
          </p:cNvPr>
          <p:cNvSpPr/>
          <p:nvPr/>
        </p:nvSpPr>
        <p:spPr>
          <a:xfrm>
            <a:off x="990647" y="4713075"/>
            <a:ext cx="201449" cy="335550"/>
          </a:xfrm>
          <a:custGeom>
            <a:avLst/>
            <a:gdLst>
              <a:gd name="connsiteX0" fmla="*/ 169650 w 201449"/>
              <a:gd name="connsiteY0" fmla="*/ 335550 h 335550"/>
              <a:gd name="connsiteX1" fmla="*/ 0 w 201449"/>
              <a:gd name="connsiteY1" fmla="*/ 165900 h 335550"/>
              <a:gd name="connsiteX2" fmla="*/ 165900 w 201449"/>
              <a:gd name="connsiteY2" fmla="*/ 0 h 335550"/>
              <a:gd name="connsiteX3" fmla="*/ 197700 w 201449"/>
              <a:gd name="connsiteY3" fmla="*/ 31800 h 335550"/>
              <a:gd name="connsiteX4" fmla="*/ 63600 w 201449"/>
              <a:gd name="connsiteY4" fmla="*/ 165900 h 335550"/>
              <a:gd name="connsiteX5" fmla="*/ 201450 w 201449"/>
              <a:gd name="connsiteY5" fmla="*/ 303750 h 335550"/>
              <a:gd name="connsiteX6" fmla="*/ 169650 w 201449"/>
              <a:gd name="connsiteY6" fmla="*/ 335550 h 33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449" h="335550">
                <a:moveTo>
                  <a:pt x="169650" y="335550"/>
                </a:moveTo>
                <a:lnTo>
                  <a:pt x="0" y="165900"/>
                </a:lnTo>
                <a:lnTo>
                  <a:pt x="165900" y="0"/>
                </a:lnTo>
                <a:lnTo>
                  <a:pt x="197700" y="31800"/>
                </a:lnTo>
                <a:lnTo>
                  <a:pt x="63600" y="165900"/>
                </a:lnTo>
                <a:lnTo>
                  <a:pt x="201450" y="303750"/>
                </a:lnTo>
                <a:lnTo>
                  <a:pt x="169650" y="335550"/>
                </a:lnTo>
                <a:close/>
              </a:path>
            </a:pathLst>
          </a:custGeom>
          <a:solidFill>
            <a:srgbClr val="C52121"/>
          </a:solidFill>
          <a:ln w="7441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8" name="Volný tvar: obrazec 27">
            <a:extLst>
              <a:ext uri="{FF2B5EF4-FFF2-40B4-BE49-F238E27FC236}">
                <a16:creationId xmlns:a16="http://schemas.microsoft.com/office/drawing/2014/main" id="{5E222E33-689B-4A5A-B89F-1D5350E4B0A1}"/>
              </a:ext>
            </a:extLst>
          </p:cNvPr>
          <p:cNvSpPr/>
          <p:nvPr/>
        </p:nvSpPr>
        <p:spPr>
          <a:xfrm>
            <a:off x="1389047" y="4713075"/>
            <a:ext cx="201449" cy="335550"/>
          </a:xfrm>
          <a:custGeom>
            <a:avLst/>
            <a:gdLst>
              <a:gd name="connsiteX0" fmla="*/ 31800 w 201449"/>
              <a:gd name="connsiteY0" fmla="*/ 335550 h 335550"/>
              <a:gd name="connsiteX1" fmla="*/ 0 w 201449"/>
              <a:gd name="connsiteY1" fmla="*/ 303750 h 335550"/>
              <a:gd name="connsiteX2" fmla="*/ 137850 w 201449"/>
              <a:gd name="connsiteY2" fmla="*/ 165900 h 335550"/>
              <a:gd name="connsiteX3" fmla="*/ 3750 w 201449"/>
              <a:gd name="connsiteY3" fmla="*/ 31800 h 335550"/>
              <a:gd name="connsiteX4" fmla="*/ 35550 w 201449"/>
              <a:gd name="connsiteY4" fmla="*/ 0 h 335550"/>
              <a:gd name="connsiteX5" fmla="*/ 201450 w 201449"/>
              <a:gd name="connsiteY5" fmla="*/ 165900 h 335550"/>
              <a:gd name="connsiteX6" fmla="*/ 31800 w 201449"/>
              <a:gd name="connsiteY6" fmla="*/ 335550 h 33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449" h="335550">
                <a:moveTo>
                  <a:pt x="31800" y="335550"/>
                </a:moveTo>
                <a:lnTo>
                  <a:pt x="0" y="303750"/>
                </a:lnTo>
                <a:lnTo>
                  <a:pt x="137850" y="165900"/>
                </a:lnTo>
                <a:lnTo>
                  <a:pt x="3750" y="31800"/>
                </a:lnTo>
                <a:lnTo>
                  <a:pt x="35550" y="0"/>
                </a:lnTo>
                <a:lnTo>
                  <a:pt x="201450" y="165900"/>
                </a:lnTo>
                <a:lnTo>
                  <a:pt x="31800" y="335550"/>
                </a:lnTo>
                <a:close/>
              </a:path>
            </a:pathLst>
          </a:custGeom>
          <a:solidFill>
            <a:srgbClr val="C52121"/>
          </a:solidFill>
          <a:ln w="7441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9" name="Volný tvar: obrazec 28">
            <a:extLst>
              <a:ext uri="{FF2B5EF4-FFF2-40B4-BE49-F238E27FC236}">
                <a16:creationId xmlns:a16="http://schemas.microsoft.com/office/drawing/2014/main" id="{EB0ECB8E-8199-4F4C-8738-0F2E57419D8D}"/>
              </a:ext>
            </a:extLst>
          </p:cNvPr>
          <p:cNvSpPr/>
          <p:nvPr/>
        </p:nvSpPr>
        <p:spPr>
          <a:xfrm>
            <a:off x="1254947" y="4841476"/>
            <a:ext cx="75000" cy="75000"/>
          </a:xfrm>
          <a:custGeom>
            <a:avLst/>
            <a:gdLst>
              <a:gd name="connsiteX0" fmla="*/ 75000 w 75000"/>
              <a:gd name="connsiteY0" fmla="*/ 37500 h 75000"/>
              <a:gd name="connsiteX1" fmla="*/ 37500 w 75000"/>
              <a:gd name="connsiteY1" fmla="*/ 75000 h 75000"/>
              <a:gd name="connsiteX2" fmla="*/ 0 w 75000"/>
              <a:gd name="connsiteY2" fmla="*/ 37500 h 75000"/>
              <a:gd name="connsiteX3" fmla="*/ 37500 w 75000"/>
              <a:gd name="connsiteY3" fmla="*/ 0 h 75000"/>
              <a:gd name="connsiteX4" fmla="*/ 75000 w 75000"/>
              <a:gd name="connsiteY4" fmla="*/ 37500 h 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00" h="75000">
                <a:moveTo>
                  <a:pt x="75000" y="37500"/>
                </a:moveTo>
                <a:cubicBezTo>
                  <a:pt x="75000" y="58211"/>
                  <a:pt x="58211" y="75000"/>
                  <a:pt x="37500" y="75000"/>
                </a:cubicBezTo>
                <a:cubicBezTo>
                  <a:pt x="16789" y="75000"/>
                  <a:pt x="0" y="58211"/>
                  <a:pt x="0" y="37500"/>
                </a:cubicBezTo>
                <a:cubicBezTo>
                  <a:pt x="0" y="16789"/>
                  <a:pt x="16789" y="0"/>
                  <a:pt x="37500" y="0"/>
                </a:cubicBezTo>
                <a:cubicBezTo>
                  <a:pt x="58211" y="0"/>
                  <a:pt x="75000" y="16789"/>
                  <a:pt x="75000" y="37500"/>
                </a:cubicBezTo>
                <a:close/>
              </a:path>
            </a:pathLst>
          </a:custGeom>
          <a:solidFill>
            <a:srgbClr val="C52121"/>
          </a:solidFill>
          <a:ln w="7441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0" name="Volný tvar: obrazec 29">
            <a:extLst>
              <a:ext uri="{FF2B5EF4-FFF2-40B4-BE49-F238E27FC236}">
                <a16:creationId xmlns:a16="http://schemas.microsoft.com/office/drawing/2014/main" id="{C3A40846-CA13-4695-B0FA-EB3D010CB94E}"/>
              </a:ext>
            </a:extLst>
          </p:cNvPr>
          <p:cNvSpPr/>
          <p:nvPr/>
        </p:nvSpPr>
        <p:spPr>
          <a:xfrm>
            <a:off x="1134947" y="4841476"/>
            <a:ext cx="75000" cy="75000"/>
          </a:xfrm>
          <a:custGeom>
            <a:avLst/>
            <a:gdLst>
              <a:gd name="connsiteX0" fmla="*/ 75000 w 75000"/>
              <a:gd name="connsiteY0" fmla="*/ 37500 h 75000"/>
              <a:gd name="connsiteX1" fmla="*/ 37500 w 75000"/>
              <a:gd name="connsiteY1" fmla="*/ 75000 h 75000"/>
              <a:gd name="connsiteX2" fmla="*/ 0 w 75000"/>
              <a:gd name="connsiteY2" fmla="*/ 37500 h 75000"/>
              <a:gd name="connsiteX3" fmla="*/ 37500 w 75000"/>
              <a:gd name="connsiteY3" fmla="*/ 0 h 75000"/>
              <a:gd name="connsiteX4" fmla="*/ 75000 w 75000"/>
              <a:gd name="connsiteY4" fmla="*/ 37500 h 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00" h="75000">
                <a:moveTo>
                  <a:pt x="75000" y="37500"/>
                </a:moveTo>
                <a:cubicBezTo>
                  <a:pt x="75000" y="58211"/>
                  <a:pt x="58211" y="75000"/>
                  <a:pt x="37500" y="75000"/>
                </a:cubicBezTo>
                <a:cubicBezTo>
                  <a:pt x="16789" y="75000"/>
                  <a:pt x="0" y="58211"/>
                  <a:pt x="0" y="37500"/>
                </a:cubicBezTo>
                <a:cubicBezTo>
                  <a:pt x="0" y="16789"/>
                  <a:pt x="16789" y="0"/>
                  <a:pt x="37500" y="0"/>
                </a:cubicBezTo>
                <a:cubicBezTo>
                  <a:pt x="58211" y="0"/>
                  <a:pt x="75000" y="16789"/>
                  <a:pt x="75000" y="37500"/>
                </a:cubicBezTo>
                <a:close/>
              </a:path>
            </a:pathLst>
          </a:custGeom>
          <a:solidFill>
            <a:srgbClr val="C52121"/>
          </a:solidFill>
          <a:ln w="7441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1" name="Volný tvar: obrazec 30">
            <a:extLst>
              <a:ext uri="{FF2B5EF4-FFF2-40B4-BE49-F238E27FC236}">
                <a16:creationId xmlns:a16="http://schemas.microsoft.com/office/drawing/2014/main" id="{BA64858B-71A8-4164-9998-4B667D9594C0}"/>
              </a:ext>
            </a:extLst>
          </p:cNvPr>
          <p:cNvSpPr/>
          <p:nvPr/>
        </p:nvSpPr>
        <p:spPr>
          <a:xfrm>
            <a:off x="1374947" y="4841476"/>
            <a:ext cx="75000" cy="75000"/>
          </a:xfrm>
          <a:custGeom>
            <a:avLst/>
            <a:gdLst>
              <a:gd name="connsiteX0" fmla="*/ 75000 w 75000"/>
              <a:gd name="connsiteY0" fmla="*/ 37500 h 75000"/>
              <a:gd name="connsiteX1" fmla="*/ 37500 w 75000"/>
              <a:gd name="connsiteY1" fmla="*/ 75000 h 75000"/>
              <a:gd name="connsiteX2" fmla="*/ 0 w 75000"/>
              <a:gd name="connsiteY2" fmla="*/ 37500 h 75000"/>
              <a:gd name="connsiteX3" fmla="*/ 37500 w 75000"/>
              <a:gd name="connsiteY3" fmla="*/ 0 h 75000"/>
              <a:gd name="connsiteX4" fmla="*/ 75000 w 75000"/>
              <a:gd name="connsiteY4" fmla="*/ 37500 h 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00" h="75000">
                <a:moveTo>
                  <a:pt x="75000" y="37500"/>
                </a:moveTo>
                <a:cubicBezTo>
                  <a:pt x="75000" y="58211"/>
                  <a:pt x="58211" y="75000"/>
                  <a:pt x="37500" y="75000"/>
                </a:cubicBezTo>
                <a:cubicBezTo>
                  <a:pt x="16789" y="75000"/>
                  <a:pt x="0" y="58211"/>
                  <a:pt x="0" y="37500"/>
                </a:cubicBezTo>
                <a:cubicBezTo>
                  <a:pt x="0" y="16789"/>
                  <a:pt x="16789" y="0"/>
                  <a:pt x="37500" y="0"/>
                </a:cubicBezTo>
                <a:cubicBezTo>
                  <a:pt x="58211" y="0"/>
                  <a:pt x="75000" y="16789"/>
                  <a:pt x="75000" y="37500"/>
                </a:cubicBezTo>
                <a:close/>
              </a:path>
            </a:pathLst>
          </a:custGeom>
          <a:solidFill>
            <a:srgbClr val="C52121"/>
          </a:solidFill>
          <a:ln w="7441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766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 autoUpdateAnimBg="0"/>
      <p:bldP spid="30" grpId="0" animBg="1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91C16B5E-327C-4D9F-BA97-29EA18F9B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Praktická ukázka…</a:t>
            </a:r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4B6B1804-8F45-401D-913F-AABBC88FF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EC1D35-E169-4EAE-95B0-30485E1E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9A2C-6962-4816-9EC9-2CDFF432D1CC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6221B6B-E229-4196-9600-E0301CC0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8BC6580-84D3-4E55-A46B-F839D45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4037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text 8">
            <a:extLst>
              <a:ext uri="{FF2B5EF4-FFF2-40B4-BE49-F238E27FC236}">
                <a16:creationId xmlns:a16="http://schemas.microsoft.com/office/drawing/2014/main" id="{EAC5AFEC-7D1B-4427-8E0D-6CF05300A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79271"/>
            <a:ext cx="5157787" cy="571772"/>
          </a:xfrm>
        </p:spPr>
        <p:txBody>
          <a:bodyPr>
            <a:normAutofit/>
          </a:bodyPr>
          <a:lstStyle/>
          <a:p>
            <a:pPr algn="ctr"/>
            <a:r>
              <a:rPr lang="cs-CZ" sz="2800" dirty="0"/>
              <a:t>Michal Kolman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BAC35413-1171-4EB4-9F7C-15FFF4808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15979"/>
            <a:ext cx="5157787" cy="357368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cs-CZ" sz="2000" dirty="0"/>
              <a:t>Návrh řešení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cs-CZ" sz="2000" dirty="0"/>
              <a:t>Návrh komunikace přes MQTT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cs-CZ" sz="2000" dirty="0"/>
              <a:t>Vytvoření simulátoru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cs-CZ" sz="2000" dirty="0"/>
              <a:t>Node-RED</a:t>
            </a:r>
          </a:p>
        </p:txBody>
      </p:sp>
      <p:sp>
        <p:nvSpPr>
          <p:cNvPr id="11" name="Zástupný text 10">
            <a:extLst>
              <a:ext uri="{FF2B5EF4-FFF2-40B4-BE49-F238E27FC236}">
                <a16:creationId xmlns:a16="http://schemas.microsoft.com/office/drawing/2014/main" id="{1858D657-E1CF-4326-951B-A1715B8AC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79271"/>
            <a:ext cx="5183188" cy="571772"/>
          </a:xfrm>
        </p:spPr>
        <p:txBody>
          <a:bodyPr>
            <a:normAutofit/>
          </a:bodyPr>
          <a:lstStyle/>
          <a:p>
            <a:pPr algn="ctr"/>
            <a:r>
              <a:rPr lang="cs-CZ" sz="2800" dirty="0"/>
              <a:t>Elizabeth Peterková</a:t>
            </a:r>
          </a:p>
        </p:txBody>
      </p:sp>
      <p:sp>
        <p:nvSpPr>
          <p:cNvPr id="12" name="Zástupný obsah 11">
            <a:extLst>
              <a:ext uri="{FF2B5EF4-FFF2-40B4-BE49-F238E27FC236}">
                <a16:creationId xmlns:a16="http://schemas.microsoft.com/office/drawing/2014/main" id="{B8C7156E-2588-4E28-9197-EFFC8C494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5979"/>
            <a:ext cx="5183188" cy="357368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cs-CZ" sz="2000" dirty="0"/>
              <a:t>Přepsání kódu z C# do Pythonu/</a:t>
            </a:r>
            <a:r>
              <a:rPr lang="cs-CZ" sz="2000" dirty="0" err="1"/>
              <a:t>Blockly</a:t>
            </a:r>
            <a:endParaRPr lang="cs-CZ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cs-CZ" sz="2000" dirty="0"/>
              <a:t>Design displejů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F45A3C-74F2-4B6A-A975-87BB785F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9A2C-6962-4816-9EC9-2CDFF432D1CC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9C297EF-7B89-45CB-88B0-668A93E3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5349E83-814C-4317-A0EE-FC4BEC7A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3</a:t>
            </a:fld>
            <a:endParaRPr lang="cs-CZ"/>
          </a:p>
        </p:txBody>
      </p:sp>
      <p:pic>
        <p:nvPicPr>
          <p:cNvPr id="14" name="Grafický objekt 13" descr="Profil muže">
            <a:extLst>
              <a:ext uri="{FF2B5EF4-FFF2-40B4-BE49-F238E27FC236}">
                <a16:creationId xmlns:a16="http://schemas.microsoft.com/office/drawing/2014/main" id="{F76F17B6-A07F-4875-B530-1F954148F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1481" y="979158"/>
            <a:ext cx="914400" cy="914400"/>
          </a:xfrm>
          <a:prstGeom prst="rect">
            <a:avLst/>
          </a:prstGeom>
        </p:spPr>
      </p:pic>
      <p:pic>
        <p:nvPicPr>
          <p:cNvPr id="16" name="Grafický objekt 15" descr="Profil ženy">
            <a:extLst>
              <a:ext uri="{FF2B5EF4-FFF2-40B4-BE49-F238E27FC236}">
                <a16:creationId xmlns:a16="http://schemas.microsoft.com/office/drawing/2014/main" id="{352C8B57-B71A-47B9-AC4C-088BEEEDB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6594" y="979158"/>
            <a:ext cx="914400" cy="914400"/>
          </a:xfrm>
          <a:prstGeom prst="rect">
            <a:avLst/>
          </a:prstGeom>
        </p:spPr>
      </p:pic>
      <p:sp>
        <p:nvSpPr>
          <p:cNvPr id="21" name="Nadpis 20">
            <a:extLst>
              <a:ext uri="{FF2B5EF4-FFF2-40B4-BE49-F238E27FC236}">
                <a16:creationId xmlns:a16="http://schemas.microsoft.com/office/drawing/2014/main" id="{70813705-AE8B-4E40-BEA4-5638D6E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Rozdělení práce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1FF03E13-0057-428C-8078-A7791287C55F}"/>
              </a:ext>
            </a:extLst>
          </p:cNvPr>
          <p:cNvCxnSpPr/>
          <p:nvPr/>
        </p:nvCxnSpPr>
        <p:spPr>
          <a:xfrm>
            <a:off x="1762812" y="2516957"/>
            <a:ext cx="3327662" cy="0"/>
          </a:xfrm>
          <a:prstGeom prst="line">
            <a:avLst/>
          </a:prstGeom>
          <a:ln w="47625"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0F336005-1C7B-47EC-BB8B-D5AA02AD5035}"/>
              </a:ext>
            </a:extLst>
          </p:cNvPr>
          <p:cNvCxnSpPr>
            <a:cxnSpLocks/>
          </p:cNvCxnSpPr>
          <p:nvPr/>
        </p:nvCxnSpPr>
        <p:spPr>
          <a:xfrm>
            <a:off x="7118808" y="2516957"/>
            <a:ext cx="3327662" cy="0"/>
          </a:xfrm>
          <a:prstGeom prst="line">
            <a:avLst/>
          </a:prstGeom>
          <a:ln w="47625"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text 8">
            <a:extLst>
              <a:ext uri="{FF2B5EF4-FFF2-40B4-BE49-F238E27FC236}">
                <a16:creationId xmlns:a16="http://schemas.microsoft.com/office/drawing/2014/main" id="{EAC5AFEC-7D1B-4427-8E0D-6CF05300A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8695" y="1779271"/>
            <a:ext cx="5157787" cy="571772"/>
          </a:xfrm>
        </p:spPr>
        <p:txBody>
          <a:bodyPr>
            <a:normAutofit/>
          </a:bodyPr>
          <a:lstStyle/>
          <a:p>
            <a:pPr algn="ctr"/>
            <a:r>
              <a:rPr lang="cs-CZ" sz="2800" dirty="0"/>
              <a:t>Michal Kolman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BAC35413-1171-4EB4-9F7C-15FFF4808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8695" y="2615979"/>
            <a:ext cx="5157787" cy="357368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cs-CZ" sz="2000" dirty="0"/>
              <a:t>Návrh řešení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cs-CZ" sz="2000" dirty="0"/>
              <a:t>Návrh komunikace přes MQTT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cs-CZ" sz="2000" dirty="0"/>
              <a:t>Vytvoření simulátoru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cs-CZ" sz="2000" dirty="0"/>
              <a:t>Node-RED</a:t>
            </a:r>
          </a:p>
        </p:txBody>
      </p:sp>
      <p:sp>
        <p:nvSpPr>
          <p:cNvPr id="11" name="Zástupný text 10">
            <a:extLst>
              <a:ext uri="{FF2B5EF4-FFF2-40B4-BE49-F238E27FC236}">
                <a16:creationId xmlns:a16="http://schemas.microsoft.com/office/drawing/2014/main" id="{1858D657-E1CF-4326-951B-A1715B8AC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712388" y="1607672"/>
            <a:ext cx="5183188" cy="571772"/>
          </a:xfrm>
        </p:spPr>
        <p:txBody>
          <a:bodyPr>
            <a:normAutofit/>
          </a:bodyPr>
          <a:lstStyle/>
          <a:p>
            <a:pPr algn="ctr"/>
            <a:r>
              <a:rPr lang="cs-CZ" sz="2800" dirty="0"/>
              <a:t>Elizabeth Peterková</a:t>
            </a:r>
          </a:p>
        </p:txBody>
      </p:sp>
      <p:sp>
        <p:nvSpPr>
          <p:cNvPr id="12" name="Zástupný obsah 11">
            <a:extLst>
              <a:ext uri="{FF2B5EF4-FFF2-40B4-BE49-F238E27FC236}">
                <a16:creationId xmlns:a16="http://schemas.microsoft.com/office/drawing/2014/main" id="{B8C7156E-2588-4E28-9197-EFFC8C494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05994" y="4903694"/>
            <a:ext cx="5183188" cy="128596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cs-CZ" sz="2000" dirty="0"/>
              <a:t>Přepsání kódu z C# do Pythonu/</a:t>
            </a:r>
            <a:r>
              <a:rPr lang="cs-CZ" sz="2000" dirty="0" err="1"/>
              <a:t>Blockly</a:t>
            </a:r>
            <a:endParaRPr lang="cs-CZ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cs-CZ" sz="2000" dirty="0"/>
              <a:t>Design displejů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F45A3C-74F2-4B6A-A975-87BB785F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9A2C-6962-4816-9EC9-2CDFF432D1CC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9C297EF-7B89-45CB-88B0-668A93E3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5349E83-814C-4317-A0EE-FC4BEC7A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4</a:t>
            </a:fld>
            <a:endParaRPr lang="cs-CZ"/>
          </a:p>
        </p:txBody>
      </p:sp>
      <p:pic>
        <p:nvPicPr>
          <p:cNvPr id="14" name="Grafický objekt 13" descr="Profil muže">
            <a:extLst>
              <a:ext uri="{FF2B5EF4-FFF2-40B4-BE49-F238E27FC236}">
                <a16:creationId xmlns:a16="http://schemas.microsoft.com/office/drawing/2014/main" id="{F76F17B6-A07F-4875-B530-1F954148F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388" y="979158"/>
            <a:ext cx="914400" cy="914400"/>
          </a:xfrm>
          <a:prstGeom prst="rect">
            <a:avLst/>
          </a:prstGeom>
        </p:spPr>
      </p:pic>
      <p:pic>
        <p:nvPicPr>
          <p:cNvPr id="16" name="Grafický objekt 15" descr="Profil ženy">
            <a:extLst>
              <a:ext uri="{FF2B5EF4-FFF2-40B4-BE49-F238E27FC236}">
                <a16:creationId xmlns:a16="http://schemas.microsoft.com/office/drawing/2014/main" id="{352C8B57-B71A-47B9-AC4C-088BEEEDB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46782" y="807559"/>
            <a:ext cx="914400" cy="914400"/>
          </a:xfrm>
          <a:prstGeom prst="rect">
            <a:avLst/>
          </a:prstGeom>
        </p:spPr>
      </p:pic>
      <p:sp>
        <p:nvSpPr>
          <p:cNvPr id="21" name="Nadpis 20">
            <a:extLst>
              <a:ext uri="{FF2B5EF4-FFF2-40B4-BE49-F238E27FC236}">
                <a16:creationId xmlns:a16="http://schemas.microsoft.com/office/drawing/2014/main" id="{70813705-AE8B-4E40-BEA4-5638D6E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Rozdělení práce</a:t>
            </a:r>
          </a:p>
        </p:txBody>
      </p:sp>
      <p:cxnSp>
        <p:nvCxnSpPr>
          <p:cNvPr id="2" name="Přímá spojnice 1">
            <a:extLst>
              <a:ext uri="{FF2B5EF4-FFF2-40B4-BE49-F238E27FC236}">
                <a16:creationId xmlns:a16="http://schemas.microsoft.com/office/drawing/2014/main" id="{52B7C780-CA59-4911-BD32-F61624F96D52}"/>
              </a:ext>
            </a:extLst>
          </p:cNvPr>
          <p:cNvCxnSpPr>
            <a:cxnSpLocks/>
          </p:cNvCxnSpPr>
          <p:nvPr/>
        </p:nvCxnSpPr>
        <p:spPr>
          <a:xfrm>
            <a:off x="4432169" y="2507531"/>
            <a:ext cx="3327662" cy="0"/>
          </a:xfrm>
          <a:prstGeom prst="line">
            <a:avLst/>
          </a:prstGeom>
          <a:ln w="47625"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1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datum 5">
            <a:extLst>
              <a:ext uri="{FF2B5EF4-FFF2-40B4-BE49-F238E27FC236}">
                <a16:creationId xmlns:a16="http://schemas.microsoft.com/office/drawing/2014/main" id="{70AD90FA-D004-4C36-94A0-99C845D4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318-787E-4ED1-A9A4-C01F85A0A8FE}" type="datetime1">
              <a:rPr lang="cs-CZ" smtClean="0"/>
              <a:t>10.12.2021</a:t>
            </a:fld>
            <a:endParaRPr lang="cs-CZ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D6F5D854-1F46-4B31-9AFD-9074C746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616431CC-6E83-46F2-B02A-AA3D8BF9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5</a:t>
            </a:fld>
            <a:endParaRPr lang="cs-CZ"/>
          </a:p>
        </p:txBody>
      </p:sp>
      <p:sp>
        <p:nvSpPr>
          <p:cNvPr id="9" name="Nadpis 8">
            <a:extLst>
              <a:ext uri="{FF2B5EF4-FFF2-40B4-BE49-F238E27FC236}">
                <a16:creationId xmlns:a16="http://schemas.microsoft.com/office/drawing/2014/main" id="{22DD1E5C-086B-4FB0-A2F5-755D46D4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Řešení:   P</a:t>
            </a:r>
            <a:r>
              <a:rPr lang="cs-CZ" b="1" dirty="0"/>
              <a:t>ostup</a:t>
            </a: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8E1880E3-7FB3-4D2E-831E-CDCA0DDCF5EB}"/>
              </a:ext>
            </a:extLst>
          </p:cNvPr>
          <p:cNvGrpSpPr/>
          <p:nvPr/>
        </p:nvGrpSpPr>
        <p:grpSpPr>
          <a:xfrm>
            <a:off x="744675" y="2451972"/>
            <a:ext cx="10702650" cy="1954057"/>
            <a:chOff x="289883" y="1911712"/>
            <a:chExt cx="10702650" cy="1954057"/>
          </a:xfrm>
        </p:grpSpPr>
        <p:grpSp>
          <p:nvGrpSpPr>
            <p:cNvPr id="16" name="Skupina 15">
              <a:extLst>
                <a:ext uri="{FF2B5EF4-FFF2-40B4-BE49-F238E27FC236}">
                  <a16:creationId xmlns:a16="http://schemas.microsoft.com/office/drawing/2014/main" id="{0D49CC79-9347-4BDC-A36C-1A1B620AAA9D}"/>
                </a:ext>
              </a:extLst>
            </p:cNvPr>
            <p:cNvGrpSpPr/>
            <p:nvPr/>
          </p:nvGrpSpPr>
          <p:grpSpPr>
            <a:xfrm>
              <a:off x="289883" y="1911712"/>
              <a:ext cx="1558632" cy="1954057"/>
              <a:chOff x="5226196" y="1679816"/>
              <a:chExt cx="1558632" cy="1954057"/>
            </a:xfrm>
          </p:grpSpPr>
          <p:pic>
            <p:nvPicPr>
              <p:cNvPr id="14" name="Grafický objekt 13" descr="Rozhodovací diagram">
                <a:extLst>
                  <a:ext uri="{FF2B5EF4-FFF2-40B4-BE49-F238E27FC236}">
                    <a16:creationId xmlns:a16="http://schemas.microsoft.com/office/drawing/2014/main" id="{8C485364-CEF8-40AA-925D-7DB139A3C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25112" y="1679816"/>
                <a:ext cx="1360800" cy="1360800"/>
              </a:xfrm>
              <a:prstGeom prst="rect">
                <a:avLst/>
              </a:prstGeom>
            </p:spPr>
          </p:pic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DA9D20EF-F576-481C-B7D9-A6837CE91AA4}"/>
                  </a:ext>
                </a:extLst>
              </p:cNvPr>
              <p:cNvSpPr txBox="1"/>
              <p:nvPr/>
            </p:nvSpPr>
            <p:spPr>
              <a:xfrm>
                <a:off x="5226196" y="3264541"/>
                <a:ext cx="1558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dirty="0">
                    <a:solidFill>
                      <a:schemeClr val="accent2">
                        <a:lumMod val="75000"/>
                      </a:schemeClr>
                    </a:solidFill>
                  </a:rPr>
                  <a:t>diagrams.net</a:t>
                </a:r>
              </a:p>
            </p:txBody>
          </p:sp>
        </p:grpSp>
        <p:grpSp>
          <p:nvGrpSpPr>
            <p:cNvPr id="17" name="Skupina 16">
              <a:extLst>
                <a:ext uri="{FF2B5EF4-FFF2-40B4-BE49-F238E27FC236}">
                  <a16:creationId xmlns:a16="http://schemas.microsoft.com/office/drawing/2014/main" id="{4B4A444C-75E5-4042-A0C5-8136E6E62CFC}"/>
                </a:ext>
              </a:extLst>
            </p:cNvPr>
            <p:cNvGrpSpPr/>
            <p:nvPr/>
          </p:nvGrpSpPr>
          <p:grpSpPr>
            <a:xfrm>
              <a:off x="2982801" y="1911712"/>
              <a:ext cx="2471116" cy="1954057"/>
              <a:chOff x="2911459" y="1591641"/>
              <a:chExt cx="2471116" cy="1954057"/>
            </a:xfrm>
          </p:grpSpPr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AB8E47B4-1CC9-4C73-9E9B-183117778190}"/>
                  </a:ext>
                </a:extLst>
              </p:cNvPr>
              <p:cNvSpPr txBox="1"/>
              <p:nvPr/>
            </p:nvSpPr>
            <p:spPr>
              <a:xfrm>
                <a:off x="2911459" y="3176366"/>
                <a:ext cx="2471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dirty="0">
                    <a:solidFill>
                      <a:schemeClr val="accent1">
                        <a:lumMod val="50000"/>
                      </a:schemeClr>
                    </a:solidFill>
                  </a:rPr>
                  <a:t>.NET Windows </a:t>
                </a:r>
                <a:r>
                  <a:rPr lang="cs-CZ" dirty="0" err="1">
                    <a:solidFill>
                      <a:schemeClr val="accent1">
                        <a:lumMod val="50000"/>
                      </a:schemeClr>
                    </a:solidFill>
                  </a:rPr>
                  <a:t>Forms</a:t>
                </a:r>
                <a:endParaRPr lang="cs-CZ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0A250C3-AB85-4875-BF2C-0F40AC1DE4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0893" y="1591641"/>
                <a:ext cx="1212247" cy="1362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Skupina 18">
              <a:extLst>
                <a:ext uri="{FF2B5EF4-FFF2-40B4-BE49-F238E27FC236}">
                  <a16:creationId xmlns:a16="http://schemas.microsoft.com/office/drawing/2014/main" id="{CC342268-88D3-4BEC-98C7-27195127170A}"/>
                </a:ext>
              </a:extLst>
            </p:cNvPr>
            <p:cNvGrpSpPr/>
            <p:nvPr/>
          </p:nvGrpSpPr>
          <p:grpSpPr>
            <a:xfrm>
              <a:off x="6738084" y="1911713"/>
              <a:ext cx="1362075" cy="1954056"/>
              <a:chOff x="7436853" y="2441549"/>
              <a:chExt cx="1362075" cy="1954056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B4375052-59D3-4335-AE2A-0696A44C43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6853" y="2441549"/>
                <a:ext cx="1362075" cy="1362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897BFF2C-5045-4F76-BD45-680762461F79}"/>
                  </a:ext>
                </a:extLst>
              </p:cNvPr>
              <p:cNvSpPr txBox="1"/>
              <p:nvPr/>
            </p:nvSpPr>
            <p:spPr>
              <a:xfrm>
                <a:off x="7436853" y="4026273"/>
                <a:ext cx="136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dirty="0">
                    <a:solidFill>
                      <a:schemeClr val="accent4">
                        <a:lumMod val="75000"/>
                      </a:schemeClr>
                    </a:solidFill>
                  </a:rPr>
                  <a:t>Python</a:t>
                </a:r>
              </a:p>
            </p:txBody>
          </p:sp>
        </p:grpSp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13198361-5803-40A1-9658-D9FE481939B6}"/>
                </a:ext>
              </a:extLst>
            </p:cNvPr>
            <p:cNvGrpSpPr/>
            <p:nvPr/>
          </p:nvGrpSpPr>
          <p:grpSpPr>
            <a:xfrm>
              <a:off x="9388461" y="1911712"/>
              <a:ext cx="1604072" cy="1954057"/>
              <a:chOff x="8409709" y="1919816"/>
              <a:chExt cx="1604072" cy="1954057"/>
            </a:xfrm>
          </p:grpSpPr>
          <p:pic>
            <p:nvPicPr>
              <p:cNvPr id="1030" name="Picture 6" descr="M5Stack">
                <a:extLst>
                  <a:ext uri="{FF2B5EF4-FFF2-40B4-BE49-F238E27FC236}">
                    <a16:creationId xmlns:a16="http://schemas.microsoft.com/office/drawing/2014/main" id="{70DA08A5-4523-48A8-BE80-68B147601C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9709" y="1919816"/>
                <a:ext cx="1604072" cy="136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ovéPole 23">
                <a:extLst>
                  <a:ext uri="{FF2B5EF4-FFF2-40B4-BE49-F238E27FC236}">
                    <a16:creationId xmlns:a16="http://schemas.microsoft.com/office/drawing/2014/main" id="{105C5A63-0F86-48DE-97BD-339443FF127D}"/>
                  </a:ext>
                </a:extLst>
              </p:cNvPr>
              <p:cNvSpPr txBox="1"/>
              <p:nvPr/>
            </p:nvSpPr>
            <p:spPr>
              <a:xfrm>
                <a:off x="8409709" y="3504541"/>
                <a:ext cx="1604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dirty="0" err="1">
                    <a:solidFill>
                      <a:srgbClr val="005E92"/>
                    </a:solidFill>
                  </a:rPr>
                  <a:t>Blockly</a:t>
                </a:r>
                <a:endParaRPr lang="cs-CZ" dirty="0">
                  <a:solidFill>
                    <a:srgbClr val="005E92"/>
                  </a:solidFill>
                </a:endParaRPr>
              </a:p>
            </p:txBody>
          </p:sp>
        </p:grpSp>
      </p:grpSp>
      <p:sp>
        <p:nvSpPr>
          <p:cNvPr id="37" name="Volný tvar: obrazec 36">
            <a:extLst>
              <a:ext uri="{FF2B5EF4-FFF2-40B4-BE49-F238E27FC236}">
                <a16:creationId xmlns:a16="http://schemas.microsoft.com/office/drawing/2014/main" id="{75F9DD30-93C1-4A06-886A-F484316D030A}"/>
              </a:ext>
            </a:extLst>
          </p:cNvPr>
          <p:cNvSpPr/>
          <p:nvPr/>
        </p:nvSpPr>
        <p:spPr>
          <a:xfrm>
            <a:off x="2880349" y="2865672"/>
            <a:ext cx="319087" cy="533400"/>
          </a:xfrm>
          <a:custGeom>
            <a:avLst/>
            <a:gdLst>
              <a:gd name="connsiteX0" fmla="*/ 119063 w 319087"/>
              <a:gd name="connsiteY0" fmla="*/ 0 h 533400"/>
              <a:gd name="connsiteX1" fmla="*/ 0 w 319087"/>
              <a:gd name="connsiteY1" fmla="*/ 0 h 533400"/>
              <a:gd name="connsiteX2" fmla="*/ 200025 w 319087"/>
              <a:gd name="connsiteY2" fmla="*/ 266700 h 533400"/>
              <a:gd name="connsiteX3" fmla="*/ 0 w 319087"/>
              <a:gd name="connsiteY3" fmla="*/ 533400 h 533400"/>
              <a:gd name="connsiteX4" fmla="*/ 119063 w 319087"/>
              <a:gd name="connsiteY4" fmla="*/ 533400 h 533400"/>
              <a:gd name="connsiteX5" fmla="*/ 319088 w 319087"/>
              <a:gd name="connsiteY5" fmla="*/ 266700 h 533400"/>
              <a:gd name="connsiteX6" fmla="*/ 119063 w 319087"/>
              <a:gd name="connsiteY6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119063" y="0"/>
                </a:move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9" name="Volný tvar: obrazec 38">
            <a:extLst>
              <a:ext uri="{FF2B5EF4-FFF2-40B4-BE49-F238E27FC236}">
                <a16:creationId xmlns:a16="http://schemas.microsoft.com/office/drawing/2014/main" id="{2F73F335-1D4C-4C72-9AE0-25432680D2BB}"/>
              </a:ext>
            </a:extLst>
          </p:cNvPr>
          <p:cNvSpPr/>
          <p:nvPr/>
        </p:nvSpPr>
        <p:spPr>
          <a:xfrm>
            <a:off x="2651749" y="2865672"/>
            <a:ext cx="319087" cy="533400"/>
          </a:xfrm>
          <a:custGeom>
            <a:avLst/>
            <a:gdLst>
              <a:gd name="connsiteX0" fmla="*/ 0 w 319087"/>
              <a:gd name="connsiteY0" fmla="*/ 533400 h 533400"/>
              <a:gd name="connsiteX1" fmla="*/ 119063 w 319087"/>
              <a:gd name="connsiteY1" fmla="*/ 533400 h 533400"/>
              <a:gd name="connsiteX2" fmla="*/ 319088 w 319087"/>
              <a:gd name="connsiteY2" fmla="*/ 266700 h 533400"/>
              <a:gd name="connsiteX3" fmla="*/ 119063 w 319087"/>
              <a:gd name="connsiteY3" fmla="*/ 0 h 533400"/>
              <a:gd name="connsiteX4" fmla="*/ 0 w 319087"/>
              <a:gd name="connsiteY4" fmla="*/ 0 h 533400"/>
              <a:gd name="connsiteX5" fmla="*/ 200025 w 319087"/>
              <a:gd name="connsiteY5" fmla="*/ 266700 h 533400"/>
              <a:gd name="connsiteX6" fmla="*/ 0 w 319087"/>
              <a:gd name="connsiteY6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0" y="533400"/>
                </a:move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40" name="Volný tvar: obrazec 39">
            <a:extLst>
              <a:ext uri="{FF2B5EF4-FFF2-40B4-BE49-F238E27FC236}">
                <a16:creationId xmlns:a16="http://schemas.microsoft.com/office/drawing/2014/main" id="{9301D758-4ED5-4449-93DA-B116979974B4}"/>
              </a:ext>
            </a:extLst>
          </p:cNvPr>
          <p:cNvSpPr/>
          <p:nvPr/>
        </p:nvSpPr>
        <p:spPr>
          <a:xfrm>
            <a:off x="3108949" y="2865672"/>
            <a:ext cx="319087" cy="533400"/>
          </a:xfrm>
          <a:custGeom>
            <a:avLst/>
            <a:gdLst>
              <a:gd name="connsiteX0" fmla="*/ 119063 w 319087"/>
              <a:gd name="connsiteY0" fmla="*/ 0 h 533400"/>
              <a:gd name="connsiteX1" fmla="*/ 0 w 319087"/>
              <a:gd name="connsiteY1" fmla="*/ 0 h 533400"/>
              <a:gd name="connsiteX2" fmla="*/ 200025 w 319087"/>
              <a:gd name="connsiteY2" fmla="*/ 266700 h 533400"/>
              <a:gd name="connsiteX3" fmla="*/ 0 w 319087"/>
              <a:gd name="connsiteY3" fmla="*/ 533400 h 533400"/>
              <a:gd name="connsiteX4" fmla="*/ 119063 w 319087"/>
              <a:gd name="connsiteY4" fmla="*/ 533400 h 533400"/>
              <a:gd name="connsiteX5" fmla="*/ 319088 w 319087"/>
              <a:gd name="connsiteY5" fmla="*/ 266700 h 533400"/>
              <a:gd name="connsiteX6" fmla="*/ 119063 w 319087"/>
              <a:gd name="connsiteY6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119063" y="0"/>
                </a:move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42" name="Volný tvar: obrazec 41">
            <a:extLst>
              <a:ext uri="{FF2B5EF4-FFF2-40B4-BE49-F238E27FC236}">
                <a16:creationId xmlns:a16="http://schemas.microsoft.com/office/drawing/2014/main" id="{7D6B5FB2-0D43-44AA-97FA-C1C38703749A}"/>
              </a:ext>
            </a:extLst>
          </p:cNvPr>
          <p:cNvSpPr/>
          <p:nvPr/>
        </p:nvSpPr>
        <p:spPr>
          <a:xfrm>
            <a:off x="6156388" y="2865672"/>
            <a:ext cx="319087" cy="533400"/>
          </a:xfrm>
          <a:custGeom>
            <a:avLst/>
            <a:gdLst>
              <a:gd name="connsiteX0" fmla="*/ 119063 w 319087"/>
              <a:gd name="connsiteY0" fmla="*/ 0 h 533400"/>
              <a:gd name="connsiteX1" fmla="*/ 0 w 319087"/>
              <a:gd name="connsiteY1" fmla="*/ 0 h 533400"/>
              <a:gd name="connsiteX2" fmla="*/ 200025 w 319087"/>
              <a:gd name="connsiteY2" fmla="*/ 266700 h 533400"/>
              <a:gd name="connsiteX3" fmla="*/ 0 w 319087"/>
              <a:gd name="connsiteY3" fmla="*/ 533400 h 533400"/>
              <a:gd name="connsiteX4" fmla="*/ 119063 w 319087"/>
              <a:gd name="connsiteY4" fmla="*/ 533400 h 533400"/>
              <a:gd name="connsiteX5" fmla="*/ 319088 w 319087"/>
              <a:gd name="connsiteY5" fmla="*/ 266700 h 533400"/>
              <a:gd name="connsiteX6" fmla="*/ 119063 w 319087"/>
              <a:gd name="connsiteY6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119063" y="0"/>
                </a:move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43" name="Volný tvar: obrazec 42">
            <a:extLst>
              <a:ext uri="{FF2B5EF4-FFF2-40B4-BE49-F238E27FC236}">
                <a16:creationId xmlns:a16="http://schemas.microsoft.com/office/drawing/2014/main" id="{D3581F4E-0A8C-4147-97BA-AB0DF4E3AE40}"/>
              </a:ext>
            </a:extLst>
          </p:cNvPr>
          <p:cNvSpPr/>
          <p:nvPr/>
        </p:nvSpPr>
        <p:spPr>
          <a:xfrm>
            <a:off x="5927788" y="2865672"/>
            <a:ext cx="319087" cy="533400"/>
          </a:xfrm>
          <a:custGeom>
            <a:avLst/>
            <a:gdLst>
              <a:gd name="connsiteX0" fmla="*/ 0 w 319087"/>
              <a:gd name="connsiteY0" fmla="*/ 533400 h 533400"/>
              <a:gd name="connsiteX1" fmla="*/ 119063 w 319087"/>
              <a:gd name="connsiteY1" fmla="*/ 533400 h 533400"/>
              <a:gd name="connsiteX2" fmla="*/ 319088 w 319087"/>
              <a:gd name="connsiteY2" fmla="*/ 266700 h 533400"/>
              <a:gd name="connsiteX3" fmla="*/ 119063 w 319087"/>
              <a:gd name="connsiteY3" fmla="*/ 0 h 533400"/>
              <a:gd name="connsiteX4" fmla="*/ 0 w 319087"/>
              <a:gd name="connsiteY4" fmla="*/ 0 h 533400"/>
              <a:gd name="connsiteX5" fmla="*/ 200025 w 319087"/>
              <a:gd name="connsiteY5" fmla="*/ 266700 h 533400"/>
              <a:gd name="connsiteX6" fmla="*/ 0 w 319087"/>
              <a:gd name="connsiteY6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0" y="533400"/>
                </a:move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44" name="Volný tvar: obrazec 43">
            <a:extLst>
              <a:ext uri="{FF2B5EF4-FFF2-40B4-BE49-F238E27FC236}">
                <a16:creationId xmlns:a16="http://schemas.microsoft.com/office/drawing/2014/main" id="{63F488D4-F490-47C4-99A7-09D5E369A950}"/>
              </a:ext>
            </a:extLst>
          </p:cNvPr>
          <p:cNvSpPr/>
          <p:nvPr/>
        </p:nvSpPr>
        <p:spPr>
          <a:xfrm>
            <a:off x="6384988" y="2865672"/>
            <a:ext cx="319087" cy="533400"/>
          </a:xfrm>
          <a:custGeom>
            <a:avLst/>
            <a:gdLst>
              <a:gd name="connsiteX0" fmla="*/ 119063 w 319087"/>
              <a:gd name="connsiteY0" fmla="*/ 0 h 533400"/>
              <a:gd name="connsiteX1" fmla="*/ 0 w 319087"/>
              <a:gd name="connsiteY1" fmla="*/ 0 h 533400"/>
              <a:gd name="connsiteX2" fmla="*/ 200025 w 319087"/>
              <a:gd name="connsiteY2" fmla="*/ 266700 h 533400"/>
              <a:gd name="connsiteX3" fmla="*/ 0 w 319087"/>
              <a:gd name="connsiteY3" fmla="*/ 533400 h 533400"/>
              <a:gd name="connsiteX4" fmla="*/ 119063 w 319087"/>
              <a:gd name="connsiteY4" fmla="*/ 533400 h 533400"/>
              <a:gd name="connsiteX5" fmla="*/ 319088 w 319087"/>
              <a:gd name="connsiteY5" fmla="*/ 266700 h 533400"/>
              <a:gd name="connsiteX6" fmla="*/ 119063 w 319087"/>
              <a:gd name="connsiteY6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119063" y="0"/>
                </a:move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46" name="Volný tvar: obrazec 45">
            <a:extLst>
              <a:ext uri="{FF2B5EF4-FFF2-40B4-BE49-F238E27FC236}">
                <a16:creationId xmlns:a16="http://schemas.microsoft.com/office/drawing/2014/main" id="{31BA68A8-DB9C-4F7C-9FAA-BD5DF59BF2CD}"/>
              </a:ext>
            </a:extLst>
          </p:cNvPr>
          <p:cNvSpPr/>
          <p:nvPr/>
        </p:nvSpPr>
        <p:spPr>
          <a:xfrm>
            <a:off x="9044320" y="2865672"/>
            <a:ext cx="319087" cy="533400"/>
          </a:xfrm>
          <a:custGeom>
            <a:avLst/>
            <a:gdLst>
              <a:gd name="connsiteX0" fmla="*/ 119063 w 319087"/>
              <a:gd name="connsiteY0" fmla="*/ 0 h 533400"/>
              <a:gd name="connsiteX1" fmla="*/ 0 w 319087"/>
              <a:gd name="connsiteY1" fmla="*/ 0 h 533400"/>
              <a:gd name="connsiteX2" fmla="*/ 200025 w 319087"/>
              <a:gd name="connsiteY2" fmla="*/ 266700 h 533400"/>
              <a:gd name="connsiteX3" fmla="*/ 0 w 319087"/>
              <a:gd name="connsiteY3" fmla="*/ 533400 h 533400"/>
              <a:gd name="connsiteX4" fmla="*/ 119063 w 319087"/>
              <a:gd name="connsiteY4" fmla="*/ 533400 h 533400"/>
              <a:gd name="connsiteX5" fmla="*/ 319088 w 319087"/>
              <a:gd name="connsiteY5" fmla="*/ 266700 h 533400"/>
              <a:gd name="connsiteX6" fmla="*/ 119063 w 319087"/>
              <a:gd name="connsiteY6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119063" y="0"/>
                </a:move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47" name="Volný tvar: obrazec 46">
            <a:extLst>
              <a:ext uri="{FF2B5EF4-FFF2-40B4-BE49-F238E27FC236}">
                <a16:creationId xmlns:a16="http://schemas.microsoft.com/office/drawing/2014/main" id="{D7DAAAC3-C671-48C5-A4E1-06E8ED0BDA87}"/>
              </a:ext>
            </a:extLst>
          </p:cNvPr>
          <p:cNvSpPr/>
          <p:nvPr/>
        </p:nvSpPr>
        <p:spPr>
          <a:xfrm>
            <a:off x="8815720" y="2865672"/>
            <a:ext cx="319087" cy="533400"/>
          </a:xfrm>
          <a:custGeom>
            <a:avLst/>
            <a:gdLst>
              <a:gd name="connsiteX0" fmla="*/ 0 w 319087"/>
              <a:gd name="connsiteY0" fmla="*/ 533400 h 533400"/>
              <a:gd name="connsiteX1" fmla="*/ 119063 w 319087"/>
              <a:gd name="connsiteY1" fmla="*/ 533400 h 533400"/>
              <a:gd name="connsiteX2" fmla="*/ 319088 w 319087"/>
              <a:gd name="connsiteY2" fmla="*/ 266700 h 533400"/>
              <a:gd name="connsiteX3" fmla="*/ 119063 w 319087"/>
              <a:gd name="connsiteY3" fmla="*/ 0 h 533400"/>
              <a:gd name="connsiteX4" fmla="*/ 0 w 319087"/>
              <a:gd name="connsiteY4" fmla="*/ 0 h 533400"/>
              <a:gd name="connsiteX5" fmla="*/ 200025 w 319087"/>
              <a:gd name="connsiteY5" fmla="*/ 266700 h 533400"/>
              <a:gd name="connsiteX6" fmla="*/ 0 w 319087"/>
              <a:gd name="connsiteY6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0" y="533400"/>
                </a:move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48" name="Volný tvar: obrazec 47">
            <a:extLst>
              <a:ext uri="{FF2B5EF4-FFF2-40B4-BE49-F238E27FC236}">
                <a16:creationId xmlns:a16="http://schemas.microsoft.com/office/drawing/2014/main" id="{0ABCFE11-5C62-47E1-92AA-9B9A59072CE7}"/>
              </a:ext>
            </a:extLst>
          </p:cNvPr>
          <p:cNvSpPr/>
          <p:nvPr/>
        </p:nvSpPr>
        <p:spPr>
          <a:xfrm>
            <a:off x="9272920" y="2865672"/>
            <a:ext cx="319087" cy="533400"/>
          </a:xfrm>
          <a:custGeom>
            <a:avLst/>
            <a:gdLst>
              <a:gd name="connsiteX0" fmla="*/ 119063 w 319087"/>
              <a:gd name="connsiteY0" fmla="*/ 0 h 533400"/>
              <a:gd name="connsiteX1" fmla="*/ 0 w 319087"/>
              <a:gd name="connsiteY1" fmla="*/ 0 h 533400"/>
              <a:gd name="connsiteX2" fmla="*/ 200025 w 319087"/>
              <a:gd name="connsiteY2" fmla="*/ 266700 h 533400"/>
              <a:gd name="connsiteX3" fmla="*/ 0 w 319087"/>
              <a:gd name="connsiteY3" fmla="*/ 533400 h 533400"/>
              <a:gd name="connsiteX4" fmla="*/ 119063 w 319087"/>
              <a:gd name="connsiteY4" fmla="*/ 533400 h 533400"/>
              <a:gd name="connsiteX5" fmla="*/ 319088 w 319087"/>
              <a:gd name="connsiteY5" fmla="*/ 266700 h 533400"/>
              <a:gd name="connsiteX6" fmla="*/ 119063 w 319087"/>
              <a:gd name="connsiteY6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119063" y="0"/>
                </a:move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5E86DF27-CC2B-4A95-A9DE-EA91E2AAB9BB}"/>
              </a:ext>
            </a:extLst>
          </p:cNvPr>
          <p:cNvSpPr txBox="1"/>
          <p:nvPr/>
        </p:nvSpPr>
        <p:spPr>
          <a:xfrm>
            <a:off x="3428036" y="4444013"/>
            <a:ext cx="247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simulátor</a:t>
            </a:r>
          </a:p>
        </p:txBody>
      </p:sp>
    </p:spTree>
    <p:extLst>
      <p:ext uri="{BB962C8B-B14F-4D97-AF65-F5344CB8AC3E}">
        <p14:creationId xmlns:p14="http://schemas.microsoft.com/office/powerpoint/2010/main" val="4106086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AD1AAC6-82EF-4B15-A473-9E052265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F9B3-0B2B-4136-8DD4-4BC1DA15DB87}" type="datetime1">
              <a:rPr lang="cs-CZ" smtClean="0"/>
              <a:t>10.12.2021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98DCCEF-61A6-49E6-9E9A-4F0142C5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9D3CA36-EA89-41D1-BEB0-5465754E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6</a:t>
            </a:fld>
            <a:endParaRPr lang="cs-CZ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17C781CA-AB7E-4F84-97ED-E8B8FD0A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Řešení:   </a:t>
            </a:r>
            <a:r>
              <a:rPr lang="cs-CZ" b="1" dirty="0"/>
              <a:t>diagram</a:t>
            </a:r>
          </a:p>
        </p:txBody>
      </p:sp>
      <p:pic>
        <p:nvPicPr>
          <p:cNvPr id="2050" name="Picture 2" descr="Popis není dostupný.">
            <a:extLst>
              <a:ext uri="{FF2B5EF4-FFF2-40B4-BE49-F238E27FC236}">
                <a16:creationId xmlns:a16="http://schemas.microsoft.com/office/drawing/2014/main" id="{BA675FAD-3F56-4EED-BDE5-FB939CDD2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240631" y="694614"/>
            <a:ext cx="3102769" cy="546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pis není dostupný.">
            <a:extLst>
              <a:ext uri="{FF2B5EF4-FFF2-40B4-BE49-F238E27FC236}">
                <a16:creationId xmlns:a16="http://schemas.microsoft.com/office/drawing/2014/main" id="{B7DF10B5-CE4C-4964-B6FC-D15CF393E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44444"/>
          <a:stretch/>
        </p:blipFill>
        <p:spPr bwMode="auto">
          <a:xfrm>
            <a:off x="5356587" y="800474"/>
            <a:ext cx="5476875" cy="53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55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AC08F3A-062E-4448-BFF4-F599EA38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F9B3-0B2B-4136-8DD4-4BC1DA15DB87}" type="datetime1">
              <a:rPr lang="cs-CZ" smtClean="0"/>
              <a:t>10.12.2021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E67A0C5-0A08-4ED9-A4F3-7E34159D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37719C0-01AD-45B0-9A9E-7C531BA6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7</a:t>
            </a:fld>
            <a:endParaRPr lang="cs-CZ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00CB086-05C0-4609-83FF-DA411466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Řešení:   </a:t>
            </a:r>
            <a:r>
              <a:rPr lang="cs-CZ" b="1" dirty="0"/>
              <a:t>C# .Net Framework – Windows </a:t>
            </a:r>
            <a:r>
              <a:rPr lang="cs-CZ" b="1" dirty="0" err="1"/>
              <a:t>Forms</a:t>
            </a:r>
            <a:endParaRPr lang="cs-CZ" b="1" dirty="0"/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F20E9A2E-3FC2-4FD1-A8AF-3CD1C2C9AE13}"/>
              </a:ext>
            </a:extLst>
          </p:cNvPr>
          <p:cNvGrpSpPr/>
          <p:nvPr/>
        </p:nvGrpSpPr>
        <p:grpSpPr>
          <a:xfrm>
            <a:off x="520118" y="844527"/>
            <a:ext cx="4376212" cy="5232870"/>
            <a:chOff x="520118" y="844527"/>
            <a:chExt cx="4376212" cy="5232870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50E03CE4-5D79-428B-BA0D-0978BC6B4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118" y="844527"/>
              <a:ext cx="4376212" cy="492509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9BCEDA7A-A87A-457D-AEF5-4DAA2ED1C9EB}"/>
                </a:ext>
              </a:extLst>
            </p:cNvPr>
            <p:cNvSpPr txBox="1"/>
            <p:nvPr/>
          </p:nvSpPr>
          <p:spPr>
            <a:xfrm>
              <a:off x="520118" y="5769620"/>
              <a:ext cx="247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400" dirty="0">
                  <a:solidFill>
                    <a:schemeClr val="bg1">
                      <a:lumMod val="65000"/>
                    </a:schemeClr>
                  </a:solidFill>
                </a:rPr>
                <a:t>Hlavní část kódu simulátoru</a:t>
              </a:r>
            </a:p>
          </p:txBody>
        </p:sp>
      </p:grp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71865E9C-4F5B-42E0-A8EE-A87485D27C42}"/>
              </a:ext>
            </a:extLst>
          </p:cNvPr>
          <p:cNvGrpSpPr/>
          <p:nvPr/>
        </p:nvGrpSpPr>
        <p:grpSpPr>
          <a:xfrm>
            <a:off x="5674570" y="1342052"/>
            <a:ext cx="5872060" cy="3930041"/>
            <a:chOff x="5674570" y="844527"/>
            <a:chExt cx="5872060" cy="3930041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A36CD587-A253-4CDC-9347-E41905359A22}"/>
                </a:ext>
              </a:extLst>
            </p:cNvPr>
            <p:cNvGrpSpPr/>
            <p:nvPr/>
          </p:nvGrpSpPr>
          <p:grpSpPr>
            <a:xfrm>
              <a:off x="5674570" y="844527"/>
              <a:ext cx="5872060" cy="3622970"/>
              <a:chOff x="5348287" y="990600"/>
              <a:chExt cx="4959606" cy="3060000"/>
            </a:xfrm>
          </p:grpSpPr>
          <p:pic>
            <p:nvPicPr>
              <p:cNvPr id="10" name="Obrázek 9">
                <a:extLst>
                  <a:ext uri="{FF2B5EF4-FFF2-40B4-BE49-F238E27FC236}">
                    <a16:creationId xmlns:a16="http://schemas.microsoft.com/office/drawing/2014/main" id="{4CA42556-3182-4134-8BC3-99B3AA15AD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1332" y="990600"/>
                <a:ext cx="2376561" cy="3059404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  <p:pic>
            <p:nvPicPr>
              <p:cNvPr id="12" name="Obrázek 11">
                <a:extLst>
                  <a:ext uri="{FF2B5EF4-FFF2-40B4-BE49-F238E27FC236}">
                    <a16:creationId xmlns:a16="http://schemas.microsoft.com/office/drawing/2014/main" id="{09BC86E7-752D-45B8-9AFD-6738077C5C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92" t="1309" r="1515" b="1"/>
              <a:stretch/>
            </p:blipFill>
            <p:spPr>
              <a:xfrm>
                <a:off x="5348287" y="990600"/>
                <a:ext cx="2360224" cy="306000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</p:grp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B3C51D83-2A20-4364-A2DF-8C043A90F089}"/>
                </a:ext>
              </a:extLst>
            </p:cNvPr>
            <p:cNvSpPr txBox="1"/>
            <p:nvPr/>
          </p:nvSpPr>
          <p:spPr>
            <a:xfrm>
              <a:off x="5674570" y="4466791"/>
              <a:ext cx="5112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400" dirty="0">
                  <a:solidFill>
                    <a:schemeClr val="bg1">
                      <a:lumMod val="65000"/>
                    </a:schemeClr>
                  </a:solidFill>
                </a:rPr>
                <a:t>Okno simulátoru: vlevo aktivní alarm, vpravo neaktivní alarm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357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017092F6-2152-4FBE-9BC9-1A703F7C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Řešení:   </a:t>
            </a:r>
            <a:r>
              <a:rPr lang="cs-CZ" b="1" dirty="0"/>
              <a:t>Python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104F2AA3-3AEE-483E-92EC-F6C6BEDDC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261" y="1062059"/>
            <a:ext cx="4787537" cy="4744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dirty="0"/>
              <a:t>Neznalost Pythonu</a:t>
            </a:r>
          </a:p>
          <a:p>
            <a:pPr marL="0" indent="0" algn="ctr">
              <a:buNone/>
            </a:pPr>
            <a:endParaRPr lang="cs-CZ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cs-CZ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cs-CZ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cs-CZ" dirty="0">
                <a:sym typeface="Wingdings" panose="05000000000000000000" pitchFamily="2" charset="2"/>
              </a:rPr>
              <a:t>Nejistota v kódu</a:t>
            </a:r>
          </a:p>
          <a:p>
            <a:pPr marL="0" indent="0" algn="ctr">
              <a:buNone/>
            </a:pPr>
            <a:endParaRPr lang="cs-CZ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cs-CZ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cs-CZ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cs-CZ" dirty="0" err="1">
                <a:sym typeface="Wingdings" panose="05000000000000000000" pitchFamily="2" charset="2"/>
              </a:rPr>
              <a:t>Blockly</a:t>
            </a:r>
            <a:endParaRPr lang="cs-CZ" dirty="0">
              <a:sym typeface="Wingdings" panose="05000000000000000000" pitchFamily="2" charset="2"/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7C0A017-5DA4-4C5C-BDF0-237BA2C5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F9B3-0B2B-4136-8DD4-4BC1DA15DB87}" type="datetime1">
              <a:rPr lang="cs-CZ" smtClean="0"/>
              <a:t>10.12.2021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B9C5B1C-183B-46F5-8BC7-B811EFD1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0015F31-7F97-45FD-82EE-21EDDA4A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8</a:t>
            </a:fld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DD09466-FB82-42EE-A91A-1057D634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750" y="715910"/>
            <a:ext cx="5722328" cy="5453495"/>
          </a:xfrm>
          <a:prstGeom prst="rect">
            <a:avLst/>
          </a:prstGeom>
        </p:spPr>
      </p:pic>
      <p:pic>
        <p:nvPicPr>
          <p:cNvPr id="12" name="Grafický objekt 11" descr="Tenká rovná šipka">
            <a:extLst>
              <a:ext uri="{FF2B5EF4-FFF2-40B4-BE49-F238E27FC236}">
                <a16:creationId xmlns:a16="http://schemas.microsoft.com/office/drawing/2014/main" id="{B888461F-1CC9-4B7E-9A49-4EE694C86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299266" y="1725487"/>
            <a:ext cx="1321525" cy="1321525"/>
          </a:xfrm>
          <a:prstGeom prst="rect">
            <a:avLst/>
          </a:prstGeom>
        </p:spPr>
      </p:pic>
      <p:pic>
        <p:nvPicPr>
          <p:cNvPr id="14" name="Grafický objekt 13" descr="Tenká rovná šipka">
            <a:extLst>
              <a:ext uri="{FF2B5EF4-FFF2-40B4-BE49-F238E27FC236}">
                <a16:creationId xmlns:a16="http://schemas.microsoft.com/office/drawing/2014/main" id="{4FFCD6DD-0516-4B39-B596-AE0F4602A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299266" y="3759728"/>
            <a:ext cx="1321525" cy="13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6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5926FA-E534-41F6-B76E-1DE72CC2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Řešení:   </a:t>
            </a:r>
            <a:r>
              <a:rPr lang="cs-CZ" b="1" dirty="0"/>
              <a:t>M5Stack - </a:t>
            </a:r>
            <a:r>
              <a:rPr lang="cs-CZ" b="1" dirty="0" err="1"/>
              <a:t>Blockly</a:t>
            </a:r>
            <a:endParaRPr lang="cs-CZ" b="1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2CB2863F-4752-4D14-98C5-9E544BF18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Potřebná zařízení, ukázka kódu, MQTT, Node-RED 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61AD94-80A3-4F4D-B092-D1BDCD2E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9A2C-6962-4816-9EC9-2CDFF432D1CC}" type="datetime1">
              <a:rPr lang="cs-CZ" smtClean="0"/>
              <a:t>10.12.2021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A75F2B9-9138-402C-95E8-28FDB833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Zabezpečovací systém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E0BDC55-6E8B-40BE-9A4D-A762E537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4015-5F39-4D5B-9A46-D9CE1DC4D61B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647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lastní 2">
      <a:majorFont>
        <a:latin typeface="TT Polls"/>
        <a:ea typeface=""/>
        <a:cs typeface=""/>
      </a:majorFont>
      <a:minorFont>
        <a:latin typeface="TT Poll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425</Words>
  <Application>Microsoft Office PowerPoint</Application>
  <PresentationFormat>Širokoúhlá obrazovka</PresentationFormat>
  <Paragraphs>149</Paragraphs>
  <Slides>20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4" baseType="lpstr">
      <vt:lpstr>Arial</vt:lpstr>
      <vt:lpstr>Calibri</vt:lpstr>
      <vt:lpstr>TT Polls</vt:lpstr>
      <vt:lpstr>Motiv Office</vt:lpstr>
      <vt:lpstr>Zabezpečovací systém</vt:lpstr>
      <vt:lpstr>Zadání</vt:lpstr>
      <vt:lpstr>Rozdělení práce</vt:lpstr>
      <vt:lpstr>Rozdělení práce</vt:lpstr>
      <vt:lpstr>Řešení:   Postup</vt:lpstr>
      <vt:lpstr>Řešení:   diagram</vt:lpstr>
      <vt:lpstr>Řešení:   C# .Net Framework – Windows Forms</vt:lpstr>
      <vt:lpstr>Řešení:   Python</vt:lpstr>
      <vt:lpstr>Řešení:   M5Stack - Blockly</vt:lpstr>
      <vt:lpstr>Potřebná zařízení</vt:lpstr>
      <vt:lpstr>Hlavní řídící jednotka - setup</vt:lpstr>
      <vt:lpstr>Hlavní řídící jednotka - timer</vt:lpstr>
      <vt:lpstr>Hlavní řídící jednotka - timer</vt:lpstr>
      <vt:lpstr>Hlavní řídící jednotka - MQTT</vt:lpstr>
      <vt:lpstr>Hlavní řídící jednotka - MQTT</vt:lpstr>
      <vt:lpstr>Senzor pohybu</vt:lpstr>
      <vt:lpstr>Externí siréna a relé</vt:lpstr>
      <vt:lpstr>MQTT komunikace</vt:lpstr>
      <vt:lpstr>Node-RED - dashboard</vt:lpstr>
      <vt:lpstr>Praktická ukázka…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Michal Kolman</dc:creator>
  <cp:lastModifiedBy>Michal Kolman</cp:lastModifiedBy>
  <cp:revision>20</cp:revision>
  <dcterms:created xsi:type="dcterms:W3CDTF">2021-11-21T10:54:16Z</dcterms:created>
  <dcterms:modified xsi:type="dcterms:W3CDTF">2021-12-10T08:30:30Z</dcterms:modified>
</cp:coreProperties>
</file>