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083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3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3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11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7BA80-9364-86C2-BDFD-B7E637F53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EFF13-050D-14A0-C588-2D8FD7ED1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Some additional text</a:t>
            </a:r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F5226B98-DCC0-850D-41AE-9E23EFC98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03" b="556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82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B088-BFB5-7460-D5B3-6748652D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Lalalal</a:t>
            </a:r>
            <a:r>
              <a:rPr lang="en-US" dirty="0"/>
              <a:t>	</a:t>
            </a:r>
            <a:r>
              <a:rPr lang="en-US" dirty="0" err="1"/>
              <a:t>lalala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17A3-D309-E408-3766-E524347E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asdfasdfasddf</a:t>
            </a:r>
          </a:p>
        </p:txBody>
      </p:sp>
    </p:spTree>
    <p:extLst>
      <p:ext uri="{BB962C8B-B14F-4D97-AF65-F5344CB8AC3E}">
        <p14:creationId xmlns:p14="http://schemas.microsoft.com/office/powerpoint/2010/main" val="49579408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 Light</vt:lpstr>
      <vt:lpstr>Rockwell Nova Light</vt:lpstr>
      <vt:lpstr>Wingdings</vt:lpstr>
      <vt:lpstr>LeafVTI</vt:lpstr>
      <vt:lpstr>Text</vt:lpstr>
      <vt:lpstr>Lalalal lalala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Kyle Olmstead</dc:creator>
  <cp:lastModifiedBy>Kyle Olmstead</cp:lastModifiedBy>
  <cp:revision>1</cp:revision>
  <dcterms:created xsi:type="dcterms:W3CDTF">2022-11-10T20:32:32Z</dcterms:created>
  <dcterms:modified xsi:type="dcterms:W3CDTF">2022-11-10T20:33:16Z</dcterms:modified>
</cp:coreProperties>
</file>