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85F9E-B03F-01C9-92A1-0C05CB7C54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843E40-D50D-5C41-9697-12D215EADA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E5391-2A6C-31E4-8CC1-29A77AC02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9484-83BF-4390-8150-7DE33B885406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A0566-6B15-E500-F7C8-858AB60AE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D98E8-08CE-A6B1-60C9-A3D2C8002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BB0B-B8DE-438D-8543-D70A0CF74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51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C5D8E-6BA7-CB30-B5EA-0BF6D2655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41362E-A501-A8A0-FBAD-B45A1A436F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BE3EA-1E42-58F9-8759-2B6C2C00D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9484-83BF-4390-8150-7DE33B885406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6EF6D-906C-3A1C-7659-AA9076F76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1A034-399D-1861-BA48-20E756FBC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BB0B-B8DE-438D-8543-D70A0CF74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58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EA708B-2A49-7D87-E1BA-66CDACE973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9C8D6-EDC7-8DC1-77B1-90FE8F9112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64C45-273C-6242-8F43-9AE5F555E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9484-83BF-4390-8150-7DE33B885406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A027A-5B1B-1305-8944-196621A83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4BDB8-8D3D-7D31-64A9-5BE8AFA0E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BB0B-B8DE-438D-8543-D70A0CF74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832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F52F6-229A-32FA-255F-A85F0FBAD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F47B2-307D-0C34-3A2B-B6CD10841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4F773-7BE0-8441-97C6-53749558E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9484-83BF-4390-8150-7DE33B885406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3363E-29FA-2C96-0385-9ABF7E05E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6663B-B73E-D4C7-F0C0-8128EC48E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BB0B-B8DE-438D-8543-D70A0CF74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132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7EF6D-27FD-805D-8B7A-777557214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E2408-702C-1C7C-48BE-B5573DCD6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794DA-6FFB-1408-A725-A0341B076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9484-83BF-4390-8150-7DE33B885406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6EFE8-C845-9BE0-19A6-F4FA52141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79C3E-0157-6F78-5CB0-0D3464A01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BB0B-B8DE-438D-8543-D70A0CF74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191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D4828-71ED-1FC2-89E7-9B5DA343D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FF0A4-79ED-FB28-793C-CBABF4710E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9362D8-9468-7B46-9F98-0FD88E264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9EE77-3594-B342-DD83-BBFFB8F90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9484-83BF-4390-8150-7DE33B885406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FBD46-2A71-B782-636E-887BB3171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B5503B-D770-A45D-8C1B-C0EA392EA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BB0B-B8DE-438D-8543-D70A0CF74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61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B3C85-226C-1EA1-DBC5-67C57D491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369A6-2F26-AC88-E7AF-70692A533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857F1B-B1E3-B321-EF52-567792FEFD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A72B86-6455-0B66-9168-90D4F0606E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9E27C5-02C8-C6E0-C4E2-C051603EB5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22BA9B-06C4-C7A3-A6C1-BB20BEE6A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9484-83BF-4390-8150-7DE33B885406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B1C032-9C77-380D-D0E7-B9A5F4CFD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27CEFA-3B27-8A59-B552-A6EC74056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BB0B-B8DE-438D-8543-D70A0CF74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078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F87C9-5E48-AFDE-65C1-6B422424D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900BD9-B0EE-D84D-CB02-D7B352ECA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9484-83BF-4390-8150-7DE33B885406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B908EE-800D-9C3D-ED0B-44F66C6CB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6EAD34-4F9C-D7CD-3CF9-E07BB19AA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BB0B-B8DE-438D-8543-D70A0CF74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47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490A94-28E1-1F50-2122-569E5BBC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9484-83BF-4390-8150-7DE33B885406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85142B-5AD8-4C55-CB42-018D7AF77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6C544-C72B-8862-E9FA-11F73A654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BB0B-B8DE-438D-8543-D70A0CF74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95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716C1-3F9D-4AAF-913B-C7EBDCC9C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DCBAD-77A8-51A5-4E05-9068C536F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2F77EB-4294-9571-1E04-921B29B16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B1D471-3D8D-0A04-BAF5-C73C4940A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9484-83BF-4390-8150-7DE33B885406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ADBE7-7B13-D836-8A78-B698F263D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AC90B-0C39-FDAA-E94F-58A34BC94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BB0B-B8DE-438D-8543-D70A0CF74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115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1053B-C249-A3DA-0BD5-4C7B740F3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1372C7-5D5C-7FED-62CC-D23E9D7D53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33E155-FDBF-47DA-D5E6-DE6118F88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00D036-8386-0455-9D4B-6B3907BCA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9484-83BF-4390-8150-7DE33B885406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35F44-6BBA-8CCF-3453-358911BE1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F7C06E-FBCF-8BDC-F6B1-CDAF24B1D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BB0B-B8DE-438D-8543-D70A0CF74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06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F33549-FCDF-254A-A18E-40A277AF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733E2-B3B5-7505-FC48-AA740743E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DA80B-7744-0180-4DF8-B6E6E9D2D2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C29484-83BF-4390-8150-7DE33B885406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48521-23F4-F82C-2652-BE9400B0B4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F7A8F-71D4-66CE-4A75-48C54A6359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CDBB0B-B8DE-438D-8543-D70A0CF74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826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ursera.org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F7454E88-C990-5C5F-AF31-E7664DA01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4AA93F-E5B6-1448-ABA5-3978C7BBE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9982F81-2D68-31B4-65BB-FA85918295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10060" y="1033978"/>
            <a:ext cx="4805996" cy="1297115"/>
          </a:xfrm>
        </p:spPr>
        <p:txBody>
          <a:bodyPr anchor="t">
            <a:normAutofit/>
          </a:bodyPr>
          <a:lstStyle/>
          <a:p>
            <a:r>
              <a:rPr lang="en-US" sz="31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HACKATHON PROJECT</a:t>
            </a:r>
            <a:br>
              <a:rPr lang="en-US" sz="31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KoloInc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F11A4D1-CF8C-0A87-CC3D-69042C29DF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5839" y="2897715"/>
            <a:ext cx="4805691" cy="3059365"/>
          </a:xfrm>
        </p:spPr>
        <p:txBody>
          <a:bodyPr anchor="b">
            <a:noAutofit/>
          </a:bodyPr>
          <a:lstStyle/>
          <a:p>
            <a:pPr algn="l"/>
            <a:endParaRPr lang="en-US" sz="3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  </a:t>
            </a:r>
          </a:p>
          <a:p>
            <a:pPr algn="l"/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ARPAN BASAK </a:t>
            </a:r>
          </a:p>
          <a:p>
            <a:pPr algn="l"/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VICTOR KUMAR</a:t>
            </a:r>
          </a:p>
          <a:p>
            <a:pPr algn="l"/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SUBHADEEP RAKSHIT</a:t>
            </a:r>
          </a:p>
        </p:txBody>
      </p:sp>
      <p:pic>
        <p:nvPicPr>
          <p:cNvPr id="8" name="Graphic 7" descr="New Team Project">
            <a:extLst>
              <a:ext uri="{FF2B5EF4-FFF2-40B4-BE49-F238E27FC236}">
                <a16:creationId xmlns:a16="http://schemas.microsoft.com/office/drawing/2014/main" id="{6D5EBAC9-8B0B-B3E8-F0DE-6680630F59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EED22B7A-5AB9-1670-AF00-AE0E20099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B14A7B1-F6D9-5FC7-5675-BB3320800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969CAA8-BF94-D0F1-7A60-1092DA1A42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499BE0-C301-BA95-ECAA-D8A1B63AA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66807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AE4BC5F2-327E-6724-1A8C-2077F4051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654561-BDF1-0C73-5C0B-D376E4F7A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00DE8A6-7B68-D2EA-2536-5FE9C509DABF}"/>
              </a:ext>
            </a:extLst>
          </p:cNvPr>
          <p:cNvSpPr txBox="1">
            <a:spLocks/>
          </p:cNvSpPr>
          <p:nvPr/>
        </p:nvSpPr>
        <p:spPr>
          <a:xfrm>
            <a:off x="1268436" y="528706"/>
            <a:ext cx="9833548" cy="132556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IDEA</a:t>
            </a:r>
            <a:br>
              <a:rPr lang="en-IN" sz="2800">
                <a:solidFill>
                  <a:schemeClr val="tx2"/>
                </a:solidFill>
              </a:rPr>
            </a:br>
            <a:br>
              <a:rPr lang="en-IN" sz="2800">
                <a:solidFill>
                  <a:schemeClr val="tx2"/>
                </a:solidFill>
              </a:rPr>
            </a:br>
            <a:r>
              <a:rPr lang="en-IN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 – </a:t>
            </a:r>
            <a:r>
              <a:rPr lang="en-IN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www.coursera.org</a:t>
            </a:r>
            <a:r>
              <a:rPr lang="en-IN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D90FA8D-ED77-9EF7-808A-5A0328AD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4CBD273A-7CF9-C441-0852-2CC9797A9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F885693-63DD-A2E0-5913-B7D86D680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80A9DF2-ADE7-C90F-5830-367040BEA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F730CEA-A531-2C76-642B-9DC4EF7AE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675FA820-82D2-CA40-FE9B-7378C149BA73}"/>
              </a:ext>
            </a:extLst>
          </p:cNvPr>
          <p:cNvSpPr txBox="1">
            <a:spLocks/>
          </p:cNvSpPr>
          <p:nvPr/>
        </p:nvSpPr>
        <p:spPr>
          <a:xfrm>
            <a:off x="900445" y="2023911"/>
            <a:ext cx="10056286" cy="45110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Search for Web Development courses for Beginners level &amp; English Language</a:t>
            </a:r>
            <a:br>
              <a:rPr lang="en-US" sz="22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2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Extract the course names, total learning hours, rating, and image for the first few courses.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Look for Language Learning</a:t>
            </a:r>
            <a:br>
              <a:rPr lang="en-US" sz="22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2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Extract all the available languages and different levels with their total course count and display them.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>
                <a:solidFill>
                  <a:schemeClr val="tx2"/>
                </a:solidFill>
                <a:latin typeface="Calibri"/>
                <a:ea typeface="Calibri"/>
                <a:cs typeface="Calibri"/>
              </a:rPr>
              <a:t>3. In Home page, go to "For Business"</a:t>
            </a:r>
            <a:br>
              <a:rPr lang="en-US" sz="2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200">
                <a:solidFill>
                  <a:schemeClr val="tx2"/>
                </a:solidFill>
                <a:latin typeface="Calibri"/>
                <a:ea typeface="Calibri"/>
                <a:cs typeface="Calibri"/>
              </a:rPr>
              <a:t>Look into Courses for Campus under Product. Fill the "Ready to transform" form with invalid input (e.g., email, mobile-no). Capture and display the error message.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>
                <a:solidFill>
                  <a:schemeClr val="tx2"/>
                </a:solidFill>
                <a:latin typeface="Calibri"/>
                <a:ea typeface="Calibri"/>
                <a:cs typeface="Calibri"/>
              </a:rPr>
              <a:t>4. Go to "Individual" -&gt; "Partners" section</a:t>
            </a:r>
            <a:br>
              <a:rPr lang="en-US" sz="2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200">
                <a:solidFill>
                  <a:schemeClr val="tx2"/>
                </a:solidFill>
                <a:latin typeface="Calibri"/>
                <a:ea typeface="Calibri"/>
                <a:cs typeface="Calibri"/>
              </a:rPr>
              <a:t>Filter by country . Extract and display partner logos, names, and website links.</a:t>
            </a:r>
          </a:p>
          <a:p>
            <a:endParaRPr lang="en-IN" sz="22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58C364D-1283-5B0F-48DB-A3E307D11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E6A9F9F-6EC3-D987-73FD-58729FC63C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3DDE603-7DDA-3D7A-97A1-20ACB353B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5E80B26-FA71-8BFF-B2C2-7570BCCADB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D2C5DEA-E704-66B6-8B0D-131E112E4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7242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2B397043-59A3-8FB5-C63B-C67CE1648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9B14B3-A54A-E1F0-23A6-4F01C622A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3650AF1-A62C-5C56-D387-60CF7D15EE4A}"/>
              </a:ext>
            </a:extLst>
          </p:cNvPr>
          <p:cNvSpPr txBox="1">
            <a:spLocks/>
          </p:cNvSpPr>
          <p:nvPr/>
        </p:nvSpPr>
        <p:spPr>
          <a:xfrm>
            <a:off x="4387354" y="457861"/>
            <a:ext cx="3416985" cy="106680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3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IDEA</a:t>
            </a:r>
            <a:br>
              <a:rPr lang="en-IN" sz="3300">
                <a:solidFill>
                  <a:schemeClr val="tx2"/>
                </a:solidFill>
              </a:rPr>
            </a:br>
            <a:endParaRPr lang="en-IN" sz="33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2BD9B0E-B0EA-802B-7F9D-02E4B0ED7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365D777-C411-6B51-C204-DDCFDDCAA4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0C1EFBD-F02F-66C6-6F89-964903F850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A342ACF-CABC-C9B5-4031-5585F6B1A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2F97D42-3001-B991-BADB-A1D40F3A8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831B79B9-0B19-1B2F-5258-EAD2895B0E6E}"/>
              </a:ext>
            </a:extLst>
          </p:cNvPr>
          <p:cNvSpPr txBox="1">
            <a:spLocks/>
          </p:cNvSpPr>
          <p:nvPr/>
        </p:nvSpPr>
        <p:spPr>
          <a:xfrm>
            <a:off x="1179226" y="1321563"/>
            <a:ext cx="9833548" cy="52594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5.Navigate to "Online Degree" section</a:t>
            </a:r>
            <a:br>
              <a:rPr lang="en-US" sz="22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2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Apply filters for program level (Bachelor’s, Master’s). Extract and display the total number of programs listed.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6.Go to "For Business" &gt; "For Teams"</a:t>
            </a:r>
            <a:br>
              <a:rPr lang="en-US" sz="22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2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Click “Get Started”, enter number of users and billing cycle. Extract and display the purchase summary table.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7.Click on the first course from Web Development search results</a:t>
            </a:r>
            <a:br>
              <a:rPr lang="en-US" sz="22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2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Extract mentor name, rating, level, duration, and course description.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>
                <a:solidFill>
                  <a:schemeClr val="tx2"/>
                </a:solidFill>
                <a:latin typeface="Calibri"/>
                <a:ea typeface="Calibri"/>
                <a:cs typeface="Calibri"/>
              </a:rPr>
              <a:t>8.Navigate to "For Government" -&gt; "Contact Sales"</a:t>
            </a:r>
            <a:br>
              <a:rPr lang="en-US" sz="2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200">
                <a:solidFill>
                  <a:schemeClr val="tx2"/>
                </a:solidFill>
                <a:latin typeface="Calibri"/>
                <a:ea typeface="Calibri"/>
                <a:cs typeface="Calibri"/>
              </a:rPr>
              <a:t>Fill the form with required details. Click “Request Info” and capture the confirmation or success message.</a:t>
            </a:r>
          </a:p>
          <a:p>
            <a:endParaRPr lang="en-US" sz="220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2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44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2DD53FAF-6F57-2219-6988-0DF693202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2A64E3-D425-E4F5-7DA2-413964ADAE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24A49B-516E-003E-B9FA-B98EF6AEE947}"/>
              </a:ext>
            </a:extLst>
          </p:cNvPr>
          <p:cNvSpPr txBox="1">
            <a:spLocks/>
          </p:cNvSpPr>
          <p:nvPr/>
        </p:nvSpPr>
        <p:spPr>
          <a:xfrm>
            <a:off x="1324192" y="724829"/>
            <a:ext cx="9833548" cy="72066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6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IDEA</a:t>
            </a:r>
            <a:endParaRPr lang="en-IN" sz="36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4F9DB64-FE00-1BF1-9E3B-A99B694D6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D91D2DE-2F88-338F-D1EB-F829A110D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BFD8CD9-83C1-26FA-72FE-41312D985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D1CB67A-5B33-7874-8168-3A12E040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4BFDB13-B5F6-30ED-2D97-07E032E36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33B75526-5EDF-2DA1-F232-29DF351B127C}"/>
              </a:ext>
            </a:extLst>
          </p:cNvPr>
          <p:cNvSpPr txBox="1">
            <a:spLocks/>
          </p:cNvSpPr>
          <p:nvPr/>
        </p:nvSpPr>
        <p:spPr>
          <a:xfrm>
            <a:off x="1045412" y="1719111"/>
            <a:ext cx="9868717" cy="44055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9. Scroll to the footer of the homepage</a:t>
            </a:r>
            <a:br>
              <a:rPr lang="en-US" sz="22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2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Extract all list items under categories like Technical Skills, Analytical Skills, Business Skills, Career Resources, Coursera, Community, and More.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10. Validate App Store links in the footer</a:t>
            </a:r>
            <a:br>
              <a:rPr lang="en-US" sz="22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2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Click Apple App Store and Google Play Store icons. Capture screenshots of the opened pages and confirm both links work.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>
                <a:solidFill>
                  <a:schemeClr val="tx2"/>
                </a:solidFill>
                <a:latin typeface="Calibri"/>
                <a:ea typeface="Calibri"/>
                <a:cs typeface="Calibri"/>
              </a:rPr>
              <a:t>11. Click on each social media icon in the footer</a:t>
            </a:r>
            <a:br>
              <a:rPr lang="en-US" sz="2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200">
                <a:solidFill>
                  <a:schemeClr val="tx2"/>
                </a:solidFill>
                <a:latin typeface="Calibri"/>
                <a:ea typeface="Calibri"/>
                <a:cs typeface="Calibri"/>
              </a:rPr>
              <a:t>Open each in a new tab. Extract and save the page title and URL into an Excel file and validate.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>
                <a:solidFill>
                  <a:schemeClr val="tx2"/>
                </a:solidFill>
                <a:latin typeface="Calibri"/>
                <a:ea typeface="Calibri"/>
                <a:cs typeface="Calibri"/>
              </a:rPr>
              <a:t>12. Navigate to Careers section via footer</a:t>
            </a:r>
            <a:br>
              <a:rPr lang="en-US" sz="2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200">
                <a:solidFill>
                  <a:schemeClr val="tx2"/>
                </a:solidFill>
                <a:latin typeface="Calibri"/>
                <a:ea typeface="Calibri"/>
                <a:cs typeface="Calibri"/>
              </a:rPr>
              <a:t>Click “Explore Opportunities”, filter by "Country", and extract job title, location, and department. Save the data to Excel.</a:t>
            </a:r>
          </a:p>
          <a:p>
            <a:endParaRPr lang="en-IN" sz="22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3A2675D-D586-FF1C-1E33-26B84EEAD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31DA330-B535-A5C4-5109-3636C21EB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6C8CA0-5841-AB22-2788-42B9FBA95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0A2AC51-8BFF-5EBC-6CD0-A653EFFF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07BF68F-5A87-343D-2E61-E144930FF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9944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7E158209-0BF3-8E80-799F-8AC206957D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09245F-0ACF-4489-CD47-E9E81ABD0B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0E84D6C-AA8F-1224-ED40-773133CF7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A8B5CAC-1D9D-6C62-EE6F-E089FB367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F0CA61-A581-2F65-6BBF-7F70570BF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45FE8E5-C0AF-2001-61C8-DD78EA0BD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A0DE049-696D-0481-492F-11D35A5779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82B6A0CF-A2FF-190F-6F96-C5C8B9B73BBA}"/>
              </a:ext>
            </a:extLst>
          </p:cNvPr>
          <p:cNvSpPr txBox="1">
            <a:spLocks/>
          </p:cNvSpPr>
          <p:nvPr/>
        </p:nvSpPr>
        <p:spPr>
          <a:xfrm>
            <a:off x="3027924" y="991261"/>
            <a:ext cx="5754696" cy="183734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WEEK 1 DELIVERABLE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522C28E-63D3-2DB6-20C7-C968BE1632E6}"/>
              </a:ext>
            </a:extLst>
          </p:cNvPr>
          <p:cNvSpPr txBox="1">
            <a:spLocks/>
          </p:cNvSpPr>
          <p:nvPr/>
        </p:nvSpPr>
        <p:spPr>
          <a:xfrm>
            <a:off x="1587239" y="3031238"/>
            <a:ext cx="8636066" cy="2430864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Prepared requirement document covering </a:t>
            </a:r>
            <a:r>
              <a:rPr lang="en-US" sz="2200" b="1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12 functional requirements</a:t>
            </a:r>
            <a:r>
              <a:rPr lang="en-US" sz="22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22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Verified automation feasibility for Coursera website across all workflows.</a:t>
            </a:r>
          </a:p>
          <a:p>
            <a:r>
              <a:rPr lang="en-US" sz="22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Tested the provided hackathon project idea linear.</a:t>
            </a:r>
            <a:endParaRPr lang="en-US" sz="22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D558D49-08C9-0DBC-AE30-E248D5510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D7A3DAC-5E46-84DE-6B2C-D35C5644C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4CFCBC9-5BE7-218C-EA5A-1AD3471D0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E260C9F-2A74-44CA-7D07-5ECEE5438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59423DE-7F72-3C85-9360-A18515BB6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49363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4AD6AD3A-3393-3565-233B-D11D93EBA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8786E5-5FEE-1C0F-2828-3100C43B5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463C493-730E-C72B-2FE3-66DBDD8CF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27C963E2-5358-2DE9-A4BC-545DF931D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4B58F1A6-CC16-336C-77B5-E2AF9480C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9A13354-EEFD-6099-D744-F2827DD64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BBD713A-F7D0-D766-AF61-82EF6029CE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80B254DB-389E-34C8-8E4E-D875D54A08BC}"/>
              </a:ext>
            </a:extLst>
          </p:cNvPr>
          <p:cNvSpPr txBox="1">
            <a:spLocks/>
          </p:cNvSpPr>
          <p:nvPr/>
        </p:nvSpPr>
        <p:spPr>
          <a:xfrm>
            <a:off x="3027924" y="991261"/>
            <a:ext cx="5754696" cy="183734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WEEK 2 DELIVERABLE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2974236-E9D1-DC85-C2A8-A288CBA0C4A3}"/>
              </a:ext>
            </a:extLst>
          </p:cNvPr>
          <p:cNvSpPr txBox="1">
            <a:spLocks/>
          </p:cNvSpPr>
          <p:nvPr/>
        </p:nvSpPr>
        <p:spPr>
          <a:xfrm>
            <a:off x="2178253" y="3031238"/>
            <a:ext cx="7454037" cy="2430864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Creation of Page Object Model framework </a:t>
            </a:r>
          </a:p>
          <a:p>
            <a:r>
              <a:rPr lang="en-US" sz="22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Creation of reusable functions required for the project.</a:t>
            </a:r>
          </a:p>
          <a:p>
            <a:r>
              <a:rPr lang="en-US" sz="22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Implementation of POM using Page Factory.</a:t>
            </a:r>
          </a:p>
          <a:p>
            <a:endParaRPr lang="en-US" sz="22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8C8D1A4-68FE-4310-C2B2-F037F0F6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53BAA73-FCE6-D398-A59D-31BC1800F4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274C8BF-4E4E-5D0E-6A23-C961995617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566A845-1930-75CA-D2D1-D7346DCB4E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E80A08D-AE8E-AD92-19BB-79A39C102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80034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49F2C2E1-E989-4148-577A-B810D5BE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0CA842-E01D-7F40-5E53-95677361E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D49D909-E0D7-6283-5E32-D2C82A2CB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5F020A-3C7E-671C-B9D4-F6DBCAB60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D9AFC08-DD11-86A4-70FA-6E3B39001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5D32D88-D4D5-47D4-28FE-9FCFE0B02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2DDCC54-27F4-FDA2-5B33-9C740731A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EF9898B0-4CA0-0E60-DBC3-78B55C6CF21B}"/>
              </a:ext>
            </a:extLst>
          </p:cNvPr>
          <p:cNvSpPr txBox="1">
            <a:spLocks/>
          </p:cNvSpPr>
          <p:nvPr/>
        </p:nvSpPr>
        <p:spPr>
          <a:xfrm>
            <a:off x="3027924" y="991261"/>
            <a:ext cx="5754696" cy="183734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sz="36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WEEK 3 DELIVERABLE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DBC80EC-76E2-A934-1000-22A07A5F6A27}"/>
              </a:ext>
            </a:extLst>
          </p:cNvPr>
          <p:cNvSpPr txBox="1">
            <a:spLocks/>
          </p:cNvSpPr>
          <p:nvPr/>
        </p:nvSpPr>
        <p:spPr>
          <a:xfrm>
            <a:off x="1102485" y="2782028"/>
            <a:ext cx="10174292" cy="3321818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>
                <a:solidFill>
                  <a:schemeClr val="tx2"/>
                </a:solidFill>
                <a:latin typeface="Calibri"/>
                <a:ea typeface="Calibri"/>
                <a:cs typeface="Calibri"/>
              </a:rPr>
              <a:t>Implemented BBD Cucumber all </a:t>
            </a:r>
            <a:r>
              <a:rPr lang="en-US" sz="2200" b="1">
                <a:solidFill>
                  <a:schemeClr val="tx2"/>
                </a:solidFill>
                <a:latin typeface="Calibri"/>
                <a:ea typeface="Calibri"/>
                <a:cs typeface="Calibri"/>
              </a:rPr>
              <a:t>12 requirements</a:t>
            </a:r>
            <a:r>
              <a:rPr lang="en-US" sz="2200">
                <a:solidFill>
                  <a:schemeClr val="tx2"/>
                </a:solidFill>
                <a:latin typeface="Calibri"/>
                <a:ea typeface="Calibri"/>
                <a:cs typeface="Calibri"/>
              </a:rPr>
              <a:t>.</a:t>
            </a:r>
          </a:p>
          <a:p>
            <a:r>
              <a:rPr lang="en-US" sz="2200">
                <a:solidFill>
                  <a:schemeClr val="tx2"/>
                </a:solidFill>
                <a:latin typeface="Calibri"/>
                <a:ea typeface="Calibri"/>
                <a:cs typeface="Calibri"/>
              </a:rPr>
              <a:t>Used </a:t>
            </a:r>
            <a:r>
              <a:rPr lang="en-US" sz="2200" b="1">
                <a:solidFill>
                  <a:schemeClr val="tx2"/>
                </a:solidFill>
                <a:latin typeface="Calibri"/>
                <a:ea typeface="Calibri"/>
                <a:cs typeface="Calibri"/>
              </a:rPr>
              <a:t>Excel, XML and Properties</a:t>
            </a:r>
            <a:r>
              <a:rPr lang="en-US" sz="2200">
                <a:solidFill>
                  <a:schemeClr val="tx2"/>
                </a:solidFill>
                <a:latin typeface="Calibri"/>
                <a:ea typeface="Calibri"/>
                <a:cs typeface="Calibri"/>
              </a:rPr>
              <a:t> for data-driven testing and captured extracted data.</a:t>
            </a:r>
          </a:p>
          <a:p>
            <a:r>
              <a:rPr lang="en-US" sz="2200">
                <a:solidFill>
                  <a:schemeClr val="tx2"/>
                </a:solidFill>
                <a:latin typeface="Calibri"/>
                <a:ea typeface="Calibri"/>
                <a:cs typeface="Calibri"/>
              </a:rPr>
              <a:t>Generated </a:t>
            </a:r>
            <a:r>
              <a:rPr lang="en-US" sz="2200" b="1">
                <a:solidFill>
                  <a:schemeClr val="tx2"/>
                </a:solidFill>
                <a:latin typeface="Calibri"/>
                <a:ea typeface="Calibri"/>
                <a:cs typeface="Calibri"/>
              </a:rPr>
              <a:t>Extent Reports, Allure Report and Cucumber Report</a:t>
            </a:r>
            <a:r>
              <a:rPr lang="en-US" sz="2200">
                <a:solidFill>
                  <a:schemeClr val="tx2"/>
                </a:solidFill>
                <a:latin typeface="Calibri"/>
                <a:ea typeface="Calibri"/>
                <a:cs typeface="Calibri"/>
              </a:rPr>
              <a:t> and screenshots for failed test cases.</a:t>
            </a:r>
          </a:p>
          <a:p>
            <a:r>
              <a:rPr lang="en-US" sz="2200">
                <a:solidFill>
                  <a:schemeClr val="tx2"/>
                </a:solidFill>
                <a:latin typeface="Calibri"/>
                <a:ea typeface="Calibri"/>
                <a:cs typeface="Calibri"/>
              </a:rPr>
              <a:t>Implemented retesting for failed test case</a:t>
            </a:r>
          </a:p>
          <a:p>
            <a:r>
              <a:rPr lang="en-US" sz="2200">
                <a:solidFill>
                  <a:schemeClr val="tx2"/>
                </a:solidFill>
                <a:latin typeface="Calibri"/>
                <a:ea typeface="Calibri"/>
                <a:cs typeface="Calibri"/>
              </a:rPr>
              <a:t>Added a logger to record application activity and save it to a log file for easier debugging and monitoring</a:t>
            </a:r>
          </a:p>
          <a:p>
            <a:r>
              <a:rPr lang="en-US" sz="2200">
                <a:solidFill>
                  <a:schemeClr val="tx2"/>
                </a:solidFill>
                <a:latin typeface="Calibri"/>
                <a:ea typeface="Calibri"/>
                <a:cs typeface="Calibri"/>
              </a:rPr>
              <a:t>Added grouping for test cases.</a:t>
            </a:r>
            <a:endParaRPr lang="en-US" sz="220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20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2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65B7EA5-4989-17DE-89E7-CED2A8B73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F0F7B65-0947-543E-B574-C563BC7CD1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62BB94B-2A28-EBA4-B984-B9927F64EA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159DA01-E0FD-96AE-0924-D6AA6D3DC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631DC4-740A-7F61-7D07-86BAE9539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24148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83580039-A99B-DAC0-457A-05DBDD4DC9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63F08B-AF46-8B48-3E05-753889DF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A106519-60BD-B8A4-6517-49CFC8337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431" y="3985"/>
            <a:ext cx="9772765" cy="6858000"/>
            <a:chOff x="1303402" y="3985"/>
            <a:chExt cx="9772765" cy="6858000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C169FD-E648-D70B-25A0-244E069FE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569919FC-4DD3-9E41-CC55-8DD208B1EA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3278A86-9B6A-148D-02D5-0C1DAB795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3A1D41B-156D-6C51-DCA1-72F1E9C4A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ECA60E3-4619-EF2E-B9A6-1CFC807722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C3BD128-A026-80D4-AA81-1C080859B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D518518-F29E-37C1-7BA3-2D6D75FF8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A4E3EB5A-CBE7-AF9D-6B58-15EE6B23D99A}"/>
              </a:ext>
            </a:extLst>
          </p:cNvPr>
          <p:cNvSpPr txBox="1">
            <a:spLocks/>
          </p:cNvSpPr>
          <p:nvPr/>
        </p:nvSpPr>
        <p:spPr>
          <a:xfrm>
            <a:off x="3033466" y="991261"/>
            <a:ext cx="5754696" cy="183734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6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AND OVERALL EXPERIENCE: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DBEE5B2-A4EE-28E9-F498-9887BFC72DD1}"/>
              </a:ext>
            </a:extLst>
          </p:cNvPr>
          <p:cNvSpPr txBox="1">
            <a:spLocks/>
          </p:cNvSpPr>
          <p:nvPr/>
        </p:nvSpPr>
        <p:spPr>
          <a:xfrm>
            <a:off x="2531650" y="2734009"/>
            <a:ext cx="6812875" cy="2430864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2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were able to understand the entire Software Testing Life Cycle (STLC) phases through implementation of the project.</a:t>
            </a:r>
          </a:p>
          <a:p>
            <a:r>
              <a:rPr lang="en-IN" sz="22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Gained more knowledge on automation testing through real time project implementation.</a:t>
            </a:r>
          </a:p>
          <a:p>
            <a:r>
              <a:rPr lang="en-IN" sz="22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were able to learn new things by working as a team.</a:t>
            </a:r>
          </a:p>
          <a:p>
            <a:endParaRPr lang="en-IN" sz="22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105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603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Times New Roman</vt:lpstr>
      <vt:lpstr>Office Theme</vt:lpstr>
      <vt:lpstr>HACKATHON PROJECT KoloInc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Kumar, S Victor (Contractor)</dc:creator>
  <cp:lastModifiedBy>Kumar, S Victor (Contractor)</cp:lastModifiedBy>
  <cp:revision>1</cp:revision>
  <dcterms:created xsi:type="dcterms:W3CDTF">2025-07-21T05:17:44Z</dcterms:created>
  <dcterms:modified xsi:type="dcterms:W3CDTF">2025-07-21T05:19:49Z</dcterms:modified>
</cp:coreProperties>
</file>