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andard-lock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6916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9144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</a:tblGrid>
              <a:tr h="609600">
                <a:tc>
                  <a:txBody>
                    <a:bodyPr/>
                    <a:lstStyle/>
                    <a:p>
                      <a: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reparacion de llave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jose orbegoso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Fecha y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2024-10-09 15:39:08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