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foto jumbo digital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6859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Descripción: reparacion llave</a:t>
            </a:r>
          </a:p>
          <a:p>
            <a:r>
              <a:t>Responsable: jose orbegoso</a:t>
            </a:r>
          </a:p>
          <a:p>
            <a:r>
              <a:t>Hora de reparación: 2024-10-09 15:34:33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