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foto jumbo digital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68599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Descripción: Mejora de llave</a:t>
            </a:r>
          </a:p>
          <a:p>
            <a:r>
              <a:t>Responsable: José sauls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