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d5b123d2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d5b123d2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d5b123d2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d5b123d2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d5b123d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d5b123d2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d5b123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d5b123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d5b123d2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d5b123d2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d5b123d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d5b123d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d5b123d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d5b123d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d5b123d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d5b123d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d5b123d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d5b123d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d5b123d2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d5b123d2_0_1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d5b123d2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d5b123d2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lgrm.ru/docs/bots/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УИР</a:t>
            </a: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Игровой бот с алгоритмическим ИИ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Выполнили студенты группы 8И6A Видякин Г.И. и Голушков А.Н.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Мыцко Е.А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76125" y="6569850"/>
            <a:ext cx="12681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@UirsBot 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Место молитвы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87900" y="1842350"/>
            <a:ext cx="7728300" cy="29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Будда, Иисус, Аллах, Рассказчик.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мольбе каждому из богов повышается уровень доверия бога к нашему персонажу.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из богов не одобряет, когда игрок молится другим богам.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прохождении некоторых комнат уровень взаимодействия с богом может влиять на сюжет, как в положительную, так и в отрицательную сторону.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50" y="4485525"/>
            <a:ext cx="5682200" cy="20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87900" y="236100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Принятие сложных решений ИИ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87" y="1067675"/>
            <a:ext cx="7586625" cy="5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1680300" y="1383105"/>
            <a:ext cx="5783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24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414600" y="4876200"/>
            <a:ext cx="23148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@UirsBot </a:t>
            </a:r>
            <a:endParaRPr sz="24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407" y="2264550"/>
            <a:ext cx="2773200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49329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Изучение API Telegram;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Изучение Python;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Создание бота;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Изучение алгоритмического ИИ.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 descr="Картинки по запросу tele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325" y="4299112"/>
            <a:ext cx="1899101" cy="189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Картинки по запросу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725" y="3894862"/>
            <a:ext cx="2798550" cy="27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descr="Картинки по запросу искусственный интеллект лого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75" y="4405700"/>
            <a:ext cx="15811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Введение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Текстовый квест —  это разновидность компьютерной игры, в которой взаимодействие с игроком осуществляется посредством текстовой информации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Бот — это не просто «автоответчик». Его правильнее считать автоматизированным помощником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Логика бота контролируется при помощи HTTPS запросов к</a:t>
            </a:r>
            <a:r>
              <a:rPr lang="ru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API для ботов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с вводом текста с клавиатуры.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идея: игрок находится в бесконечном коридоре, выход из которого нужно отыскать.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394800" y="6569850"/>
            <a:ext cx="749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Среда разработки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лаконичный и в то же время довольно простой и понятный синтаксис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автоматическое управление памяти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динамическая типизация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Большое количество документации по API Telegram для данного языка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Telegram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5991000" cy="4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Telegram API присылает приложению-боту массив в формате JSON, который содержит следующую информацию: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Id чата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Id пользователя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Текст сообщения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Прикрепленные фотографии или файлы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Местоположение пользователя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     Карточка-контакт из его телефона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666" y="1986425"/>
            <a:ext cx="2552659" cy="4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49605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Оценивает обстановку в которой находится и выполняет определенные действия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Sense/Think/Act (Чувствовать/Мыслить/Действовать)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Восприятие среды в текстовой игре – это ответы игрока и его характеристики. В зависимости от передаваемых алгоритму параметров он должен сделать цепочку решений и выдать ответ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35" y="1525400"/>
            <a:ext cx="2815065" cy="4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5" y="0"/>
            <a:ext cx="8114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Предметы в игре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3646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Положительные, нейтральные и отрицательные эффекты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Влияют на прохождение игры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Могут иметь неожиданные эффекты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Способы получения: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Добыча с монстров, магазин алхимика, боги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675" y="876525"/>
            <a:ext cx="4814125" cy="5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Открытие двери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32950" y="1986425"/>
            <a:ext cx="30837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дверью может оказаться один из множества персонажей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Персонажи могут быть сюжетные, нейтральные, положительные и отрицательные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868" y="2191300"/>
            <a:ext cx="2804606" cy="35369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550" y="2191300"/>
            <a:ext cx="2731300" cy="35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348</Words>
  <Application>Microsoft Office PowerPoint</Application>
  <PresentationFormat>Экран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УИРС Игровой бот с алгоритмическим ИИ </vt:lpstr>
      <vt:lpstr>Цели и задачи</vt:lpstr>
      <vt:lpstr>Введение</vt:lpstr>
      <vt:lpstr>Среда разработки</vt:lpstr>
      <vt:lpstr>API Telegram</vt:lpstr>
      <vt:lpstr>Искусственный интеллект</vt:lpstr>
      <vt:lpstr>Презентация PowerPoint</vt:lpstr>
      <vt:lpstr>Предметы в игре</vt:lpstr>
      <vt:lpstr>Открытие двери</vt:lpstr>
      <vt:lpstr>Место молитвы</vt:lpstr>
      <vt:lpstr>Принятие сложных решений 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УИРС Игровой бот с алгоритмическим ИИ</dc:title>
  <dc:creator>Глеб Видякин</dc:creator>
  <cp:lastModifiedBy>Глеб Видякин</cp:lastModifiedBy>
  <cp:revision>2</cp:revision>
  <dcterms:modified xsi:type="dcterms:W3CDTF">2019-06-19T12:09:08Z</dcterms:modified>
</cp:coreProperties>
</file>