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75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d5b123d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d5b123d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d5b123d2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d5b123d2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d5b123d2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d5b123d2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6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d5b123d2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d5b123d2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d5b123d2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d5b123d2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lgrm.ru/docs/bots/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УИР</a:t>
            </a:r>
            <a:r>
              <a:rPr lang="ru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 sz="3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Игровой бот с алгоритмическим ИИ</a:t>
            </a:r>
            <a:endParaRPr sz="3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Выполнили студенты группы 8И6A Видякин Г.И. и Голушков А.Н.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 Мыцко Е.А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876125" y="6569850"/>
            <a:ext cx="12681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@UirsBot </a:t>
            </a:r>
            <a:endParaRPr sz="1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Искусственный интеллект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87900" y="1986425"/>
            <a:ext cx="4960500" cy="4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Оценивает обстановку в которой находится и выполняет определенные действия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Sense/Think/Act (Чувствовать/Мыслить/Действовать)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Восприятие среды в текстовой игре – это ответы игрока и его характеристики. В зависимости от передаваемых алгоритму параметров он должен сделать цепочку решений и выдать ответ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35" y="1525400"/>
            <a:ext cx="2815065" cy="4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44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87899" y="327558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Принятие сложных решений ИИ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87" y="947883"/>
            <a:ext cx="7586625" cy="5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rgbClr val="000000"/>
                </a:solidFill>
              </a:rPr>
              <a:t>Принятие сложных решений 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Следуя данной логике, были созданы следующие состояния монстра:</a:t>
            </a:r>
          </a:p>
          <a:p>
            <a:pPr lvl="1"/>
            <a:r>
              <a:rPr lang="ru-RU" dirty="0"/>
              <a:t>Бездействие (</a:t>
            </a:r>
            <a:r>
              <a:rPr lang="ru-RU" dirty="0" err="1"/>
              <a:t>Idling</a:t>
            </a:r>
            <a:r>
              <a:rPr lang="ru-RU" dirty="0" smtClean="0"/>
              <a:t>) – </a:t>
            </a:r>
            <a:r>
              <a:rPr lang="ru-RU" dirty="0"/>
              <a:t>если на него не вышел </a:t>
            </a:r>
            <a:r>
              <a:rPr lang="ru-RU" dirty="0" smtClean="0"/>
              <a:t>игрок </a:t>
            </a:r>
            <a:endParaRPr lang="ru-RU" dirty="0"/>
          </a:p>
          <a:p>
            <a:pPr lvl="1"/>
            <a:r>
              <a:rPr lang="ru-RU" dirty="0"/>
              <a:t>Атакующий (</a:t>
            </a:r>
            <a:r>
              <a:rPr lang="ru-RU" dirty="0" err="1"/>
              <a:t>Attacking</a:t>
            </a:r>
            <a:r>
              <a:rPr lang="ru-RU" dirty="0" smtClean="0"/>
              <a:t>) – если на него вышел противник, то атакует, если противника нет – возвращается к бездействию</a:t>
            </a:r>
            <a:endParaRPr lang="ru-RU" dirty="0"/>
          </a:p>
          <a:p>
            <a:pPr lvl="1"/>
            <a:r>
              <a:rPr lang="ru-RU" dirty="0"/>
              <a:t>Скрывающийся (</a:t>
            </a:r>
            <a:r>
              <a:rPr lang="ru-RU" dirty="0" err="1"/>
              <a:t>Hiding</a:t>
            </a:r>
            <a:r>
              <a:rPr lang="ru-RU" dirty="0"/>
              <a:t>) </a:t>
            </a:r>
            <a:r>
              <a:rPr lang="ru-RU" dirty="0" smtClean="0"/>
              <a:t>– </a:t>
            </a:r>
            <a:r>
              <a:rPr lang="ru-RU" dirty="0"/>
              <a:t>Если монстр атакует, но сильно ранен, он </a:t>
            </a:r>
            <a:r>
              <a:rPr lang="ru-RU" dirty="0" smtClean="0"/>
              <a:t>убегает, т.е. переходит в состояние бездействия со снижением радиуса обнаружения и уровня атаки</a:t>
            </a:r>
            <a:endParaRPr lang="ru-RU" dirty="0"/>
          </a:p>
          <a:p>
            <a:pPr lvl="1"/>
            <a:r>
              <a:rPr lang="ru-RU" dirty="0"/>
              <a:t>Ярость (</a:t>
            </a:r>
            <a:r>
              <a:rPr lang="ru-RU" dirty="0" err="1"/>
              <a:t>Rage</a:t>
            </a:r>
            <a:r>
              <a:rPr lang="ru-RU" dirty="0"/>
              <a:t>) -  Если монстр атакует, но сильно ранен, у него повышается атака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8944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ctrTitle"/>
          </p:nvPr>
        </p:nvSpPr>
        <p:spPr>
          <a:xfrm>
            <a:off x="1680300" y="1383105"/>
            <a:ext cx="5783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24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3414600" y="4876200"/>
            <a:ext cx="23148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@UirsBot </a:t>
            </a:r>
            <a:endParaRPr sz="24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407" y="2264550"/>
            <a:ext cx="2773200" cy="2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Цели и задачи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87900" y="1986425"/>
            <a:ext cx="721305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Улучшить информирование в отладке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питомцев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Разделение сложности уровней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новых уровней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новых предметов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более сложной модели алгоритмического ИИ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 descr="Картинки по запросу tele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176" y="4405700"/>
            <a:ext cx="16800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descr="Картинки по запросу pyth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725" y="3781425"/>
            <a:ext cx="2894700" cy="291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descr="Картинки по запросу искусственный интеллект лого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275" y="4124326"/>
            <a:ext cx="1908450" cy="19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Введение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Текстовый квест —  это разновидность компьютерной игры, в которой взаимодействие с игроком осуществляется посредством текстовой информации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Бот — это не просто «автоответчик». Его правильнее считать автоматизированным помощником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Логика бота контролируется при помощи HTTPS запросов к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API для ботов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с вводом текста с клавиатуры.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идея: игрок находится в бесконечном коридоре, выход из которого нужно отыскать</a:t>
            </a:r>
            <a:r>
              <a:rPr lang="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ru-RU" dirty="0">
                <a:solidFill>
                  <a:schemeClr val="tx1"/>
                </a:solidFill>
              </a:rPr>
              <a:t>В прошлом семестре был создан бот, в котором был </a:t>
            </a:r>
            <a:r>
              <a:rPr lang="ru-RU" dirty="0" smtClean="0">
                <a:solidFill>
                  <a:schemeClr val="tx1"/>
                </a:solidFill>
              </a:rPr>
              <a:t>реализован </a:t>
            </a:r>
            <a:r>
              <a:rPr lang="ru-RU" dirty="0">
                <a:solidFill>
                  <a:schemeClr val="tx1"/>
                </a:solidFill>
              </a:rPr>
              <a:t>фундамент игры. Так каждый игрок имеет свои характеристики, как и другие персонажи. В игру были добавлены предметы и сюжетная линия, в которой необходимо сражаться с монстрами.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394800" y="6569850"/>
            <a:ext cx="7494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Улучшенное информирование в отладке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1130367"/>
          </a:xfrm>
        </p:spPr>
        <p:txBody>
          <a:bodyPr/>
          <a:lstStyle/>
          <a:p>
            <a:r>
              <a:rPr lang="ru-RU" dirty="0" smtClean="0"/>
              <a:t>Логирование действий игроков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pic>
        <p:nvPicPr>
          <p:cNvPr id="5" name="Рисунок 4" descr="https://lh4.googleusercontent.com/GaVNsAPIzjkkuxVZ_b0cdejjdsEXPwAoF710nuIAPdF0AB0k2kWEyxtFGJybmgit7PbywJRki-SSlKQBNbDspIsxhigP9rW3R4W6PyiIRlYHLfetDhW_ko26Kqwa52FE_-kTen3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02" y="3228974"/>
            <a:ext cx="7301548" cy="22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3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Питомцы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Питомец – спутник игрока, каждый питомец повышает какие-либо характеристики игрока, тем самым способствуя </a:t>
            </a:r>
            <a:r>
              <a:rPr lang="ru-RU" dirty="0" smtClean="0"/>
              <a:t>прохождению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pic>
        <p:nvPicPr>
          <p:cNvPr id="5" name="Рисунок 4" descr="https://lh3.googleusercontent.com/1Zcs9n6DIGUD6ZEDDbPYF1lQsZyk-kaw4q3ckP7rqBj8j8M_6PcXDohFEX9IXGSfiuKHPw2jx51KpkRZ7MNRe8wjFpXvZLsXIsmR_vLW087ZDmG5K-7pz1_9zdU3ek5jYy3wLbe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" y="2535349"/>
            <a:ext cx="4421823" cy="1983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80546" y="2535349"/>
            <a:ext cx="3471833" cy="1789001"/>
          </a:xfrm>
          <a:prstGeom prst="rect">
            <a:avLst/>
          </a:prstGeom>
        </p:spPr>
      </p:pic>
      <p:pic>
        <p:nvPicPr>
          <p:cNvPr id="7" name="Рисунок 6" descr="https://lh3.googleusercontent.com/HeJmqq1Ru2SoLYpphh8pv0oqhwCEf5eJZzRs3d-_VrTEofDTWbT_F-kpFwDxZd-JME7F7CTsGgzWw_VA_SVc5Vdchg6YZCwiTPECXVwhMZk50zkVf7K_TBIBw1vOS3u1uLymolI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26" y="4646402"/>
            <a:ext cx="4990147" cy="1833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01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6" name="Рисунок 5" descr="https://lh4.googleusercontent.com/HqivzE_TSJ78m6pjDlrVeWChHOdPskkr8B2kBXgkDQUvIgrC0fBCa0arNof8W8RGwXEcGIEzp6ATF4bfaD1CqZH1msV_7gFH0wo9dFmA5CdSSSuxqY518IEkJ6HolP-ABUrkANU-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603375"/>
            <a:ext cx="3632200" cy="28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lh5.googleusercontent.com/LHndPsfwZl1eAwN1v955XEtbk8KoZjogDp40RvVqLHBOtbjXjcAq30djWHXtXZh7FXgPQbufvOAXs8Fj8lSrigxwTGpyz6LYvTdsng9fG9uEnz81pUIhh2rlkV0OPEEQ77-TcmW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40" y="1678410"/>
            <a:ext cx="4414520" cy="4271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5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Улучшенная система торговли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Торговец – введены параметры, которые влияют на цену предмета:</a:t>
            </a:r>
          </a:p>
          <a:p>
            <a:pPr lvl="1"/>
            <a:r>
              <a:rPr lang="ru-RU" dirty="0"/>
              <a:t>Разность между уровнем персонажа и уровнем </a:t>
            </a:r>
            <a:r>
              <a:rPr lang="ru-RU" dirty="0" smtClean="0"/>
              <a:t>вещи</a:t>
            </a:r>
          </a:p>
          <a:p>
            <a:pPr lvl="1"/>
            <a:r>
              <a:rPr lang="ru-RU" dirty="0"/>
              <a:t>Уровень </a:t>
            </a:r>
            <a:r>
              <a:rPr lang="ru-RU" dirty="0" smtClean="0"/>
              <a:t>вещи</a:t>
            </a:r>
          </a:p>
          <a:p>
            <a:pPr marL="596900" lvl="1" indent="0">
              <a:buNone/>
            </a:pPr>
            <a:endParaRPr lang="ru-RU" dirty="0"/>
          </a:p>
          <a:p>
            <a:r>
              <a:rPr lang="ru-RU" dirty="0" smtClean="0"/>
              <a:t>Аукцион лепрекона</a:t>
            </a:r>
          </a:p>
          <a:p>
            <a:pPr lvl="1"/>
            <a:r>
              <a:rPr lang="ru-RU" dirty="0"/>
              <a:t>Игроки могут выставлять на аукцион вещи и давать им свою </a:t>
            </a:r>
            <a:r>
              <a:rPr lang="ru-RU" dirty="0" smtClean="0"/>
              <a:t>цену</a:t>
            </a:r>
          </a:p>
          <a:p>
            <a:pPr lvl="1"/>
            <a:r>
              <a:rPr lang="ru-RU" dirty="0" smtClean="0"/>
              <a:t>Комиссия 10%</a:t>
            </a:r>
          </a:p>
          <a:p>
            <a:pPr lvl="1"/>
            <a:r>
              <a:rPr lang="ru-RU" dirty="0" smtClean="0"/>
              <a:t>Саморегулируемое ценообразование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3342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Этажи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 этажа – верхний и нижний</a:t>
            </a:r>
          </a:p>
          <a:p>
            <a:r>
              <a:rPr lang="ru-RU" dirty="0" smtClean="0"/>
              <a:t>Нижний этаж более сложный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6" name="Рисунок 5" descr="https://lh6.googleusercontent.com/WlC_B6Mzwt3h2SiThZ7wpNo_zgbDx_CoH6Zc0dM4qE6ckbEGD0sp6K0fZqMPeuAWFuIwI77jg_1om62rOvoeEOUwu4Eb2Srmn7dZUy1VtEbOMr7MC5wVxxGfIym31nNA00EPr8Q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867025"/>
            <a:ext cx="4276725" cy="302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lh3.googleusercontent.com/E3VHI_ORizsiVznAVDK_XjB6lXUNbgAFwpbcWnxU5mO5RlzF2_LhpTAIZSDNe88LKwujzd2WmKEXzYI0mGnlJjMQlFRSRSv21ZufVM9UUwPMOSkiIoMZchM9z2z8xAb7XAOxFO9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25" y="2867025"/>
            <a:ext cx="3990975" cy="3023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34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предметы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Новые виды оружие: Ak-47, М4, магический посох, лазерный пистолет, лазерная отвертка</a:t>
            </a:r>
          </a:p>
          <a:p>
            <a:pPr lvl="0"/>
            <a:r>
              <a:rPr lang="ru-RU" dirty="0"/>
              <a:t>Защитные вещи: щит, шапка из фольги, ботинки, латы, наколенники, механический панцирь, солдатский шлем, кольцо, </a:t>
            </a:r>
            <a:r>
              <a:rPr lang="ru-RU" dirty="0" smtClean="0"/>
              <a:t>мазь Звездочка</a:t>
            </a:r>
            <a:endParaRPr lang="ru-RU" dirty="0"/>
          </a:p>
          <a:p>
            <a:pPr lvl="0"/>
            <a:r>
              <a:rPr lang="ru-RU" dirty="0"/>
              <a:t>Вещи для выполнения различных </a:t>
            </a:r>
            <a:r>
              <a:rPr lang="ru-RU" dirty="0" err="1"/>
              <a:t>квестов</a:t>
            </a:r>
            <a:r>
              <a:rPr lang="ru-RU" dirty="0"/>
              <a:t>: конфетка, зуб василиска, мешочек со </a:t>
            </a:r>
            <a:r>
              <a:rPr lang="ru-RU" dirty="0" err="1"/>
              <a:t>спойлерами</a:t>
            </a:r>
            <a:r>
              <a:rPr lang="ru-RU" dirty="0"/>
              <a:t>, тыква, трезубец.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5" name="Рисунок 4" descr="https://lh6.googleusercontent.com/kAK2zNJYQzQ6Pmoqr69kg0VRS478fVb6Tn08ED8x75M5KDaz1-dzy6gWNb3_6MqNGjv1B8idjTVwfivccZ9deCpS85Ns7VQc3vzwlW4_y5v2X57pJQqGs7Kwr4b_n1wrAInu2ab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3733800"/>
            <a:ext cx="7077075" cy="2641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4149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435</Words>
  <Application>Microsoft Office PowerPoint</Application>
  <PresentationFormat>Экран (4:3)</PresentationFormat>
  <Paragraphs>64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УИРС Игровой бот с алгоритмическим ИИ </vt:lpstr>
      <vt:lpstr>Цели и задачи</vt:lpstr>
      <vt:lpstr>Введение</vt:lpstr>
      <vt:lpstr>Улучшенное информирование в отладке </vt:lpstr>
      <vt:lpstr>Питомцы</vt:lpstr>
      <vt:lpstr>Презентация PowerPoint</vt:lpstr>
      <vt:lpstr>Улучшенная система торговли</vt:lpstr>
      <vt:lpstr>Этажи</vt:lpstr>
      <vt:lpstr>Новые предметы</vt:lpstr>
      <vt:lpstr>Искусственный интеллект</vt:lpstr>
      <vt:lpstr>Принятие сложных решений ИИ</vt:lpstr>
      <vt:lpstr>Принятие сложных решений 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УИРС Игровой бот с алгоритмическим ИИ</dc:title>
  <dc:creator>Глеб Видякин</dc:creator>
  <cp:lastModifiedBy>Глеб Видякин</cp:lastModifiedBy>
  <cp:revision>9</cp:revision>
  <dcterms:modified xsi:type="dcterms:W3CDTF">2019-06-19T16:22:43Z</dcterms:modified>
</cp:coreProperties>
</file>