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4192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824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5741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7464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5442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4850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1470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23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206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427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999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174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169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225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995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562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613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C89726-EDB2-45EE-9A64-85CE37FB8BDB}" type="datetimeFigureOut">
              <a:rPr lang="pl-PL" smtClean="0"/>
              <a:t>05.11.2018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EAA1FE-69E5-430F-BDFC-E28DA1A515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6641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6D88-D22B-46E8-A589-1B9DE9E83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ECA26-297D-4613-A342-03F7B1E6A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Programowanie</a:t>
            </a:r>
            <a:r>
              <a:rPr lang="en-US" dirty="0"/>
              <a:t> </a:t>
            </a:r>
            <a:r>
              <a:rPr lang="en-US" dirty="0" err="1"/>
              <a:t>obiektowe</a:t>
            </a:r>
            <a:endParaRPr lang="en-US" dirty="0"/>
          </a:p>
          <a:p>
            <a:r>
              <a:rPr lang="en-US" dirty="0" err="1"/>
              <a:t>Klasy</a:t>
            </a:r>
            <a:r>
              <a:rPr lang="en-US" dirty="0"/>
              <a:t> I </a:t>
            </a:r>
            <a:r>
              <a:rPr lang="en-US" dirty="0" err="1"/>
              <a:t>obiekty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411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5DB2-BE3F-4805-8AAD-E8C79986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Programowanie</a:t>
            </a:r>
            <a:r>
              <a:rPr lang="en-US" dirty="0"/>
              <a:t> </a:t>
            </a:r>
            <a:r>
              <a:rPr lang="en-US" dirty="0" err="1"/>
              <a:t>obiektowe</a:t>
            </a:r>
            <a:r>
              <a:rPr lang="en-US" dirty="0"/>
              <a:t>, a </a:t>
            </a:r>
            <a:r>
              <a:rPr lang="en-US" dirty="0" err="1"/>
              <a:t>proceduralne</a:t>
            </a:r>
            <a:r>
              <a:rPr lang="en-US" dirty="0"/>
              <a:t> (</a:t>
            </a:r>
            <a:r>
              <a:rPr lang="en-US" dirty="0" err="1"/>
              <a:t>imperatywne</a:t>
            </a:r>
            <a:r>
              <a:rPr lang="en-US" dirty="0"/>
              <a:t>, </a:t>
            </a:r>
            <a:r>
              <a:rPr lang="en-US" dirty="0" err="1"/>
              <a:t>strukturalne</a:t>
            </a:r>
            <a:r>
              <a:rPr lang="en-US" dirty="0"/>
              <a:t>)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5C3B-550D-4F95-89D7-A8DBFCC3E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2" y="4207934"/>
            <a:ext cx="7576448" cy="2483351"/>
          </a:xfrm>
        </p:spPr>
        <p:txBody>
          <a:bodyPr/>
          <a:lstStyle/>
          <a:p>
            <a:r>
              <a:rPr lang="pl-PL" dirty="0"/>
              <a:t>GAZIROVKA - Black</a:t>
            </a:r>
          </a:p>
          <a:p>
            <a:endParaRPr lang="pl-PL" dirty="0"/>
          </a:p>
        </p:txBody>
      </p:sp>
      <p:pic>
        <p:nvPicPr>
          <p:cNvPr id="1025" name="Picture 1" descr="Machine generated alternative text:&#10;Różnice &#10;W programowaniu strukturalnym mamy podprogramy &#10;(funkcje), które odpowiednio ułożone i wywołane tworzą &#10;program. &#10;Natomiast w p. obiektowym funkcjonalności są &#10;przypisane obiektom, zatem trudniej tutaj o pomyłkę np. &#10;taką jak przekazanie złej zmiennej do funkcji. ">
            <a:extLst>
              <a:ext uri="{FF2B5EF4-FFF2-40B4-BE49-F238E27FC236}">
                <a16:creationId xmlns:a16="http://schemas.microsoft.com/office/drawing/2014/main" id="{00782C02-84A6-4543-BEB9-ACAF7550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24470"/>
            <a:ext cx="6524625" cy="41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11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C01F-898C-476B-A4B3-F752734A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Dalej różnice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CBE2D6-077C-402B-AC0F-1A9A7F2A5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27" y="2489642"/>
            <a:ext cx="11811746" cy="417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0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9E07-5271-4BDB-A9FA-4BFB6DA8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Wady i zalety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DD4D09-80D2-4640-AD48-18C3EFF68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2" y="2775579"/>
            <a:ext cx="11772555" cy="2796546"/>
          </a:xfrm>
        </p:spPr>
      </p:pic>
    </p:spTree>
    <p:extLst>
      <p:ext uri="{BB962C8B-B14F-4D97-AF65-F5344CB8AC3E}">
        <p14:creationId xmlns:p14="http://schemas.microsoft.com/office/powerpoint/2010/main" val="411182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BA44-775C-4215-8A30-0924966B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Założenia</a:t>
            </a:r>
            <a:r>
              <a:rPr lang="en-US" dirty="0"/>
              <a:t> </a:t>
            </a:r>
            <a:r>
              <a:rPr lang="en-US" dirty="0" err="1"/>
              <a:t>programowania</a:t>
            </a:r>
            <a:r>
              <a:rPr lang="en-US" dirty="0"/>
              <a:t> </a:t>
            </a:r>
            <a:r>
              <a:rPr lang="en-US" dirty="0" err="1"/>
              <a:t>obiektowego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A2C575-A4E7-4DCF-8F68-6C6A0168B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19" y="2065867"/>
            <a:ext cx="5948081" cy="4447293"/>
          </a:xfrm>
        </p:spPr>
      </p:pic>
    </p:spTree>
    <p:extLst>
      <p:ext uri="{BB962C8B-B14F-4D97-AF65-F5344CB8AC3E}">
        <p14:creationId xmlns:p14="http://schemas.microsoft.com/office/powerpoint/2010/main" val="290946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66C4-398D-4EDE-A612-5D050DA8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6" y="-161925"/>
            <a:ext cx="10131425" cy="1456267"/>
          </a:xfrm>
        </p:spPr>
        <p:txBody>
          <a:bodyPr/>
          <a:lstStyle/>
          <a:p>
            <a:r>
              <a:rPr lang="pl-PL" dirty="0"/>
              <a:t>obiekty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5FD70E-455F-4663-A1F4-09AFBD36A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6" y="1070768"/>
            <a:ext cx="9908130" cy="5606257"/>
          </a:xfrm>
        </p:spPr>
      </p:pic>
    </p:spTree>
    <p:extLst>
      <p:ext uri="{BB962C8B-B14F-4D97-AF65-F5344CB8AC3E}">
        <p14:creationId xmlns:p14="http://schemas.microsoft.com/office/powerpoint/2010/main" val="342380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0A8B-F37B-44B7-9A5D-FF603EBF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1" y="85725"/>
            <a:ext cx="10131425" cy="1456267"/>
          </a:xfrm>
        </p:spPr>
        <p:txBody>
          <a:bodyPr/>
          <a:lstStyle/>
          <a:p>
            <a:r>
              <a:rPr lang="pl-PL" dirty="0"/>
              <a:t>Obiekt a klasa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6C7BDF-300D-4DA9-8FDF-A282056E6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597" y="1694392"/>
            <a:ext cx="9434577" cy="514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5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7A5B-7459-4278-A7FA-206BD925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DC2992-A035-4E19-9B41-0A538FBB4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03" y="303213"/>
            <a:ext cx="8521171" cy="6390878"/>
          </a:xfrm>
        </p:spPr>
      </p:pic>
    </p:spTree>
    <p:extLst>
      <p:ext uri="{BB962C8B-B14F-4D97-AF65-F5344CB8AC3E}">
        <p14:creationId xmlns:p14="http://schemas.microsoft.com/office/powerpoint/2010/main" val="326583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1FB1-907D-4E84-9918-19FCB33C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C4ABE-0CBC-42CE-8632-7761588C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 projektu </a:t>
            </a:r>
            <a:r>
              <a:rPr lang="pl-PL" dirty="0" err="1"/>
              <a:t>metinowego</a:t>
            </a:r>
            <a:r>
              <a:rPr lang="pl-PL" dirty="0"/>
              <a:t> dodać klasę szaman, który może </a:t>
            </a:r>
            <a:r>
              <a:rPr lang="pl-PL" dirty="0" err="1"/>
              <a:t>buffować</a:t>
            </a:r>
            <a:r>
              <a:rPr lang="pl-PL" dirty="0"/>
              <a:t>/</a:t>
            </a:r>
            <a:r>
              <a:rPr lang="pl-PL" dirty="0" err="1"/>
              <a:t>healować</a:t>
            </a:r>
            <a:r>
              <a:rPr lang="pl-PL" dirty="0"/>
              <a:t> </a:t>
            </a:r>
            <a:r>
              <a:rPr lang="pl-PL" dirty="0" err="1"/>
              <a:t>ninje</a:t>
            </a:r>
            <a:r>
              <a:rPr lang="pl-PL" dirty="0"/>
              <a:t> i wojownika. Dodać klasę sura, który może rzucać czary na pozostałe klasy</a:t>
            </a:r>
          </a:p>
          <a:p>
            <a:r>
              <a:rPr lang="pl-PL" dirty="0"/>
              <a:t>Napisać automat do kawy, który daje możliwość wyboru rodzaju kawy i ilości cukru jaki ma być dodany, następnie prosi klienta, aby wrzucił pieniądze, jeśli nie wrzucił odpowiedniej ilości to prosi ponownie, jeśli jest ok, to robi kawę i ją wydaje. (Przykładowe rozwiązanie na </a:t>
            </a:r>
            <a:r>
              <a:rPr lang="pl-PL" dirty="0" err="1"/>
              <a:t>githubie</a:t>
            </a:r>
            <a:r>
              <a:rPr lang="pl-PL" dirty="0"/>
              <a:t>)</a:t>
            </a:r>
          </a:p>
          <a:p>
            <a:r>
              <a:rPr lang="pl-PL" dirty="0"/>
              <a:t>Do poprzedniego dodać mechanizm wydawania reszty, skończoną ilość kawy w automacie oraz dodać klasę „Pana Majstra”, który bierze pieniądze z automatu i </a:t>
            </a:r>
            <a:r>
              <a:rPr lang="pl-PL"/>
              <a:t>może uzupełnić zapasy kawy.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1363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39</TotalTime>
  <Words>143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C#</vt:lpstr>
      <vt:lpstr>Programowanie obiektowe, a proceduralne (imperatywne, strukturalne)</vt:lpstr>
      <vt:lpstr>Dalej różnice</vt:lpstr>
      <vt:lpstr>Wady i zalety</vt:lpstr>
      <vt:lpstr>Założenia programowania obiektowego</vt:lpstr>
      <vt:lpstr>obiekty</vt:lpstr>
      <vt:lpstr>Obiekt a klasa</vt:lpstr>
      <vt:lpstr>PowerPoint Presentation</vt:lpstr>
      <vt:lpstr>Zadanka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Maciek</dc:creator>
  <cp:lastModifiedBy>Maciek</cp:lastModifiedBy>
  <cp:revision>8</cp:revision>
  <dcterms:created xsi:type="dcterms:W3CDTF">2018-11-05T00:20:15Z</dcterms:created>
  <dcterms:modified xsi:type="dcterms:W3CDTF">2018-11-05T15:24:12Z</dcterms:modified>
</cp:coreProperties>
</file>