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927B10-FE56-457F-BC85-8F8E5BCDB54B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792156-E546-4DDB-8567-3487030FBBE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Eksplisit</a:t>
            </a:r>
            <a:r>
              <a:rPr lang="en-US" dirty="0" smtClean="0"/>
              <a:t>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cursor. Cursor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Open, Fetching </a:t>
            </a:r>
            <a:r>
              <a:rPr lang="en-US" dirty="0" err="1"/>
              <a:t>dan</a:t>
            </a:r>
            <a:r>
              <a:rPr lang="en-US" dirty="0"/>
              <a:t> Close Cursor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. </a:t>
            </a:r>
            <a:r>
              <a:rPr lang="en-US" dirty="0" err="1"/>
              <a:t>Fungsinya</a:t>
            </a:r>
            <a:r>
              <a:rPr lang="en-US" dirty="0"/>
              <a:t> cursor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query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record.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data_pelanggan</a:t>
            </a:r>
            <a:r>
              <a:rPr lang="en-US" dirty="0"/>
              <a:t> dii </a:t>
            </a:r>
            <a:r>
              <a:rPr lang="en-US" dirty="0" err="1"/>
              <a:t>skema</a:t>
            </a:r>
            <a:r>
              <a:rPr lang="en-US" dirty="0"/>
              <a:t> HR.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listing data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3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DECLARE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data_pelanggan</a:t>
            </a:r>
            <a:r>
              <a:rPr lang="en-US" dirty="0"/>
              <a:t> </a:t>
            </a:r>
            <a:r>
              <a:rPr lang="en-US" dirty="0" err="1"/>
              <a:t>PELANGGAN%rowtype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CURSOR </a:t>
            </a:r>
            <a:r>
              <a:rPr lang="en-US" dirty="0" err="1"/>
              <a:t>c_pelanggan</a:t>
            </a:r>
            <a:r>
              <a:rPr lang="en-US" dirty="0"/>
              <a:t> IS SELECT * FROM PELANGGAN;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   IF NOT </a:t>
            </a:r>
            <a:r>
              <a:rPr lang="en-US" dirty="0" err="1"/>
              <a:t>c_pelanggan%ISOPEN</a:t>
            </a:r>
            <a:r>
              <a:rPr lang="en-US" dirty="0"/>
              <a:t> THEN</a:t>
            </a:r>
            <a:br>
              <a:rPr lang="en-US" dirty="0"/>
            </a:br>
            <a:r>
              <a:rPr lang="en-US" dirty="0"/>
              <a:t>       OPEN </a:t>
            </a:r>
            <a:r>
              <a:rPr lang="en-US" dirty="0" err="1"/>
              <a:t>c_pelanggan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END IF;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LOOP </a:t>
            </a:r>
            <a:br>
              <a:rPr lang="en-US" dirty="0"/>
            </a:br>
            <a:r>
              <a:rPr lang="en-US" dirty="0"/>
              <a:t>        EXIT WHEN </a:t>
            </a:r>
            <a:r>
              <a:rPr lang="en-US" dirty="0" err="1"/>
              <a:t>c_pelanggan%NOTFOUND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 FETCH </a:t>
            </a:r>
            <a:r>
              <a:rPr lang="en-US" dirty="0" err="1"/>
              <a:t>c_pelanggan</a:t>
            </a:r>
            <a:r>
              <a:rPr lang="en-US" dirty="0"/>
              <a:t> INTO </a:t>
            </a:r>
            <a:r>
              <a:rPr lang="en-US" dirty="0" err="1"/>
              <a:t>data_pelanggan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    DBMS_OUTPUT.PUT_LINE(</a:t>
            </a:r>
            <a:r>
              <a:rPr lang="en-US" dirty="0" err="1"/>
              <a:t>data_pelanggan.Nama_Pelanggan</a:t>
            </a:r>
            <a:r>
              <a:rPr lang="en-US" dirty="0"/>
              <a:t> || ' ' || </a:t>
            </a:r>
            <a:r>
              <a:rPr lang="en-US" dirty="0" err="1"/>
              <a:t>data_pelanggan.Alamat_Pelanggan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END LOOP;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CLOSE </a:t>
            </a:r>
            <a:r>
              <a:rPr lang="en-US" dirty="0" err="1"/>
              <a:t>c_pelanggan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2894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program PL/SQL, 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query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record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smtClean="0"/>
              <a:t>di </a:t>
            </a:r>
            <a:r>
              <a:rPr lang="en-US" dirty="0" err="1"/>
              <a:t>deklarasikan</a:t>
            </a:r>
            <a:r>
              <a:rPr lang="en-US" dirty="0"/>
              <a:t> di </a:t>
            </a:r>
            <a:r>
              <a:rPr lang="en-US" dirty="0" err="1"/>
              <a:t>blok</a:t>
            </a:r>
            <a:r>
              <a:rPr lang="en-US" dirty="0"/>
              <a:t> DECLARE.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record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Cursor.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cursor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query. </a:t>
            </a:r>
          </a:p>
        </p:txBody>
      </p:sp>
    </p:spTree>
    <p:extLst>
      <p:ext uri="{BB962C8B-B14F-4D97-AF65-F5344CB8AC3E}">
        <p14:creationId xmlns:p14="http://schemas.microsoft.com/office/powerpoint/2010/main" val="369633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Cursor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yaitu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Implisit</a:t>
            </a:r>
            <a:r>
              <a:rPr lang="en-US" dirty="0"/>
              <a:t> Cursor, </a:t>
            </a:r>
            <a:r>
              <a:rPr lang="en-US" dirty="0" err="1"/>
              <a:t>adalah</a:t>
            </a:r>
            <a:r>
              <a:rPr lang="en-US" dirty="0"/>
              <a:t> cursor default yang di </a:t>
            </a:r>
            <a:r>
              <a:rPr lang="en-US" dirty="0" err="1"/>
              <a:t>deklarasikan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PL/SQL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SELECT Statement di DML. Implicit cursor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 row/record.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Eksplisit</a:t>
            </a:r>
            <a:r>
              <a:rPr lang="en-US" dirty="0"/>
              <a:t> Cursor, </a:t>
            </a:r>
            <a:r>
              <a:rPr lang="en-US" dirty="0" err="1"/>
              <a:t>adalah</a:t>
            </a:r>
            <a:r>
              <a:rPr lang="en-US" dirty="0"/>
              <a:t> cursor yang di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DECLARE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Open, Fetching </a:t>
            </a:r>
            <a:r>
              <a:rPr lang="en-US" dirty="0" err="1"/>
              <a:t>dan</a:t>
            </a:r>
            <a:r>
              <a:rPr lang="en-US" dirty="0"/>
              <a:t> Close Cursor.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Attribute </a:t>
            </a:r>
            <a:r>
              <a:rPr lang="en-US" b="1" dirty="0" err="1" smtClean="0"/>
              <a:t>pada</a:t>
            </a:r>
            <a:r>
              <a:rPr lang="en-US" b="1" dirty="0" smtClean="0"/>
              <a:t>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Cursor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attribute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attribute yang </a:t>
            </a:r>
            <a:r>
              <a:rPr lang="en-US" dirty="0" err="1"/>
              <a:t>sering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cursor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algn="just"/>
            <a:r>
              <a:rPr lang="en-US" dirty="0"/>
              <a:t>SQL%ROWCOUNT,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record yang di </a:t>
            </a:r>
            <a:r>
              <a:rPr lang="en-US" dirty="0" err="1"/>
              <a:t>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SELECT, UPDATE </a:t>
            </a:r>
            <a:r>
              <a:rPr lang="en-US" dirty="0" err="1"/>
              <a:t>dan</a:t>
            </a:r>
            <a:r>
              <a:rPr lang="en-US" dirty="0"/>
              <a:t> DELETE statement.</a:t>
            </a:r>
          </a:p>
          <a:p>
            <a:pPr algn="just"/>
            <a:r>
              <a:rPr lang="en-US" dirty="0"/>
              <a:t>SQL%FOUND, 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cursor </a:t>
            </a:r>
            <a:r>
              <a:rPr lang="en-US" dirty="0" err="1"/>
              <a:t>menghasilkan</a:t>
            </a:r>
            <a:r>
              <a:rPr lang="en-US" dirty="0"/>
              <a:t> record/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record </a:t>
            </a:r>
            <a:r>
              <a:rPr lang="en-US" dirty="0" err="1"/>
              <a:t>berhasil</a:t>
            </a:r>
            <a:r>
              <a:rPr lang="en-US" dirty="0"/>
              <a:t> di update </a:t>
            </a:r>
            <a:r>
              <a:rPr lang="en-US" dirty="0" err="1"/>
              <a:t>atau</a:t>
            </a:r>
            <a:r>
              <a:rPr lang="en-US" dirty="0"/>
              <a:t> di delete.</a:t>
            </a:r>
          </a:p>
          <a:p>
            <a:pPr algn="just"/>
            <a:r>
              <a:rPr lang="en-US" dirty="0"/>
              <a:t>SQL%NOTFOUND,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SQL%FOUND,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cursor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record/</a:t>
            </a:r>
            <a:r>
              <a:rPr lang="en-US" dirty="0" err="1"/>
              <a:t>baris</a:t>
            </a:r>
            <a:r>
              <a:rPr lang="en-US" dirty="0"/>
              <a:t>. </a:t>
            </a:r>
          </a:p>
          <a:p>
            <a:pPr algn="just"/>
            <a:r>
              <a:rPr lang="en-US" dirty="0"/>
              <a:t>SQL%ISOPEN, 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cursor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(open).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1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Implisit</a:t>
            </a:r>
            <a:r>
              <a:rPr lang="en-US" dirty="0" smtClean="0"/>
              <a:t>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pemaparan</a:t>
            </a:r>
            <a:r>
              <a:rPr lang="en-US" dirty="0"/>
              <a:t> </a:t>
            </a:r>
            <a:r>
              <a:rPr lang="en-US" dirty="0" err="1"/>
              <a:t>teorinya</a:t>
            </a:r>
            <a:r>
              <a:rPr lang="en-US" dirty="0"/>
              <a:t>, cursor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query </a:t>
            </a:r>
            <a:r>
              <a:rPr lang="en-US" dirty="0" err="1"/>
              <a:t>pada</a:t>
            </a:r>
            <a:r>
              <a:rPr lang="en-US" dirty="0"/>
              <a:t> database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tampung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cursor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Ingat</a:t>
            </a:r>
            <a:r>
              <a:rPr lang="en-US" dirty="0"/>
              <a:t>,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record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record,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cursor.</a:t>
            </a:r>
          </a:p>
        </p:txBody>
      </p:sp>
    </p:spTree>
    <p:extLst>
      <p:ext uri="{BB962C8B-B14F-4D97-AF65-F5344CB8AC3E}">
        <p14:creationId xmlns:p14="http://schemas.microsoft.com/office/powerpoint/2010/main" val="4992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kode_pelanggan</a:t>
            </a:r>
            <a:r>
              <a:rPr lang="en-US" dirty="0"/>
              <a:t>=4.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program PLSQL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(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Nama_Pel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ditampilkan</a:t>
            </a:r>
            <a:r>
              <a:rPr lang="en-US" dirty="0"/>
              <a:t> (</a:t>
            </a:r>
            <a:r>
              <a:rPr lang="en-US" dirty="0" err="1"/>
              <a:t>Nama_Pelanggan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Varchar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script PL SQL </a:t>
            </a:r>
          </a:p>
          <a:p>
            <a:pPr algn="just"/>
            <a:r>
              <a:rPr lang="en-US" dirty="0"/>
              <a:t>SELECT </a:t>
            </a:r>
            <a:r>
              <a:rPr lang="en-US" dirty="0" err="1"/>
              <a:t>Nama_Pelanggan</a:t>
            </a:r>
            <a:r>
              <a:rPr lang="en-US" dirty="0"/>
              <a:t> INTO </a:t>
            </a:r>
            <a:r>
              <a:rPr lang="en-US" dirty="0" err="1"/>
              <a:t>Nama_Pel</a:t>
            </a:r>
            <a:r>
              <a:rPr lang="en-US" dirty="0"/>
              <a:t> FROM PELANGGAN WHERE </a:t>
            </a:r>
            <a:r>
              <a:rPr lang="en-US" dirty="0" err="1"/>
              <a:t>Kode_Pelanggan</a:t>
            </a:r>
            <a:r>
              <a:rPr lang="en-US" dirty="0"/>
              <a:t>=4;</a:t>
            </a:r>
          </a:p>
        </p:txBody>
      </p:sp>
    </p:spTree>
    <p:extLst>
      <p:ext uri="{BB962C8B-B14F-4D97-AF65-F5344CB8AC3E}">
        <p14:creationId xmlns:p14="http://schemas.microsoft.com/office/powerpoint/2010/main" val="188129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Nama_Pel</a:t>
            </a:r>
            <a:r>
              <a:rPr lang="en-US" dirty="0"/>
              <a:t> VARCHAR (25);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 SELECT </a:t>
            </a:r>
            <a:r>
              <a:rPr lang="en-US" dirty="0" err="1"/>
              <a:t>Nama_Pelanggan</a:t>
            </a:r>
            <a:r>
              <a:rPr lang="en-US" dirty="0"/>
              <a:t> INTO </a:t>
            </a:r>
            <a:r>
              <a:rPr lang="en-US" dirty="0" err="1"/>
              <a:t>Nama_Pel</a:t>
            </a:r>
            <a:r>
              <a:rPr lang="en-US" dirty="0"/>
              <a:t> FROM PELANGGAN WHERE </a:t>
            </a:r>
            <a:r>
              <a:rPr lang="en-US" dirty="0" err="1"/>
              <a:t>Kode_Pelanggan</a:t>
            </a:r>
            <a:r>
              <a:rPr lang="en-US" dirty="0"/>
              <a:t>=4;</a:t>
            </a:r>
            <a:br>
              <a:rPr lang="en-US" dirty="0"/>
            </a:br>
            <a:r>
              <a:rPr lang="en-US" dirty="0"/>
              <a:t>  </a:t>
            </a:r>
            <a:br>
              <a:rPr lang="en-US" dirty="0"/>
            </a:br>
            <a:r>
              <a:rPr lang="en-US" dirty="0"/>
              <a:t>  DBMS_OUTPUT.PUT_LINE(</a:t>
            </a:r>
            <a:r>
              <a:rPr lang="en-US" dirty="0" err="1"/>
              <a:t>Nama_Pel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256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Info_Pel</a:t>
            </a:r>
            <a:r>
              <a:rPr lang="en-US" dirty="0"/>
              <a:t> VARCHAR (25);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 SELECT </a:t>
            </a:r>
            <a:r>
              <a:rPr lang="en-US" dirty="0" err="1"/>
              <a:t>Kode_Pelanggan</a:t>
            </a:r>
            <a:r>
              <a:rPr lang="en-US" dirty="0"/>
              <a:t> || ' ' || </a:t>
            </a:r>
            <a:r>
              <a:rPr lang="en-US" dirty="0" err="1"/>
              <a:t>Nama_Pelanggan</a:t>
            </a:r>
            <a:r>
              <a:rPr lang="en-US" dirty="0"/>
              <a:t> || ' ' ||  </a:t>
            </a:r>
            <a:r>
              <a:rPr lang="en-US" dirty="0" err="1"/>
              <a:t>Alamat_Pelanggan</a:t>
            </a:r>
            <a:r>
              <a:rPr lang="en-US" dirty="0"/>
              <a:t> INTO </a:t>
            </a:r>
            <a:r>
              <a:rPr lang="en-US" dirty="0" err="1"/>
              <a:t>Info_Pel</a:t>
            </a:r>
            <a:r>
              <a:rPr lang="en-US" dirty="0"/>
              <a:t> FROM PELANGGAN WHERE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Kode_Pelanggan</a:t>
            </a:r>
            <a:r>
              <a:rPr lang="en-US" dirty="0"/>
              <a:t>=4;</a:t>
            </a:r>
            <a:br>
              <a:rPr lang="en-US" dirty="0"/>
            </a:br>
            <a:r>
              <a:rPr lang="en-US" dirty="0"/>
              <a:t>  </a:t>
            </a:r>
            <a:br>
              <a:rPr lang="en-US" dirty="0"/>
            </a:br>
            <a:r>
              <a:rPr lang="en-US" dirty="0"/>
              <a:t>  DBMS_OUTPUT.PUT_LINE(</a:t>
            </a:r>
            <a:r>
              <a:rPr lang="en-US" dirty="0" err="1"/>
              <a:t>Info_Pel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721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Attribute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SQL%NOTFOUND </a:t>
            </a:r>
            <a:r>
              <a:rPr lang="en-US" dirty="0" err="1"/>
              <a:t>dan</a:t>
            </a:r>
            <a:r>
              <a:rPr lang="en-US" dirty="0"/>
              <a:t> SQL%FOUND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data </a:t>
            </a:r>
            <a:r>
              <a:rPr lang="en-US" dirty="0" err="1"/>
              <a:t>berhasil</a:t>
            </a:r>
            <a:r>
              <a:rPr lang="en-US" dirty="0"/>
              <a:t> di update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 smtClean="0"/>
              <a:t>.</a:t>
            </a:r>
          </a:p>
          <a:p>
            <a:r>
              <a:rPr lang="en-US" dirty="0" err="1"/>
              <a:t>perintah</a:t>
            </a:r>
            <a:r>
              <a:rPr lang="en-US" dirty="0"/>
              <a:t> SQL%ROWCOUNT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record yang </a:t>
            </a:r>
            <a:r>
              <a:rPr lang="en-US" dirty="0" err="1"/>
              <a:t>berhasil</a:t>
            </a:r>
            <a:r>
              <a:rPr lang="en-US" dirty="0"/>
              <a:t> di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database.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Jumlah_Baris</a:t>
            </a:r>
            <a:r>
              <a:rPr lang="en-US" dirty="0"/>
              <a:t> number(5);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 UPDATE employees SET salary = salary + 1000;</a:t>
            </a:r>
            <a:br>
              <a:rPr lang="en-US" dirty="0"/>
            </a:br>
            <a:r>
              <a:rPr lang="en-US" dirty="0"/>
              <a:t>  </a:t>
            </a:r>
            <a:br>
              <a:rPr lang="en-US" dirty="0"/>
            </a:br>
            <a:r>
              <a:rPr lang="en-US" dirty="0"/>
              <a:t>  IF SQL%NOTFOUND THEN</a:t>
            </a:r>
            <a:br>
              <a:rPr lang="en-US" dirty="0"/>
            </a:br>
            <a:r>
              <a:rPr lang="en-US" dirty="0"/>
              <a:t>    DBMS_OUTPUT.PUT_LINE('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record yang </a:t>
            </a:r>
            <a:r>
              <a:rPr lang="en-US" dirty="0" err="1"/>
              <a:t>berhasil</a:t>
            </a:r>
            <a:r>
              <a:rPr lang="en-US" dirty="0"/>
              <a:t> di update');</a:t>
            </a:r>
            <a:br>
              <a:rPr lang="en-US" dirty="0"/>
            </a:br>
            <a:r>
              <a:rPr lang="en-US" dirty="0"/>
              <a:t>  ELSIF SQL%FOUND THEN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Jumlah_Baris</a:t>
            </a:r>
            <a:r>
              <a:rPr lang="en-US" dirty="0"/>
              <a:t> := SQL%ROWCOUNT;</a:t>
            </a:r>
            <a:br>
              <a:rPr lang="en-US" dirty="0"/>
            </a:br>
            <a:r>
              <a:rPr lang="en-US" dirty="0"/>
              <a:t>    DBMS_OUTPUT.PUT_LINE('Ada ' || </a:t>
            </a:r>
            <a:r>
              <a:rPr lang="en-US" dirty="0" err="1"/>
              <a:t>Jumlah_Baris</a:t>
            </a:r>
            <a:r>
              <a:rPr lang="en-US" dirty="0"/>
              <a:t> || ' record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di update');</a:t>
            </a:r>
            <a:br>
              <a:rPr lang="en-US" dirty="0"/>
            </a:br>
            <a:r>
              <a:rPr lang="en-US" dirty="0"/>
              <a:t>  END IF; </a:t>
            </a:r>
            <a:br>
              <a:rPr lang="en-US" dirty="0"/>
            </a:b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251292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403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cursor</vt:lpstr>
      <vt:lpstr>PENDAHULUAN</vt:lpstr>
      <vt:lpstr>lanjutan</vt:lpstr>
      <vt:lpstr>  Attribute pada Cursor</vt:lpstr>
      <vt:lpstr>Implisit cursor</vt:lpstr>
      <vt:lpstr>Lanjut implisit cursor</vt:lpstr>
      <vt:lpstr>Script PL/sql</vt:lpstr>
      <vt:lpstr>PowerPoint Presentation</vt:lpstr>
      <vt:lpstr>Manfaat Attribute cursor</vt:lpstr>
      <vt:lpstr>Eksplisit Cursor</vt:lpstr>
      <vt:lpstr>Lanjutan eksplisit cursor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LABPUSAT</dc:creator>
  <cp:lastModifiedBy>LABPUSAT</cp:lastModifiedBy>
  <cp:revision>2</cp:revision>
  <dcterms:created xsi:type="dcterms:W3CDTF">2023-11-04T04:32:03Z</dcterms:created>
  <dcterms:modified xsi:type="dcterms:W3CDTF">2023-11-11T05:29:47Z</dcterms:modified>
</cp:coreProperties>
</file>