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3" r:id="rId5"/>
    <p:sldId id="261" r:id="rId6"/>
    <p:sldId id="264" r:id="rId7"/>
    <p:sldId id="262" r:id="rId8"/>
    <p:sldId id="260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EE32EC-F95F-4DAD-85C9-8CCF1D63826D}" type="doc">
      <dgm:prSet loTypeId="urn:microsoft.com/office/officeart/2005/8/layout/chevron2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A9EEC2E-DBB5-453A-8564-ED53F272EFC4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76C5B3C0-8A5F-41CA-A3E1-82D6989B0F34}" type="parTrans" cxnId="{1F43C77C-50CB-4392-A6B0-85E29FBE6B4C}">
      <dgm:prSet/>
      <dgm:spPr/>
      <dgm:t>
        <a:bodyPr/>
        <a:lstStyle/>
        <a:p>
          <a:endParaRPr lang="fr-FR"/>
        </a:p>
      </dgm:t>
    </dgm:pt>
    <dgm:pt modelId="{C79EEE93-A975-43BF-9019-1063C01A55DE}" type="sibTrans" cxnId="{1F43C77C-50CB-4392-A6B0-85E29FBE6B4C}">
      <dgm:prSet/>
      <dgm:spPr/>
      <dgm:t>
        <a:bodyPr/>
        <a:lstStyle/>
        <a:p>
          <a:endParaRPr lang="fr-FR"/>
        </a:p>
      </dgm:t>
    </dgm:pt>
    <dgm:pt modelId="{04ECF057-3807-4E3B-AA0F-91B672BAABD5}">
      <dgm:prSet phldrT="[Texte]"/>
      <dgm:spPr/>
      <dgm:t>
        <a:bodyPr/>
        <a:lstStyle/>
        <a:p>
          <a:r>
            <a:rPr lang="fr-FR" dirty="0" smtClean="0"/>
            <a:t>Cahier des charges</a:t>
          </a:r>
          <a:endParaRPr lang="fr-FR" dirty="0"/>
        </a:p>
      </dgm:t>
    </dgm:pt>
    <dgm:pt modelId="{FBE353B3-95D3-497B-9D74-879B5B0984FC}" type="parTrans" cxnId="{015254C2-BA4E-42AF-90B7-03AD6F36C93B}">
      <dgm:prSet/>
      <dgm:spPr/>
      <dgm:t>
        <a:bodyPr/>
        <a:lstStyle/>
        <a:p>
          <a:endParaRPr lang="fr-FR"/>
        </a:p>
      </dgm:t>
    </dgm:pt>
    <dgm:pt modelId="{0DE318D8-BA3C-4347-9FC3-8A21A22CF2BF}" type="sibTrans" cxnId="{015254C2-BA4E-42AF-90B7-03AD6F36C93B}">
      <dgm:prSet/>
      <dgm:spPr/>
      <dgm:t>
        <a:bodyPr/>
        <a:lstStyle/>
        <a:p>
          <a:endParaRPr lang="fr-FR"/>
        </a:p>
      </dgm:t>
    </dgm:pt>
    <dgm:pt modelId="{C99B431E-03D5-44E8-AD1D-556865F26591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2</a:t>
          </a:r>
          <a:endParaRPr lang="fr-FR" dirty="0"/>
        </a:p>
      </dgm:t>
    </dgm:pt>
    <dgm:pt modelId="{E73E1501-8F1F-47D9-97C9-428A64BB9554}" type="parTrans" cxnId="{32403495-E702-4583-A69D-407D2668AA58}">
      <dgm:prSet/>
      <dgm:spPr/>
      <dgm:t>
        <a:bodyPr/>
        <a:lstStyle/>
        <a:p>
          <a:endParaRPr lang="fr-FR"/>
        </a:p>
      </dgm:t>
    </dgm:pt>
    <dgm:pt modelId="{C0DFD9B5-93E1-4762-B655-838A8ADAF0E6}" type="sibTrans" cxnId="{32403495-E702-4583-A69D-407D2668AA58}">
      <dgm:prSet/>
      <dgm:spPr/>
      <dgm:t>
        <a:bodyPr/>
        <a:lstStyle/>
        <a:p>
          <a:endParaRPr lang="fr-FR"/>
        </a:p>
      </dgm:t>
    </dgm:pt>
    <dgm:pt modelId="{361FBCFB-3452-45F9-B716-3C9389C8A566}">
      <dgm:prSet phldrT="[Texte]"/>
      <dgm:spPr/>
      <dgm:t>
        <a:bodyPr/>
        <a:lstStyle/>
        <a:p>
          <a:r>
            <a:rPr lang="fr-FR" dirty="0" smtClean="0"/>
            <a:t>Choix technologiques</a:t>
          </a:r>
          <a:endParaRPr lang="fr-FR" dirty="0"/>
        </a:p>
      </dgm:t>
    </dgm:pt>
    <dgm:pt modelId="{58158455-DC86-43FA-9F84-C5D8065459A9}" type="parTrans" cxnId="{903104D3-4DC9-48D8-8916-F1DE2D2ED439}">
      <dgm:prSet/>
      <dgm:spPr/>
      <dgm:t>
        <a:bodyPr/>
        <a:lstStyle/>
        <a:p>
          <a:endParaRPr lang="fr-FR"/>
        </a:p>
      </dgm:t>
    </dgm:pt>
    <dgm:pt modelId="{4E9279AC-C9BD-4A4E-8B7E-D4733328E95F}" type="sibTrans" cxnId="{903104D3-4DC9-48D8-8916-F1DE2D2ED439}">
      <dgm:prSet/>
      <dgm:spPr/>
      <dgm:t>
        <a:bodyPr/>
        <a:lstStyle/>
        <a:p>
          <a:endParaRPr lang="fr-FR"/>
        </a:p>
      </dgm:t>
    </dgm:pt>
    <dgm:pt modelId="{5D9CFB6F-08D7-4E11-A52F-284FD68EE00A}">
      <dgm:prSet phldrT="[Texte]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fr-FR" dirty="0" smtClean="0"/>
            <a:t>3</a:t>
          </a:r>
          <a:endParaRPr lang="fr-FR" dirty="0"/>
        </a:p>
      </dgm:t>
    </dgm:pt>
    <dgm:pt modelId="{A740FC2A-5F55-4783-BCD7-A307C10BD99D}" type="parTrans" cxnId="{9C556551-8609-476E-B423-FB619910940B}">
      <dgm:prSet/>
      <dgm:spPr/>
      <dgm:t>
        <a:bodyPr/>
        <a:lstStyle/>
        <a:p>
          <a:endParaRPr lang="fr-FR"/>
        </a:p>
      </dgm:t>
    </dgm:pt>
    <dgm:pt modelId="{2A6D6C42-DBFB-48BE-82D4-BB615FE967BE}" type="sibTrans" cxnId="{9C556551-8609-476E-B423-FB619910940B}">
      <dgm:prSet/>
      <dgm:spPr/>
      <dgm:t>
        <a:bodyPr/>
        <a:lstStyle/>
        <a:p>
          <a:endParaRPr lang="fr-FR"/>
        </a:p>
      </dgm:t>
    </dgm:pt>
    <dgm:pt modelId="{E177BFBB-139B-440C-858E-3675A6ED92C2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fr-FR" dirty="0"/>
        </a:p>
      </dgm:t>
    </dgm:pt>
    <dgm:pt modelId="{200E2D06-E72D-4D03-9280-3AF611ECBD28}" type="parTrans" cxnId="{7DDA6334-3616-4645-87CB-F565BB0311DC}">
      <dgm:prSet/>
      <dgm:spPr/>
      <dgm:t>
        <a:bodyPr/>
        <a:lstStyle/>
        <a:p>
          <a:endParaRPr lang="fr-FR"/>
        </a:p>
      </dgm:t>
    </dgm:pt>
    <dgm:pt modelId="{FACC5CE7-280A-455D-8BC8-B640C9739A18}" type="sibTrans" cxnId="{7DDA6334-3616-4645-87CB-F565BB0311DC}">
      <dgm:prSet/>
      <dgm:spPr/>
      <dgm:t>
        <a:bodyPr/>
        <a:lstStyle/>
        <a:p>
          <a:endParaRPr lang="fr-FR"/>
        </a:p>
      </dgm:t>
    </dgm:pt>
    <dgm:pt modelId="{E7F24C4D-AF9D-4DB3-B4F5-0A30FA593119}" type="pres">
      <dgm:prSet presAssocID="{6DEE32EC-F95F-4DAD-85C9-8CCF1D63826D}" presName="linearFlow" presStyleCnt="0">
        <dgm:presLayoutVars>
          <dgm:dir/>
          <dgm:animLvl val="lvl"/>
          <dgm:resizeHandles val="exact"/>
        </dgm:presLayoutVars>
      </dgm:prSet>
      <dgm:spPr/>
    </dgm:pt>
    <dgm:pt modelId="{929F1FC5-7424-456B-83BC-345BE4F42208}" type="pres">
      <dgm:prSet presAssocID="{6A9EEC2E-DBB5-453A-8564-ED53F272EFC4}" presName="composite" presStyleCnt="0"/>
      <dgm:spPr/>
    </dgm:pt>
    <dgm:pt modelId="{293292AC-FD8A-4E51-B9E3-F2AAF8083379}" type="pres">
      <dgm:prSet presAssocID="{6A9EEC2E-DBB5-453A-8564-ED53F272EFC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C113A4D-6844-4B50-90CF-3E7A3E991FB0}" type="pres">
      <dgm:prSet presAssocID="{6A9EEC2E-DBB5-453A-8564-ED53F272EFC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F036553-62FD-4630-9AAF-854B333238FC}" type="pres">
      <dgm:prSet presAssocID="{C79EEE93-A975-43BF-9019-1063C01A55DE}" presName="sp" presStyleCnt="0"/>
      <dgm:spPr/>
    </dgm:pt>
    <dgm:pt modelId="{1B216F53-32F8-4059-AB89-07122570DDC3}" type="pres">
      <dgm:prSet presAssocID="{C99B431E-03D5-44E8-AD1D-556865F26591}" presName="composite" presStyleCnt="0"/>
      <dgm:spPr/>
    </dgm:pt>
    <dgm:pt modelId="{401043FC-7B20-4880-8A74-A6C088C0B369}" type="pres">
      <dgm:prSet presAssocID="{C99B431E-03D5-44E8-AD1D-556865F2659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3A480AE-71E5-4496-B799-E6AE60E37E13}" type="pres">
      <dgm:prSet presAssocID="{C99B431E-03D5-44E8-AD1D-556865F2659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30BEFE-165D-4E79-8FF3-C4975A0F44DC}" type="pres">
      <dgm:prSet presAssocID="{C0DFD9B5-93E1-4762-B655-838A8ADAF0E6}" presName="sp" presStyleCnt="0"/>
      <dgm:spPr/>
    </dgm:pt>
    <dgm:pt modelId="{5A2F2A39-7DEC-4450-9B64-C6DA5F6478A0}" type="pres">
      <dgm:prSet presAssocID="{5D9CFB6F-08D7-4E11-A52F-284FD68EE00A}" presName="composite" presStyleCnt="0"/>
      <dgm:spPr/>
    </dgm:pt>
    <dgm:pt modelId="{92DE0711-2BB2-4F21-A6BD-C5C00E8E462A}" type="pres">
      <dgm:prSet presAssocID="{5D9CFB6F-08D7-4E11-A52F-284FD68EE00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FB1DE0-993B-45C0-A71D-1E6E1FA6A06A}" type="pres">
      <dgm:prSet presAssocID="{5D9CFB6F-08D7-4E11-A52F-284FD68EE00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F43C77C-50CB-4392-A6B0-85E29FBE6B4C}" srcId="{6DEE32EC-F95F-4DAD-85C9-8CCF1D63826D}" destId="{6A9EEC2E-DBB5-453A-8564-ED53F272EFC4}" srcOrd="0" destOrd="0" parTransId="{76C5B3C0-8A5F-41CA-A3E1-82D6989B0F34}" sibTransId="{C79EEE93-A975-43BF-9019-1063C01A55DE}"/>
    <dgm:cxn modelId="{903104D3-4DC9-48D8-8916-F1DE2D2ED439}" srcId="{C99B431E-03D5-44E8-AD1D-556865F26591}" destId="{361FBCFB-3452-45F9-B716-3C9389C8A566}" srcOrd="0" destOrd="0" parTransId="{58158455-DC86-43FA-9F84-C5D8065459A9}" sibTransId="{4E9279AC-C9BD-4A4E-8B7E-D4733328E95F}"/>
    <dgm:cxn modelId="{9C556551-8609-476E-B423-FB619910940B}" srcId="{6DEE32EC-F95F-4DAD-85C9-8CCF1D63826D}" destId="{5D9CFB6F-08D7-4E11-A52F-284FD68EE00A}" srcOrd="2" destOrd="0" parTransId="{A740FC2A-5F55-4783-BCD7-A307C10BD99D}" sibTransId="{2A6D6C42-DBFB-48BE-82D4-BB615FE967BE}"/>
    <dgm:cxn modelId="{B5C9948A-B8BE-4E92-9DA9-50FA6F5A38D3}" type="presOf" srcId="{E177BFBB-139B-440C-858E-3675A6ED92C2}" destId="{E3FB1DE0-993B-45C0-A71D-1E6E1FA6A06A}" srcOrd="0" destOrd="0" presId="urn:microsoft.com/office/officeart/2005/8/layout/chevron2"/>
    <dgm:cxn modelId="{CE26C04E-DACF-44BF-9702-6CB60750031A}" type="presOf" srcId="{5D9CFB6F-08D7-4E11-A52F-284FD68EE00A}" destId="{92DE0711-2BB2-4F21-A6BD-C5C00E8E462A}" srcOrd="0" destOrd="0" presId="urn:microsoft.com/office/officeart/2005/8/layout/chevron2"/>
    <dgm:cxn modelId="{8932E93C-DAD4-47FE-91B7-17D523DF8F9E}" type="presOf" srcId="{04ECF057-3807-4E3B-AA0F-91B672BAABD5}" destId="{CC113A4D-6844-4B50-90CF-3E7A3E991FB0}" srcOrd="0" destOrd="0" presId="urn:microsoft.com/office/officeart/2005/8/layout/chevron2"/>
    <dgm:cxn modelId="{63969156-CAC8-4859-B20B-C7E1A79743BF}" type="presOf" srcId="{361FBCFB-3452-45F9-B716-3C9389C8A566}" destId="{43A480AE-71E5-4496-B799-E6AE60E37E13}" srcOrd="0" destOrd="0" presId="urn:microsoft.com/office/officeart/2005/8/layout/chevron2"/>
    <dgm:cxn modelId="{015254C2-BA4E-42AF-90B7-03AD6F36C93B}" srcId="{6A9EEC2E-DBB5-453A-8564-ED53F272EFC4}" destId="{04ECF057-3807-4E3B-AA0F-91B672BAABD5}" srcOrd="0" destOrd="0" parTransId="{FBE353B3-95D3-497B-9D74-879B5B0984FC}" sibTransId="{0DE318D8-BA3C-4347-9FC3-8A21A22CF2BF}"/>
    <dgm:cxn modelId="{A1D2AE4A-2322-4823-AF11-CDEA95D5B7A3}" type="presOf" srcId="{6A9EEC2E-DBB5-453A-8564-ED53F272EFC4}" destId="{293292AC-FD8A-4E51-B9E3-F2AAF8083379}" srcOrd="0" destOrd="0" presId="urn:microsoft.com/office/officeart/2005/8/layout/chevron2"/>
    <dgm:cxn modelId="{32403495-E702-4583-A69D-407D2668AA58}" srcId="{6DEE32EC-F95F-4DAD-85C9-8CCF1D63826D}" destId="{C99B431E-03D5-44E8-AD1D-556865F26591}" srcOrd="1" destOrd="0" parTransId="{E73E1501-8F1F-47D9-97C9-428A64BB9554}" sibTransId="{C0DFD9B5-93E1-4762-B655-838A8ADAF0E6}"/>
    <dgm:cxn modelId="{7DDA6334-3616-4645-87CB-F565BB0311DC}" srcId="{5D9CFB6F-08D7-4E11-A52F-284FD68EE00A}" destId="{E177BFBB-139B-440C-858E-3675A6ED92C2}" srcOrd="0" destOrd="0" parTransId="{200E2D06-E72D-4D03-9280-3AF611ECBD28}" sibTransId="{FACC5CE7-280A-455D-8BC8-B640C9739A18}"/>
    <dgm:cxn modelId="{771E44FD-92B6-4872-8D11-94F6864F58A4}" type="presOf" srcId="{6DEE32EC-F95F-4DAD-85C9-8CCF1D63826D}" destId="{E7F24C4D-AF9D-4DB3-B4F5-0A30FA593119}" srcOrd="0" destOrd="0" presId="urn:microsoft.com/office/officeart/2005/8/layout/chevron2"/>
    <dgm:cxn modelId="{80F35862-2815-4F5C-B089-BFDA94DBC305}" type="presOf" srcId="{C99B431E-03D5-44E8-AD1D-556865F26591}" destId="{401043FC-7B20-4880-8A74-A6C088C0B369}" srcOrd="0" destOrd="0" presId="urn:microsoft.com/office/officeart/2005/8/layout/chevron2"/>
    <dgm:cxn modelId="{405E9D54-CFE2-481F-BCC5-846F40E9FDA5}" type="presParOf" srcId="{E7F24C4D-AF9D-4DB3-B4F5-0A30FA593119}" destId="{929F1FC5-7424-456B-83BC-345BE4F42208}" srcOrd="0" destOrd="0" presId="urn:microsoft.com/office/officeart/2005/8/layout/chevron2"/>
    <dgm:cxn modelId="{CB1633FA-1C1B-4F06-87F9-068744BEDEB9}" type="presParOf" srcId="{929F1FC5-7424-456B-83BC-345BE4F42208}" destId="{293292AC-FD8A-4E51-B9E3-F2AAF8083379}" srcOrd="0" destOrd="0" presId="urn:microsoft.com/office/officeart/2005/8/layout/chevron2"/>
    <dgm:cxn modelId="{D31F73C3-173C-4EC8-8F8C-8A362EC8BDCD}" type="presParOf" srcId="{929F1FC5-7424-456B-83BC-345BE4F42208}" destId="{CC113A4D-6844-4B50-90CF-3E7A3E991FB0}" srcOrd="1" destOrd="0" presId="urn:microsoft.com/office/officeart/2005/8/layout/chevron2"/>
    <dgm:cxn modelId="{C302D342-4403-49E2-9F52-F5610FED5D60}" type="presParOf" srcId="{E7F24C4D-AF9D-4DB3-B4F5-0A30FA593119}" destId="{BF036553-62FD-4630-9AAF-854B333238FC}" srcOrd="1" destOrd="0" presId="urn:microsoft.com/office/officeart/2005/8/layout/chevron2"/>
    <dgm:cxn modelId="{91787579-3159-4C8E-B645-829B0E38DD22}" type="presParOf" srcId="{E7F24C4D-AF9D-4DB3-B4F5-0A30FA593119}" destId="{1B216F53-32F8-4059-AB89-07122570DDC3}" srcOrd="2" destOrd="0" presId="urn:microsoft.com/office/officeart/2005/8/layout/chevron2"/>
    <dgm:cxn modelId="{87AAB765-5CFE-4233-B2B4-3745D9D85CF5}" type="presParOf" srcId="{1B216F53-32F8-4059-AB89-07122570DDC3}" destId="{401043FC-7B20-4880-8A74-A6C088C0B369}" srcOrd="0" destOrd="0" presId="urn:microsoft.com/office/officeart/2005/8/layout/chevron2"/>
    <dgm:cxn modelId="{6B90FCAC-FB2B-4056-928B-5729173910B6}" type="presParOf" srcId="{1B216F53-32F8-4059-AB89-07122570DDC3}" destId="{43A480AE-71E5-4496-B799-E6AE60E37E13}" srcOrd="1" destOrd="0" presId="urn:microsoft.com/office/officeart/2005/8/layout/chevron2"/>
    <dgm:cxn modelId="{6789268C-7441-4DF8-9E9A-0019DA60201E}" type="presParOf" srcId="{E7F24C4D-AF9D-4DB3-B4F5-0A30FA593119}" destId="{F630BEFE-165D-4E79-8FF3-C4975A0F44DC}" srcOrd="3" destOrd="0" presId="urn:microsoft.com/office/officeart/2005/8/layout/chevron2"/>
    <dgm:cxn modelId="{24A42388-660B-4CCE-BA54-B12895A36692}" type="presParOf" srcId="{E7F24C4D-AF9D-4DB3-B4F5-0A30FA593119}" destId="{5A2F2A39-7DEC-4450-9B64-C6DA5F6478A0}" srcOrd="4" destOrd="0" presId="urn:microsoft.com/office/officeart/2005/8/layout/chevron2"/>
    <dgm:cxn modelId="{F93E2416-A26C-4261-A978-3B3DA04FCFFB}" type="presParOf" srcId="{5A2F2A39-7DEC-4450-9B64-C6DA5F6478A0}" destId="{92DE0711-2BB2-4F21-A6BD-C5C00E8E462A}" srcOrd="0" destOrd="0" presId="urn:microsoft.com/office/officeart/2005/8/layout/chevron2"/>
    <dgm:cxn modelId="{B1AE67C7-3356-407F-9D26-AB8402E0F18D}" type="presParOf" srcId="{5A2F2A39-7DEC-4450-9B64-C6DA5F6478A0}" destId="{E3FB1DE0-993B-45C0-A71D-1E6E1FA6A06A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108B38-4CC8-4F6E-A20D-41758331D6C8}" type="doc">
      <dgm:prSet loTypeId="urn:microsoft.com/office/officeart/2005/8/layout/process1" loCatId="process" qsTypeId="urn:microsoft.com/office/officeart/2005/8/quickstyle/3d7" qsCatId="3D" csTypeId="urn:microsoft.com/office/officeart/2005/8/colors/accent1_2" csCatId="accent1" phldr="1"/>
      <dgm:spPr/>
    </dgm:pt>
    <dgm:pt modelId="{18DBE8C7-654B-4802-A630-B002ADD29EB6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Cahier des charges</a:t>
          </a:r>
          <a:endParaRPr lang="fr-FR" dirty="0"/>
        </a:p>
      </dgm:t>
    </dgm:pt>
    <dgm:pt modelId="{67619EC2-C82D-4729-9C2D-C42B856F9A53}" type="parTrans" cxnId="{134B5751-0B16-4A3D-8B99-73A05DC2F200}">
      <dgm:prSet/>
      <dgm:spPr/>
      <dgm:t>
        <a:bodyPr/>
        <a:lstStyle/>
        <a:p>
          <a:endParaRPr lang="fr-FR"/>
        </a:p>
      </dgm:t>
    </dgm:pt>
    <dgm:pt modelId="{669CC1AD-B120-4017-92FD-4D7E9152AB13}" type="sibTrans" cxnId="{134B5751-0B16-4A3D-8B99-73A05DC2F200}">
      <dgm:prSet/>
      <dgm:spPr/>
      <dgm:t>
        <a:bodyPr/>
        <a:lstStyle/>
        <a:p>
          <a:endParaRPr lang="fr-FR"/>
        </a:p>
      </dgm:t>
    </dgm:pt>
    <dgm:pt modelId="{B18BD5C0-BC73-4B08-B49A-E764E56D4BC4}">
      <dgm:prSet phldrT="[Texte]"/>
      <dgm:spPr/>
      <dgm:t>
        <a:bodyPr/>
        <a:lstStyle/>
        <a:p>
          <a:r>
            <a:rPr lang="fr-FR" dirty="0" smtClean="0"/>
            <a:t>Choix Technologiques</a:t>
          </a:r>
          <a:endParaRPr lang="fr-FR" dirty="0"/>
        </a:p>
      </dgm:t>
    </dgm:pt>
    <dgm:pt modelId="{D27BC8A5-B18A-43C5-AE72-A9A375038F13}" type="parTrans" cxnId="{13BE6CCE-1FA5-43B7-B919-447E3F53F1F1}">
      <dgm:prSet/>
      <dgm:spPr/>
      <dgm:t>
        <a:bodyPr/>
        <a:lstStyle/>
        <a:p>
          <a:endParaRPr lang="fr-FR"/>
        </a:p>
      </dgm:t>
    </dgm:pt>
    <dgm:pt modelId="{C51CDEEE-CEA9-4B72-84ED-B6C0C672B4C2}" type="sibTrans" cxnId="{13BE6CCE-1FA5-43B7-B919-447E3F53F1F1}">
      <dgm:prSet/>
      <dgm:spPr/>
      <dgm:t>
        <a:bodyPr/>
        <a:lstStyle/>
        <a:p>
          <a:endParaRPr lang="fr-FR"/>
        </a:p>
      </dgm:t>
    </dgm:pt>
    <dgm:pt modelId="{386CE952-705E-4B69-8FC6-81D9A1AA6980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fr-FR" dirty="0"/>
        </a:p>
      </dgm:t>
    </dgm:pt>
    <dgm:pt modelId="{D92482E0-55C4-42E1-AD86-3B234B060BE8}" type="parTrans" cxnId="{5172B8B7-9A70-40AD-BD05-8470223069BB}">
      <dgm:prSet/>
      <dgm:spPr/>
      <dgm:t>
        <a:bodyPr/>
        <a:lstStyle/>
        <a:p>
          <a:endParaRPr lang="fr-FR"/>
        </a:p>
      </dgm:t>
    </dgm:pt>
    <dgm:pt modelId="{11116083-9C83-4B1C-A50E-1638D4BD9717}" type="sibTrans" cxnId="{5172B8B7-9A70-40AD-BD05-8470223069BB}">
      <dgm:prSet/>
      <dgm:spPr/>
      <dgm:t>
        <a:bodyPr/>
        <a:lstStyle/>
        <a:p>
          <a:endParaRPr lang="fr-FR"/>
        </a:p>
      </dgm:t>
    </dgm:pt>
    <dgm:pt modelId="{7B9FE81C-1B77-4081-9301-FDF666C1231C}" type="pres">
      <dgm:prSet presAssocID="{09108B38-4CC8-4F6E-A20D-41758331D6C8}" presName="Name0" presStyleCnt="0">
        <dgm:presLayoutVars>
          <dgm:dir/>
          <dgm:resizeHandles val="exact"/>
        </dgm:presLayoutVars>
      </dgm:prSet>
      <dgm:spPr/>
    </dgm:pt>
    <dgm:pt modelId="{A327F37D-B2DD-4F2D-BDDD-25EB7F791B54}" type="pres">
      <dgm:prSet presAssocID="{18DBE8C7-654B-4802-A630-B002ADD29EB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772FFBC-DABF-4E2F-954B-98E7CB494C3D}" type="pres">
      <dgm:prSet presAssocID="{669CC1AD-B120-4017-92FD-4D7E9152AB13}" presName="sibTrans" presStyleLbl="sibTrans2D1" presStyleIdx="0" presStyleCnt="2"/>
      <dgm:spPr/>
    </dgm:pt>
    <dgm:pt modelId="{B6B952E6-8866-49FB-8C55-913DFA0B0DB6}" type="pres">
      <dgm:prSet presAssocID="{669CC1AD-B120-4017-92FD-4D7E9152AB13}" presName="connectorText" presStyleLbl="sibTrans2D1" presStyleIdx="0" presStyleCnt="2"/>
      <dgm:spPr/>
    </dgm:pt>
    <dgm:pt modelId="{79D67E1E-374B-405D-8A22-921509997B52}" type="pres">
      <dgm:prSet presAssocID="{B18BD5C0-BC73-4B08-B49A-E764E56D4BC4}" presName="node" presStyleLbl="node1" presStyleIdx="1" presStyleCnt="3">
        <dgm:presLayoutVars>
          <dgm:bulletEnabled val="1"/>
        </dgm:presLayoutVars>
      </dgm:prSet>
      <dgm:spPr/>
    </dgm:pt>
    <dgm:pt modelId="{A7E595D0-5A5B-4C74-93E8-416C42C7BFD3}" type="pres">
      <dgm:prSet presAssocID="{C51CDEEE-CEA9-4B72-84ED-B6C0C672B4C2}" presName="sibTrans" presStyleLbl="sibTrans2D1" presStyleIdx="1" presStyleCnt="2"/>
      <dgm:spPr/>
    </dgm:pt>
    <dgm:pt modelId="{5395F461-CC9E-45F3-AB9B-E744269675F4}" type="pres">
      <dgm:prSet presAssocID="{C51CDEEE-CEA9-4B72-84ED-B6C0C672B4C2}" presName="connectorText" presStyleLbl="sibTrans2D1" presStyleIdx="1" presStyleCnt="2"/>
      <dgm:spPr/>
    </dgm:pt>
    <dgm:pt modelId="{FE4972BB-5301-445B-A7AE-209BCB936B7F}" type="pres">
      <dgm:prSet presAssocID="{386CE952-705E-4B69-8FC6-81D9A1AA698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08375DB-2898-4CC2-8D0D-8311C3463FDF}" type="presOf" srcId="{C51CDEEE-CEA9-4B72-84ED-B6C0C672B4C2}" destId="{5395F461-CC9E-45F3-AB9B-E744269675F4}" srcOrd="1" destOrd="0" presId="urn:microsoft.com/office/officeart/2005/8/layout/process1"/>
    <dgm:cxn modelId="{B2619458-031B-45D9-A93C-D0B5CA0C1486}" type="presOf" srcId="{669CC1AD-B120-4017-92FD-4D7E9152AB13}" destId="{B6B952E6-8866-49FB-8C55-913DFA0B0DB6}" srcOrd="1" destOrd="0" presId="urn:microsoft.com/office/officeart/2005/8/layout/process1"/>
    <dgm:cxn modelId="{D73A2F19-B87B-4DDA-98D5-85C328F0CD2E}" type="presOf" srcId="{C51CDEEE-CEA9-4B72-84ED-B6C0C672B4C2}" destId="{A7E595D0-5A5B-4C74-93E8-416C42C7BFD3}" srcOrd="0" destOrd="0" presId="urn:microsoft.com/office/officeart/2005/8/layout/process1"/>
    <dgm:cxn modelId="{FB5D52DD-9574-4D0E-9814-DB607AD1C1F7}" type="presOf" srcId="{669CC1AD-B120-4017-92FD-4D7E9152AB13}" destId="{4772FFBC-DABF-4E2F-954B-98E7CB494C3D}" srcOrd="0" destOrd="0" presId="urn:microsoft.com/office/officeart/2005/8/layout/process1"/>
    <dgm:cxn modelId="{D75A43D0-CE8A-4534-82C0-1E2937D6606F}" type="presOf" srcId="{386CE952-705E-4B69-8FC6-81D9A1AA6980}" destId="{FE4972BB-5301-445B-A7AE-209BCB936B7F}" srcOrd="0" destOrd="0" presId="urn:microsoft.com/office/officeart/2005/8/layout/process1"/>
    <dgm:cxn modelId="{9EDC2CA5-B10C-4D7F-AE1D-0CDF2C9A2917}" type="presOf" srcId="{B18BD5C0-BC73-4B08-B49A-E764E56D4BC4}" destId="{79D67E1E-374B-405D-8A22-921509997B52}" srcOrd="0" destOrd="0" presId="urn:microsoft.com/office/officeart/2005/8/layout/process1"/>
    <dgm:cxn modelId="{134B5751-0B16-4A3D-8B99-73A05DC2F200}" srcId="{09108B38-4CC8-4F6E-A20D-41758331D6C8}" destId="{18DBE8C7-654B-4802-A630-B002ADD29EB6}" srcOrd="0" destOrd="0" parTransId="{67619EC2-C82D-4729-9C2D-C42B856F9A53}" sibTransId="{669CC1AD-B120-4017-92FD-4D7E9152AB13}"/>
    <dgm:cxn modelId="{829AD362-0323-44EA-A70F-5A71A36ADC0E}" type="presOf" srcId="{18DBE8C7-654B-4802-A630-B002ADD29EB6}" destId="{A327F37D-B2DD-4F2D-BDDD-25EB7F791B54}" srcOrd="0" destOrd="0" presId="urn:microsoft.com/office/officeart/2005/8/layout/process1"/>
    <dgm:cxn modelId="{5172B8B7-9A70-40AD-BD05-8470223069BB}" srcId="{09108B38-4CC8-4F6E-A20D-41758331D6C8}" destId="{386CE952-705E-4B69-8FC6-81D9A1AA6980}" srcOrd="2" destOrd="0" parTransId="{D92482E0-55C4-42E1-AD86-3B234B060BE8}" sibTransId="{11116083-9C83-4B1C-A50E-1638D4BD9717}"/>
    <dgm:cxn modelId="{13BE6CCE-1FA5-43B7-B919-447E3F53F1F1}" srcId="{09108B38-4CC8-4F6E-A20D-41758331D6C8}" destId="{B18BD5C0-BC73-4B08-B49A-E764E56D4BC4}" srcOrd="1" destOrd="0" parTransId="{D27BC8A5-B18A-43C5-AE72-A9A375038F13}" sibTransId="{C51CDEEE-CEA9-4B72-84ED-B6C0C672B4C2}"/>
    <dgm:cxn modelId="{448995B4-E5B0-4BCF-BC72-EB88D8A06DD5}" type="presOf" srcId="{09108B38-4CC8-4F6E-A20D-41758331D6C8}" destId="{7B9FE81C-1B77-4081-9301-FDF666C1231C}" srcOrd="0" destOrd="0" presId="urn:microsoft.com/office/officeart/2005/8/layout/process1"/>
    <dgm:cxn modelId="{BDD5E74D-FE2B-4BA0-BCED-26BC605292E5}" type="presParOf" srcId="{7B9FE81C-1B77-4081-9301-FDF666C1231C}" destId="{A327F37D-B2DD-4F2D-BDDD-25EB7F791B54}" srcOrd="0" destOrd="0" presId="urn:microsoft.com/office/officeart/2005/8/layout/process1"/>
    <dgm:cxn modelId="{0A721BD3-DD26-425E-8BB2-1BD96281A322}" type="presParOf" srcId="{7B9FE81C-1B77-4081-9301-FDF666C1231C}" destId="{4772FFBC-DABF-4E2F-954B-98E7CB494C3D}" srcOrd="1" destOrd="0" presId="urn:microsoft.com/office/officeart/2005/8/layout/process1"/>
    <dgm:cxn modelId="{54A3EF8F-6C0D-46FC-804D-14F187E677FD}" type="presParOf" srcId="{4772FFBC-DABF-4E2F-954B-98E7CB494C3D}" destId="{B6B952E6-8866-49FB-8C55-913DFA0B0DB6}" srcOrd="0" destOrd="0" presId="urn:microsoft.com/office/officeart/2005/8/layout/process1"/>
    <dgm:cxn modelId="{EE1B9A64-716F-489D-94CE-53C588E641DE}" type="presParOf" srcId="{7B9FE81C-1B77-4081-9301-FDF666C1231C}" destId="{79D67E1E-374B-405D-8A22-921509997B52}" srcOrd="2" destOrd="0" presId="urn:microsoft.com/office/officeart/2005/8/layout/process1"/>
    <dgm:cxn modelId="{669C3206-C1E9-4A30-AE00-13388199F988}" type="presParOf" srcId="{7B9FE81C-1B77-4081-9301-FDF666C1231C}" destId="{A7E595D0-5A5B-4C74-93E8-416C42C7BFD3}" srcOrd="3" destOrd="0" presId="urn:microsoft.com/office/officeart/2005/8/layout/process1"/>
    <dgm:cxn modelId="{89C8732F-50AB-4660-8C56-964D73354820}" type="presParOf" srcId="{A7E595D0-5A5B-4C74-93E8-416C42C7BFD3}" destId="{5395F461-CC9E-45F3-AB9B-E744269675F4}" srcOrd="0" destOrd="0" presId="urn:microsoft.com/office/officeart/2005/8/layout/process1"/>
    <dgm:cxn modelId="{A32B382A-EACE-4BBF-8107-A8F88417F57B}" type="presParOf" srcId="{7B9FE81C-1B77-4081-9301-FDF666C1231C}" destId="{FE4972BB-5301-445B-A7AE-209BCB936B7F}" srcOrd="4" destOrd="0" presId="urn:microsoft.com/office/officeart/2005/8/layout/process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108B38-4CC8-4F6E-A20D-41758331D6C8}" type="doc">
      <dgm:prSet loTypeId="urn:microsoft.com/office/officeart/2005/8/layout/process1" loCatId="process" qsTypeId="urn:microsoft.com/office/officeart/2005/8/quickstyle/3d7" qsCatId="3D" csTypeId="urn:microsoft.com/office/officeart/2005/8/colors/accent1_2" csCatId="accent1" phldr="1"/>
      <dgm:spPr/>
    </dgm:pt>
    <dgm:pt modelId="{18DBE8C7-654B-4802-A630-B002ADD29EB6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Cahier des charges</a:t>
          </a:r>
          <a:endParaRPr lang="fr-FR" dirty="0"/>
        </a:p>
      </dgm:t>
    </dgm:pt>
    <dgm:pt modelId="{67619EC2-C82D-4729-9C2D-C42B856F9A53}" type="parTrans" cxnId="{134B5751-0B16-4A3D-8B99-73A05DC2F200}">
      <dgm:prSet/>
      <dgm:spPr/>
      <dgm:t>
        <a:bodyPr/>
        <a:lstStyle/>
        <a:p>
          <a:endParaRPr lang="fr-FR"/>
        </a:p>
      </dgm:t>
    </dgm:pt>
    <dgm:pt modelId="{669CC1AD-B120-4017-92FD-4D7E9152AB13}" type="sibTrans" cxnId="{134B5751-0B16-4A3D-8B99-73A05DC2F200}">
      <dgm:prSet/>
      <dgm:spPr/>
      <dgm:t>
        <a:bodyPr/>
        <a:lstStyle/>
        <a:p>
          <a:endParaRPr lang="fr-FR"/>
        </a:p>
      </dgm:t>
    </dgm:pt>
    <dgm:pt modelId="{B18BD5C0-BC73-4B08-B49A-E764E56D4BC4}">
      <dgm:prSet phldrT="[Texte]"/>
      <dgm:spPr/>
      <dgm:t>
        <a:bodyPr/>
        <a:lstStyle/>
        <a:p>
          <a:r>
            <a:rPr lang="fr-FR" dirty="0" smtClean="0"/>
            <a:t>Choix Technologiques</a:t>
          </a:r>
          <a:endParaRPr lang="fr-FR" dirty="0"/>
        </a:p>
      </dgm:t>
    </dgm:pt>
    <dgm:pt modelId="{D27BC8A5-B18A-43C5-AE72-A9A375038F13}" type="parTrans" cxnId="{13BE6CCE-1FA5-43B7-B919-447E3F53F1F1}">
      <dgm:prSet/>
      <dgm:spPr/>
      <dgm:t>
        <a:bodyPr/>
        <a:lstStyle/>
        <a:p>
          <a:endParaRPr lang="fr-FR"/>
        </a:p>
      </dgm:t>
    </dgm:pt>
    <dgm:pt modelId="{C51CDEEE-CEA9-4B72-84ED-B6C0C672B4C2}" type="sibTrans" cxnId="{13BE6CCE-1FA5-43B7-B919-447E3F53F1F1}">
      <dgm:prSet/>
      <dgm:spPr/>
      <dgm:t>
        <a:bodyPr/>
        <a:lstStyle/>
        <a:p>
          <a:endParaRPr lang="fr-FR"/>
        </a:p>
      </dgm:t>
    </dgm:pt>
    <dgm:pt modelId="{386CE952-705E-4B69-8FC6-81D9A1AA6980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fr-FR" dirty="0"/>
        </a:p>
      </dgm:t>
    </dgm:pt>
    <dgm:pt modelId="{D92482E0-55C4-42E1-AD86-3B234B060BE8}" type="parTrans" cxnId="{5172B8B7-9A70-40AD-BD05-8470223069BB}">
      <dgm:prSet/>
      <dgm:spPr/>
      <dgm:t>
        <a:bodyPr/>
        <a:lstStyle/>
        <a:p>
          <a:endParaRPr lang="fr-FR"/>
        </a:p>
      </dgm:t>
    </dgm:pt>
    <dgm:pt modelId="{11116083-9C83-4B1C-A50E-1638D4BD9717}" type="sibTrans" cxnId="{5172B8B7-9A70-40AD-BD05-8470223069BB}">
      <dgm:prSet/>
      <dgm:spPr/>
      <dgm:t>
        <a:bodyPr/>
        <a:lstStyle/>
        <a:p>
          <a:endParaRPr lang="fr-FR"/>
        </a:p>
      </dgm:t>
    </dgm:pt>
    <dgm:pt modelId="{7B9FE81C-1B77-4081-9301-FDF666C1231C}" type="pres">
      <dgm:prSet presAssocID="{09108B38-4CC8-4F6E-A20D-41758331D6C8}" presName="Name0" presStyleCnt="0">
        <dgm:presLayoutVars>
          <dgm:dir/>
          <dgm:resizeHandles val="exact"/>
        </dgm:presLayoutVars>
      </dgm:prSet>
      <dgm:spPr/>
    </dgm:pt>
    <dgm:pt modelId="{A327F37D-B2DD-4F2D-BDDD-25EB7F791B54}" type="pres">
      <dgm:prSet presAssocID="{18DBE8C7-654B-4802-A630-B002ADD29EB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772FFBC-DABF-4E2F-954B-98E7CB494C3D}" type="pres">
      <dgm:prSet presAssocID="{669CC1AD-B120-4017-92FD-4D7E9152AB13}" presName="sibTrans" presStyleLbl="sibTrans2D1" presStyleIdx="0" presStyleCnt="2"/>
      <dgm:spPr/>
    </dgm:pt>
    <dgm:pt modelId="{B6B952E6-8866-49FB-8C55-913DFA0B0DB6}" type="pres">
      <dgm:prSet presAssocID="{669CC1AD-B120-4017-92FD-4D7E9152AB13}" presName="connectorText" presStyleLbl="sibTrans2D1" presStyleIdx="0" presStyleCnt="2"/>
      <dgm:spPr/>
    </dgm:pt>
    <dgm:pt modelId="{79D67E1E-374B-405D-8A22-921509997B52}" type="pres">
      <dgm:prSet presAssocID="{B18BD5C0-BC73-4B08-B49A-E764E56D4BC4}" presName="node" presStyleLbl="node1" presStyleIdx="1" presStyleCnt="3">
        <dgm:presLayoutVars>
          <dgm:bulletEnabled val="1"/>
        </dgm:presLayoutVars>
      </dgm:prSet>
      <dgm:spPr/>
    </dgm:pt>
    <dgm:pt modelId="{A7E595D0-5A5B-4C74-93E8-416C42C7BFD3}" type="pres">
      <dgm:prSet presAssocID="{C51CDEEE-CEA9-4B72-84ED-B6C0C672B4C2}" presName="sibTrans" presStyleLbl="sibTrans2D1" presStyleIdx="1" presStyleCnt="2"/>
      <dgm:spPr/>
    </dgm:pt>
    <dgm:pt modelId="{5395F461-CC9E-45F3-AB9B-E744269675F4}" type="pres">
      <dgm:prSet presAssocID="{C51CDEEE-CEA9-4B72-84ED-B6C0C672B4C2}" presName="connectorText" presStyleLbl="sibTrans2D1" presStyleIdx="1" presStyleCnt="2"/>
      <dgm:spPr/>
    </dgm:pt>
    <dgm:pt modelId="{FE4972BB-5301-445B-A7AE-209BCB936B7F}" type="pres">
      <dgm:prSet presAssocID="{386CE952-705E-4B69-8FC6-81D9A1AA698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AF6D12A-2998-42F0-83ED-8ABA0E8DD982}" type="presOf" srcId="{18DBE8C7-654B-4802-A630-B002ADD29EB6}" destId="{A327F37D-B2DD-4F2D-BDDD-25EB7F791B54}" srcOrd="0" destOrd="0" presId="urn:microsoft.com/office/officeart/2005/8/layout/process1"/>
    <dgm:cxn modelId="{1DA80246-EBE6-4B25-AB40-C0DF0683110F}" type="presOf" srcId="{B18BD5C0-BC73-4B08-B49A-E764E56D4BC4}" destId="{79D67E1E-374B-405D-8A22-921509997B52}" srcOrd="0" destOrd="0" presId="urn:microsoft.com/office/officeart/2005/8/layout/process1"/>
    <dgm:cxn modelId="{3FE7E570-A44F-4911-82F9-1EEAEAA114B7}" type="presOf" srcId="{09108B38-4CC8-4F6E-A20D-41758331D6C8}" destId="{7B9FE81C-1B77-4081-9301-FDF666C1231C}" srcOrd="0" destOrd="0" presId="urn:microsoft.com/office/officeart/2005/8/layout/process1"/>
    <dgm:cxn modelId="{F1894BFA-4438-4ABF-A308-F33CC0AB49B0}" type="presOf" srcId="{C51CDEEE-CEA9-4B72-84ED-B6C0C672B4C2}" destId="{5395F461-CC9E-45F3-AB9B-E744269675F4}" srcOrd="1" destOrd="0" presId="urn:microsoft.com/office/officeart/2005/8/layout/process1"/>
    <dgm:cxn modelId="{C9502EFC-85CC-456D-8C60-56612729778E}" type="presOf" srcId="{386CE952-705E-4B69-8FC6-81D9A1AA6980}" destId="{FE4972BB-5301-445B-A7AE-209BCB936B7F}" srcOrd="0" destOrd="0" presId="urn:microsoft.com/office/officeart/2005/8/layout/process1"/>
    <dgm:cxn modelId="{134B5751-0B16-4A3D-8B99-73A05DC2F200}" srcId="{09108B38-4CC8-4F6E-A20D-41758331D6C8}" destId="{18DBE8C7-654B-4802-A630-B002ADD29EB6}" srcOrd="0" destOrd="0" parTransId="{67619EC2-C82D-4729-9C2D-C42B856F9A53}" sibTransId="{669CC1AD-B120-4017-92FD-4D7E9152AB13}"/>
    <dgm:cxn modelId="{92FDB1BC-C0BD-48DD-A245-AD6C90E34D76}" type="presOf" srcId="{669CC1AD-B120-4017-92FD-4D7E9152AB13}" destId="{4772FFBC-DABF-4E2F-954B-98E7CB494C3D}" srcOrd="0" destOrd="0" presId="urn:microsoft.com/office/officeart/2005/8/layout/process1"/>
    <dgm:cxn modelId="{5172B8B7-9A70-40AD-BD05-8470223069BB}" srcId="{09108B38-4CC8-4F6E-A20D-41758331D6C8}" destId="{386CE952-705E-4B69-8FC6-81D9A1AA6980}" srcOrd="2" destOrd="0" parTransId="{D92482E0-55C4-42E1-AD86-3B234B060BE8}" sibTransId="{11116083-9C83-4B1C-A50E-1638D4BD9717}"/>
    <dgm:cxn modelId="{13BE6CCE-1FA5-43B7-B919-447E3F53F1F1}" srcId="{09108B38-4CC8-4F6E-A20D-41758331D6C8}" destId="{B18BD5C0-BC73-4B08-B49A-E764E56D4BC4}" srcOrd="1" destOrd="0" parTransId="{D27BC8A5-B18A-43C5-AE72-A9A375038F13}" sibTransId="{C51CDEEE-CEA9-4B72-84ED-B6C0C672B4C2}"/>
    <dgm:cxn modelId="{D069C6F5-F75D-4ECC-854B-B718FAAFB8BA}" type="presOf" srcId="{C51CDEEE-CEA9-4B72-84ED-B6C0C672B4C2}" destId="{A7E595D0-5A5B-4C74-93E8-416C42C7BFD3}" srcOrd="0" destOrd="0" presId="urn:microsoft.com/office/officeart/2005/8/layout/process1"/>
    <dgm:cxn modelId="{331EFB3C-1396-4465-966F-52572DAF535D}" type="presOf" srcId="{669CC1AD-B120-4017-92FD-4D7E9152AB13}" destId="{B6B952E6-8866-49FB-8C55-913DFA0B0DB6}" srcOrd="1" destOrd="0" presId="urn:microsoft.com/office/officeart/2005/8/layout/process1"/>
    <dgm:cxn modelId="{F05F258D-F4D7-45DB-B7F1-610DB5690DAF}" type="presParOf" srcId="{7B9FE81C-1B77-4081-9301-FDF666C1231C}" destId="{A327F37D-B2DD-4F2D-BDDD-25EB7F791B54}" srcOrd="0" destOrd="0" presId="urn:microsoft.com/office/officeart/2005/8/layout/process1"/>
    <dgm:cxn modelId="{C53018B8-7F2B-4BD4-85E8-FF84296D14C7}" type="presParOf" srcId="{7B9FE81C-1B77-4081-9301-FDF666C1231C}" destId="{4772FFBC-DABF-4E2F-954B-98E7CB494C3D}" srcOrd="1" destOrd="0" presId="urn:microsoft.com/office/officeart/2005/8/layout/process1"/>
    <dgm:cxn modelId="{727EA800-2683-4846-9B50-1E110CB5DBB7}" type="presParOf" srcId="{4772FFBC-DABF-4E2F-954B-98E7CB494C3D}" destId="{B6B952E6-8866-49FB-8C55-913DFA0B0DB6}" srcOrd="0" destOrd="0" presId="urn:microsoft.com/office/officeart/2005/8/layout/process1"/>
    <dgm:cxn modelId="{318E9F0B-A8B6-4C03-90EA-826B01C66AC2}" type="presParOf" srcId="{7B9FE81C-1B77-4081-9301-FDF666C1231C}" destId="{79D67E1E-374B-405D-8A22-921509997B52}" srcOrd="2" destOrd="0" presId="urn:microsoft.com/office/officeart/2005/8/layout/process1"/>
    <dgm:cxn modelId="{50D8661F-C8FF-4C22-94B2-FBD878315531}" type="presParOf" srcId="{7B9FE81C-1B77-4081-9301-FDF666C1231C}" destId="{A7E595D0-5A5B-4C74-93E8-416C42C7BFD3}" srcOrd="3" destOrd="0" presId="urn:microsoft.com/office/officeart/2005/8/layout/process1"/>
    <dgm:cxn modelId="{73F0F03A-3B7F-4986-A71B-52BFAB771812}" type="presParOf" srcId="{A7E595D0-5A5B-4C74-93E8-416C42C7BFD3}" destId="{5395F461-CC9E-45F3-AB9B-E744269675F4}" srcOrd="0" destOrd="0" presId="urn:microsoft.com/office/officeart/2005/8/layout/process1"/>
    <dgm:cxn modelId="{7317EFF5-CBCA-491F-8527-6C79478D7860}" type="presParOf" srcId="{7B9FE81C-1B77-4081-9301-FDF666C1231C}" destId="{FE4972BB-5301-445B-A7AE-209BCB936B7F}" srcOrd="4" destOrd="0" presId="urn:microsoft.com/office/officeart/2005/8/layout/process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108B38-4CC8-4F6E-A20D-41758331D6C8}" type="doc">
      <dgm:prSet loTypeId="urn:microsoft.com/office/officeart/2005/8/layout/process1" loCatId="process" qsTypeId="urn:microsoft.com/office/officeart/2005/8/quickstyle/3d7" qsCatId="3D" csTypeId="urn:microsoft.com/office/officeart/2005/8/colors/accent1_2" csCatId="accent1" phldr="1"/>
      <dgm:spPr/>
    </dgm:pt>
    <dgm:pt modelId="{18DBE8C7-654B-4802-A630-B002ADD29EB6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Cahier des charges</a:t>
          </a:r>
          <a:endParaRPr lang="fr-FR" dirty="0"/>
        </a:p>
      </dgm:t>
    </dgm:pt>
    <dgm:pt modelId="{67619EC2-C82D-4729-9C2D-C42B856F9A53}" type="parTrans" cxnId="{134B5751-0B16-4A3D-8B99-73A05DC2F200}">
      <dgm:prSet/>
      <dgm:spPr/>
      <dgm:t>
        <a:bodyPr/>
        <a:lstStyle/>
        <a:p>
          <a:endParaRPr lang="fr-FR"/>
        </a:p>
      </dgm:t>
    </dgm:pt>
    <dgm:pt modelId="{669CC1AD-B120-4017-92FD-4D7E9152AB13}" type="sibTrans" cxnId="{134B5751-0B16-4A3D-8B99-73A05DC2F200}">
      <dgm:prSet/>
      <dgm:spPr/>
      <dgm:t>
        <a:bodyPr/>
        <a:lstStyle/>
        <a:p>
          <a:endParaRPr lang="fr-FR"/>
        </a:p>
      </dgm:t>
    </dgm:pt>
    <dgm:pt modelId="{B18BD5C0-BC73-4B08-B49A-E764E56D4BC4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Choix Technologiques</a:t>
          </a:r>
          <a:endParaRPr lang="fr-FR" dirty="0"/>
        </a:p>
      </dgm:t>
    </dgm:pt>
    <dgm:pt modelId="{D27BC8A5-B18A-43C5-AE72-A9A375038F13}" type="parTrans" cxnId="{13BE6CCE-1FA5-43B7-B919-447E3F53F1F1}">
      <dgm:prSet/>
      <dgm:spPr/>
      <dgm:t>
        <a:bodyPr/>
        <a:lstStyle/>
        <a:p>
          <a:endParaRPr lang="fr-FR"/>
        </a:p>
      </dgm:t>
    </dgm:pt>
    <dgm:pt modelId="{C51CDEEE-CEA9-4B72-84ED-B6C0C672B4C2}" type="sibTrans" cxnId="{13BE6CCE-1FA5-43B7-B919-447E3F53F1F1}">
      <dgm:prSet/>
      <dgm:spPr/>
      <dgm:t>
        <a:bodyPr/>
        <a:lstStyle/>
        <a:p>
          <a:endParaRPr lang="fr-FR"/>
        </a:p>
      </dgm:t>
    </dgm:pt>
    <dgm:pt modelId="{386CE952-705E-4B69-8FC6-81D9A1AA6980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fr-FR" dirty="0"/>
        </a:p>
      </dgm:t>
    </dgm:pt>
    <dgm:pt modelId="{D92482E0-55C4-42E1-AD86-3B234B060BE8}" type="parTrans" cxnId="{5172B8B7-9A70-40AD-BD05-8470223069BB}">
      <dgm:prSet/>
      <dgm:spPr/>
      <dgm:t>
        <a:bodyPr/>
        <a:lstStyle/>
        <a:p>
          <a:endParaRPr lang="fr-FR"/>
        </a:p>
      </dgm:t>
    </dgm:pt>
    <dgm:pt modelId="{11116083-9C83-4B1C-A50E-1638D4BD9717}" type="sibTrans" cxnId="{5172B8B7-9A70-40AD-BD05-8470223069BB}">
      <dgm:prSet/>
      <dgm:spPr/>
      <dgm:t>
        <a:bodyPr/>
        <a:lstStyle/>
        <a:p>
          <a:endParaRPr lang="fr-FR"/>
        </a:p>
      </dgm:t>
    </dgm:pt>
    <dgm:pt modelId="{7B9FE81C-1B77-4081-9301-FDF666C1231C}" type="pres">
      <dgm:prSet presAssocID="{09108B38-4CC8-4F6E-A20D-41758331D6C8}" presName="Name0" presStyleCnt="0">
        <dgm:presLayoutVars>
          <dgm:dir/>
          <dgm:resizeHandles val="exact"/>
        </dgm:presLayoutVars>
      </dgm:prSet>
      <dgm:spPr/>
    </dgm:pt>
    <dgm:pt modelId="{A327F37D-B2DD-4F2D-BDDD-25EB7F791B54}" type="pres">
      <dgm:prSet presAssocID="{18DBE8C7-654B-4802-A630-B002ADD29EB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772FFBC-DABF-4E2F-954B-98E7CB494C3D}" type="pres">
      <dgm:prSet presAssocID="{669CC1AD-B120-4017-92FD-4D7E9152AB13}" presName="sibTrans" presStyleLbl="sibTrans2D1" presStyleIdx="0" presStyleCnt="2"/>
      <dgm:spPr/>
    </dgm:pt>
    <dgm:pt modelId="{B6B952E6-8866-49FB-8C55-913DFA0B0DB6}" type="pres">
      <dgm:prSet presAssocID="{669CC1AD-B120-4017-92FD-4D7E9152AB13}" presName="connectorText" presStyleLbl="sibTrans2D1" presStyleIdx="0" presStyleCnt="2"/>
      <dgm:spPr/>
    </dgm:pt>
    <dgm:pt modelId="{79D67E1E-374B-405D-8A22-921509997B52}" type="pres">
      <dgm:prSet presAssocID="{B18BD5C0-BC73-4B08-B49A-E764E56D4BC4}" presName="node" presStyleLbl="node1" presStyleIdx="1" presStyleCnt="3">
        <dgm:presLayoutVars>
          <dgm:bulletEnabled val="1"/>
        </dgm:presLayoutVars>
      </dgm:prSet>
      <dgm:spPr/>
    </dgm:pt>
    <dgm:pt modelId="{A7E595D0-5A5B-4C74-93E8-416C42C7BFD3}" type="pres">
      <dgm:prSet presAssocID="{C51CDEEE-CEA9-4B72-84ED-B6C0C672B4C2}" presName="sibTrans" presStyleLbl="sibTrans2D1" presStyleIdx="1" presStyleCnt="2"/>
      <dgm:spPr/>
    </dgm:pt>
    <dgm:pt modelId="{5395F461-CC9E-45F3-AB9B-E744269675F4}" type="pres">
      <dgm:prSet presAssocID="{C51CDEEE-CEA9-4B72-84ED-B6C0C672B4C2}" presName="connectorText" presStyleLbl="sibTrans2D1" presStyleIdx="1" presStyleCnt="2"/>
      <dgm:spPr/>
    </dgm:pt>
    <dgm:pt modelId="{FE4972BB-5301-445B-A7AE-209BCB936B7F}" type="pres">
      <dgm:prSet presAssocID="{386CE952-705E-4B69-8FC6-81D9A1AA698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5367316-8F1C-47E6-BFDE-EABE90193936}" type="presOf" srcId="{B18BD5C0-BC73-4B08-B49A-E764E56D4BC4}" destId="{79D67E1E-374B-405D-8A22-921509997B52}" srcOrd="0" destOrd="0" presId="urn:microsoft.com/office/officeart/2005/8/layout/process1"/>
    <dgm:cxn modelId="{B140E399-606B-4F98-9EE5-1E5D40992C88}" type="presOf" srcId="{18DBE8C7-654B-4802-A630-B002ADD29EB6}" destId="{A327F37D-B2DD-4F2D-BDDD-25EB7F791B54}" srcOrd="0" destOrd="0" presId="urn:microsoft.com/office/officeart/2005/8/layout/process1"/>
    <dgm:cxn modelId="{EEA809CC-7467-4F5E-865B-6B0FB65155A1}" type="presOf" srcId="{669CC1AD-B120-4017-92FD-4D7E9152AB13}" destId="{B6B952E6-8866-49FB-8C55-913DFA0B0DB6}" srcOrd="1" destOrd="0" presId="urn:microsoft.com/office/officeart/2005/8/layout/process1"/>
    <dgm:cxn modelId="{F060C339-081B-4110-A67D-FD7853338E0C}" type="presOf" srcId="{C51CDEEE-CEA9-4B72-84ED-B6C0C672B4C2}" destId="{A7E595D0-5A5B-4C74-93E8-416C42C7BFD3}" srcOrd="0" destOrd="0" presId="urn:microsoft.com/office/officeart/2005/8/layout/process1"/>
    <dgm:cxn modelId="{80B68900-5A01-42B8-B839-7E2C8E364E5A}" type="presOf" srcId="{669CC1AD-B120-4017-92FD-4D7E9152AB13}" destId="{4772FFBC-DABF-4E2F-954B-98E7CB494C3D}" srcOrd="0" destOrd="0" presId="urn:microsoft.com/office/officeart/2005/8/layout/process1"/>
    <dgm:cxn modelId="{526F4B70-A28E-4E04-B6A2-60D8204BDE4A}" type="presOf" srcId="{C51CDEEE-CEA9-4B72-84ED-B6C0C672B4C2}" destId="{5395F461-CC9E-45F3-AB9B-E744269675F4}" srcOrd="1" destOrd="0" presId="urn:microsoft.com/office/officeart/2005/8/layout/process1"/>
    <dgm:cxn modelId="{6E7D872A-1B1B-49F9-AEA2-3F49EF723B63}" type="presOf" srcId="{386CE952-705E-4B69-8FC6-81D9A1AA6980}" destId="{FE4972BB-5301-445B-A7AE-209BCB936B7F}" srcOrd="0" destOrd="0" presId="urn:microsoft.com/office/officeart/2005/8/layout/process1"/>
    <dgm:cxn modelId="{134B5751-0B16-4A3D-8B99-73A05DC2F200}" srcId="{09108B38-4CC8-4F6E-A20D-41758331D6C8}" destId="{18DBE8C7-654B-4802-A630-B002ADD29EB6}" srcOrd="0" destOrd="0" parTransId="{67619EC2-C82D-4729-9C2D-C42B856F9A53}" sibTransId="{669CC1AD-B120-4017-92FD-4D7E9152AB13}"/>
    <dgm:cxn modelId="{5172B8B7-9A70-40AD-BD05-8470223069BB}" srcId="{09108B38-4CC8-4F6E-A20D-41758331D6C8}" destId="{386CE952-705E-4B69-8FC6-81D9A1AA6980}" srcOrd="2" destOrd="0" parTransId="{D92482E0-55C4-42E1-AD86-3B234B060BE8}" sibTransId="{11116083-9C83-4B1C-A50E-1638D4BD9717}"/>
    <dgm:cxn modelId="{13BE6CCE-1FA5-43B7-B919-447E3F53F1F1}" srcId="{09108B38-4CC8-4F6E-A20D-41758331D6C8}" destId="{B18BD5C0-BC73-4B08-B49A-E764E56D4BC4}" srcOrd="1" destOrd="0" parTransId="{D27BC8A5-B18A-43C5-AE72-A9A375038F13}" sibTransId="{C51CDEEE-CEA9-4B72-84ED-B6C0C672B4C2}"/>
    <dgm:cxn modelId="{2E5C08F7-55B0-4FF9-A579-2FD7B6869FD9}" type="presOf" srcId="{09108B38-4CC8-4F6E-A20D-41758331D6C8}" destId="{7B9FE81C-1B77-4081-9301-FDF666C1231C}" srcOrd="0" destOrd="0" presId="urn:microsoft.com/office/officeart/2005/8/layout/process1"/>
    <dgm:cxn modelId="{1137C7F6-6D9F-40B0-9B2A-ABAA23C73303}" type="presParOf" srcId="{7B9FE81C-1B77-4081-9301-FDF666C1231C}" destId="{A327F37D-B2DD-4F2D-BDDD-25EB7F791B54}" srcOrd="0" destOrd="0" presId="urn:microsoft.com/office/officeart/2005/8/layout/process1"/>
    <dgm:cxn modelId="{C06B5B03-0F81-4392-B44F-17E0F1F3D6E7}" type="presParOf" srcId="{7B9FE81C-1B77-4081-9301-FDF666C1231C}" destId="{4772FFBC-DABF-4E2F-954B-98E7CB494C3D}" srcOrd="1" destOrd="0" presId="urn:microsoft.com/office/officeart/2005/8/layout/process1"/>
    <dgm:cxn modelId="{DA069BF6-548D-4354-917C-E2CA0257A31A}" type="presParOf" srcId="{4772FFBC-DABF-4E2F-954B-98E7CB494C3D}" destId="{B6B952E6-8866-49FB-8C55-913DFA0B0DB6}" srcOrd="0" destOrd="0" presId="urn:microsoft.com/office/officeart/2005/8/layout/process1"/>
    <dgm:cxn modelId="{638CA1A3-0C3D-4B82-AEA6-5F0B2E1144F1}" type="presParOf" srcId="{7B9FE81C-1B77-4081-9301-FDF666C1231C}" destId="{79D67E1E-374B-405D-8A22-921509997B52}" srcOrd="2" destOrd="0" presId="urn:microsoft.com/office/officeart/2005/8/layout/process1"/>
    <dgm:cxn modelId="{8E01C9C7-3700-4D3D-9B03-82437FE317EF}" type="presParOf" srcId="{7B9FE81C-1B77-4081-9301-FDF666C1231C}" destId="{A7E595D0-5A5B-4C74-93E8-416C42C7BFD3}" srcOrd="3" destOrd="0" presId="urn:microsoft.com/office/officeart/2005/8/layout/process1"/>
    <dgm:cxn modelId="{350C364E-7EAA-4BFF-846D-2C24686460B4}" type="presParOf" srcId="{A7E595D0-5A5B-4C74-93E8-416C42C7BFD3}" destId="{5395F461-CC9E-45F3-AB9B-E744269675F4}" srcOrd="0" destOrd="0" presId="urn:microsoft.com/office/officeart/2005/8/layout/process1"/>
    <dgm:cxn modelId="{844028CA-AAE3-48DF-A470-6296A99897EF}" type="presParOf" srcId="{7B9FE81C-1B77-4081-9301-FDF666C1231C}" destId="{FE4972BB-5301-445B-A7AE-209BCB936B7F}" srcOrd="4" destOrd="0" presId="urn:microsoft.com/office/officeart/2005/8/layout/process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108B38-4CC8-4F6E-A20D-41758331D6C8}" type="doc">
      <dgm:prSet loTypeId="urn:microsoft.com/office/officeart/2005/8/layout/process1" loCatId="process" qsTypeId="urn:microsoft.com/office/officeart/2005/8/quickstyle/3d7" qsCatId="3D" csTypeId="urn:microsoft.com/office/officeart/2005/8/colors/accent1_2" csCatId="accent1" phldr="1"/>
      <dgm:spPr/>
    </dgm:pt>
    <dgm:pt modelId="{18DBE8C7-654B-4802-A630-B002ADD29EB6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Cahier des charges</a:t>
          </a:r>
          <a:endParaRPr lang="fr-FR" dirty="0"/>
        </a:p>
      </dgm:t>
    </dgm:pt>
    <dgm:pt modelId="{67619EC2-C82D-4729-9C2D-C42B856F9A53}" type="parTrans" cxnId="{134B5751-0B16-4A3D-8B99-73A05DC2F200}">
      <dgm:prSet/>
      <dgm:spPr/>
      <dgm:t>
        <a:bodyPr/>
        <a:lstStyle/>
        <a:p>
          <a:endParaRPr lang="fr-FR"/>
        </a:p>
      </dgm:t>
    </dgm:pt>
    <dgm:pt modelId="{669CC1AD-B120-4017-92FD-4D7E9152AB13}" type="sibTrans" cxnId="{134B5751-0B16-4A3D-8B99-73A05DC2F200}">
      <dgm:prSet/>
      <dgm:spPr/>
      <dgm:t>
        <a:bodyPr/>
        <a:lstStyle/>
        <a:p>
          <a:endParaRPr lang="fr-FR"/>
        </a:p>
      </dgm:t>
    </dgm:pt>
    <dgm:pt modelId="{B18BD5C0-BC73-4B08-B49A-E764E56D4BC4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Choix Technologiques</a:t>
          </a:r>
          <a:endParaRPr lang="fr-FR" dirty="0"/>
        </a:p>
      </dgm:t>
    </dgm:pt>
    <dgm:pt modelId="{D27BC8A5-B18A-43C5-AE72-A9A375038F13}" type="parTrans" cxnId="{13BE6CCE-1FA5-43B7-B919-447E3F53F1F1}">
      <dgm:prSet/>
      <dgm:spPr/>
      <dgm:t>
        <a:bodyPr/>
        <a:lstStyle/>
        <a:p>
          <a:endParaRPr lang="fr-FR"/>
        </a:p>
      </dgm:t>
    </dgm:pt>
    <dgm:pt modelId="{C51CDEEE-CEA9-4B72-84ED-B6C0C672B4C2}" type="sibTrans" cxnId="{13BE6CCE-1FA5-43B7-B919-447E3F53F1F1}">
      <dgm:prSet/>
      <dgm:spPr/>
      <dgm:t>
        <a:bodyPr/>
        <a:lstStyle/>
        <a:p>
          <a:endParaRPr lang="fr-FR"/>
        </a:p>
      </dgm:t>
    </dgm:pt>
    <dgm:pt modelId="{386CE952-705E-4B69-8FC6-81D9A1AA6980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fr-FR" dirty="0"/>
        </a:p>
      </dgm:t>
    </dgm:pt>
    <dgm:pt modelId="{D92482E0-55C4-42E1-AD86-3B234B060BE8}" type="parTrans" cxnId="{5172B8B7-9A70-40AD-BD05-8470223069BB}">
      <dgm:prSet/>
      <dgm:spPr/>
      <dgm:t>
        <a:bodyPr/>
        <a:lstStyle/>
        <a:p>
          <a:endParaRPr lang="fr-FR"/>
        </a:p>
      </dgm:t>
    </dgm:pt>
    <dgm:pt modelId="{11116083-9C83-4B1C-A50E-1638D4BD9717}" type="sibTrans" cxnId="{5172B8B7-9A70-40AD-BD05-8470223069BB}">
      <dgm:prSet/>
      <dgm:spPr/>
      <dgm:t>
        <a:bodyPr/>
        <a:lstStyle/>
        <a:p>
          <a:endParaRPr lang="fr-FR"/>
        </a:p>
      </dgm:t>
    </dgm:pt>
    <dgm:pt modelId="{7B9FE81C-1B77-4081-9301-FDF666C1231C}" type="pres">
      <dgm:prSet presAssocID="{09108B38-4CC8-4F6E-A20D-41758331D6C8}" presName="Name0" presStyleCnt="0">
        <dgm:presLayoutVars>
          <dgm:dir/>
          <dgm:resizeHandles val="exact"/>
        </dgm:presLayoutVars>
      </dgm:prSet>
      <dgm:spPr/>
    </dgm:pt>
    <dgm:pt modelId="{A327F37D-B2DD-4F2D-BDDD-25EB7F791B54}" type="pres">
      <dgm:prSet presAssocID="{18DBE8C7-654B-4802-A630-B002ADD29EB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772FFBC-DABF-4E2F-954B-98E7CB494C3D}" type="pres">
      <dgm:prSet presAssocID="{669CC1AD-B120-4017-92FD-4D7E9152AB13}" presName="sibTrans" presStyleLbl="sibTrans2D1" presStyleIdx="0" presStyleCnt="2"/>
      <dgm:spPr/>
    </dgm:pt>
    <dgm:pt modelId="{B6B952E6-8866-49FB-8C55-913DFA0B0DB6}" type="pres">
      <dgm:prSet presAssocID="{669CC1AD-B120-4017-92FD-4D7E9152AB13}" presName="connectorText" presStyleLbl="sibTrans2D1" presStyleIdx="0" presStyleCnt="2"/>
      <dgm:spPr/>
    </dgm:pt>
    <dgm:pt modelId="{79D67E1E-374B-405D-8A22-921509997B52}" type="pres">
      <dgm:prSet presAssocID="{B18BD5C0-BC73-4B08-B49A-E764E56D4BC4}" presName="node" presStyleLbl="node1" presStyleIdx="1" presStyleCnt="3">
        <dgm:presLayoutVars>
          <dgm:bulletEnabled val="1"/>
        </dgm:presLayoutVars>
      </dgm:prSet>
      <dgm:spPr/>
    </dgm:pt>
    <dgm:pt modelId="{A7E595D0-5A5B-4C74-93E8-416C42C7BFD3}" type="pres">
      <dgm:prSet presAssocID="{C51CDEEE-CEA9-4B72-84ED-B6C0C672B4C2}" presName="sibTrans" presStyleLbl="sibTrans2D1" presStyleIdx="1" presStyleCnt="2"/>
      <dgm:spPr/>
    </dgm:pt>
    <dgm:pt modelId="{5395F461-CC9E-45F3-AB9B-E744269675F4}" type="pres">
      <dgm:prSet presAssocID="{C51CDEEE-CEA9-4B72-84ED-B6C0C672B4C2}" presName="connectorText" presStyleLbl="sibTrans2D1" presStyleIdx="1" presStyleCnt="2"/>
      <dgm:spPr/>
    </dgm:pt>
    <dgm:pt modelId="{FE4972BB-5301-445B-A7AE-209BCB936B7F}" type="pres">
      <dgm:prSet presAssocID="{386CE952-705E-4B69-8FC6-81D9A1AA698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39093FB-75F0-4A4D-962D-6C7B1FE560AB}" type="presOf" srcId="{B18BD5C0-BC73-4B08-B49A-E764E56D4BC4}" destId="{79D67E1E-374B-405D-8A22-921509997B52}" srcOrd="0" destOrd="0" presId="urn:microsoft.com/office/officeart/2005/8/layout/process1"/>
    <dgm:cxn modelId="{FC96B76C-BEE9-4246-9021-16705D01A459}" type="presOf" srcId="{C51CDEEE-CEA9-4B72-84ED-B6C0C672B4C2}" destId="{5395F461-CC9E-45F3-AB9B-E744269675F4}" srcOrd="1" destOrd="0" presId="urn:microsoft.com/office/officeart/2005/8/layout/process1"/>
    <dgm:cxn modelId="{31F2F55B-DEDA-4457-8922-A63DC8576036}" type="presOf" srcId="{C51CDEEE-CEA9-4B72-84ED-B6C0C672B4C2}" destId="{A7E595D0-5A5B-4C74-93E8-416C42C7BFD3}" srcOrd="0" destOrd="0" presId="urn:microsoft.com/office/officeart/2005/8/layout/process1"/>
    <dgm:cxn modelId="{1265782B-616C-4A87-A2B1-378DD03944FC}" type="presOf" srcId="{18DBE8C7-654B-4802-A630-B002ADD29EB6}" destId="{A327F37D-B2DD-4F2D-BDDD-25EB7F791B54}" srcOrd="0" destOrd="0" presId="urn:microsoft.com/office/officeart/2005/8/layout/process1"/>
    <dgm:cxn modelId="{AAE33D41-0519-46AF-88EA-37EED07072E7}" type="presOf" srcId="{669CC1AD-B120-4017-92FD-4D7E9152AB13}" destId="{B6B952E6-8866-49FB-8C55-913DFA0B0DB6}" srcOrd="1" destOrd="0" presId="urn:microsoft.com/office/officeart/2005/8/layout/process1"/>
    <dgm:cxn modelId="{134B5751-0B16-4A3D-8B99-73A05DC2F200}" srcId="{09108B38-4CC8-4F6E-A20D-41758331D6C8}" destId="{18DBE8C7-654B-4802-A630-B002ADD29EB6}" srcOrd="0" destOrd="0" parTransId="{67619EC2-C82D-4729-9C2D-C42B856F9A53}" sibTransId="{669CC1AD-B120-4017-92FD-4D7E9152AB13}"/>
    <dgm:cxn modelId="{5172B8B7-9A70-40AD-BD05-8470223069BB}" srcId="{09108B38-4CC8-4F6E-A20D-41758331D6C8}" destId="{386CE952-705E-4B69-8FC6-81D9A1AA6980}" srcOrd="2" destOrd="0" parTransId="{D92482E0-55C4-42E1-AD86-3B234B060BE8}" sibTransId="{11116083-9C83-4B1C-A50E-1638D4BD9717}"/>
    <dgm:cxn modelId="{13BE6CCE-1FA5-43B7-B919-447E3F53F1F1}" srcId="{09108B38-4CC8-4F6E-A20D-41758331D6C8}" destId="{B18BD5C0-BC73-4B08-B49A-E764E56D4BC4}" srcOrd="1" destOrd="0" parTransId="{D27BC8A5-B18A-43C5-AE72-A9A375038F13}" sibTransId="{C51CDEEE-CEA9-4B72-84ED-B6C0C672B4C2}"/>
    <dgm:cxn modelId="{CEA4155D-C674-45D8-9EFC-63971A196ECB}" type="presOf" srcId="{669CC1AD-B120-4017-92FD-4D7E9152AB13}" destId="{4772FFBC-DABF-4E2F-954B-98E7CB494C3D}" srcOrd="0" destOrd="0" presId="urn:microsoft.com/office/officeart/2005/8/layout/process1"/>
    <dgm:cxn modelId="{1EAFE3C3-0DC9-4678-BA59-91E784BCDF04}" type="presOf" srcId="{09108B38-4CC8-4F6E-A20D-41758331D6C8}" destId="{7B9FE81C-1B77-4081-9301-FDF666C1231C}" srcOrd="0" destOrd="0" presId="urn:microsoft.com/office/officeart/2005/8/layout/process1"/>
    <dgm:cxn modelId="{D2F4B19E-9AFA-4CAD-920C-8229590FB912}" type="presOf" srcId="{386CE952-705E-4B69-8FC6-81D9A1AA6980}" destId="{FE4972BB-5301-445B-A7AE-209BCB936B7F}" srcOrd="0" destOrd="0" presId="urn:microsoft.com/office/officeart/2005/8/layout/process1"/>
    <dgm:cxn modelId="{5C5BF2FC-30F0-434A-83F9-0BC77F0878D7}" type="presParOf" srcId="{7B9FE81C-1B77-4081-9301-FDF666C1231C}" destId="{A327F37D-B2DD-4F2D-BDDD-25EB7F791B54}" srcOrd="0" destOrd="0" presId="urn:microsoft.com/office/officeart/2005/8/layout/process1"/>
    <dgm:cxn modelId="{77A20E5E-6C96-49D9-9D22-58D02D5C5888}" type="presParOf" srcId="{7B9FE81C-1B77-4081-9301-FDF666C1231C}" destId="{4772FFBC-DABF-4E2F-954B-98E7CB494C3D}" srcOrd="1" destOrd="0" presId="urn:microsoft.com/office/officeart/2005/8/layout/process1"/>
    <dgm:cxn modelId="{CBA1677B-103E-4FD1-AECB-C3834D6F3C8E}" type="presParOf" srcId="{4772FFBC-DABF-4E2F-954B-98E7CB494C3D}" destId="{B6B952E6-8866-49FB-8C55-913DFA0B0DB6}" srcOrd="0" destOrd="0" presId="urn:microsoft.com/office/officeart/2005/8/layout/process1"/>
    <dgm:cxn modelId="{AC50E416-8E63-4C20-B8C7-187E34C7D72D}" type="presParOf" srcId="{7B9FE81C-1B77-4081-9301-FDF666C1231C}" destId="{79D67E1E-374B-405D-8A22-921509997B52}" srcOrd="2" destOrd="0" presId="urn:microsoft.com/office/officeart/2005/8/layout/process1"/>
    <dgm:cxn modelId="{0036CCEA-2BE3-4248-B72B-1742D38F8618}" type="presParOf" srcId="{7B9FE81C-1B77-4081-9301-FDF666C1231C}" destId="{A7E595D0-5A5B-4C74-93E8-416C42C7BFD3}" srcOrd="3" destOrd="0" presId="urn:microsoft.com/office/officeart/2005/8/layout/process1"/>
    <dgm:cxn modelId="{6BFB522D-BA45-4C5E-A7DD-82FDB5D8A392}" type="presParOf" srcId="{A7E595D0-5A5B-4C74-93E8-416C42C7BFD3}" destId="{5395F461-CC9E-45F3-AB9B-E744269675F4}" srcOrd="0" destOrd="0" presId="urn:microsoft.com/office/officeart/2005/8/layout/process1"/>
    <dgm:cxn modelId="{F422F91C-B5E6-4F01-87F5-F2D4F566778E}" type="presParOf" srcId="{7B9FE81C-1B77-4081-9301-FDF666C1231C}" destId="{FE4972BB-5301-445B-A7AE-209BCB936B7F}" srcOrd="4" destOrd="0" presId="urn:microsoft.com/office/officeart/2005/8/layout/process1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108B38-4CC8-4F6E-A20D-41758331D6C8}" type="doc">
      <dgm:prSet loTypeId="urn:microsoft.com/office/officeart/2005/8/layout/process1" loCatId="process" qsTypeId="urn:microsoft.com/office/officeart/2005/8/quickstyle/3d7" qsCatId="3D" csTypeId="urn:microsoft.com/office/officeart/2005/8/colors/accent1_2" csCatId="accent1" phldr="1"/>
      <dgm:spPr/>
    </dgm:pt>
    <dgm:pt modelId="{18DBE8C7-654B-4802-A630-B002ADD29EB6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Cahier des charges</a:t>
          </a:r>
          <a:endParaRPr lang="fr-FR" dirty="0"/>
        </a:p>
      </dgm:t>
    </dgm:pt>
    <dgm:pt modelId="{67619EC2-C82D-4729-9C2D-C42B856F9A53}" type="parTrans" cxnId="{134B5751-0B16-4A3D-8B99-73A05DC2F200}">
      <dgm:prSet/>
      <dgm:spPr/>
      <dgm:t>
        <a:bodyPr/>
        <a:lstStyle/>
        <a:p>
          <a:endParaRPr lang="fr-FR"/>
        </a:p>
      </dgm:t>
    </dgm:pt>
    <dgm:pt modelId="{669CC1AD-B120-4017-92FD-4D7E9152AB13}" type="sibTrans" cxnId="{134B5751-0B16-4A3D-8B99-73A05DC2F200}">
      <dgm:prSet/>
      <dgm:spPr/>
      <dgm:t>
        <a:bodyPr/>
        <a:lstStyle/>
        <a:p>
          <a:endParaRPr lang="fr-FR"/>
        </a:p>
      </dgm:t>
    </dgm:pt>
    <dgm:pt modelId="{B18BD5C0-BC73-4B08-B49A-E764E56D4BC4}">
      <dgm:prSet phldrT="[Texte]"/>
      <dgm:spPr/>
      <dgm:t>
        <a:bodyPr/>
        <a:lstStyle/>
        <a:p>
          <a:r>
            <a:rPr lang="fr-FR" dirty="0" smtClean="0"/>
            <a:t>Choix Technologiques</a:t>
          </a:r>
          <a:endParaRPr lang="fr-FR" dirty="0"/>
        </a:p>
      </dgm:t>
    </dgm:pt>
    <dgm:pt modelId="{D27BC8A5-B18A-43C5-AE72-A9A375038F13}" type="parTrans" cxnId="{13BE6CCE-1FA5-43B7-B919-447E3F53F1F1}">
      <dgm:prSet/>
      <dgm:spPr/>
      <dgm:t>
        <a:bodyPr/>
        <a:lstStyle/>
        <a:p>
          <a:endParaRPr lang="fr-FR"/>
        </a:p>
      </dgm:t>
    </dgm:pt>
    <dgm:pt modelId="{C51CDEEE-CEA9-4B72-84ED-B6C0C672B4C2}" type="sibTrans" cxnId="{13BE6CCE-1FA5-43B7-B919-447E3F53F1F1}">
      <dgm:prSet/>
      <dgm:spPr/>
      <dgm:t>
        <a:bodyPr/>
        <a:lstStyle/>
        <a:p>
          <a:endParaRPr lang="fr-FR"/>
        </a:p>
      </dgm:t>
    </dgm:pt>
    <dgm:pt modelId="{386CE952-705E-4B69-8FC6-81D9A1AA6980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Réalisation</a:t>
          </a:r>
          <a:endParaRPr lang="fr-FR" dirty="0"/>
        </a:p>
      </dgm:t>
    </dgm:pt>
    <dgm:pt modelId="{D92482E0-55C4-42E1-AD86-3B234B060BE8}" type="parTrans" cxnId="{5172B8B7-9A70-40AD-BD05-8470223069BB}">
      <dgm:prSet/>
      <dgm:spPr/>
      <dgm:t>
        <a:bodyPr/>
        <a:lstStyle/>
        <a:p>
          <a:endParaRPr lang="fr-FR"/>
        </a:p>
      </dgm:t>
    </dgm:pt>
    <dgm:pt modelId="{11116083-9C83-4B1C-A50E-1638D4BD9717}" type="sibTrans" cxnId="{5172B8B7-9A70-40AD-BD05-8470223069BB}">
      <dgm:prSet/>
      <dgm:spPr/>
      <dgm:t>
        <a:bodyPr/>
        <a:lstStyle/>
        <a:p>
          <a:endParaRPr lang="fr-FR"/>
        </a:p>
      </dgm:t>
    </dgm:pt>
    <dgm:pt modelId="{7B9FE81C-1B77-4081-9301-FDF666C1231C}" type="pres">
      <dgm:prSet presAssocID="{09108B38-4CC8-4F6E-A20D-41758331D6C8}" presName="Name0" presStyleCnt="0">
        <dgm:presLayoutVars>
          <dgm:dir/>
          <dgm:resizeHandles val="exact"/>
        </dgm:presLayoutVars>
      </dgm:prSet>
      <dgm:spPr/>
    </dgm:pt>
    <dgm:pt modelId="{A327F37D-B2DD-4F2D-BDDD-25EB7F791B54}" type="pres">
      <dgm:prSet presAssocID="{18DBE8C7-654B-4802-A630-B002ADD29EB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772FFBC-DABF-4E2F-954B-98E7CB494C3D}" type="pres">
      <dgm:prSet presAssocID="{669CC1AD-B120-4017-92FD-4D7E9152AB13}" presName="sibTrans" presStyleLbl="sibTrans2D1" presStyleIdx="0" presStyleCnt="2"/>
      <dgm:spPr/>
    </dgm:pt>
    <dgm:pt modelId="{B6B952E6-8866-49FB-8C55-913DFA0B0DB6}" type="pres">
      <dgm:prSet presAssocID="{669CC1AD-B120-4017-92FD-4D7E9152AB13}" presName="connectorText" presStyleLbl="sibTrans2D1" presStyleIdx="0" presStyleCnt="2"/>
      <dgm:spPr/>
    </dgm:pt>
    <dgm:pt modelId="{79D67E1E-374B-405D-8A22-921509997B52}" type="pres">
      <dgm:prSet presAssocID="{B18BD5C0-BC73-4B08-B49A-E764E56D4BC4}" presName="node" presStyleLbl="node1" presStyleIdx="1" presStyleCnt="3">
        <dgm:presLayoutVars>
          <dgm:bulletEnabled val="1"/>
        </dgm:presLayoutVars>
      </dgm:prSet>
      <dgm:spPr/>
    </dgm:pt>
    <dgm:pt modelId="{A7E595D0-5A5B-4C74-93E8-416C42C7BFD3}" type="pres">
      <dgm:prSet presAssocID="{C51CDEEE-CEA9-4B72-84ED-B6C0C672B4C2}" presName="sibTrans" presStyleLbl="sibTrans2D1" presStyleIdx="1" presStyleCnt="2"/>
      <dgm:spPr/>
    </dgm:pt>
    <dgm:pt modelId="{5395F461-CC9E-45F3-AB9B-E744269675F4}" type="pres">
      <dgm:prSet presAssocID="{C51CDEEE-CEA9-4B72-84ED-B6C0C672B4C2}" presName="connectorText" presStyleLbl="sibTrans2D1" presStyleIdx="1" presStyleCnt="2"/>
      <dgm:spPr/>
    </dgm:pt>
    <dgm:pt modelId="{FE4972BB-5301-445B-A7AE-209BCB936B7F}" type="pres">
      <dgm:prSet presAssocID="{386CE952-705E-4B69-8FC6-81D9A1AA698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DAD8A2F-4C28-4D0E-BC42-732E6986251F}" type="presOf" srcId="{C51CDEEE-CEA9-4B72-84ED-B6C0C672B4C2}" destId="{A7E595D0-5A5B-4C74-93E8-416C42C7BFD3}" srcOrd="0" destOrd="0" presId="urn:microsoft.com/office/officeart/2005/8/layout/process1"/>
    <dgm:cxn modelId="{191B530B-1465-416D-9165-89A1D089A06C}" type="presOf" srcId="{386CE952-705E-4B69-8FC6-81D9A1AA6980}" destId="{FE4972BB-5301-445B-A7AE-209BCB936B7F}" srcOrd="0" destOrd="0" presId="urn:microsoft.com/office/officeart/2005/8/layout/process1"/>
    <dgm:cxn modelId="{0667A7EA-052F-4DBD-95A8-0727BA472691}" type="presOf" srcId="{B18BD5C0-BC73-4B08-B49A-E764E56D4BC4}" destId="{79D67E1E-374B-405D-8A22-921509997B52}" srcOrd="0" destOrd="0" presId="urn:microsoft.com/office/officeart/2005/8/layout/process1"/>
    <dgm:cxn modelId="{FC6E432A-DF3A-40E6-A793-454302D54D18}" type="presOf" srcId="{669CC1AD-B120-4017-92FD-4D7E9152AB13}" destId="{B6B952E6-8866-49FB-8C55-913DFA0B0DB6}" srcOrd="1" destOrd="0" presId="urn:microsoft.com/office/officeart/2005/8/layout/process1"/>
    <dgm:cxn modelId="{134B5751-0B16-4A3D-8B99-73A05DC2F200}" srcId="{09108B38-4CC8-4F6E-A20D-41758331D6C8}" destId="{18DBE8C7-654B-4802-A630-B002ADD29EB6}" srcOrd="0" destOrd="0" parTransId="{67619EC2-C82D-4729-9C2D-C42B856F9A53}" sibTransId="{669CC1AD-B120-4017-92FD-4D7E9152AB13}"/>
    <dgm:cxn modelId="{1CC1956C-43F9-474F-8F49-530C37D180AE}" type="presOf" srcId="{18DBE8C7-654B-4802-A630-B002ADD29EB6}" destId="{A327F37D-B2DD-4F2D-BDDD-25EB7F791B54}" srcOrd="0" destOrd="0" presId="urn:microsoft.com/office/officeart/2005/8/layout/process1"/>
    <dgm:cxn modelId="{4A2712D2-78AA-4C31-A056-BFCAED2FC464}" type="presOf" srcId="{C51CDEEE-CEA9-4B72-84ED-B6C0C672B4C2}" destId="{5395F461-CC9E-45F3-AB9B-E744269675F4}" srcOrd="1" destOrd="0" presId="urn:microsoft.com/office/officeart/2005/8/layout/process1"/>
    <dgm:cxn modelId="{5172B8B7-9A70-40AD-BD05-8470223069BB}" srcId="{09108B38-4CC8-4F6E-A20D-41758331D6C8}" destId="{386CE952-705E-4B69-8FC6-81D9A1AA6980}" srcOrd="2" destOrd="0" parTransId="{D92482E0-55C4-42E1-AD86-3B234B060BE8}" sibTransId="{11116083-9C83-4B1C-A50E-1638D4BD9717}"/>
    <dgm:cxn modelId="{13BE6CCE-1FA5-43B7-B919-447E3F53F1F1}" srcId="{09108B38-4CC8-4F6E-A20D-41758331D6C8}" destId="{B18BD5C0-BC73-4B08-B49A-E764E56D4BC4}" srcOrd="1" destOrd="0" parTransId="{D27BC8A5-B18A-43C5-AE72-A9A375038F13}" sibTransId="{C51CDEEE-CEA9-4B72-84ED-B6C0C672B4C2}"/>
    <dgm:cxn modelId="{E267AAE4-CDF2-4BD4-8A6E-5327E98DE51D}" type="presOf" srcId="{669CC1AD-B120-4017-92FD-4D7E9152AB13}" destId="{4772FFBC-DABF-4E2F-954B-98E7CB494C3D}" srcOrd="0" destOrd="0" presId="urn:microsoft.com/office/officeart/2005/8/layout/process1"/>
    <dgm:cxn modelId="{F56E3800-723D-4C52-82ED-A29FFD2FA015}" type="presOf" srcId="{09108B38-4CC8-4F6E-A20D-41758331D6C8}" destId="{7B9FE81C-1B77-4081-9301-FDF666C1231C}" srcOrd="0" destOrd="0" presId="urn:microsoft.com/office/officeart/2005/8/layout/process1"/>
    <dgm:cxn modelId="{0F854000-941B-49A3-A8A1-268CF6BB3A88}" type="presParOf" srcId="{7B9FE81C-1B77-4081-9301-FDF666C1231C}" destId="{A327F37D-B2DD-4F2D-BDDD-25EB7F791B54}" srcOrd="0" destOrd="0" presId="urn:microsoft.com/office/officeart/2005/8/layout/process1"/>
    <dgm:cxn modelId="{EF543042-8164-4CDC-B85E-E018392ACF3E}" type="presParOf" srcId="{7B9FE81C-1B77-4081-9301-FDF666C1231C}" destId="{4772FFBC-DABF-4E2F-954B-98E7CB494C3D}" srcOrd="1" destOrd="0" presId="urn:microsoft.com/office/officeart/2005/8/layout/process1"/>
    <dgm:cxn modelId="{FD70EEA6-AAB0-478E-9230-D9B52DE17143}" type="presParOf" srcId="{4772FFBC-DABF-4E2F-954B-98E7CB494C3D}" destId="{B6B952E6-8866-49FB-8C55-913DFA0B0DB6}" srcOrd="0" destOrd="0" presId="urn:microsoft.com/office/officeart/2005/8/layout/process1"/>
    <dgm:cxn modelId="{1EB3D853-8948-406D-B45A-9DC9DDCBF329}" type="presParOf" srcId="{7B9FE81C-1B77-4081-9301-FDF666C1231C}" destId="{79D67E1E-374B-405D-8A22-921509997B52}" srcOrd="2" destOrd="0" presId="urn:microsoft.com/office/officeart/2005/8/layout/process1"/>
    <dgm:cxn modelId="{E9A9F27F-E63F-4C91-8FDE-D51E5EB30E82}" type="presParOf" srcId="{7B9FE81C-1B77-4081-9301-FDF666C1231C}" destId="{A7E595D0-5A5B-4C74-93E8-416C42C7BFD3}" srcOrd="3" destOrd="0" presId="urn:microsoft.com/office/officeart/2005/8/layout/process1"/>
    <dgm:cxn modelId="{9EFF5314-B55A-4C69-94FF-F579D75F4BA3}" type="presParOf" srcId="{A7E595D0-5A5B-4C74-93E8-416C42C7BFD3}" destId="{5395F461-CC9E-45F3-AB9B-E744269675F4}" srcOrd="0" destOrd="0" presId="urn:microsoft.com/office/officeart/2005/8/layout/process1"/>
    <dgm:cxn modelId="{BA6CED71-A83A-4BA3-9381-012AE8618526}" type="presParOf" srcId="{7B9FE81C-1B77-4081-9301-FDF666C1231C}" destId="{FE4972BB-5301-445B-A7AE-209BCB936B7F}" srcOrd="4" destOrd="0" presId="urn:microsoft.com/office/officeart/2005/8/layout/process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70AE-EF1E-4CA2-9274-E9AFDB8061C4}" type="datetimeFigureOut">
              <a:rPr lang="fr-FR" smtClean="0"/>
              <a:t>17/06/2010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ADF9-351C-4FED-B559-C41EBBF55690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70AE-EF1E-4CA2-9274-E9AFDB8061C4}" type="datetimeFigureOut">
              <a:rPr lang="fr-FR" smtClean="0"/>
              <a:t>17/06/2010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ADF9-351C-4FED-B559-C41EBBF556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70AE-EF1E-4CA2-9274-E9AFDB8061C4}" type="datetimeFigureOut">
              <a:rPr lang="fr-FR" smtClean="0"/>
              <a:t>17/06/2010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ADF9-351C-4FED-B559-C41EBBF556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70AE-EF1E-4CA2-9274-E9AFDB8061C4}" type="datetimeFigureOut">
              <a:rPr lang="fr-FR" smtClean="0"/>
              <a:t>17/06/2010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ADF9-351C-4FED-B559-C41EBBF556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70AE-EF1E-4CA2-9274-E9AFDB8061C4}" type="datetimeFigureOut">
              <a:rPr lang="fr-FR" smtClean="0"/>
              <a:t>17/06/2010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ADF9-351C-4FED-B559-C41EBBF55690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70AE-EF1E-4CA2-9274-E9AFDB8061C4}" type="datetimeFigureOut">
              <a:rPr lang="fr-FR" smtClean="0"/>
              <a:t>17/06/2010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ADF9-351C-4FED-B559-C41EBBF556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70AE-EF1E-4CA2-9274-E9AFDB8061C4}" type="datetimeFigureOut">
              <a:rPr lang="fr-FR" smtClean="0"/>
              <a:t>17/06/2010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ADF9-351C-4FED-B559-C41EBBF556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70AE-EF1E-4CA2-9274-E9AFDB8061C4}" type="datetimeFigureOut">
              <a:rPr lang="fr-FR" smtClean="0"/>
              <a:t>17/06/2010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ADF9-351C-4FED-B559-C41EBBF556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70AE-EF1E-4CA2-9274-E9AFDB8061C4}" type="datetimeFigureOut">
              <a:rPr lang="fr-FR" smtClean="0"/>
              <a:t>17/06/2010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ADF9-351C-4FED-B559-C41EBBF556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70AE-EF1E-4CA2-9274-E9AFDB8061C4}" type="datetimeFigureOut">
              <a:rPr lang="fr-FR" smtClean="0"/>
              <a:t>17/06/2010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ADF9-351C-4FED-B559-C41EBBF556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70AE-EF1E-4CA2-9274-E9AFDB8061C4}" type="datetimeFigureOut">
              <a:rPr lang="fr-FR" smtClean="0"/>
              <a:t>17/06/2010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DDDADF9-351C-4FED-B559-C41EBBF55690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B9470AE-EF1E-4CA2-9274-E9AFDB8061C4}" type="datetimeFigureOut">
              <a:rPr lang="fr-FR" smtClean="0"/>
              <a:t>17/06/2010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DDDADF9-351C-4FED-B559-C41EBBF55690}" type="slidenum">
              <a:rPr lang="fr-FR" smtClean="0"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357298"/>
            <a:ext cx="9144000" cy="1128722"/>
          </a:xfrm>
        </p:spPr>
        <p:txBody>
          <a:bodyPr/>
          <a:lstStyle/>
          <a:p>
            <a:pPr algn="ctr"/>
            <a:r>
              <a:rPr lang="fr-FR" dirty="0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Soutenance de Projet LO45</a:t>
            </a:r>
            <a:endParaRPr lang="fr-FR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2857496"/>
            <a:ext cx="9144000" cy="1752600"/>
          </a:xfrm>
        </p:spPr>
        <p:txBody>
          <a:bodyPr>
            <a:normAutofit/>
          </a:bodyPr>
          <a:lstStyle/>
          <a:p>
            <a:pPr algn="ctr"/>
            <a:r>
              <a:rPr lang="fr-FR" sz="3200" dirty="0" smtClean="0">
                <a:effectLst>
                  <a:glow rad="101600">
                    <a:schemeClr val="accent1">
                      <a:lumMod val="75000"/>
                      <a:alpha val="6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Gestion d’un emploi du temps</a:t>
            </a:r>
            <a:endParaRPr lang="fr-FR" sz="3200" dirty="0">
              <a:effectLst>
                <a:glow rad="101600">
                  <a:schemeClr val="accent1">
                    <a:lumMod val="75000"/>
                    <a:alpha val="6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0" y="5657671"/>
            <a:ext cx="2929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CRAMILLET Bastien</a:t>
            </a:r>
          </a:p>
          <a:p>
            <a:r>
              <a:rPr lang="fr-FR" sz="2400" dirty="0" smtClean="0"/>
              <a:t>GAVIGNET Adrien</a:t>
            </a:r>
          </a:p>
          <a:p>
            <a:r>
              <a:rPr lang="fr-FR" sz="2400" dirty="0" smtClean="0"/>
              <a:t>MALTIS Jérémy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6634467" y="6150114"/>
            <a:ext cx="25095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000" dirty="0" smtClean="0"/>
              <a:t>Encadré par : </a:t>
            </a:r>
          </a:p>
          <a:p>
            <a:pPr algn="r"/>
            <a:r>
              <a:rPr lang="fr-FR" sz="2000" dirty="0" smtClean="0"/>
              <a:t>Mr. Claude RENAUD</a:t>
            </a:r>
            <a:endParaRPr lang="fr-FR" sz="2000" dirty="0"/>
          </a:p>
        </p:txBody>
      </p:sp>
      <p:pic>
        <p:nvPicPr>
          <p:cNvPr id="14338" name="Picture 2" descr="http://jdir.utbm.fr/img/logo_utb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4643446"/>
            <a:ext cx="2857500" cy="1190625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/>
          <p:cNvGraphicFramePr/>
          <p:nvPr/>
        </p:nvGraphicFramePr>
        <p:xfrm>
          <a:off x="1571604" y="16430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/>
        </p:nvGraphicFramePr>
        <p:xfrm>
          <a:off x="-357222" y="6072206"/>
          <a:ext cx="9144000" cy="714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/>
          <p:cNvSpPr txBox="1"/>
          <p:nvPr/>
        </p:nvSpPr>
        <p:spPr>
          <a:xfrm flipH="1">
            <a:off x="714348" y="1500174"/>
            <a:ext cx="7858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fr-FR" dirty="0" smtClean="0"/>
              <a:t> Réaliser une application permettant de gérer un emploi du temps</a:t>
            </a:r>
          </a:p>
          <a:p>
            <a:pPr lvl="1">
              <a:buFontTx/>
              <a:buChar char="-"/>
            </a:pPr>
            <a:r>
              <a:rPr lang="fr-FR" dirty="0"/>
              <a:t> </a:t>
            </a:r>
            <a:r>
              <a:rPr lang="fr-FR" dirty="0" smtClean="0"/>
              <a:t>Gestion des participants, des organisateurs</a:t>
            </a:r>
          </a:p>
          <a:p>
            <a:pPr lvl="1">
              <a:buFontTx/>
              <a:buChar char="-"/>
            </a:pPr>
            <a:r>
              <a:rPr lang="fr-FR" dirty="0"/>
              <a:t> </a:t>
            </a:r>
            <a:r>
              <a:rPr lang="fr-FR" dirty="0" smtClean="0"/>
              <a:t>Gestion des salles (différentes capacités)</a:t>
            </a:r>
          </a:p>
          <a:p>
            <a:pPr lvl="1">
              <a:buFontTx/>
              <a:buChar char="-"/>
            </a:pPr>
            <a:r>
              <a:rPr lang="fr-FR" dirty="0"/>
              <a:t> </a:t>
            </a:r>
            <a:r>
              <a:rPr lang="fr-FR" dirty="0" smtClean="0"/>
              <a:t>Gestion des équipements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14348" y="3143248"/>
            <a:ext cx="5214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fr-FR" dirty="0" smtClean="0"/>
              <a:t> Fonctions principales </a:t>
            </a:r>
          </a:p>
          <a:p>
            <a:pPr lvl="1">
              <a:buFontTx/>
              <a:buChar char="-"/>
            </a:pPr>
            <a:r>
              <a:rPr lang="fr-FR" dirty="0"/>
              <a:t> </a:t>
            </a:r>
            <a:r>
              <a:rPr lang="fr-FR" dirty="0" smtClean="0"/>
              <a:t>Consulter son emploi du temps</a:t>
            </a:r>
          </a:p>
          <a:p>
            <a:pPr lvl="1">
              <a:buFontTx/>
              <a:buChar char="-"/>
            </a:pPr>
            <a:r>
              <a:rPr lang="fr-FR" dirty="0"/>
              <a:t> </a:t>
            </a:r>
            <a:r>
              <a:rPr lang="fr-FR" dirty="0" smtClean="0"/>
              <a:t>Organiser de nouvelles réunions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85786" y="4572008"/>
            <a:ext cx="6478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fr-FR" dirty="0" smtClean="0"/>
              <a:t> Deux types de recherche</a:t>
            </a:r>
          </a:p>
          <a:p>
            <a:pPr lvl="1">
              <a:buFontTx/>
              <a:buChar char="-"/>
            </a:pPr>
            <a:r>
              <a:rPr lang="fr-FR" dirty="0"/>
              <a:t> </a:t>
            </a:r>
            <a:r>
              <a:rPr lang="fr-FR" dirty="0" smtClean="0"/>
              <a:t>Salle libre sur le créneau, tous les participants disponibles</a:t>
            </a:r>
          </a:p>
          <a:p>
            <a:pPr lvl="1">
              <a:buFontTx/>
              <a:buChar char="-"/>
            </a:pPr>
            <a:r>
              <a:rPr lang="fr-FR" dirty="0"/>
              <a:t> </a:t>
            </a:r>
            <a:r>
              <a:rPr lang="fr-FR" dirty="0" smtClean="0"/>
              <a:t>Salle contenant les équipements demandés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/>
        </p:nvGraphicFramePr>
        <p:xfrm>
          <a:off x="-357222" y="6072206"/>
          <a:ext cx="9144000" cy="714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2500298" y="2214554"/>
            <a:ext cx="3454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fr-FR" dirty="0" smtClean="0"/>
              <a:t> Contraintes de programmation </a:t>
            </a:r>
          </a:p>
          <a:p>
            <a:pPr lvl="1">
              <a:buFontTx/>
              <a:buChar char="-"/>
            </a:pPr>
            <a:r>
              <a:rPr lang="fr-FR" dirty="0"/>
              <a:t> </a:t>
            </a:r>
            <a:r>
              <a:rPr lang="fr-FR" dirty="0" smtClean="0"/>
              <a:t>C++</a:t>
            </a:r>
          </a:p>
          <a:p>
            <a:pPr lvl="1">
              <a:buFontTx/>
              <a:buChar char="-"/>
            </a:pPr>
            <a:r>
              <a:rPr lang="fr-FR" dirty="0"/>
              <a:t> </a:t>
            </a:r>
            <a:r>
              <a:rPr lang="fr-FR" dirty="0" smtClean="0"/>
              <a:t>Utilisation de </a:t>
            </a:r>
            <a:r>
              <a:rPr lang="fr-FR" dirty="0" err="1" smtClean="0"/>
              <a:t>bitsets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/>
        </p:nvGraphicFramePr>
        <p:xfrm>
          <a:off x="-357222" y="6072206"/>
          <a:ext cx="9144000" cy="714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2928926" y="1500174"/>
            <a:ext cx="3480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fr-FR" dirty="0" smtClean="0"/>
              <a:t> SQLite</a:t>
            </a:r>
          </a:p>
          <a:p>
            <a:pPr lvl="1">
              <a:buFontTx/>
              <a:buChar char="-"/>
            </a:pPr>
            <a:r>
              <a:rPr lang="fr-FR" dirty="0"/>
              <a:t> </a:t>
            </a:r>
            <a:r>
              <a:rPr lang="fr-FR" dirty="0" smtClean="0"/>
              <a:t>Moteur de base de données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928926" y="2285992"/>
            <a:ext cx="1910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fr-FR" dirty="0" smtClean="0"/>
              <a:t> </a:t>
            </a:r>
            <a:r>
              <a:rPr lang="fr-FR" dirty="0" err="1" smtClean="0"/>
              <a:t>Qt</a:t>
            </a:r>
            <a:endParaRPr lang="fr-FR" dirty="0" smtClean="0"/>
          </a:p>
          <a:p>
            <a:pPr lvl="1">
              <a:buFontTx/>
              <a:buChar char="-"/>
            </a:pPr>
            <a:r>
              <a:rPr lang="fr-FR" dirty="0"/>
              <a:t> </a:t>
            </a:r>
            <a:r>
              <a:rPr lang="fr-FR" dirty="0" smtClean="0"/>
              <a:t>Framework</a:t>
            </a:r>
          </a:p>
          <a:p>
            <a:pPr lvl="1">
              <a:buFontTx/>
              <a:buChar char="-"/>
            </a:pPr>
            <a:r>
              <a:rPr lang="fr-FR" dirty="0"/>
              <a:t> </a:t>
            </a:r>
            <a:r>
              <a:rPr lang="fr-FR" dirty="0" err="1" smtClean="0"/>
              <a:t>QBitArray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928926" y="3429000"/>
            <a:ext cx="2868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fr-FR" dirty="0" smtClean="0"/>
              <a:t> CSS</a:t>
            </a:r>
          </a:p>
          <a:p>
            <a:pPr lvl="1">
              <a:buFontTx/>
              <a:buChar char="-"/>
            </a:pPr>
            <a:r>
              <a:rPr lang="fr-FR" dirty="0"/>
              <a:t> </a:t>
            </a:r>
            <a:r>
              <a:rPr lang="fr-FR" dirty="0" smtClean="0"/>
              <a:t>Langage pour le style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928926" y="4357694"/>
            <a:ext cx="2712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fr-FR" dirty="0" smtClean="0"/>
              <a:t> SVN </a:t>
            </a:r>
          </a:p>
          <a:p>
            <a:pPr lvl="1">
              <a:buFontTx/>
              <a:buChar char="-"/>
            </a:pPr>
            <a:r>
              <a:rPr lang="fr-FR" dirty="0"/>
              <a:t> </a:t>
            </a:r>
            <a:r>
              <a:rPr lang="fr-FR" dirty="0" smtClean="0"/>
              <a:t>Gestion de versions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/>
        </p:nvGraphicFramePr>
        <p:xfrm>
          <a:off x="-357222" y="6072206"/>
          <a:ext cx="9144000" cy="714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0" y="78579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MCD mis en place</a:t>
            </a:r>
          </a:p>
        </p:txBody>
      </p:sp>
      <p:pic>
        <p:nvPicPr>
          <p:cNvPr id="8" name="Image 7" descr="MCD.png"/>
          <p:cNvPicPr/>
          <p:nvPr/>
        </p:nvPicPr>
        <p:blipFill>
          <a:blip r:embed="rId6"/>
          <a:srcRect r="11609"/>
          <a:stretch>
            <a:fillRect/>
          </a:stretch>
        </p:blipFill>
        <p:spPr>
          <a:xfrm>
            <a:off x="2214546" y="1214422"/>
            <a:ext cx="5396098" cy="46907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/>
        </p:nvGraphicFramePr>
        <p:xfrm>
          <a:off x="-357222" y="6072206"/>
          <a:ext cx="9144000" cy="714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785786" y="1071546"/>
            <a:ext cx="3778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fr-FR" dirty="0" smtClean="0"/>
              <a:t> Application divisée en deux parties</a:t>
            </a:r>
          </a:p>
          <a:p>
            <a:pPr lvl="1">
              <a:buFontTx/>
              <a:buChar char="-"/>
            </a:pPr>
            <a:r>
              <a:rPr lang="fr-FR" dirty="0"/>
              <a:t> </a:t>
            </a:r>
            <a:r>
              <a:rPr lang="fr-FR" dirty="0" smtClean="0"/>
              <a:t>Partie utilisateur</a:t>
            </a:r>
          </a:p>
          <a:p>
            <a:pPr lvl="1">
              <a:buFontTx/>
              <a:buChar char="-"/>
            </a:pPr>
            <a:r>
              <a:rPr lang="fr-FR" dirty="0"/>
              <a:t> </a:t>
            </a:r>
            <a:r>
              <a:rPr lang="fr-FR" dirty="0" smtClean="0"/>
              <a:t>Partie administrateur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85786" y="2428868"/>
            <a:ext cx="49251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fr-FR" dirty="0" smtClean="0"/>
              <a:t> Partie utilisateur</a:t>
            </a:r>
          </a:p>
          <a:p>
            <a:pPr lvl="1">
              <a:buFontTx/>
              <a:buChar char="-"/>
            </a:pPr>
            <a:r>
              <a:rPr lang="fr-FR" dirty="0"/>
              <a:t> </a:t>
            </a:r>
            <a:r>
              <a:rPr lang="fr-FR" dirty="0" smtClean="0"/>
              <a:t>Affichage des notifications</a:t>
            </a:r>
          </a:p>
          <a:p>
            <a:pPr lvl="1">
              <a:buFontTx/>
              <a:buChar char="-"/>
            </a:pPr>
            <a:r>
              <a:rPr lang="fr-FR" dirty="0"/>
              <a:t> </a:t>
            </a:r>
            <a:r>
              <a:rPr lang="fr-FR" dirty="0" smtClean="0"/>
              <a:t>Affichage / Envoi de mails</a:t>
            </a:r>
          </a:p>
          <a:p>
            <a:pPr lvl="1">
              <a:buFontTx/>
              <a:buChar char="-"/>
            </a:pPr>
            <a:r>
              <a:rPr lang="fr-FR" dirty="0"/>
              <a:t> </a:t>
            </a:r>
            <a:r>
              <a:rPr lang="fr-FR" dirty="0" smtClean="0"/>
              <a:t>Consultations de son agenda</a:t>
            </a:r>
          </a:p>
          <a:p>
            <a:pPr lvl="1">
              <a:buFontTx/>
              <a:buChar char="-"/>
            </a:pPr>
            <a:r>
              <a:rPr lang="fr-FR" dirty="0"/>
              <a:t> </a:t>
            </a:r>
            <a:r>
              <a:rPr lang="fr-FR" dirty="0" smtClean="0"/>
              <a:t>Création de nouvelles réunions</a:t>
            </a:r>
          </a:p>
          <a:p>
            <a:pPr lvl="1">
              <a:buFontTx/>
              <a:buChar char="-"/>
            </a:pPr>
            <a:r>
              <a:rPr lang="fr-FR" dirty="0"/>
              <a:t> </a:t>
            </a:r>
            <a:r>
              <a:rPr lang="fr-FR" dirty="0" smtClean="0"/>
              <a:t>Modification des réunions qu’il a organisé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85786" y="4643446"/>
            <a:ext cx="6356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fr-FR" dirty="0" smtClean="0"/>
              <a:t> Partie administrateur</a:t>
            </a:r>
          </a:p>
          <a:p>
            <a:pPr lvl="1">
              <a:buFontTx/>
              <a:buChar char="-"/>
            </a:pPr>
            <a:r>
              <a:rPr lang="fr-FR" dirty="0"/>
              <a:t> </a:t>
            </a:r>
            <a:r>
              <a:rPr lang="fr-FR" dirty="0" smtClean="0"/>
              <a:t>Gestion totale de la base de données depuis l’application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500306"/>
            <a:ext cx="9144000" cy="1128722"/>
          </a:xfrm>
        </p:spPr>
        <p:txBody>
          <a:bodyPr/>
          <a:lstStyle/>
          <a:p>
            <a:pPr algn="ctr"/>
            <a:r>
              <a:rPr lang="fr-FR" dirty="0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DEMONSTRATION</a:t>
            </a:r>
            <a:endParaRPr lang="fr-FR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</TotalTime>
  <Words>225</Words>
  <Application>Microsoft Office PowerPoint</Application>
  <PresentationFormat>Affichage à l'écran (4:3)</PresentationFormat>
  <Paragraphs>63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Débit</vt:lpstr>
      <vt:lpstr>Soutenance de Projet LO45</vt:lpstr>
      <vt:lpstr>Diapositive 2</vt:lpstr>
      <vt:lpstr>Diapositive 3</vt:lpstr>
      <vt:lpstr>Diapositive 4</vt:lpstr>
      <vt:lpstr>Diapositive 5</vt:lpstr>
      <vt:lpstr>Diapositive 6</vt:lpstr>
      <vt:lpstr>Diapositive 7</vt:lpstr>
      <vt:lpstr>DEMONSTRATION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Projet LO45</dc:title>
  <dc:creator>Moltes</dc:creator>
  <cp:lastModifiedBy>Moltes</cp:lastModifiedBy>
  <cp:revision>11</cp:revision>
  <dcterms:created xsi:type="dcterms:W3CDTF">2010-06-16T23:57:13Z</dcterms:created>
  <dcterms:modified xsi:type="dcterms:W3CDTF">2010-06-17T00:47:10Z</dcterms:modified>
</cp:coreProperties>
</file>