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067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3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032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9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9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76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13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4CC2C3-5C0A-48A1-8DEC-D1ACCDEA9462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C7E766-C7E8-43F7-9E95-E6F91C2A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1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9" y="1498600"/>
            <a:ext cx="8105172" cy="1587500"/>
          </a:xfrm>
        </p:spPr>
        <p:txBody>
          <a:bodyPr/>
          <a:lstStyle/>
          <a:p>
            <a:r>
              <a:rPr lang="uk-UA" sz="4800" dirty="0" smtClean="0"/>
              <a:t>Система </a:t>
            </a:r>
            <a:r>
              <a:rPr lang="en-US" sz="4800" dirty="0" smtClean="0"/>
              <a:t>“Time-Tracking”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40600" y="4197579"/>
            <a:ext cx="3656879" cy="1086237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Підготував:</a:t>
            </a:r>
          </a:p>
          <a:p>
            <a:r>
              <a:rPr lang="uk-UA" dirty="0" smtClean="0"/>
              <a:t>Колотуха Геннадій</a:t>
            </a:r>
          </a:p>
          <a:p>
            <a:r>
              <a:rPr lang="uk-UA" dirty="0" smtClean="0"/>
              <a:t>Викладач:</a:t>
            </a:r>
          </a:p>
          <a:p>
            <a:r>
              <a:rPr lang="uk-UA" dirty="0" smtClean="0"/>
              <a:t>Максим Верес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 </a:t>
            </a:r>
            <a:r>
              <a:rPr lang="uk-UA" dirty="0" smtClean="0"/>
              <a:t>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ru-RU" b="1" dirty="0" err="1"/>
              <a:t>Time-Tracking</a:t>
            </a:r>
            <a:r>
              <a:rPr lang="ru-RU" dirty="0"/>
              <a:t>. </a:t>
            </a:r>
            <a:r>
              <a:rPr lang="ru-RU" b="1" dirty="0"/>
              <a:t>Администратор</a:t>
            </a:r>
            <a:r>
              <a:rPr lang="ru-RU" dirty="0"/>
              <a:t> закрепляет за пользователем </a:t>
            </a:r>
            <a:r>
              <a:rPr lang="ru-RU" b="1" dirty="0"/>
              <a:t>Активность</a:t>
            </a:r>
            <a:r>
              <a:rPr lang="ru-RU" dirty="0"/>
              <a:t>. У пользователя может быть одна или несколько </a:t>
            </a:r>
            <a:r>
              <a:rPr lang="ru-RU" b="1" dirty="0"/>
              <a:t>Активностей</a:t>
            </a:r>
            <a:r>
              <a:rPr lang="ru-RU" dirty="0"/>
              <a:t>. </a:t>
            </a:r>
            <a:r>
              <a:rPr lang="ru-RU" b="1" dirty="0"/>
              <a:t>Пользователь</a:t>
            </a:r>
            <a:r>
              <a:rPr lang="ru-RU" dirty="0"/>
              <a:t> отмечает кол-во затраченного времени на каждую активность. </a:t>
            </a:r>
            <a:r>
              <a:rPr lang="ru-RU" b="1" dirty="0"/>
              <a:t>Пользователь</a:t>
            </a:r>
            <a:r>
              <a:rPr lang="ru-RU" dirty="0"/>
              <a:t> может отправить запрос на добавление/удаление </a:t>
            </a:r>
            <a:r>
              <a:rPr lang="ru-RU" b="1" dirty="0"/>
              <a:t>Активности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261100" cy="5334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2 Общие требования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219200"/>
            <a:ext cx="9601200" cy="51943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Необходимо </a:t>
            </a:r>
            <a:r>
              <a:rPr lang="ru-RU" b="1" dirty="0"/>
              <a:t>построить веб-приложение, поддерживающую следующую функциональность:</a:t>
            </a:r>
            <a:endParaRPr lang="ru-RU" dirty="0"/>
          </a:p>
          <a:p>
            <a:pPr lvl="0"/>
            <a:r>
              <a:rPr lang="ru-RU" dirty="0"/>
              <a:t>На основе сущностей предметной области создать </a:t>
            </a:r>
            <a:r>
              <a:rPr lang="ru-RU" b="1" dirty="0"/>
              <a:t>классы</a:t>
            </a:r>
            <a:r>
              <a:rPr lang="ru-RU" dirty="0"/>
              <a:t> их описывающие.</a:t>
            </a:r>
          </a:p>
          <a:p>
            <a:pPr lvl="0"/>
            <a:r>
              <a:rPr lang="ru-RU" b="1" dirty="0"/>
              <a:t>Классы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должны иметь отражающую их функциональность названия и должны быть грамотно структурированы по пакетам</a:t>
            </a:r>
          </a:p>
          <a:p>
            <a:pPr lvl="0"/>
            <a:r>
              <a:rPr lang="ru-RU" dirty="0"/>
              <a:t>Информацию о предметной области хранить в </a:t>
            </a:r>
            <a:r>
              <a:rPr lang="ru-RU" b="1" dirty="0"/>
              <a:t>БД</a:t>
            </a:r>
            <a:r>
              <a:rPr lang="ru-RU" dirty="0"/>
              <a:t>, для доступа использовать </a:t>
            </a:r>
            <a:r>
              <a:rPr lang="ru-RU" b="1" dirty="0"/>
              <a:t>API</a:t>
            </a:r>
            <a:r>
              <a:rPr lang="ru-RU" dirty="0"/>
              <a:t> </a:t>
            </a:r>
            <a:r>
              <a:rPr lang="ru-RU" b="1" dirty="0"/>
              <a:t>JDBC</a:t>
            </a:r>
            <a:r>
              <a:rPr lang="ru-RU" dirty="0"/>
              <a:t> с использованием пула соединений, стандартного или разработанного самостоятельно. В качестве </a:t>
            </a:r>
            <a:r>
              <a:rPr lang="ru-RU" b="1" dirty="0"/>
              <a:t>СУБД</a:t>
            </a:r>
            <a:r>
              <a:rPr lang="ru-RU" dirty="0"/>
              <a:t> рекомендуется </a:t>
            </a:r>
            <a:r>
              <a:rPr lang="ru-RU" b="1" dirty="0" err="1"/>
              <a:t>MySQL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Приложение</a:t>
            </a:r>
            <a:r>
              <a:rPr lang="ru-RU" dirty="0"/>
              <a:t> должно поддерживать работу с </a:t>
            </a:r>
            <a:r>
              <a:rPr lang="ru-RU" b="1" dirty="0"/>
              <a:t>кириллицей</a:t>
            </a:r>
            <a:r>
              <a:rPr lang="ru-RU" dirty="0"/>
              <a:t> (быть многоязычной), в том числе и при хранении информации в </a:t>
            </a:r>
            <a:r>
              <a:rPr lang="ru-RU" b="1" dirty="0"/>
              <a:t>БД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Код должен быть </a:t>
            </a:r>
            <a:r>
              <a:rPr lang="ru-RU" b="1" dirty="0"/>
              <a:t>документирован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Приложение должно быть покрыто </a:t>
            </a:r>
            <a:r>
              <a:rPr lang="ru-RU" b="1" dirty="0"/>
              <a:t>Юнит</a:t>
            </a:r>
            <a:r>
              <a:rPr lang="ru-RU" dirty="0"/>
              <a:t>-</a:t>
            </a:r>
            <a:r>
              <a:rPr lang="ru-RU" b="1" dirty="0"/>
              <a:t>тестами</a:t>
            </a:r>
            <a:endParaRPr lang="ru-RU" dirty="0"/>
          </a:p>
          <a:p>
            <a:pPr lvl="0"/>
            <a:r>
              <a:rPr lang="ru-RU" dirty="0"/>
              <a:t>При разработке бизнес логики использовать </a:t>
            </a:r>
            <a:r>
              <a:rPr lang="ru-RU" b="1" dirty="0"/>
              <a:t>сессии</a:t>
            </a:r>
            <a:r>
              <a:rPr lang="ru-RU" dirty="0"/>
              <a:t> и </a:t>
            </a:r>
            <a:r>
              <a:rPr lang="ru-RU" b="1" dirty="0"/>
              <a:t>фильтры</a:t>
            </a:r>
            <a:r>
              <a:rPr lang="ru-RU" dirty="0"/>
              <a:t>, и </a:t>
            </a:r>
            <a:r>
              <a:rPr lang="ru-RU" b="1" dirty="0"/>
              <a:t>события</a:t>
            </a:r>
            <a:r>
              <a:rPr lang="ru-RU" dirty="0"/>
              <a:t> в системе обрабатывать с помощью </a:t>
            </a:r>
            <a:r>
              <a:rPr lang="ru-RU" b="1" dirty="0"/>
              <a:t>Log4j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В приложении необходимо реализовать </a:t>
            </a:r>
            <a:r>
              <a:rPr lang="en-US" b="1" dirty="0"/>
              <a:t>Pagination</a:t>
            </a:r>
            <a:r>
              <a:rPr lang="ru-RU" dirty="0"/>
              <a:t>, </a:t>
            </a:r>
            <a:r>
              <a:rPr lang="en-US" b="1" dirty="0"/>
              <a:t>Transaction</a:t>
            </a:r>
            <a:r>
              <a:rPr lang="ru-RU" dirty="0"/>
              <a:t> в зависимости от Вашего проекта</a:t>
            </a:r>
          </a:p>
          <a:p>
            <a:pPr lvl="0"/>
            <a:r>
              <a:rPr lang="ru-RU" dirty="0"/>
              <a:t>Используя </a:t>
            </a:r>
            <a:r>
              <a:rPr lang="ru-RU" b="1" dirty="0" err="1"/>
              <a:t>сервлеты</a:t>
            </a:r>
            <a:r>
              <a:rPr lang="ru-RU" dirty="0"/>
              <a:t> и </a:t>
            </a:r>
            <a:r>
              <a:rPr lang="ru-RU" b="1" dirty="0"/>
              <a:t>JSP</a:t>
            </a:r>
            <a:r>
              <a:rPr lang="ru-RU" dirty="0"/>
              <a:t>, реализовать функциональности, предложенные в постановке конкретной задачи.</a:t>
            </a:r>
          </a:p>
          <a:p>
            <a:pPr lvl="0"/>
            <a:r>
              <a:rPr lang="ru-RU" dirty="0" smtClean="0"/>
              <a:t>В </a:t>
            </a:r>
            <a:r>
              <a:rPr lang="ru-RU" dirty="0"/>
              <a:t>страницах </a:t>
            </a:r>
            <a:r>
              <a:rPr lang="ru-RU" b="1" dirty="0"/>
              <a:t>JSP</a:t>
            </a:r>
            <a:r>
              <a:rPr lang="ru-RU" dirty="0"/>
              <a:t> применять библиотеку </a:t>
            </a:r>
            <a:r>
              <a:rPr lang="ru-RU" b="1" dirty="0"/>
              <a:t>JSTL</a:t>
            </a:r>
            <a:endParaRPr lang="ru-RU" dirty="0"/>
          </a:p>
          <a:p>
            <a:pPr lvl="0"/>
            <a:r>
              <a:rPr lang="ru-RU" dirty="0" smtClean="0"/>
              <a:t>Приложение </a:t>
            </a:r>
            <a:r>
              <a:rPr lang="ru-RU" dirty="0"/>
              <a:t>должно корректно реагировать на ошибки и исключения разного рода (</a:t>
            </a:r>
            <a:r>
              <a:rPr lang="ru-RU" u="sng" dirty="0"/>
              <a:t>Пользователь</a:t>
            </a:r>
            <a:r>
              <a:rPr lang="ru-RU" dirty="0"/>
              <a:t> никогда не должен видеть </a:t>
            </a:r>
            <a:r>
              <a:rPr lang="ru-RU" b="1" dirty="0" err="1"/>
              <a:t>stack</a:t>
            </a:r>
            <a:r>
              <a:rPr lang="ru-RU" dirty="0" err="1"/>
              <a:t>-</a:t>
            </a:r>
            <a:r>
              <a:rPr lang="ru-RU" b="1" dirty="0" err="1"/>
              <a:t>trace</a:t>
            </a:r>
            <a:r>
              <a:rPr lang="ru-RU" dirty="0"/>
              <a:t> на стороне </a:t>
            </a:r>
            <a:r>
              <a:rPr lang="ru-RU" b="1" dirty="0" err="1"/>
              <a:t>front</a:t>
            </a:r>
            <a:r>
              <a:rPr lang="ru-RU" dirty="0" err="1"/>
              <a:t>-</a:t>
            </a:r>
            <a:r>
              <a:rPr lang="ru-RU" b="1" dirty="0" err="1"/>
              <a:t>end</a:t>
            </a:r>
            <a:r>
              <a:rPr lang="ru-RU" dirty="0"/>
              <a:t>).</a:t>
            </a:r>
          </a:p>
          <a:p>
            <a:pPr lvl="0"/>
            <a:r>
              <a:rPr lang="ru-RU" dirty="0" smtClean="0"/>
              <a:t>В </a:t>
            </a:r>
            <a:r>
              <a:rPr lang="ru-RU" dirty="0"/>
              <a:t>приложении должна быть реализована система </a:t>
            </a:r>
            <a:r>
              <a:rPr lang="ru-RU" b="1" dirty="0"/>
              <a:t>Авторизации</a:t>
            </a:r>
            <a:r>
              <a:rPr lang="ru-RU" dirty="0"/>
              <a:t> и </a:t>
            </a:r>
            <a:r>
              <a:rPr lang="ru-RU" b="1" dirty="0"/>
              <a:t>Аутентификации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6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0700" y="457200"/>
            <a:ext cx="1397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5" y="303212"/>
            <a:ext cx="2190750" cy="942975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232025" y="4533900"/>
            <a:ext cx="15367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4092575"/>
            <a:ext cx="2181225" cy="169545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7569200" y="1639090"/>
            <a:ext cx="12446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1570033"/>
            <a:ext cx="1952625" cy="923925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stCxn id="5" idx="6"/>
            <a:endCxn id="6" idx="1"/>
          </p:cNvCxnSpPr>
          <p:nvPr/>
        </p:nvCxnSpPr>
        <p:spPr>
          <a:xfrm>
            <a:off x="3768725" y="4940300"/>
            <a:ext cx="8175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8" idx="1"/>
          </p:cNvCxnSpPr>
          <p:nvPr/>
        </p:nvCxnSpPr>
        <p:spPr>
          <a:xfrm flipV="1">
            <a:off x="8813800" y="2031996"/>
            <a:ext cx="6635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" idx="3"/>
            <a:endCxn id="3" idx="1"/>
          </p:cNvCxnSpPr>
          <p:nvPr/>
        </p:nvCxnSpPr>
        <p:spPr>
          <a:xfrm>
            <a:off x="3187700" y="774700"/>
            <a:ext cx="5810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2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7" y="711201"/>
            <a:ext cx="7794171" cy="54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43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176</TotalTime>
  <Words>229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Система “Time-Tracking”</vt:lpstr>
      <vt:lpstr>Варіант №2</vt:lpstr>
      <vt:lpstr>2 Общие требования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доставки вантажів</dc:title>
  <dc:creator>WK</dc:creator>
  <cp:lastModifiedBy>WK</cp:lastModifiedBy>
  <cp:revision>7</cp:revision>
  <dcterms:created xsi:type="dcterms:W3CDTF">2019-01-17T07:29:53Z</dcterms:created>
  <dcterms:modified xsi:type="dcterms:W3CDTF">2019-03-26T12:14:37Z</dcterms:modified>
</cp:coreProperties>
</file>