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ED0EB-A10D-E1B0-185C-80261BF904A0}" v="104" dt="2024-08-04T17:32:0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4EAE46-C2D1-C040-8A48-001A5B27095A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loyyee/food_waste_reduction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98787"/>
            <a:ext cx="10058400" cy="1891861"/>
          </a:xfrm>
        </p:spPr>
        <p:txBody>
          <a:bodyPr>
            <a:normAutofit/>
          </a:bodyPr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Final Project</a:t>
            </a:r>
            <a:br>
              <a:rPr lang="en-US">
                <a:latin typeface="Charter Roman" charset="0"/>
                <a:ea typeface="Charter Roman" charset="0"/>
                <a:cs typeface="Charter Roman" charset="0"/>
              </a:rPr>
            </a:br>
            <a:r>
              <a:rPr lang="en-US" sz="3600">
                <a:latin typeface="Charter Roman" charset="0"/>
                <a:ea typeface="Charter Roman" charset="0"/>
                <a:cs typeface="Charter Roman" charset="0"/>
              </a:rPr>
              <a:t>Food Waste Reduction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911367"/>
            <a:ext cx="10058400" cy="2687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CST-8288</a:t>
            </a:r>
          </a:p>
          <a:p>
            <a:endParaRPr lang="en-US">
              <a:latin typeface="Charter Roman" charset="0"/>
              <a:ea typeface="Charter Roman" charset="0"/>
              <a:cs typeface="Charter Roman" charset="0"/>
            </a:endParaRPr>
          </a:p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Group Members</a:t>
            </a:r>
          </a:p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Tony, Josh, </a:t>
            </a:r>
            <a:r>
              <a:rPr lang="en-US" dirty="0" err="1">
                <a:latin typeface="Charter Roman"/>
                <a:ea typeface="Charter Roman" charset="0"/>
                <a:cs typeface="Charter Roman" charset="0"/>
              </a:rPr>
              <a:t>adam</a:t>
            </a: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8081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Tell us about your team structure. </a:t>
            </a:r>
          </a:p>
          <a:p>
            <a:endParaRPr lang="en-US">
              <a:latin typeface="Charter Roman" charset="0"/>
              <a:ea typeface="Charter Roman" charset="0"/>
              <a:cs typeface="Charter Roman" charset="0"/>
            </a:endParaRP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David: Code Review, Handle Pull Requests, Servlet, Services, DAO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Tony: Mainly - Testing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Meetings: Twice, mixed of Virtual and In-Person</a:t>
            </a:r>
          </a:p>
          <a:p>
            <a:pPr marL="383540" lvl="1"/>
            <a:r>
              <a:rPr lang="en-US" dirty="0">
                <a:latin typeface="Charter Roman"/>
              </a:rPr>
              <a:t>Work Asynchronously</a:t>
            </a:r>
          </a:p>
          <a:p>
            <a:pPr marL="383540" lvl="1"/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Tell us about your solution. </a:t>
            </a:r>
          </a:p>
          <a:p>
            <a:endParaRPr lang="en-US">
              <a:latin typeface="Charter Roman" charset="0"/>
              <a:ea typeface="Charter Roman" charset="0"/>
              <a:cs typeface="Charter Roman" charset="0"/>
            </a:endParaRP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Start with the HLD and create class object before creating the physical tables.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External Library: Mockito, JUnit, </a:t>
            </a:r>
            <a:r>
              <a:rPr lang="en-US" dirty="0" err="1">
                <a:latin typeface="Charter Roman"/>
                <a:ea typeface="Charter Roman" charset="0"/>
                <a:cs typeface="Charter Roman" charset="0"/>
              </a:rPr>
              <a:t>JavaMail</a:t>
            </a: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  and related dependencies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Design pattern used: Observer, Builder, Factory, Singelton</a:t>
            </a:r>
            <a:endParaRPr lang="en-US">
              <a:latin typeface="Charter Roman"/>
              <a:ea typeface="Charter Roman" charset="0"/>
              <a:cs typeface="Charter Roman" charset="0"/>
            </a:endParaRP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Junit and Code coverage </a:t>
            </a:r>
          </a:p>
        </p:txBody>
      </p:sp>
    </p:spTree>
    <p:extLst>
      <p:ext uri="{BB962C8B-B14F-4D97-AF65-F5344CB8AC3E}">
        <p14:creationId xmlns:p14="http://schemas.microsoft.com/office/powerpoint/2010/main" val="20945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How did you utilize GitHub for your project.               </a:t>
            </a:r>
            <a:br>
              <a:rPr lang="en-US" dirty="0">
                <a:latin typeface="Charter Roman"/>
                <a:ea typeface="Charter Roman" charset="0"/>
                <a:cs typeface="Charter Roman" charset="0"/>
              </a:rPr>
            </a:b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  </a:t>
            </a:r>
            <a:r>
              <a:rPr lang="en-US" dirty="0">
                <a:latin typeface="Charter Roman"/>
                <a:ea typeface="Charter Roman" charset="0"/>
                <a:cs typeface="Charter Roman" charset="0"/>
                <a:hlinkClick r:id="rId2"/>
              </a:rPr>
              <a:t>GitHub repo link</a:t>
            </a:r>
            <a:endParaRPr lang="en-US">
              <a:latin typeface="Charter Roman"/>
              <a:ea typeface="Charter Roman" charset="0"/>
              <a:cs typeface="Charter Roman" charset="0"/>
            </a:endParaRPr>
          </a:p>
          <a:p>
            <a:pPr marL="383540" lvl="1"/>
            <a:r>
              <a:rPr lang="en-US" sz="1600" dirty="0">
                <a:latin typeface="Charter Roman"/>
                <a:ea typeface="Charter Roman" charset="0"/>
                <a:cs typeface="Charter Roman" charset="0"/>
              </a:rPr>
              <a:t>  Creating a Repository, adding contributors, creating issue and feature branch, then handling pull requests</a:t>
            </a:r>
          </a:p>
          <a:p>
            <a:pPr marL="200660" lvl="1" indent="0">
              <a:buNone/>
            </a:pPr>
            <a:endParaRPr lang="en-US" dirty="0">
              <a:latin typeface="Charter Roman"/>
              <a:ea typeface="Charter Roman" charset="0"/>
              <a:cs typeface="Charter Roman" charset="0"/>
            </a:endParaRPr>
          </a:p>
          <a:p>
            <a:pPr marL="200660" lvl="1" indent="0">
              <a:buNone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How did you use different functionalities of GitHub?</a:t>
            </a:r>
            <a:endParaRPr lang="en-US" dirty="0">
              <a:latin typeface="Charter Roman"/>
              <a:ea typeface="Charter Roman" charset="0"/>
              <a:cs typeface="Calibri"/>
            </a:endParaRPr>
          </a:p>
          <a:p>
            <a:pPr marL="383540" lvl="1"/>
            <a:r>
              <a:rPr lang="en-US" sz="1600" dirty="0">
                <a:latin typeface="Charter Roman"/>
                <a:ea typeface="Charter Roman" charset="0"/>
                <a:cs typeface="Charter Roman" charset="0"/>
              </a:rPr>
              <a:t>  Used the Pull Request and Branch Protection so not direct push to main branch.</a:t>
            </a:r>
          </a:p>
          <a:p>
            <a:pPr marL="200660" lvl="1" indent="0">
              <a:buNone/>
            </a:pPr>
            <a:endParaRPr lang="en-US" dirty="0">
              <a:latin typeface="Charter Roman"/>
              <a:ea typeface="Charter Roman" charset="0"/>
              <a:cs typeface="Charter Roman" charset="0"/>
            </a:endParaRPr>
          </a:p>
          <a:p>
            <a:pPr marL="200660" lvl="1" indent="0">
              <a:buNone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What was the Branching strategy?</a:t>
            </a:r>
          </a:p>
          <a:p>
            <a:pPr marL="486410" lvl="1" indent="-285750"/>
            <a:r>
              <a:rPr lang="en-US" sz="1600" dirty="0">
                <a:latin typeface="Charter Roman"/>
                <a:ea typeface="Charter Roman" charset="0"/>
                <a:cs typeface="Charter Roman" charset="0"/>
              </a:rPr>
              <a:t>Feature Branch strategy</a:t>
            </a:r>
          </a:p>
          <a:p>
            <a:pPr marL="383540" lvl="1"/>
            <a:r>
              <a:rPr lang="en-US" sz="1600" dirty="0">
                <a:latin typeface="Charter Roman"/>
                <a:ea typeface="Charter Roman" charset="0"/>
                <a:cs typeface="Charter Roman" charset="0"/>
              </a:rPr>
              <a:t>  Creating issues and assigning team members to these specific problems.</a:t>
            </a:r>
          </a:p>
          <a:p>
            <a:pPr marL="383540" lvl="1"/>
            <a:r>
              <a:rPr lang="en-US" sz="1600" dirty="0">
                <a:latin typeface="Charter Roman"/>
                <a:ea typeface="Charter Roman" charset="0"/>
                <a:cs typeface="Charter Roman" charset="0"/>
              </a:rPr>
              <a:t>  These were not limited to issues but also to do implementations with their explicit branch to work on.</a:t>
            </a:r>
          </a:p>
          <a:p>
            <a:pPr marL="200660" lvl="1" indent="0">
              <a:buNone/>
            </a:pPr>
            <a:endParaRPr lang="en-US" sz="1600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Challenges you faced.</a:t>
            </a:r>
          </a:p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 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Challenges: 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Mocking, Unit Test, Architecture Design, Sending Emails, Newer version of Tomcat</a:t>
            </a:r>
            <a:endParaRPr lang="en-US" dirty="0">
              <a:ea typeface="Calibri"/>
              <a:cs typeface="Calibri"/>
            </a:endParaRP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Blocking when sending emails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How did you overcome those?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Doing Conceptual Design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Using JUnit 5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Using Mockito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Import separate jar files for DB connections, </a:t>
            </a:r>
            <a:r>
              <a:rPr lang="en-US" dirty="0" err="1">
                <a:latin typeface="Charter Roman"/>
                <a:ea typeface="Charter Roman" charset="0"/>
                <a:cs typeface="Charter Roman" charset="0"/>
              </a:rPr>
              <a:t>JavaMail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Use threads to do background email sending</a:t>
            </a:r>
          </a:p>
        </p:txBody>
      </p:sp>
    </p:spTree>
    <p:extLst>
      <p:ext uri="{BB962C8B-B14F-4D97-AF65-F5344CB8AC3E}">
        <p14:creationId xmlns:p14="http://schemas.microsoft.com/office/powerpoint/2010/main" val="1499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What are you going to Demo</a:t>
            </a:r>
          </a:p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 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Required Functionalities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Retailer, Consumer, Charitable Organization 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Bonus Functionalities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Sending Email</a:t>
            </a:r>
          </a:p>
          <a:p>
            <a:pPr marL="383540" lvl="1"/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What you could not achieve?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Sending SMS yet but the library is ready.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  <a:p>
            <a:pPr marL="566420" lvl="2">
              <a:buFont typeface="Wingdings" pitchFamily="34" charset="0"/>
              <a:buChar char="§"/>
            </a:pPr>
            <a:r>
              <a:rPr lang="en-US">
                <a:latin typeface="Charter Roman"/>
                <a:ea typeface="Charter Roman" charset="0"/>
                <a:cs typeface="Charter Roman" charset="0"/>
              </a:rPr>
              <a:t>Deploying on the cloud</a:t>
            </a:r>
            <a:endParaRPr lang="en-US" dirty="0">
              <a:latin typeface="Charter Roman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harter Roman" charset="0"/>
                <a:ea typeface="Charter Roman" charset="0"/>
                <a:cs typeface="Charter Roman" charset="0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harter Roman"/>
                <a:ea typeface="Charter Roman" charset="0"/>
                <a:cs typeface="Charter Roman" charset="0"/>
              </a:rPr>
              <a:t>What is your plan for the future enhancement of the project?</a:t>
            </a:r>
            <a:endParaRPr lang="en-US" dirty="0">
              <a:cs typeface="Calibri" panose="020F0502020204030204"/>
            </a:endParaRPr>
          </a:p>
          <a:p>
            <a:pPr>
              <a:buFont typeface="Calibri"/>
              <a:buChar char=" "/>
            </a:pPr>
            <a:endParaRPr lang="en-US" sz="1800" dirty="0">
              <a:latin typeface="Charter Roman"/>
              <a:ea typeface="Charter Roman" charset="0"/>
              <a:cs typeface="Charter Roman" charset="0"/>
            </a:endParaRPr>
          </a:p>
          <a:p>
            <a:pPr>
              <a:buFont typeface="Calibri"/>
              <a:buChar char=" "/>
            </a:pPr>
            <a:r>
              <a:rPr lang="en-US" sz="1800" dirty="0">
                <a:latin typeface="Charter Roman"/>
                <a:ea typeface="Charter Roman" charset="0"/>
                <a:cs typeface="Charter Roman" charset="0"/>
              </a:rPr>
              <a:t>-Add additional features such as payment options.</a:t>
            </a:r>
            <a:endParaRPr lang="en-US" sz="1800" dirty="0">
              <a:latin typeface="Charter Roman"/>
              <a:ea typeface="Charter Roman" charset="0"/>
              <a:cs typeface="Calibri" panose="020F0502020204030204"/>
            </a:endParaRPr>
          </a:p>
          <a:p>
            <a:pPr>
              <a:buFont typeface="Calibri"/>
              <a:buChar char=" "/>
            </a:pPr>
            <a:r>
              <a:rPr lang="en-US" sz="1800" dirty="0">
                <a:latin typeface="Charter Roman"/>
              </a:rPr>
              <a:t>-Community engagement and social features.</a:t>
            </a:r>
          </a:p>
          <a:p>
            <a:pPr>
              <a:buFont typeface="Calibri"/>
            </a:pPr>
            <a:r>
              <a:rPr lang="en-US" sz="1800" dirty="0">
                <a:latin typeface="Charter Roman"/>
                <a:ea typeface="Charter Roman" charset="0"/>
                <a:cs typeface="Charter Roman" charset="0"/>
              </a:rPr>
              <a:t>-Slowly transform the project to an online retailer.</a:t>
            </a:r>
          </a:p>
          <a:p>
            <a:pPr>
              <a:buFont typeface="Calibri"/>
              <a:buChar char=" "/>
            </a:pPr>
            <a:endParaRPr lang="en-US" sz="1800" dirty="0">
              <a:latin typeface="Charter Roman" charset="0"/>
              <a:ea typeface="Charter Roman" charset="0"/>
              <a:cs typeface="Charter Roman" charset="0"/>
            </a:endParaRPr>
          </a:p>
          <a:p>
            <a:pPr marL="0" indent="0">
              <a:buNone/>
            </a:pPr>
            <a:endParaRPr lang="en-US" sz="1800" dirty="0">
              <a:latin typeface="Charter Roman"/>
              <a:ea typeface="Charter Roman" charset="0"/>
              <a:cs typeface="Charter Roman" charset="0"/>
            </a:endParaRP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97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Final Project Food Waste Reduction Platform</vt:lpstr>
      <vt:lpstr>Teamwork</vt:lpstr>
      <vt:lpstr>Solution</vt:lpstr>
      <vt:lpstr>Version Control System</vt:lpstr>
      <vt:lpstr>Challenges</vt:lpstr>
      <vt:lpstr>Demo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Food Waste Reduction Platform</dc:title>
  <dc:creator>Sazzad</dc:creator>
  <cp:revision>211</cp:revision>
  <dcterms:created xsi:type="dcterms:W3CDTF">2024-03-03T22:51:22Z</dcterms:created>
  <dcterms:modified xsi:type="dcterms:W3CDTF">2024-08-04T20:29:37Z</dcterms:modified>
</cp:coreProperties>
</file>