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357" autoAdjust="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FFCC-9E86-4863-A103-6C746095C54F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E438F-5B50-4DDB-BFF7-1DB39803D3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6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Zu Beginn 3 Leben,</a:t>
            </a:r>
            <a:r>
              <a:rPr lang="de-AT" baseline="0" dirty="0" smtClean="0"/>
              <a:t> können weniger werden, game over</a:t>
            </a:r>
          </a:p>
          <a:p>
            <a:r>
              <a:rPr lang="de-AT" baseline="0" dirty="0" smtClean="0"/>
              <a:t>Ziel: So viele Bananen wie möglich sammeln um Punkte zu bekommen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438F-5B50-4DDB-BFF7-1DB39803D31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3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Portrait Mode: donkey Kong</a:t>
            </a:r>
            <a:r>
              <a:rPr lang="de-AT" baseline="0" dirty="0" smtClean="0"/>
              <a:t> läuft von oben nach unten</a:t>
            </a:r>
          </a:p>
          <a:p>
            <a:r>
              <a:rPr lang="de-AT" baseline="0" dirty="0" smtClean="0"/>
              <a:t>Kippen: Donkey kong läuft nach links oder rechts</a:t>
            </a:r>
          </a:p>
          <a:p>
            <a:r>
              <a:rPr lang="de-AT" baseline="0" dirty="0" smtClean="0"/>
              <a:t>Sprung: Double Tap für Hinderniss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438F-5B50-4DDB-BFF7-1DB39803D31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53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Bananen:</a:t>
            </a:r>
            <a:r>
              <a:rPr lang="de-AT" baseline="0" dirty="0" smtClean="0"/>
              <a:t> +3 Punkte</a:t>
            </a:r>
          </a:p>
          <a:p>
            <a:endParaRPr lang="de-AT" baseline="0" dirty="0" smtClean="0"/>
          </a:p>
          <a:p>
            <a:r>
              <a:rPr lang="de-AT" baseline="0" dirty="0" smtClean="0"/>
              <a:t>Fässer: -1 Leben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Wasserpfützen: Drüberspringen, schafft man es nicht tod, game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438F-5B50-4DDB-BFF7-1DB39803D31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76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Health Bar: Zeigt</a:t>
            </a:r>
            <a:r>
              <a:rPr lang="de-AT" baseline="0" dirty="0" smtClean="0"/>
              <a:t> Leben an, wieviele noch übrig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Sensor navigation: Gyroskop und der Touch Input</a:t>
            </a:r>
          </a:p>
          <a:p>
            <a:endParaRPr lang="de-AT" baseline="0" dirty="0" smtClean="0"/>
          </a:p>
          <a:p>
            <a:r>
              <a:rPr lang="de-AT" baseline="0" dirty="0" smtClean="0"/>
              <a:t>Extra-Game Information: findet man in Form eines Screens für die Anleitung zum Spiel.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Weiters wird während des Spiels permanent die aktuelle Punkteanzahl angezeigt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438F-5B50-4DDB-BFF7-1DB39803D31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60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Wurden</a:t>
            </a:r>
            <a:r>
              <a:rPr lang="de-AT" baseline="0" dirty="0" smtClean="0"/>
              <a:t> parallaxing </a:t>
            </a:r>
            <a:r>
              <a:rPr lang="de-AT" baseline="0" smtClean="0"/>
              <a:t>backgrounds implementiert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E438F-5B50-4DDB-BFF7-1DB39803D31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1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295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93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35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268760"/>
            <a:ext cx="8208912" cy="0"/>
          </a:xfrm>
          <a:prstGeom prst="line">
            <a:avLst/>
          </a:prstGeom>
          <a:ln>
            <a:solidFill>
              <a:srgbClr val="EFCF1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-108520" y="5589240"/>
            <a:ext cx="9252520" cy="1453768"/>
            <a:chOff x="-108520" y="5589240"/>
            <a:chExt cx="9252520" cy="1453768"/>
          </a:xfrm>
        </p:grpSpPr>
        <p:pic>
          <p:nvPicPr>
            <p:cNvPr id="1027" name="Picture 3" descr="C:\Users\Nadine\Desktop\Unbenannt-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20" y="5589240"/>
              <a:ext cx="4509864" cy="145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Nadine\Desktop\Unbenannt-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589240"/>
              <a:ext cx="4509864" cy="145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Nadine\Desktop\Unbenannt-1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069"/>
            <a:stretch/>
          </p:blipFill>
          <p:spPr bwMode="auto">
            <a:xfrm>
              <a:off x="7884368" y="5589240"/>
              <a:ext cx="1259632" cy="145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Nadine\Desktop\tiles\DKCR_Artwork_Fa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1" b="97538" l="9965" r="899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783">
            <a:off x="7174669" y="4375485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3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01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2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08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9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777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23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1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A517-556B-4BCE-B986-205D592D8D16}" type="datetimeFigureOut">
              <a:rPr lang="de-AT" smtClean="0"/>
              <a:t>19.12.2012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0C57-6CFC-483B-AA1D-A8AB06E09B4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6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7200" dirty="0" smtClean="0">
                <a:solidFill>
                  <a:srgbClr val="EFCF11"/>
                </a:solidFill>
                <a:latin typeface="Bauhaus 93" pitchFamily="82" charset="0"/>
              </a:rPr>
              <a:t>Adventures</a:t>
            </a:r>
            <a:endParaRPr lang="de-AT" sz="7200" dirty="0">
              <a:solidFill>
                <a:srgbClr val="EFCF11"/>
              </a:solidFill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26" y="4653136"/>
            <a:ext cx="6400800" cy="1752600"/>
          </a:xfrm>
        </p:spPr>
        <p:txBody>
          <a:bodyPr/>
          <a:lstStyle/>
          <a:p>
            <a:endParaRPr lang="de-AT" sz="20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r>
              <a:rPr lang="de-AT" sz="20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Mobile Computing</a:t>
            </a:r>
          </a:p>
          <a:p>
            <a:r>
              <a:rPr lang="de-AT" sz="20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Mobile Games - WS 2012</a:t>
            </a:r>
          </a:p>
          <a:p>
            <a:r>
              <a:rPr lang="de-AT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Philipp Koller &amp; Nadine Osterkorn</a:t>
            </a:r>
            <a:endParaRPr lang="de-AT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pic>
        <p:nvPicPr>
          <p:cNvPr id="1026" name="Picture 2" descr="C:\Users\Nadine\Desktop\Donkey_kong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98" y="1196752"/>
            <a:ext cx="6886056" cy="13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dine\Desktop\tiles\Donkey_Kong_MSS_Ar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29" r="92771">
                        <a14:foregroundMark x1="40686" y1="33657" x2="40686" y2="33657"/>
                        <a14:foregroundMark x1="39000" y1="33314" x2="39000" y2="33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04" y="2852936"/>
            <a:ext cx="3455984" cy="3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Entity</a:t>
            </a:r>
            <a:r>
              <a:rPr lang="de-AT" dirty="0" err="1"/>
              <a:t>-</a:t>
            </a:r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6" name="Oval 5"/>
          <p:cNvSpPr/>
          <p:nvPr/>
        </p:nvSpPr>
        <p:spPr>
          <a:xfrm>
            <a:off x="3249104" y="1440552"/>
            <a:ext cx="2448272" cy="864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GameEntity</a:t>
            </a:r>
            <a:endParaRPr lang="de-AT" dirty="0"/>
          </a:p>
        </p:txBody>
      </p:sp>
      <p:sp>
        <p:nvSpPr>
          <p:cNvPr id="12" name="Oval 11"/>
          <p:cNvSpPr/>
          <p:nvPr/>
        </p:nvSpPr>
        <p:spPr>
          <a:xfrm>
            <a:off x="5409344" y="2644100"/>
            <a:ext cx="2312640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Non-</a:t>
            </a:r>
            <a:r>
              <a:rPr lang="de-AT" dirty="0" err="1" smtClean="0"/>
              <a:t>Animated</a:t>
            </a:r>
            <a:r>
              <a:rPr lang="de-AT" dirty="0" smtClean="0"/>
              <a:t>-</a:t>
            </a:r>
            <a:r>
              <a:rPr lang="de-AT" dirty="0" err="1" smtClean="0"/>
              <a:t>Entity</a:t>
            </a:r>
            <a:endParaRPr lang="de-AT" dirty="0"/>
          </a:p>
        </p:txBody>
      </p:sp>
      <p:sp>
        <p:nvSpPr>
          <p:cNvPr id="13" name="Oval 12"/>
          <p:cNvSpPr/>
          <p:nvPr/>
        </p:nvSpPr>
        <p:spPr>
          <a:xfrm>
            <a:off x="290488" y="3623612"/>
            <a:ext cx="1740768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Player</a:t>
            </a:r>
            <a:endParaRPr lang="de-AT" dirty="0"/>
          </a:p>
        </p:txBody>
      </p:sp>
      <p:sp>
        <p:nvSpPr>
          <p:cNvPr id="15" name="Oval 14"/>
          <p:cNvSpPr/>
          <p:nvPr/>
        </p:nvSpPr>
        <p:spPr>
          <a:xfrm>
            <a:off x="1160872" y="2644100"/>
            <a:ext cx="2312640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Animation-</a:t>
            </a:r>
            <a:r>
              <a:rPr lang="de-AT" dirty="0" err="1" smtClean="0"/>
              <a:t>Entity</a:t>
            </a:r>
            <a:endParaRPr lang="de-AT" dirty="0"/>
          </a:p>
        </p:txBody>
      </p:sp>
      <p:sp>
        <p:nvSpPr>
          <p:cNvPr id="16" name="Oval 15"/>
          <p:cNvSpPr/>
          <p:nvPr/>
        </p:nvSpPr>
        <p:spPr>
          <a:xfrm>
            <a:off x="2603128" y="3623612"/>
            <a:ext cx="1740768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Banana</a:t>
            </a:r>
            <a:endParaRPr lang="de-AT" dirty="0"/>
          </a:p>
        </p:txBody>
      </p:sp>
      <p:sp>
        <p:nvSpPr>
          <p:cNvPr id="17" name="Oval 16"/>
          <p:cNvSpPr/>
          <p:nvPr/>
        </p:nvSpPr>
        <p:spPr>
          <a:xfrm>
            <a:off x="6851600" y="3623612"/>
            <a:ext cx="1740768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Water-Obstacle</a:t>
            </a:r>
            <a:endParaRPr lang="de-AT" dirty="0"/>
          </a:p>
        </p:txBody>
      </p:sp>
      <p:sp>
        <p:nvSpPr>
          <p:cNvPr id="18" name="Oval 17"/>
          <p:cNvSpPr/>
          <p:nvPr/>
        </p:nvSpPr>
        <p:spPr>
          <a:xfrm>
            <a:off x="1446808" y="4274452"/>
            <a:ext cx="1740768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Barrel</a:t>
            </a:r>
            <a:endParaRPr lang="de-AT" dirty="0"/>
          </a:p>
        </p:txBody>
      </p:sp>
      <p:cxnSp>
        <p:nvCxnSpPr>
          <p:cNvPr id="5" name="Straight Connector 4"/>
          <p:cNvCxnSpPr>
            <a:stCxn id="6" idx="3"/>
            <a:endCxn id="15" idx="0"/>
          </p:cNvCxnSpPr>
          <p:nvPr/>
        </p:nvCxnSpPr>
        <p:spPr>
          <a:xfrm flipH="1">
            <a:off x="2317192" y="2178104"/>
            <a:ext cx="1290453" cy="4659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93912" y="3230711"/>
            <a:ext cx="338678" cy="4394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5"/>
            <a:endCxn id="16" idx="0"/>
          </p:cNvCxnSpPr>
          <p:nvPr/>
        </p:nvCxnSpPr>
        <p:spPr>
          <a:xfrm>
            <a:off x="3134834" y="3184167"/>
            <a:ext cx="338678" cy="4394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14634" y="3241354"/>
            <a:ext cx="507350" cy="4181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17192" y="3278028"/>
            <a:ext cx="0" cy="97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42119" y="3648868"/>
            <a:ext cx="1740768" cy="6327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Heart</a:t>
            </a:r>
            <a:endParaRPr lang="de-AT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512503" y="3184167"/>
            <a:ext cx="369746" cy="490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5"/>
            <a:endCxn id="12" idx="0"/>
          </p:cNvCxnSpPr>
          <p:nvPr/>
        </p:nvCxnSpPr>
        <p:spPr>
          <a:xfrm>
            <a:off x="5338835" y="2178104"/>
            <a:ext cx="1226829" cy="4659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Animations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AT" dirty="0" err="1" smtClean="0"/>
              <a:t>Donkey</a:t>
            </a:r>
            <a:r>
              <a:rPr lang="de-AT" dirty="0" smtClean="0"/>
              <a:t> Kong </a:t>
            </a:r>
            <a:r>
              <a:rPr lang="de-AT" dirty="0" err="1" smtClean="0"/>
              <a:t>Movements</a:t>
            </a:r>
            <a:endParaRPr lang="de-AT" dirty="0" smtClean="0"/>
          </a:p>
          <a:p>
            <a:pPr lvl="1">
              <a:spcAft>
                <a:spcPts val="600"/>
              </a:spcAft>
            </a:pPr>
            <a:r>
              <a:rPr lang="de-AT" dirty="0" smtClean="0"/>
              <a:t>Walking </a:t>
            </a:r>
            <a:r>
              <a:rPr lang="de-AT" dirty="0" err="1" smtClean="0"/>
              <a:t>forward</a:t>
            </a:r>
            <a:endParaRPr lang="de-AT" dirty="0" smtClean="0"/>
          </a:p>
          <a:p>
            <a:pPr lvl="1">
              <a:spcAft>
                <a:spcPts val="600"/>
              </a:spcAft>
            </a:pPr>
            <a:r>
              <a:rPr lang="de-AT" dirty="0" err="1" smtClean="0"/>
              <a:t>Right</a:t>
            </a:r>
            <a:endParaRPr lang="de-AT" dirty="0" smtClean="0"/>
          </a:p>
          <a:p>
            <a:pPr lvl="1">
              <a:spcAft>
                <a:spcPts val="600"/>
              </a:spcAft>
            </a:pPr>
            <a:r>
              <a:rPr lang="de-AT" dirty="0" err="1" smtClean="0"/>
              <a:t>Left</a:t>
            </a:r>
            <a:endParaRPr lang="de-AT" dirty="0" smtClean="0"/>
          </a:p>
          <a:p>
            <a:pPr lvl="1">
              <a:spcAft>
                <a:spcPts val="600"/>
              </a:spcAft>
            </a:pPr>
            <a:r>
              <a:rPr lang="de-AT" dirty="0" smtClean="0"/>
              <a:t>Jump-</a:t>
            </a:r>
            <a:r>
              <a:rPr lang="de-AT" dirty="0" err="1" smtClean="0"/>
              <a:t>move</a:t>
            </a:r>
            <a:endParaRPr lang="de-AT" dirty="0"/>
          </a:p>
        </p:txBody>
      </p:sp>
      <p:pic>
        <p:nvPicPr>
          <p:cNvPr id="4098" name="Picture 2" descr="C:\Users\Philipp\Documents\GitHub\DonkeyKong\DonkeyKong\Content\donkey_walk_lef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139952" y="3789040"/>
            <a:ext cx="409308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hilipp\Documents\GitHub\DonkeyKong\DonkeyKong\Content\donkey_movement_ra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77589"/>
            <a:ext cx="5416649" cy="6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hilipp\Documents\GitHub\DonkeyKong\DonkeyKong\Content\donkey_walk_righ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453585" y="3068960"/>
            <a:ext cx="4020942" cy="3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hilipp\Documents\GitHub\DonkeyKong\DonkeyKong\Content\donkey_walk_raster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948160" y="2357120"/>
            <a:ext cx="5052734" cy="3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Future </a:t>
            </a:r>
            <a:r>
              <a:rPr lang="de-AT" dirty="0" err="1" smtClean="0"/>
              <a:t>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Adding </a:t>
            </a:r>
            <a:r>
              <a:rPr lang="de-AT" dirty="0" smtClean="0"/>
              <a:t>content</a:t>
            </a:r>
          </a:p>
          <a:p>
            <a:pPr lvl="1"/>
            <a:r>
              <a:rPr lang="de-AT" dirty="0"/>
              <a:t>More </a:t>
            </a:r>
            <a:r>
              <a:rPr lang="de-AT" dirty="0" err="1"/>
              <a:t>Rewards</a:t>
            </a:r>
            <a:endParaRPr lang="de-AT" dirty="0"/>
          </a:p>
          <a:p>
            <a:pPr lvl="1"/>
            <a:r>
              <a:rPr lang="de-AT" dirty="0" err="1"/>
              <a:t>Various</a:t>
            </a:r>
            <a:r>
              <a:rPr lang="de-AT" dirty="0"/>
              <a:t> </a:t>
            </a:r>
            <a:r>
              <a:rPr lang="de-AT" dirty="0" err="1"/>
              <a:t>players</a:t>
            </a:r>
            <a:r>
              <a:rPr lang="de-AT" dirty="0"/>
              <a:t> : </a:t>
            </a:r>
            <a:r>
              <a:rPr lang="de-AT" dirty="0" err="1"/>
              <a:t>Diddy</a:t>
            </a:r>
            <a:r>
              <a:rPr lang="de-AT" dirty="0"/>
              <a:t> Kong, </a:t>
            </a:r>
            <a:r>
              <a:rPr lang="de-AT" dirty="0" err="1"/>
              <a:t>Dixie</a:t>
            </a:r>
            <a:r>
              <a:rPr lang="de-AT" dirty="0"/>
              <a:t> Kong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err="1" smtClean="0"/>
              <a:t>Social</a:t>
            </a:r>
            <a:r>
              <a:rPr lang="de-AT" dirty="0" smtClean="0"/>
              <a:t> </a:t>
            </a:r>
            <a:r>
              <a:rPr lang="de-AT" dirty="0" err="1" smtClean="0"/>
              <a:t>sharing</a:t>
            </a:r>
            <a:endParaRPr lang="de-AT" dirty="0" smtClean="0"/>
          </a:p>
          <a:p>
            <a:r>
              <a:rPr lang="de-AT" dirty="0" smtClean="0"/>
              <a:t>Level-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mode</a:t>
            </a:r>
            <a:endParaRPr lang="de-AT" dirty="0" smtClean="0"/>
          </a:p>
          <a:p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44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Story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smtClean="0"/>
              <a:t>Donkey Kong</a:t>
            </a:r>
          </a:p>
          <a:p>
            <a:pPr lvl="1"/>
            <a:r>
              <a:rPr lang="de-AT" dirty="0" smtClean="0"/>
              <a:t>3 </a:t>
            </a:r>
            <a:r>
              <a:rPr lang="de-AT" dirty="0" err="1"/>
              <a:t>l</a:t>
            </a:r>
            <a:r>
              <a:rPr lang="de-AT" dirty="0" err="1" smtClean="0"/>
              <a:t>ives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Goal</a:t>
            </a:r>
          </a:p>
          <a:p>
            <a:pPr lvl="1"/>
            <a:r>
              <a:rPr lang="de-AT" dirty="0" err="1" smtClean="0"/>
              <a:t>Collection</a:t>
            </a:r>
            <a:r>
              <a:rPr lang="de-AT" dirty="0" smtClean="0"/>
              <a:t> </a:t>
            </a:r>
            <a:r>
              <a:rPr lang="de-AT" dirty="0" err="1" smtClean="0"/>
              <a:t>scorepoints</a:t>
            </a:r>
            <a:endParaRPr lang="de-AT" dirty="0" smtClean="0"/>
          </a:p>
          <a:p>
            <a:pPr lvl="1"/>
            <a:r>
              <a:rPr lang="de-AT" dirty="0" err="1" smtClean="0"/>
              <a:t>Survive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jungle</a:t>
            </a:r>
            <a:endParaRPr lang="de-AT" dirty="0"/>
          </a:p>
        </p:txBody>
      </p:sp>
      <p:pic>
        <p:nvPicPr>
          <p:cNvPr id="1026" name="Picture 2" descr="C:\Users\Nadine\Desktop\MC_WS12\DonkeyKong\DonkeyKong\Content\Heart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" r="10370" b="43061"/>
          <a:stretch/>
        </p:blipFill>
        <p:spPr bwMode="auto">
          <a:xfrm>
            <a:off x="3779912" y="2021840"/>
            <a:ext cx="2150864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Controls </a:t>
            </a:r>
            <a:r>
              <a:rPr lang="de-AT" dirty="0"/>
              <a:t>&amp;</a:t>
            </a:r>
            <a:r>
              <a:rPr lang="de-AT" dirty="0" smtClean="0"/>
              <a:t> Gameplay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smtClean="0"/>
              <a:t>Portrait </a:t>
            </a:r>
            <a:r>
              <a:rPr lang="de-AT" dirty="0" err="1" smtClean="0"/>
              <a:t>mode</a:t>
            </a:r>
            <a:endParaRPr lang="de-AT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err="1" smtClean="0"/>
              <a:t>Survival</a:t>
            </a:r>
            <a:r>
              <a:rPr lang="de-AT" dirty="0" smtClean="0"/>
              <a:t> </a:t>
            </a:r>
            <a:r>
              <a:rPr lang="de-AT" dirty="0" err="1" smtClean="0"/>
              <a:t>mode</a:t>
            </a:r>
            <a:endParaRPr lang="de-AT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AT" dirty="0" err="1" smtClean="0"/>
              <a:t>Tilt</a:t>
            </a:r>
            <a:r>
              <a:rPr lang="de-AT" dirty="0" smtClean="0"/>
              <a:t> </a:t>
            </a:r>
            <a:r>
              <a:rPr lang="de-AT" dirty="0" err="1" smtClean="0"/>
              <a:t>sensor</a:t>
            </a:r>
            <a:endParaRPr lang="de-AT" dirty="0" smtClean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e-AT" dirty="0" smtClean="0"/>
              <a:t>Movement to left and right</a:t>
            </a:r>
            <a:endParaRPr lang="de-AT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AT" dirty="0" smtClean="0"/>
              <a:t>Jump</a:t>
            </a:r>
          </a:p>
          <a:p>
            <a:pPr lvl="1">
              <a:spcBef>
                <a:spcPts val="600"/>
              </a:spcBef>
            </a:pPr>
            <a:r>
              <a:rPr lang="de-AT" dirty="0" smtClean="0"/>
              <a:t>Double Tap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08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Collectibles + Obstacles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de-AT" dirty="0" smtClean="0"/>
              <a:t>Bananas</a:t>
            </a:r>
            <a:endParaRPr lang="de-AT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de-AT" dirty="0" smtClean="0"/>
              <a:t>Barrels</a:t>
            </a:r>
            <a:endParaRPr lang="de-AT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de-AT" dirty="0" smtClean="0"/>
              <a:t>Water </a:t>
            </a:r>
            <a:r>
              <a:rPr lang="de-AT" dirty="0" smtClean="0"/>
              <a:t>puddles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de-AT" dirty="0" smtClean="0"/>
              <a:t>Hearts</a:t>
            </a:r>
            <a:endParaRPr lang="de-AT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de-AT" dirty="0"/>
          </a:p>
        </p:txBody>
      </p:sp>
      <p:pic>
        <p:nvPicPr>
          <p:cNvPr id="2052" name="Picture 4" descr="C:\Users\Nadine\Desktop\MC_WS12\DonkeyKong\DonkeyKong\Content\pudd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03" y="3598193"/>
            <a:ext cx="1525588" cy="10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HZ9BSx6v2QX0OqmQEoP0dnUWZ-uaXXHZkB5awDMA5sjwlwARu_rl_po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1053118" cy="11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TgCfYq0sllXheUdbeaO13K_OZa32w2RdA1sOyHDmv65vXp7jzv-Z-qNSRG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6" y="1436688"/>
            <a:ext cx="1186893" cy="13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speakingthroughyourheart.com/wp-content/uploads/2012/08/hear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57835"/>
            <a:ext cx="1153133" cy="11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Screens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smtClean="0"/>
              <a:t>Menu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smtClean="0"/>
              <a:t>Instructions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smtClean="0"/>
              <a:t>Gameplay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AT" dirty="0" smtClean="0"/>
              <a:t>Game Over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955" r="3067"/>
          <a:stretch/>
        </p:blipFill>
        <p:spPr bwMode="auto">
          <a:xfrm>
            <a:off x="6660232" y="1412776"/>
            <a:ext cx="166021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21663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Game Design Patterns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Health</a:t>
            </a:r>
            <a:r>
              <a:rPr lang="de-AT" dirty="0" smtClean="0"/>
              <a:t> bar</a:t>
            </a:r>
          </a:p>
          <a:p>
            <a:endParaRPr lang="de-AT" dirty="0"/>
          </a:p>
          <a:p>
            <a:r>
              <a:rPr lang="de-AT" dirty="0" smtClean="0"/>
              <a:t>Sensor </a:t>
            </a:r>
            <a:r>
              <a:rPr lang="de-AT" dirty="0" err="1" smtClean="0"/>
              <a:t>navigation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Extra-Game Information</a:t>
            </a:r>
          </a:p>
          <a:p>
            <a:endParaRPr lang="de-AT" dirty="0"/>
          </a:p>
          <a:p>
            <a:r>
              <a:rPr lang="de-AT" dirty="0" smtClean="0"/>
              <a:t>Score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18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Parallaxing Background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3 </a:t>
            </a:r>
            <a:r>
              <a:rPr lang="de-AT" dirty="0" err="1"/>
              <a:t>L</a:t>
            </a:r>
            <a:r>
              <a:rPr lang="de-AT" dirty="0" err="1" smtClean="0"/>
              <a:t>ayers</a:t>
            </a:r>
            <a:endParaRPr lang="de-AT" dirty="0" smtClean="0"/>
          </a:p>
          <a:p>
            <a:pPr lvl="1"/>
            <a:r>
              <a:rPr lang="de-AT" dirty="0" err="1" smtClean="0"/>
              <a:t>Water</a:t>
            </a:r>
            <a:endParaRPr lang="de-AT" dirty="0" smtClean="0"/>
          </a:p>
          <a:p>
            <a:pPr lvl="1"/>
            <a:r>
              <a:rPr lang="de-AT" dirty="0" smtClean="0"/>
              <a:t>Grass &amp; </a:t>
            </a:r>
            <a:r>
              <a:rPr lang="de-AT" dirty="0" err="1" smtClean="0"/>
              <a:t>cliffs</a:t>
            </a:r>
            <a:endParaRPr lang="de-AT" dirty="0" smtClean="0"/>
          </a:p>
          <a:p>
            <a:pPr lvl="1"/>
            <a:r>
              <a:rPr lang="de-AT" dirty="0" err="1" smtClean="0"/>
              <a:t>Clouds</a:t>
            </a:r>
            <a:endParaRPr lang="de-AT" dirty="0" smtClean="0"/>
          </a:p>
          <a:p>
            <a:pPr lvl="1"/>
            <a:endParaRPr lang="de-AT" dirty="0" smtClean="0"/>
          </a:p>
          <a:p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speed</a:t>
            </a:r>
            <a:endParaRPr lang="de-AT" dirty="0" smtClean="0"/>
          </a:p>
          <a:p>
            <a:r>
              <a:rPr lang="de-AT" dirty="0" err="1" smtClean="0"/>
              <a:t>Depth</a:t>
            </a:r>
            <a:endParaRPr lang="de-AT" dirty="0"/>
          </a:p>
        </p:txBody>
      </p:sp>
      <p:pic>
        <p:nvPicPr>
          <p:cNvPr id="3074" name="Picture 2" descr="C:\Users\Nadine\Desktop\MC_WS12\DonkeyKong\DonkeyKong\Content\wa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62" y="1772816"/>
            <a:ext cx="177216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adine\Desktop\MC_WS12\DonkeyKong\DonkeyKong\Content\gra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57" y="1772816"/>
            <a:ext cx="15841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adine\Desktop\MC_WS12\DonkeyKong\DonkeyKong\Content\clou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49" y="1844824"/>
            <a:ext cx="172819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Sensor </a:t>
            </a:r>
            <a:r>
              <a:rPr lang="de-AT" dirty="0" err="1" smtClean="0"/>
              <a:t>data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Roll </a:t>
            </a:r>
            <a:r>
              <a:rPr lang="de-AT" dirty="0" err="1" smtClean="0"/>
              <a:t>sensor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navigation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Touch Input</a:t>
            </a:r>
          </a:p>
          <a:p>
            <a:pPr lvl="1"/>
            <a:r>
              <a:rPr lang="de-AT" dirty="0" smtClean="0"/>
              <a:t>Double-</a:t>
            </a:r>
            <a:r>
              <a:rPr lang="de-AT" dirty="0" err="1" smtClean="0"/>
              <a:t>Tap</a:t>
            </a:r>
            <a:endParaRPr lang="de-AT" dirty="0"/>
          </a:p>
        </p:txBody>
      </p:sp>
      <p:pic>
        <p:nvPicPr>
          <p:cNvPr id="1026" name="Picture 2" descr="C:\Users\Philipp\Pictures\pitchRollSensorXNAW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2276872"/>
            <a:ext cx="3456384" cy="231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penexhibits.org/wp-content/uploads/2012/01/1_finger_double_tap_567x4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3" t="13436" r="21423" b="11642"/>
          <a:stretch/>
        </p:blipFill>
        <p:spPr bwMode="auto">
          <a:xfrm>
            <a:off x="3059832" y="3861048"/>
            <a:ext cx="1943251" cy="18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4" r="5253"/>
          <a:stretch/>
        </p:blipFill>
        <p:spPr bwMode="auto">
          <a:xfrm>
            <a:off x="52986" y="0"/>
            <a:ext cx="9091014" cy="672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3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On-screen Show (4:3)</PresentationFormat>
  <Paragraphs>98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Adventures</vt:lpstr>
      <vt:lpstr>Story</vt:lpstr>
      <vt:lpstr>Controls &amp; Gameplay</vt:lpstr>
      <vt:lpstr>Collectibles + Obstacles</vt:lpstr>
      <vt:lpstr>Screens</vt:lpstr>
      <vt:lpstr>Game Design Patterns</vt:lpstr>
      <vt:lpstr>Parallaxing Background</vt:lpstr>
      <vt:lpstr>Sensor data</vt:lpstr>
      <vt:lpstr>PowerPoint Presentation</vt:lpstr>
      <vt:lpstr>Entity-Overview</vt:lpstr>
      <vt:lpstr>Animations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Nadine Osterkorn</dc:creator>
  <cp:lastModifiedBy>Nadine Osterkorn</cp:lastModifiedBy>
  <cp:revision>42</cp:revision>
  <dcterms:created xsi:type="dcterms:W3CDTF">2012-12-19T14:15:43Z</dcterms:created>
  <dcterms:modified xsi:type="dcterms:W3CDTF">2012-12-19T21:44:22Z</dcterms:modified>
</cp:coreProperties>
</file>