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3270-63FE-4878-9F0F-F2CE1D946F3B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B92-CA7B-469D-8A0A-680547429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26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3270-63FE-4878-9F0F-F2CE1D946F3B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B92-CA7B-469D-8A0A-680547429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3270-63FE-4878-9F0F-F2CE1D946F3B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B92-CA7B-469D-8A0A-680547429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0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3270-63FE-4878-9F0F-F2CE1D946F3B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B92-CA7B-469D-8A0A-680547429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0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3270-63FE-4878-9F0F-F2CE1D946F3B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B92-CA7B-469D-8A0A-680547429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5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3270-63FE-4878-9F0F-F2CE1D946F3B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B92-CA7B-469D-8A0A-680547429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15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3270-63FE-4878-9F0F-F2CE1D946F3B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B92-CA7B-469D-8A0A-680547429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9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3270-63FE-4878-9F0F-F2CE1D946F3B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B92-CA7B-469D-8A0A-680547429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3270-63FE-4878-9F0F-F2CE1D946F3B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B92-CA7B-469D-8A0A-680547429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2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3270-63FE-4878-9F0F-F2CE1D946F3B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B92-CA7B-469D-8A0A-680547429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01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3270-63FE-4878-9F0F-F2CE1D946F3B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7B92-CA7B-469D-8A0A-680547429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72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3270-63FE-4878-9F0F-F2CE1D946F3B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7B92-CA7B-469D-8A0A-680547429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5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9186" y="0"/>
            <a:ext cx="9144000" cy="2387600"/>
          </a:xfrm>
        </p:spPr>
        <p:txBody>
          <a:bodyPr/>
          <a:lstStyle/>
          <a:p>
            <a:r>
              <a:rPr lang="ru-RU" dirty="0" smtClean="0"/>
              <a:t>Банковская система на </a:t>
            </a:r>
            <a:r>
              <a:rPr lang="en-US" dirty="0" smtClean="0"/>
              <a:t>PyQt5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65375" y="6155575"/>
            <a:ext cx="3826625" cy="70242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 smtClean="0"/>
              <a:t>Поздняков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44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84062"/>
            <a:ext cx="10515600" cy="4351338"/>
          </a:xfrm>
        </p:spPr>
        <p:txBody>
          <a:bodyPr/>
          <a:lstStyle/>
          <a:p>
            <a:r>
              <a:rPr lang="ru-RU" dirty="0" smtClean="0"/>
              <a:t>Создать симуляцию банковской системы</a:t>
            </a:r>
          </a:p>
          <a:p>
            <a:r>
              <a:rPr lang="ru-RU" dirty="0" smtClean="0"/>
              <a:t>Реализовать базу данных на </a:t>
            </a:r>
            <a:r>
              <a:rPr lang="en-US" dirty="0" smtClean="0"/>
              <a:t>SQLite</a:t>
            </a:r>
            <a:endParaRPr lang="ru-RU" dirty="0" smtClean="0"/>
          </a:p>
          <a:p>
            <a:r>
              <a:rPr lang="ru-RU" dirty="0" smtClean="0"/>
              <a:t>Создать генератор номеров карт по алгоритму </a:t>
            </a:r>
            <a:r>
              <a:rPr lang="ru-RU" dirty="0" smtClean="0"/>
              <a:t>Л</a:t>
            </a:r>
            <a:r>
              <a:rPr lang="ru-RU" dirty="0" smtClean="0"/>
              <a:t>у́</a:t>
            </a:r>
            <a:r>
              <a:rPr lang="ru-RU" dirty="0" smtClean="0"/>
              <a:t>на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2810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239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Была создана база данных, куда </a:t>
            </a:r>
            <a:r>
              <a:rPr lang="ru-RU" dirty="0" smtClean="0"/>
              <a:t>вносились сведения, </a:t>
            </a:r>
            <a:r>
              <a:rPr lang="ru-RU" dirty="0" smtClean="0"/>
              <a:t>структура базы </a:t>
            </a:r>
            <a:r>
              <a:rPr lang="ru-RU" dirty="0" smtClean="0"/>
              <a:t>данных </a:t>
            </a:r>
            <a:r>
              <a:rPr lang="ru-RU" dirty="0" smtClean="0"/>
              <a:t>являлась такой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0381" y="3040719"/>
            <a:ext cx="4495800" cy="10763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60279" y="2517299"/>
            <a:ext cx="5048885" cy="182245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38903" y="4339749"/>
            <a:ext cx="534416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588" y="135468"/>
            <a:ext cx="7516812" cy="83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Также база данных была заполнена примерами вводимых </a:t>
            </a:r>
            <a:r>
              <a:rPr lang="ru-RU" dirty="0" smtClean="0"/>
              <a:t>значений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06920" y="135468"/>
            <a:ext cx="1818747" cy="117951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87" y="1314981"/>
            <a:ext cx="5967202" cy="151262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255587" y="3104092"/>
            <a:ext cx="5967202" cy="12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5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2492"/>
            <a:ext cx="10515600" cy="1325563"/>
          </a:xfrm>
        </p:spPr>
        <p:txBody>
          <a:bodyPr/>
          <a:lstStyle/>
          <a:p>
            <a:r>
              <a:rPr lang="en-US" dirty="0" smtClean="0"/>
              <a:t>PyQt </a:t>
            </a:r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8054"/>
            <a:ext cx="2719647" cy="4962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57847" y="5723888"/>
            <a:ext cx="331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авторизации при запуске программы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955" y="1408383"/>
            <a:ext cx="2695318" cy="49618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94273" y="1408054"/>
            <a:ext cx="229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регистрации при нажатии на </a:t>
            </a:r>
            <a:r>
              <a:rPr lang="en-US" dirty="0" smtClean="0"/>
              <a:t>“</a:t>
            </a:r>
            <a:r>
              <a:rPr lang="ru-RU" dirty="0" smtClean="0"/>
              <a:t>Создать аккаунт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22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93" y="246206"/>
            <a:ext cx="3158836" cy="5756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0029" y="246206"/>
            <a:ext cx="256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создания дебетовой карты после введения данных в окне регистрации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596" y="220807"/>
            <a:ext cx="3177920" cy="5782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4076" y="5633854"/>
            <a:ext cx="318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Личный кабинет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85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Основные моменты кода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04" y="1325563"/>
            <a:ext cx="717548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0494" y="1325563"/>
            <a:ext cx="376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Алгоритм Луна, создание номера карты по подходящим условиям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3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72" y="2582325"/>
            <a:ext cx="9688277" cy="2505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271" y="5170516"/>
            <a:ext cx="650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Ввод в базу данных всех данных, введенных пользователем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1" y="155863"/>
            <a:ext cx="8490655" cy="1988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77746" y="266007"/>
            <a:ext cx="3029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Сбор данных в один кортеж,</a:t>
            </a:r>
          </a:p>
          <a:p>
            <a:r>
              <a:rPr lang="ru-RU" dirty="0"/>
              <a:t>и</a:t>
            </a:r>
            <a:r>
              <a:rPr lang="ru-RU" dirty="0" smtClean="0"/>
              <a:t>спользуется на следующей </a:t>
            </a:r>
          </a:p>
          <a:p>
            <a:r>
              <a:rPr lang="ru-RU" dirty="0" smtClean="0"/>
              <a:t>картинке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8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Поставленные мною задачи были выполнены, но проект можно было еще сильно усовершенствовать.</a:t>
            </a:r>
          </a:p>
        </p:txBody>
      </p:sp>
    </p:spTree>
    <p:extLst>
      <p:ext uri="{BB962C8B-B14F-4D97-AF65-F5344CB8AC3E}">
        <p14:creationId xmlns:p14="http://schemas.microsoft.com/office/powerpoint/2010/main" val="1616832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125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Банковская система на PyQt5</vt:lpstr>
      <vt:lpstr>Задачи</vt:lpstr>
      <vt:lpstr>Реализация</vt:lpstr>
      <vt:lpstr>Презентация PowerPoint</vt:lpstr>
      <vt:lpstr>PyQt дизайн</vt:lpstr>
      <vt:lpstr>Презентация PowerPoint</vt:lpstr>
      <vt:lpstr>Основные моменты кода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Банковская система на PyQt5</dc:title>
  <dc:creator>Никита Поздняков</dc:creator>
  <cp:lastModifiedBy>Никита Поздняков</cp:lastModifiedBy>
  <cp:revision>4</cp:revision>
  <dcterms:created xsi:type="dcterms:W3CDTF">2022-11-29T18:36:40Z</dcterms:created>
  <dcterms:modified xsi:type="dcterms:W3CDTF">2022-11-29T19:01:10Z</dcterms:modified>
</cp:coreProperties>
</file>