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anose="020B0604020202020204" charset="-52"/>
      <p:regular r:id="rId11"/>
      <p:bold r:id="rId12"/>
      <p:italic r:id="rId13"/>
      <p:boldItalic r:id="rId14"/>
    </p:embeddedFont>
    <p:embeddedFont>
      <p:font typeface="Maven Pr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fac9d7f9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fac9d7f9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fac9d7f9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fac9d7f9d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fac9d7f9d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fac9d7f9d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fac9d7f9d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fac9d7f9d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fac9d7f9d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fac9d7f9d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fac9d7f9d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fac9d7f9d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fac9d7f9d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fac9d7f9d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47975" y="2567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Pygame: “Аэрохоккей”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77775" y="34704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Выполнили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Яшин Кирилл Александрович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Поздняков Никита</a:t>
            </a:r>
            <a:r>
              <a:rPr lang="ru" dirty="0" smtClean="0"/>
              <a:t> </a:t>
            </a:r>
            <a:r>
              <a:rPr lang="ru" dirty="0"/>
              <a:t>Эдуардович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Введение: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 dirty="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существует огромное количество различных игр и всевозможных их типов . Данный проект посвящен созданию игры под названием Аэрохоккей, который может послужить примером простейшей имитации хоккея.</a:t>
            </a:r>
            <a:endParaRPr dirty="0"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71325" y="15289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состоит из нескольких составных частей:</a:t>
            </a:r>
            <a:endParaRPr sz="15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Меню с возможностью выбора</a:t>
            </a:r>
            <a:endParaRPr sz="15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Сам игровой процесс</a:t>
            </a:r>
            <a:endParaRPr sz="15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9379150" y="29370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00" y="1190450"/>
            <a:ext cx="1832508" cy="203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775" y="935037"/>
            <a:ext cx="1888053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28850" y="349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9634300" y="15477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1221725" y="649425"/>
            <a:ext cx="74787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/>
              <a:t>Главное меню: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Основная структура главного меню находится в функции start_screen, где ставится фон и добавляются надписи на экран, нажав по которым мы переходим на соответсвующую вкладку. В игре сейчас реализовано начало игры, сложности, правила и выход. Проверка нажатия проводится с помощью variable.collidepoint(x, y).</a:t>
            </a:r>
            <a:endParaRPr sz="12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725" y="2105050"/>
            <a:ext cx="2378176" cy="27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625" y="2418525"/>
            <a:ext cx="3412051" cy="13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9671625" y="3239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9628650" y="17405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1300500" y="804350"/>
            <a:ext cx="6543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/>
              <a:t>Используемые классы в игре: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Самое интересное, реализация игры, в коде находится 6 классов, каждый из них отвечает за свой объект, начнем с класса Border, в нем мы создаем границы для нашей шайбы и биты, принимает 4 значения, первая и вторая координата для начала стены, и также две для конца стены. Два класса Goal1 и Goal2, ворота нижнего игрока и верхнего соответственно, создаются по тому же принципу как и Border.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9708050" y="25717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9708050" y="22149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1190250" y="614925"/>
            <a:ext cx="59904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/>
              <a:t>Классы Pad1 и Pad2</a:t>
            </a:r>
            <a:r>
              <a:rPr lang="ru" sz="1200"/>
              <a:t>, по сути они индентичны, отличаются только условия проверки нажатия кнопок, расположенные в функциях keydown и keyup, они проверяют какая клавиша нажата на данный момент, и двигают биток по полю. Также в обоих классах имеется функция update, которая также проверяет нажатую клавишу, и прибавляет скорость к соответсвующей координате.</a:t>
            </a:r>
            <a:endParaRPr sz="12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775" y="2080575"/>
            <a:ext cx="2663826" cy="28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500" y="2080575"/>
            <a:ext cx="2663825" cy="2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1213050" y="5702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Puck</a:t>
            </a:r>
            <a:r>
              <a:rPr lang="ru" sz="1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сама шайба, при создании объекта принимает значения радиус (хоть и объект квадрат), и координаты для ее изначального положения. В классе присутствует функция update, при помощи которой мы определяем столкновения со стенами. Проверка удара с “клюшками” реализованачерез проверку центров координат, чтобы верно оттолкнуть шайбу. По принципу отбития шайбы от стен забивается гол.</a:t>
            </a:r>
            <a:endParaRPr sz="1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1"/>
          </p:nvPr>
        </p:nvSpPr>
        <p:spPr>
          <a:xfrm>
            <a:off x="9668375" y="2148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00" y="1660950"/>
            <a:ext cx="2699101" cy="31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844" y="2426519"/>
            <a:ext cx="3960175" cy="1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481225" y="2186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9333800" y="26422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1195150" y="803875"/>
            <a:ext cx="6024000" cy="1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300" b="1"/>
              <a:t>Заключение</a:t>
            </a:r>
            <a:endParaRPr sz="2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Поставленные мною задачи были выполнены, но можно еще очень много совершенствовать данный код, например, добавить передвижение клюшек по диагонали, усовершенствовать отбитие шайбы.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Использованные мной технологии были раскрыты в нужной степени.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Экран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Nunito</vt:lpstr>
      <vt:lpstr>Times New Roman</vt:lpstr>
      <vt:lpstr>Arial</vt:lpstr>
      <vt:lpstr>Maven Pro</vt:lpstr>
      <vt:lpstr>Momentum</vt:lpstr>
      <vt:lpstr>Pygame: “Аэрохоккей”</vt:lpstr>
      <vt:lpstr>Введение:</vt:lpstr>
      <vt:lpstr>Программа состоит из нескольких составных частей: 1 Меню с возможностью выбора 2 Сам игровой процесс </vt:lpstr>
      <vt:lpstr>Создание </vt:lpstr>
      <vt:lpstr>Презентация PowerPoint</vt:lpstr>
      <vt:lpstr>Презентация PowerPoint</vt:lpstr>
      <vt:lpstr>Класс Puck, сама шайба, при создании объекта принимает значения радиус (хоть и объект квадрат), и координаты для ее изначального положения. В классе присутствует функция update, при помощи которой мы определяем столкновения со стенами. Проверка удара с “клюшками” реализованачерез проверку центров координат, чтобы верно оттолкнуть шайбу. По принципу отбития шайбы от стен забивается гол.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Pygame: “Аэрохоккей”</dc:title>
  <cp:lastModifiedBy>Никита Поздняков</cp:lastModifiedBy>
  <cp:revision>2</cp:revision>
  <dcterms:modified xsi:type="dcterms:W3CDTF">2023-01-26T13:14:59Z</dcterms:modified>
</cp:coreProperties>
</file>