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73" d="100"/>
          <a:sy n="73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059B-FCEB-8311-2E7F-02BD8AF9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15" y="1803405"/>
            <a:ext cx="11800114" cy="1825096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rgbClr val="FFFF00"/>
                </a:solidFill>
              </a:rPr>
              <a:t>                             </a:t>
            </a:r>
            <a:r>
              <a:rPr lang="en-IN" sz="4800" u="sng" dirty="0">
                <a:solidFill>
                  <a:srgbClr val="FF0000"/>
                </a:solidFill>
              </a:rPr>
              <a:t>CSE2015</a:t>
            </a:r>
            <a:br>
              <a:rPr lang="en-IN" sz="4800" u="sng" dirty="0">
                <a:solidFill>
                  <a:srgbClr val="FF0000"/>
                </a:solidFill>
              </a:rPr>
            </a:br>
            <a:br>
              <a:rPr lang="en-IN" sz="4800" dirty="0">
                <a:solidFill>
                  <a:srgbClr val="FFFF00"/>
                </a:solidFill>
              </a:rPr>
            </a:br>
            <a:r>
              <a:rPr lang="en-IN" sz="4800" dirty="0">
                <a:solidFill>
                  <a:srgbClr val="FFFF00"/>
                </a:solidFill>
              </a:rPr>
              <a:t>     DATA  ANALYSIS  AND 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ED5CE-92DC-F75A-1595-3C45FA922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                        </a:t>
            </a:r>
          </a:p>
          <a:p>
            <a:r>
              <a:rPr lang="en-IN" sz="2400" dirty="0">
                <a:solidFill>
                  <a:srgbClr val="00B0F0"/>
                </a:solidFill>
              </a:rPr>
              <a:t>                         PROJECT  REVIEW – 0 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517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4D47E-8B36-3CF3-6D36-54FF9915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38AC-6941-5E5A-C095-DD579971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714" y="775258"/>
            <a:ext cx="5225143" cy="129302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FF00"/>
                </a:solidFill>
                <a:latin typeface="Algerian" panose="04020705040A02060702" pitchFamily="82" charset="0"/>
              </a:rPr>
              <a:t>MY  TEAM  MEMBERS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F3D654-7B5F-8422-BDA4-885241B15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20288"/>
              </p:ext>
            </p:extLst>
          </p:nvPr>
        </p:nvGraphicFramePr>
        <p:xfrm>
          <a:off x="2293257" y="2570237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8394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253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4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M.ADHARSH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20211ISD0018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K.VISHNU VARDHAN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20211ISD0021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ABHAY R ACHARYA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20211ISD0023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8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JATHIN.B.S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20211ISD0031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0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23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08B4-1A2E-F7DF-6715-0955EBB8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2782486"/>
            <a:ext cx="10145486" cy="12930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   </a:t>
            </a:r>
            <a:br>
              <a:rPr lang="en-IN" dirty="0">
                <a:solidFill>
                  <a:srgbClr val="FFFF00"/>
                </a:solidFill>
              </a:rPr>
            </a:br>
            <a:r>
              <a:rPr lang="en-IN" dirty="0">
                <a:solidFill>
                  <a:srgbClr val="FFFF00"/>
                </a:solidFill>
              </a:rPr>
              <a:t>Causes , Symptoms  and  prevention.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9EADE-878B-8EDC-C7FC-D33F40DEBC16}"/>
              </a:ext>
            </a:extLst>
          </p:cNvPr>
          <p:cNvSpPr txBox="1"/>
          <p:nvPr/>
        </p:nvSpPr>
        <p:spPr>
          <a:xfrm>
            <a:off x="870858" y="1836139"/>
            <a:ext cx="11416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ANALYSIS  OF  HEART DISEASES USING MACHINE LEARNING : </a:t>
            </a:r>
          </a:p>
          <a:p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6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E813-A225-2EFE-1FC4-765C631FE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615" y="1656227"/>
            <a:ext cx="9981785" cy="2850458"/>
          </a:xfrm>
        </p:spPr>
        <p:txBody>
          <a:bodyPr>
            <a:noAutofit/>
          </a:bodyPr>
          <a:lstStyle/>
          <a:p>
            <a:r>
              <a:rPr lang="en-US" sz="2800" dirty="0"/>
              <a:t>Heart disease is a leading cause of death</a:t>
            </a:r>
          </a:p>
          <a:p>
            <a:r>
              <a:rPr lang="en-US" sz="2800" dirty="0"/>
              <a:t>worldwide. Understanding its causes , symptoms , and</a:t>
            </a:r>
          </a:p>
          <a:p>
            <a:r>
              <a:rPr lang="en-US" sz="2800" dirty="0"/>
              <a:t>prevention is crucial for maintaining heart health. </a:t>
            </a:r>
            <a:r>
              <a:rPr lang="en-US" sz="3200" b="0" i="0" dirty="0">
                <a:effectLst/>
                <a:latin typeface="Google Sans"/>
              </a:rPr>
              <a:t> when the flow of blood that brings oxygen to a part of your heart muscle suddenly becomes </a:t>
            </a:r>
            <a:r>
              <a:rPr lang="en-US" sz="3200" b="0" i="0" dirty="0" err="1">
                <a:effectLst/>
                <a:latin typeface="Google Sans"/>
              </a:rPr>
              <a:t>blocked.</a:t>
            </a:r>
            <a:r>
              <a:rPr lang="en-US" sz="2800" dirty="0" err="1"/>
              <a:t>This</a:t>
            </a:r>
            <a:r>
              <a:rPr lang="en-US" sz="2800" dirty="0"/>
              <a:t> presentation aims to provide a overview of this important  topic.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26A5F-3D0B-FDC7-D7C3-B6F564A2B4BA}"/>
              </a:ext>
            </a:extLst>
          </p:cNvPr>
          <p:cNvSpPr txBox="1"/>
          <p:nvPr/>
        </p:nvSpPr>
        <p:spPr>
          <a:xfrm>
            <a:off x="1132113" y="500743"/>
            <a:ext cx="371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Introduction :-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157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B1882-D2DF-94AA-6500-CAB18EAC5E18}"/>
              </a:ext>
            </a:extLst>
          </p:cNvPr>
          <p:cNvSpPr txBox="1"/>
          <p:nvPr/>
        </p:nvSpPr>
        <p:spPr>
          <a:xfrm>
            <a:off x="1904999" y="1049804"/>
            <a:ext cx="57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Types of Heart Diseases: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88AF7-6A9D-5B69-9A5E-52D923542BB7}"/>
              </a:ext>
            </a:extLst>
          </p:cNvPr>
          <p:cNvSpPr txBox="1"/>
          <p:nvPr/>
        </p:nvSpPr>
        <p:spPr>
          <a:xfrm>
            <a:off x="1846447" y="3992314"/>
            <a:ext cx="5725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Heart Failure.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Heart Strokes.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Cardiac Arrest.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High Blood Pressure . etc…,</a:t>
            </a:r>
          </a:p>
        </p:txBody>
      </p:sp>
      <p:pic>
        <p:nvPicPr>
          <p:cNvPr id="1028" name="Picture 4" descr="30,800+ Heart Attack Stock Photos, Pictures &amp; Royalty-Free ...">
            <a:extLst>
              <a:ext uri="{FF2B5EF4-FFF2-40B4-BE49-F238E27FC236}">
                <a16:creationId xmlns:a16="http://schemas.microsoft.com/office/drawing/2014/main" id="{01A2CDED-BE3C-B22A-ECE0-65384626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2297506"/>
            <a:ext cx="3578678" cy="226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5BFC3-9B7B-1C2A-BE05-1418BD165AF9}"/>
              </a:ext>
            </a:extLst>
          </p:cNvPr>
          <p:cNvSpPr txBox="1"/>
          <p:nvPr/>
        </p:nvSpPr>
        <p:spPr>
          <a:xfrm>
            <a:off x="1904999" y="1874728"/>
            <a:ext cx="5364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ource Sans Pro" panose="020B0503030403020204" pitchFamily="34" charset="0"/>
              </a:rPr>
              <a:t>There are many types of heart disease, and each one has its own symptoms and treatment. For some, lifestyle changes and medicine can make a huge difference in improving your health.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974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BF90-4947-61C4-2746-7D2E9047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91" y="1650402"/>
            <a:ext cx="5079991" cy="82391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rgbClr val="FFFF00"/>
                </a:solidFill>
              </a:rPr>
              <a:t>SYMPTOMS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D75E-3A0B-29AA-9914-395183FA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798" y="2840677"/>
            <a:ext cx="5311775" cy="308601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Chest Pain.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Shortness of Breath.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Irregular Heart Beat.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oogle Sans"/>
              </a:rPr>
              <a:t>U</a:t>
            </a:r>
            <a:r>
              <a:rPr lang="en-US" sz="2400" b="0" i="0" dirty="0">
                <a:effectLst/>
                <a:latin typeface="Google Sans"/>
              </a:rPr>
              <a:t>pper back or neck pain.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 err="1">
                <a:effectLst/>
                <a:latin typeface="Google Sans"/>
              </a:rPr>
              <a:t>Undigestion</a:t>
            </a:r>
            <a:r>
              <a:rPr lang="en-IN" sz="2400" b="0" i="0" dirty="0">
                <a:effectLst/>
                <a:latin typeface="Google Sans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Google Sans"/>
              </a:rPr>
              <a:t>V</a:t>
            </a:r>
            <a:r>
              <a:rPr lang="en-IN" sz="2400" b="0" i="0" dirty="0">
                <a:effectLst/>
                <a:latin typeface="Google Sans"/>
              </a:rPr>
              <a:t>omiting.</a:t>
            </a: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C6EBF-3C75-FFCF-A204-6CC6803FF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50402"/>
            <a:ext cx="5105400" cy="82391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rgbClr val="00B0F0"/>
                </a:solidFill>
              </a:rPr>
              <a:t>PREVENTIONS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407D5-54F0-5FC0-D2CC-4CDD3115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7" y="2840676"/>
            <a:ext cx="5334000" cy="308601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Healthy Life 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Stress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Medical Check-Ups.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Google Sans"/>
              </a:rPr>
              <a:t>Keep to a healthy weight.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Google Sans"/>
              </a:rPr>
              <a:t>Give up smoking.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0" i="0" dirty="0">
                <a:effectLst/>
                <a:latin typeface="Google Sans"/>
              </a:rPr>
              <a:t>Keep your blood pressure under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0" i="0" dirty="0">
                <a:effectLst/>
                <a:latin typeface="Google Sans"/>
              </a:rPr>
              <a:t>Keep your diabetes under control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2400" b="0" i="0" dirty="0">
              <a:effectLst/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78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95249-A09D-D32D-DD60-037886A0A3D4}"/>
              </a:ext>
            </a:extLst>
          </p:cNvPr>
          <p:cNvSpPr txBox="1"/>
          <p:nvPr/>
        </p:nvSpPr>
        <p:spPr>
          <a:xfrm>
            <a:off x="1643742" y="1491343"/>
            <a:ext cx="386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Methodology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FBF13-88E5-5F89-F67F-C025D4E81595}"/>
              </a:ext>
            </a:extLst>
          </p:cNvPr>
          <p:cNvSpPr txBox="1"/>
          <p:nvPr/>
        </p:nvSpPr>
        <p:spPr>
          <a:xfrm>
            <a:off x="1872342" y="2514600"/>
            <a:ext cx="71519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Collect data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Clean the data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Data Preprocessing.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Linear Regression.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Naïve Bayes.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Random Forest.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Support vector Machine Algorithm.</a:t>
            </a:r>
          </a:p>
        </p:txBody>
      </p:sp>
    </p:spTree>
    <p:extLst>
      <p:ext uri="{BB962C8B-B14F-4D97-AF65-F5344CB8AC3E}">
        <p14:creationId xmlns:p14="http://schemas.microsoft.com/office/powerpoint/2010/main" val="126964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A7900-959A-8747-87AC-943863D1D204}"/>
              </a:ext>
            </a:extLst>
          </p:cNvPr>
          <p:cNvSpPr txBox="1"/>
          <p:nvPr/>
        </p:nvSpPr>
        <p:spPr>
          <a:xfrm>
            <a:off x="1534884" y="1273628"/>
            <a:ext cx="435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Conclusion</a:t>
            </a:r>
            <a:r>
              <a:rPr lang="en-IN" sz="4400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B5BA7-7E37-7924-5848-503A9A912D80}"/>
              </a:ext>
            </a:extLst>
          </p:cNvPr>
          <p:cNvSpPr txBox="1"/>
          <p:nvPr/>
        </p:nvSpPr>
        <p:spPr>
          <a:xfrm>
            <a:off x="1534884" y="2373086"/>
            <a:ext cx="821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Understanding the causes, symptoms, and</a:t>
            </a:r>
          </a:p>
          <a:p>
            <a:r>
              <a:rPr lang="en-US" sz="2800" dirty="0"/>
              <a:t>prevention of heart disease is crucial for</a:t>
            </a:r>
          </a:p>
          <a:p>
            <a:r>
              <a:rPr lang="en-US" sz="2800" dirty="0"/>
              <a:t>maintaining heart health. By recognizing</a:t>
            </a:r>
          </a:p>
          <a:p>
            <a:r>
              <a:rPr lang="en-US" sz="2800" dirty="0"/>
              <a:t>risk factors, staying vigilant for symptoms,</a:t>
            </a:r>
          </a:p>
          <a:p>
            <a:r>
              <a:rPr lang="en-US" sz="2800" dirty="0"/>
              <a:t>and adopting a healthy lifestyle,</a:t>
            </a:r>
          </a:p>
          <a:p>
            <a:r>
              <a:rPr lang="en-US" sz="2800" dirty="0"/>
              <a:t>individuals can take proactive steps to</a:t>
            </a:r>
          </a:p>
          <a:p>
            <a:r>
              <a:rPr lang="en-US" sz="2800" dirty="0"/>
              <a:t>protect their heart health and overall well-</a:t>
            </a:r>
          </a:p>
          <a:p>
            <a:r>
              <a:rPr lang="en-US" sz="2800" dirty="0"/>
              <a:t>being.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0177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0A33A-F59B-75BC-90FC-D649C8649B12}"/>
              </a:ext>
            </a:extLst>
          </p:cNvPr>
          <p:cNvSpPr txBox="1"/>
          <p:nvPr/>
        </p:nvSpPr>
        <p:spPr>
          <a:xfrm>
            <a:off x="2422071" y="1360715"/>
            <a:ext cx="734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TIMELINE :- DATAS AND PHASES.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574BCF-BFA7-1CE5-6FCE-6CCB80C7E37D}"/>
              </a:ext>
            </a:extLst>
          </p:cNvPr>
          <p:cNvSpPr/>
          <p:nvPr/>
        </p:nvSpPr>
        <p:spPr>
          <a:xfrm>
            <a:off x="2797629" y="2569029"/>
            <a:ext cx="1828800" cy="1132114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01</a:t>
            </a:r>
          </a:p>
          <a:p>
            <a:pPr algn="ctr"/>
            <a:r>
              <a:rPr lang="en-IN" dirty="0"/>
              <a:t>Review 0 ppt 22 March 2024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1B9EBBB-AFF7-1A67-7C19-63782CDB25B2}"/>
              </a:ext>
            </a:extLst>
          </p:cNvPr>
          <p:cNvSpPr/>
          <p:nvPr/>
        </p:nvSpPr>
        <p:spPr>
          <a:xfrm>
            <a:off x="7249885" y="2569029"/>
            <a:ext cx="1828800" cy="1132114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02</a:t>
            </a:r>
          </a:p>
          <a:p>
            <a:pPr algn="ctr"/>
            <a:r>
              <a:rPr lang="en-IN" dirty="0"/>
              <a:t>Review 1 ppt 30 April 2024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22CF7C-1256-6C71-1A44-5B714A2BCD8B}"/>
              </a:ext>
            </a:extLst>
          </p:cNvPr>
          <p:cNvSpPr/>
          <p:nvPr/>
        </p:nvSpPr>
        <p:spPr>
          <a:xfrm>
            <a:off x="2797629" y="4397829"/>
            <a:ext cx="1828800" cy="1284514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03</a:t>
            </a:r>
          </a:p>
          <a:p>
            <a:pPr algn="ctr"/>
            <a:r>
              <a:rPr lang="en-IN" dirty="0"/>
              <a:t>Final report 20 May 2024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15C0EA7-9AB9-B94C-040C-03023333BAA6}"/>
              </a:ext>
            </a:extLst>
          </p:cNvPr>
          <p:cNvSpPr/>
          <p:nvPr/>
        </p:nvSpPr>
        <p:spPr>
          <a:xfrm>
            <a:off x="7249885" y="4397829"/>
            <a:ext cx="1828800" cy="1240971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04</a:t>
            </a:r>
          </a:p>
          <a:p>
            <a:pPr algn="ctr"/>
            <a:r>
              <a:rPr lang="en-IN" dirty="0" err="1"/>
              <a:t>Github</a:t>
            </a:r>
            <a:r>
              <a:rPr lang="en-IN" dirty="0"/>
              <a:t> link 21 May 2024</a:t>
            </a:r>
          </a:p>
        </p:txBody>
      </p:sp>
    </p:spTree>
    <p:extLst>
      <p:ext uri="{BB962C8B-B14F-4D97-AF65-F5344CB8AC3E}">
        <p14:creationId xmlns:p14="http://schemas.microsoft.com/office/powerpoint/2010/main" val="10119190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20DF40C6F65F4098F976BA7502D449" ma:contentTypeVersion="5" ma:contentTypeDescription="Create a new document." ma:contentTypeScope="" ma:versionID="c2fdca0add985c5642f71c94a6731ef2">
  <xsd:schema xmlns:xsd="http://www.w3.org/2001/XMLSchema" xmlns:xs="http://www.w3.org/2001/XMLSchema" xmlns:p="http://schemas.microsoft.com/office/2006/metadata/properties" xmlns:ns2="1f3a8491-0559-4632-b8a4-b68c0a91343e" targetNamespace="http://schemas.microsoft.com/office/2006/metadata/properties" ma:root="true" ma:fieldsID="06029c61cf1996688d82d0b4cd340d01" ns2:_="">
    <xsd:import namespace="1f3a8491-0559-4632-b8a4-b68c0a91343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a8491-0559-4632-b8a4-b68c0a91343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5A0D8E-E027-4B79-B476-0B7E2C75D6E9}"/>
</file>

<file path=customXml/itemProps2.xml><?xml version="1.0" encoding="utf-8"?>
<ds:datastoreItem xmlns:ds="http://schemas.openxmlformats.org/officeDocument/2006/customXml" ds:itemID="{E67DA476-1C74-4289-835A-556697357D6B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102</TotalTime>
  <Words>337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Century Gothic</vt:lpstr>
      <vt:lpstr>Google Sans</vt:lpstr>
      <vt:lpstr>Source Sans Pro</vt:lpstr>
      <vt:lpstr>Wingdings</vt:lpstr>
      <vt:lpstr>Vapor Trail</vt:lpstr>
      <vt:lpstr>                             CSE2015       DATA  ANALYSIS  AND  VISUALISATION</vt:lpstr>
      <vt:lpstr>MY  TEAM  MEMBERS   </vt:lpstr>
      <vt:lpstr>    Causes , Symptoms  and  prevention.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CSE2015       DATA  ANALYSIS  AND  VISUALISATION</dc:title>
  <dc:creator>Adharsh M</dc:creator>
  <cp:lastModifiedBy>JATHIN B S</cp:lastModifiedBy>
  <cp:revision>6</cp:revision>
  <dcterms:created xsi:type="dcterms:W3CDTF">2024-03-19T13:24:21Z</dcterms:created>
  <dcterms:modified xsi:type="dcterms:W3CDTF">2024-03-22T04:44:25Z</dcterms:modified>
</cp:coreProperties>
</file>