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1D2C880-17BE-492F-BE15-DB21CB584193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8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6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5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4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5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5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5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4F1A-6537-44AF-BC8A-A2ED970E81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83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приложение </a:t>
            </a:r>
            <a:r>
              <a:rPr lang="en-US" dirty="0" smtClean="0"/>
              <a:t>web-</a:t>
            </a:r>
            <a:r>
              <a:rPr lang="ru-RU" dirty="0" smtClean="0"/>
              <a:t>чат с помощью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smtClean="0"/>
              <a:t>WCF</a:t>
            </a:r>
          </a:p>
          <a:p>
            <a:r>
              <a:rPr lang="ru-RU" dirty="0" err="1" smtClean="0"/>
              <a:t>Программно</a:t>
            </a:r>
            <a:r>
              <a:rPr lang="ru-RU" dirty="0" smtClean="0"/>
              <a:t> реализовать клиент-серверные отношения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Научиться проектировать приложения</a:t>
            </a:r>
          </a:p>
          <a:p>
            <a:r>
              <a:rPr lang="ru-RU" dirty="0" smtClean="0"/>
              <a:t>Познакомиться с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ru-RU" dirty="0" smtClean="0"/>
              <a:t>Получить опыт </a:t>
            </a:r>
            <a:r>
              <a:rPr lang="ru-RU" dirty="0" err="1" smtClean="0"/>
              <a:t>разроботки</a:t>
            </a:r>
            <a:r>
              <a:rPr lang="ru-RU" dirty="0" smtClean="0"/>
              <a:t> на языке </a:t>
            </a:r>
            <a:r>
              <a:rPr lang="en-US" dirty="0" smtClean="0"/>
              <a:t>C#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338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настоящее время крайне быстро развиваются онлайн технологии: передача данных по сети. И разумеется, все, связанное с </a:t>
            </a:r>
            <a:r>
              <a:rPr lang="en-US" dirty="0" smtClean="0"/>
              <a:t>web-</a:t>
            </a:r>
            <a:r>
              <a:rPr lang="ru-RU" dirty="0" smtClean="0"/>
              <a:t>технологиями, весьма востребовано. Однако ввиду огромной конкуренции, некоторые технологии быстро теряют всякую пользу.</a:t>
            </a:r>
          </a:p>
          <a:p>
            <a:pPr marL="0" indent="0">
              <a:buNone/>
            </a:pPr>
            <a:r>
              <a:rPr lang="ru-RU" dirty="0" smtClean="0"/>
              <a:t>Говоря прямо, </a:t>
            </a:r>
            <a:r>
              <a:rPr lang="en-US" dirty="0" smtClean="0"/>
              <a:t>WCF </a:t>
            </a:r>
            <a:r>
              <a:rPr lang="ru-RU" dirty="0" smtClean="0"/>
              <a:t>довольно устаревшая и утратившая всякую пользу в реальных проектах технология.</a:t>
            </a:r>
          </a:p>
          <a:p>
            <a:pPr marL="0" indent="0">
              <a:buNone/>
            </a:pPr>
            <a:r>
              <a:rPr lang="ru-RU" dirty="0" smtClean="0"/>
              <a:t>Для целей проектирования и создания клиент-серверных </a:t>
            </a:r>
            <a:r>
              <a:rPr lang="en-US" dirty="0" smtClean="0"/>
              <a:t>web</a:t>
            </a:r>
            <a:r>
              <a:rPr lang="ru-RU" dirty="0" smtClean="0"/>
              <a:t>-приложений используются множества более функциональных и современных</a:t>
            </a:r>
            <a:r>
              <a:rPr lang="en-US" dirty="0"/>
              <a:t> </a:t>
            </a:r>
            <a:r>
              <a:rPr lang="ru-RU" dirty="0" err="1" smtClean="0"/>
              <a:t>фреймворков</a:t>
            </a:r>
            <a:r>
              <a:rPr lang="ru-RU" dirty="0" smtClean="0"/>
              <a:t> и языков, для тоже </a:t>
            </a:r>
            <a:r>
              <a:rPr lang="en-US" dirty="0" err="1" smtClean="0"/>
              <a:t>c#</a:t>
            </a:r>
            <a:r>
              <a:rPr lang="ru-RU" dirty="0"/>
              <a:t> </a:t>
            </a:r>
            <a:r>
              <a:rPr lang="ru-RU" dirty="0" smtClean="0"/>
              <a:t>тоже. </a:t>
            </a:r>
            <a:r>
              <a:rPr lang="en-US" dirty="0" err="1" smtClean="0"/>
              <a:t>NodeJS</a:t>
            </a:r>
            <a:r>
              <a:rPr lang="en-US" dirty="0" smtClean="0"/>
              <a:t>, Django, Java Spring, </a:t>
            </a:r>
            <a:r>
              <a:rPr lang="en-US" dirty="0" err="1" smtClean="0"/>
              <a:t>Golang</a:t>
            </a: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2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 и </a:t>
            </a:r>
            <a:br>
              <a:rPr lang="ru-RU" dirty="0" smtClean="0"/>
            </a:br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1" y="1690688"/>
            <a:ext cx="5609967" cy="3716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438" y="1690688"/>
            <a:ext cx="5935345" cy="37166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30875" y="5794908"/>
            <a:ext cx="28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</a:t>
            </a:r>
            <a:r>
              <a:rPr lang="en-US" dirty="0" smtClean="0"/>
              <a:t>Use/Case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37189" y="5873578"/>
            <a:ext cx="23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1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5416"/>
            <a:ext cx="10515600" cy="57815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Проект будет построен на принципе наследования ООП и реализовывать паттерн </a:t>
            </a:r>
            <a:r>
              <a:rPr lang="ru-RU" dirty="0" err="1" smtClean="0"/>
              <a:t>синглтон</a:t>
            </a:r>
            <a:r>
              <a:rPr lang="ru-RU" dirty="0" smtClean="0"/>
              <a:t>, то есть наследующий класс будем обладать исключительно одним экземпляром объекта.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Такая структура позволяет сохранять проекту простоту, не загружая лишними связями. Стоит отметить, что для </a:t>
            </a:r>
            <a:r>
              <a:rPr lang="en-US" dirty="0" smtClean="0"/>
              <a:t>web </a:t>
            </a:r>
            <a:r>
              <a:rPr lang="ru-RU" dirty="0" smtClean="0"/>
              <a:t>приложений важна скорость, а излишняя связность тратит лишнюю вычислительную мощность.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125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Цели и задачи </vt:lpstr>
      <vt:lpstr>Актуальность проекта </vt:lpstr>
      <vt:lpstr>Структура программы и  паттерны проектирования</vt:lpstr>
      <vt:lpstr>Презентация PowerPoint</vt:lpstr>
      <vt:lpstr>Презентация PowerPoint</vt:lpstr>
    </vt:vector>
  </TitlesOfParts>
  <Company>bmstu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503-Stud02</dc:creator>
  <cp:lastModifiedBy>503-Stud02</cp:lastModifiedBy>
  <cp:revision>6</cp:revision>
  <dcterms:created xsi:type="dcterms:W3CDTF">2019-04-30T08:23:42Z</dcterms:created>
  <dcterms:modified xsi:type="dcterms:W3CDTF">2019-04-30T09:27:34Z</dcterms:modified>
</cp:coreProperties>
</file>