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 id="2147483656" r:id="rId6"/>
  </p:sldMasterIdLst>
  <p:notesMasterIdLst>
    <p:notesMasterId r:id="rId7"/>
  </p:notesMasterIdLst>
  <p:sldIdLst>
    <p:sldId id="257" r:id="rId8"/>
    <p:sldId id="261" r:id="rId9"/>
    <p:sldId id="259" r:id="rId10"/>
    <p:sldId id="262" r:id="rId11"/>
    <p:sldId id="266" r:id="rId12"/>
    <p:sldId id="267" r:id="rId13"/>
    <p:sldId id="268" r:id="rId14"/>
    <p:sldId id="263" r:id="rId15"/>
    <p:sldId id="264" r:id="rId16"/>
    <p:sldId id="265" r:id="rId17"/>
    <p:sldId id="269" r:id="rId18"/>
    <p:sldId id="270" r:id="rId19"/>
    <p:sldId id="271" r:id="rId20"/>
    <p:sldId id="272" r:id="rId21"/>
    <p:sldId id="276" r:id="rId22"/>
    <p:sldId id="273" r:id="rId23"/>
    <p:sldId id="274" r:id="rId24"/>
    <p:sldId id="275" r:id="rId25"/>
    <p:sldId id="277" r:id="rId26"/>
    <p:sldId id="278" r:id="rId27"/>
    <p:sldId id="279" r:id="rId28"/>
    <p:sldId id="280" r:id="rId29"/>
    <p:sldId id="281" r:id="rId30"/>
    <p:sldId id="282" r:id="rId31"/>
    <p:sldId id="283" r:id="rId32"/>
    <p:sldId id="284" r:id="rId33"/>
    <p:sldId id="290" r:id="rId34"/>
    <p:sldId id="285" r:id="rId35"/>
    <p:sldId id="286" r:id="rId36"/>
    <p:sldId id="291" r:id="rId37"/>
    <p:sldId id="287" r:id="rId38"/>
    <p:sldId id="289" r:id="rId39"/>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71774575" val="971" rev64="64" revOS="3"/>
      <pr:smFileRevision xmlns:pr="smNativeData" dt="1571774575" val="0"/>
      <pr:guideOptions xmlns:pr="smNativeData" dt="1571774575"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n="59" d="100"/>
          <a:sy n="59" d="100"/>
        </p:scale>
        <p:origin x="1587" y="203"/>
      </p:cViewPr>
    </p:cSldViewPr>
  </p:slideViewPr>
  <p:outlineViewPr>
    <p:cViewPr>
      <p:scale>
        <a:sx n="303" d="100"/>
        <a:sy n="303" d="100"/>
      </p:scale>
      <p:origin x="0" y="0"/>
    </p:cViewPr>
  </p:outlineViewPr>
  <p:sorterViewPr>
    <p:cViewPr>
      <p:scale>
        <a:sx n="12" d="100"/>
        <a:sy n="12" d="100"/>
      </p:scale>
      <p:origin x="0" y="0"/>
    </p:cViewPr>
  </p:sorterViewPr>
  <p:notesViewPr>
    <p:cSldViewPr snapToGrid="0">
      <p:cViewPr>
        <p:scale>
          <a:sx n="59" d="100"/>
          <a:sy n="59" d="100"/>
        </p:scale>
        <p:origin x="1587" y="203"/>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Місце для верхнього колонтитула 1"/>
          <p:cNvSpPr>
            <a:spLocks noGrp="1" noChangeArrowheads="1"/>
            <a:extLst>
              <a:ext uri="smNativeData">
                <pr:smNativeData xmlns:pr="smNativeData" val="SMDATA_13_b2Cv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uk-ua"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uk-ua"/>
          </a:p>
        </p:txBody>
      </p:sp>
      <p:sp>
        <p:nvSpPr>
          <p:cNvPr id="3" name="Місце для дати 2"/>
          <p:cNvSpPr>
            <a:spLocks noGrp="1" noChangeArrowheads="1"/>
            <a:extLst>
              <a:ext uri="smNativeData">
                <pr:smNativeData xmlns:pr="smNativeData" val="SMDATA_13_b2Cv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uk-ua"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DE1A475-3B80-B452-CE59-CD07EA173898}" type="datetime1">
              <a:rPr lang="uk-ua"/>
              <a:t>09.10.2019</a:t>
            </a:fld>
            <a:endParaRPr lang="uk-ua"/>
          </a:p>
        </p:txBody>
      </p:sp>
      <p:sp>
        <p:nvSpPr>
          <p:cNvPr id="4" name="Місце для зображення 3"/>
          <p:cNvSpPr>
            <a:spLocks noGrp="1" noChangeArrowheads="1"/>
            <a:extLst>
              <a:ext uri="smNativeData">
                <pr:smNativeData xmlns:pr="smNativeData" val="SMDATA_13_b2CvXR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vw8AAP8fA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lang="uk-ua"/>
          </a:p>
        </p:txBody>
      </p:sp>
      <p:sp>
        <p:nvSpPr>
          <p:cNvPr id="5" name="Місце для нотаток 4"/>
          <p:cNvSpPr>
            <a:spLocks noGrp="1" noChangeArrowheads="1"/>
            <a:extLst>
              <a:ext uri="smNativeData">
                <pr:smNativeData xmlns:pr="smNativeData" val="SMDATA_13_b2Cv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EAAAACYAAAAIAAAAPw8AAP8fA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uk-ua"/>
            </a:pPr>
            <a:r>
              <a:t>Клацніть, щоб відредагувати стилі зразків тексту</a:t>
            </a:r>
          </a:p>
          <a:p>
            <a:pPr lvl="1">
              <a:defRPr lang="uk-ua"/>
            </a:pPr>
            <a:r>
              <a:t>Другий рівень</a:t>
            </a:r>
          </a:p>
          <a:p>
            <a:pPr lvl="2">
              <a:defRPr lang="uk-ua"/>
            </a:pPr>
            <a:r>
              <a:t>Третій рівень</a:t>
            </a:r>
          </a:p>
          <a:p>
            <a:pPr lvl="3">
              <a:defRPr lang="uk-ua"/>
            </a:pPr>
            <a:r>
              <a:t>Четвертий рівень</a:t>
            </a:r>
          </a:p>
          <a:p>
            <a:pPr lvl="4">
              <a:defRPr lang="uk-ua"/>
            </a:pPr>
            <a:r>
              <a:t>П’ятий рівень</a:t>
            </a:r>
          </a:p>
        </p:txBody>
      </p:sp>
      <p:sp>
        <p:nvSpPr>
          <p:cNvPr id="6" name="Місце для нижнього колонтитула 5"/>
          <p:cNvSpPr>
            <a:spLocks noGrp="1" noChangeArrowheads="1"/>
            <a:extLst>
              <a:ext uri="smNativeData">
                <pr:smNativeData xmlns:pr="smNativeData" val="SMDATA_13_b2Cv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P8fA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uk-ua"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uk-ua"/>
          </a:p>
        </p:txBody>
      </p:sp>
      <p:sp>
        <p:nvSpPr>
          <p:cNvPr id="7" name="Місце для номера слайда 6"/>
          <p:cNvSpPr>
            <a:spLocks noGrp="1" noChangeArrowheads="1"/>
            <a:extLst>
              <a:ext uri="smNativeData">
                <pr:smNativeData xmlns:pr="smNativeData" val="SMDATA_13_b2Cv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P8fA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uk-ua"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4BFF13A-74D9-EA07-9707-8252BF4961D7}" type="slidenum">
              <a:rPr lang="uk-ua"/>
              <a:t>‹№›</a:t>
            </a:fld>
            <a:endParaRPr lang="uk-ua"/>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uk-ua"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uk-ua"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uk-ua"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uk-ua"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uk-ua"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Місце для зображення 1"/>
          <p:cNvSpPr>
            <a:spLocks noGrp="1" noChangeArrowheads="1"/>
            <a:extLst>
              <a:ext uri="smNativeData">
                <pr:smNativeData xmlns:pr="smNativeData" val="SMDATA_13_b2CvXRMAAAAlAAAAZAAAAC0AAAAAkAAAAEgAAACQAAAASAAAAAAAAAAB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np//k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AQAAAAAAAAA="/>
              </a:ext>
            </a:extLst>
          </p:cNvSpPr>
          <p:nvPr>
            <p:ph type="sldImg"/>
          </p:nvPr>
        </p:nvSpPr>
        <p:spPr>
          <a:xfrm>
            <a:off x="685800" y="1143000"/>
            <a:ext cx="5486400" cy="3086100"/>
          </a:xfrm>
        </p:spPr>
      </p:sp>
      <p:sp>
        <p:nvSpPr>
          <p:cNvPr id="3" name="Місце для нотаток 2"/>
          <p:cNvSpPr>
            <a:spLocks noGrp="1" noChangeArrowheads="1"/>
            <a:extLst>
              <a:ext uri="smNativeData">
                <pr:smNativeData xmlns:pr="smNativeData" val="SMDATA_13_b2CvXRMAAAAlAAAAZAAAAA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IAdZg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EhsAAPglAAA4MQAAEAAAACYAAAAIAAAAAQAAAAAAAAA="/>
              </a:ext>
            </a:extLst>
          </p:cNvSpPr>
          <p:nvPr>
            <p:ph type="body" idx="1"/>
          </p:nvPr>
        </p:nvSpPr>
        <p:spPr>
          <a:xfrm>
            <a:off x="685800" y="4400550"/>
            <a:ext cx="5486400" cy="3600450"/>
          </a:xfrm>
        </p:spPr>
        <p:txBody>
          <a:bodyPr/>
          <a:lstStyle/>
          <a:p>
            <a:pPr>
              <a:defRPr lang="en-us"/>
            </a:pPr>
            <a:r>
              <a:rPr lang="uk-ua"/>
              <a:t>Об’єктно-орієнтовні мови програмування.</a:t>
            </a:r>
            <a:endParaRPr lang="uk-ua"/>
          </a:p>
        </p:txBody>
      </p:sp>
      <p:sp>
        <p:nvSpPr>
          <p:cNvPr id="4" name="Місце для номера слайда 3"/>
          <p:cNvSpPr>
            <a:spLocks noGrp="1" noChangeArrowheads="1"/>
            <a:extLst>
              <a:ext uri="smNativeData">
                <pr:smNativeData xmlns:pr="smNativeData" val="SMDATA_13_b2CvXRMAAAAlAAAAZAAAAA0AAAAAkAAAAEgAAACQAAAASAAAAAAAAAAC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mFwAAbjUAAC4qAABAOAAAEAAAACYAAAAIAAAAAQAAAAAAAAA="/>
              </a:ext>
            </a:extLst>
          </p:cNvSpPr>
          <p:nvPr>
            <p:ph type="sldNum" sz="quarter" idx="5"/>
          </p:nvPr>
        </p:nvSpPr>
        <p:spPr>
          <a:xfrm>
            <a:off x="3884930" y="8685530"/>
            <a:ext cx="2971800" cy="458470"/>
          </a:xfrm>
        </p:spPr>
        <p:txBody>
          <a:bodyPr/>
          <a:lstStyle/>
          <a:p>
            <a:pPr>
              <a:defRPr lang="uk-ua"/>
            </a:pPr>
            <a:fld id="{620A93FD-B38F-5F65-C1B2-4530DDFC3710}" type="slidenum">
              <a:t>4</a:t>
            </a:fld>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SLIDE-DARK-1">
    <p:bg>
      <p:bgPr>
        <a:blipFill>
          <a:blip r:embed="rId2"/>
          <a:srcRect/>
          <a:stretch/>
        </a:blipFill>
        <a:effectLst/>
      </p:bgPr>
    </p:bg>
    <p:spTree>
      <p:nvGrpSpPr>
        <p:cNvPr id="1" name=""/>
        <p:cNvGrpSpPr/>
        <p:nvPr/>
      </p:nvGrpSpPr>
      <p:grpSpPr>
        <a:xfrm>
          <a:off x="0" y="0"/>
          <a:ext cx="0" cy="0"/>
          <a:chOff x="0" y="0"/>
          <a:chExt cx="0" cy="0"/>
        </a:xfrm>
      </p:grpSpPr>
      <p:sp>
        <p:nvSpPr>
          <p:cNvPr id="2" name="Title 8"/>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J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v//EwEAAPFKAAAwKgAAEAAAACYAAAAIAAAAAaEAAAAAAAA="/>
              </a:ext>
            </a:extLst>
          </p:cNvSpPr>
          <p:nvPr>
            <p:ph type="title"/>
          </p:nvPr>
        </p:nvSpPr>
        <p:spPr>
          <a:xfrm>
            <a:off x="-208280" y="174625"/>
            <a:ext cx="12390755" cy="6683375"/>
          </a:xfrm>
          <a:prstGeom prst="rect">
            <a:avLst/>
          </a:prstGeom>
        </p:spPr>
        <p:txBody>
          <a:bodyPr vert="horz" wrap="square" lIns="91440" tIns="45720" rIns="91440" bIns="45720" numCol="1" spcCol="215900" anchor="t">
            <a:prstTxWarp prst="textNoShape">
              <a:avLst/>
            </a:prstTxWarp>
          </a:bodyPr>
          <a:lstStyle>
            <a:lvl1pPr>
              <a:lnSpc>
                <a:spcPts val="11000"/>
              </a:lnSpc>
              <a:defRPr lang="en-us" sz="1500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a:t>
            </a:r>
            <a:br/>
            <a:r>
              <a:t>TO</a:t>
            </a:r>
            <a:r>
              <a:rPr lang="uk-ua"/>
              <a:t> </a:t>
            </a:r>
            <a:r>
              <a:t>BE</a:t>
            </a:r>
            <a:r>
              <a:rPr lang="uk-ua"/>
              <a:t> </a:t>
            </a:r>
            <a:r>
              <a:t>CAPI</a:t>
            </a:r>
            <a:br/>
            <a:r>
              <a:t>TALIZED</a:t>
            </a:r>
          </a:p>
        </p:txBody>
      </p:sp>
      <p:sp>
        <p:nvSpPr>
          <p:cNvPr id="3" name="Text Placeholder 19"/>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E0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YyQAAIwZAAA0JgAAEAAAACYAAAAIAAAABYEAAAAAAAA="/>
              </a:ext>
            </a:extLst>
          </p:cNvSpPr>
          <p:nvPr>
            <p:ph idx="10"/>
          </p:nvPr>
        </p:nvSpPr>
        <p:spPr>
          <a:xfrm>
            <a:off x="685800" y="5915025"/>
            <a:ext cx="3467100" cy="295275"/>
          </a:xfrm>
          <a:prstGeom prst="rect">
            <a:avLst/>
          </a:prstGeom>
        </p:spPr>
        <p:txBody>
          <a:bodyPr vert="horz" wrap="square" lIns="0" tIns="45720" rIns="91440" bIns="45720" numCol="1" spcCol="215900" anchor="t">
            <a:prstTxWarp prst="textNoShape">
              <a:avLst/>
            </a:prstTxWarp>
          </a:bodyPr>
          <a:lstStyle>
            <a:lvl1pPr marL="0" indent="0">
              <a:buNone/>
              <a:defRPr lang="en-us" sz="2000" baseline="0">
                <a:latin typeface="Open Sans" pitchFamily="0" charset="0"/>
                <a:ea typeface="Open Sans" pitchFamily="0" charset="0"/>
                <a:cs typeface="Open Sans"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by Speaker</a:t>
            </a:r>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blank" preserve="1">
  <p:cSld name="WIDE-PHOTOT-DARK">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THE TITLE</a:t>
            </a:r>
          </a:p>
        </p:txBody>
      </p:sp>
      <p:sp>
        <p:nvSpPr>
          <p:cNvPr id="3" name="Picture Placeholder 3"/>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qAwAAABLAAAwKgAAEAAAACYAAAAIAAAAAYEAAAAAAAA="/>
              </a:ext>
            </a:extLst>
          </p:cNvSpPr>
          <p:nvPr>
            <p:ph type="pic" sz="quarter" idx="10"/>
          </p:nvPr>
        </p:nvSpPr>
        <p:spPr>
          <a:xfrm>
            <a:off x="0" y="2057400"/>
            <a:ext cx="12192000" cy="4800600"/>
          </a:xfrm>
          <a:prstGeom prst="rect">
            <a:avLst/>
          </a:prstGeom>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icon to add picture</a:t>
            </a:r>
          </a:p>
        </p:txBody>
      </p:sp>
      <p:sp>
        <p:nvSpPr>
          <p:cNvPr id="4" name="TextBox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K2yzvQ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PHOTO-LEFT-DARK">
    <p:spTree>
      <p:nvGrpSpPr>
        <p:cNvPr id="1" name=""/>
        <p:cNvGrpSpPr/>
        <p:nvPr/>
      </p:nvGrpSpPr>
      <p:grpSpPr>
        <a:xfrm>
          <a:off x="0" y="0"/>
          <a:ext cx="0" cy="0"/>
          <a:chOff x="0" y="0"/>
          <a:chExt cx="0" cy="0"/>
        </a:xfrm>
      </p:grpSpPr>
      <p:sp>
        <p:nvSpPr>
          <p:cNvPr id="2"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0JgAA4BAAAMhGAADAIQAAEAAAACYAAAAIAAAABYEAAAAAAAA="/>
              </a:ext>
            </a:extLst>
          </p:cNvSpPr>
          <p:nvPr>
            <p:ph idx="12"/>
          </p:nvPr>
        </p:nvSpPr>
        <p:spPr>
          <a:xfrm>
            <a:off x="6210300" y="2743200"/>
            <a:ext cx="5295900" cy="27432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Title 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0JgAAcAgAAMhGAADgEAAAEAAAACYAAAAIAAAABYEAAAAAAAA="/>
              </a:ext>
            </a:extLst>
          </p:cNvSpPr>
          <p:nvPr>
            <p:ph type="title"/>
          </p:nvPr>
        </p:nvSpPr>
        <p:spPr>
          <a:xfrm>
            <a:off x="6210300" y="1371600"/>
            <a:ext cx="5295900" cy="1371600"/>
          </a:xfrm>
          <a:prstGeom prst="rect">
            <a:avLst/>
          </a:prstGeom>
        </p:spPr>
        <p:txBody>
          <a:bodyPr vert="horz" wrap="square" lIns="0" tIns="45720" rIns="91440" bIns="45720" numCol="1" spcCol="215900" anchor="t">
            <a:prstTxWarp prst="textNoShape">
              <a:avLst/>
            </a:prstTxWarp>
          </a:bodyPr>
          <a:lstStyle>
            <a:lvl1pPr>
              <a:lnSpc>
                <a:spcPct val="80000"/>
              </a:lnSpc>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4" name="Picture Placeholder 3"/>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JQgAAAwKgAAEAAAACYAAAAIAAAAAYEAAAAAAAA="/>
              </a:ext>
            </a:extLst>
          </p:cNvSpPr>
          <p:nvPr>
            <p:ph type="pic" sz="quarter" idx="13"/>
          </p:nvPr>
        </p:nvSpPr>
        <p:spPr>
          <a:xfrm>
            <a:off x="0" y="0"/>
            <a:ext cx="5295900" cy="6858000"/>
          </a:xfrm>
          <a:prstGeom prst="rect">
            <a:avLst/>
          </a:prstGeom>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icon to add picture</a:t>
            </a:r>
          </a:p>
        </p:txBody>
      </p:sp>
      <p:sp>
        <p:nvSpPr>
          <p:cNvPr id="5" name="TextBox 6"/>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DESCRIPTION-PHOTO-RIGHT-DARK">
    <p:spTree>
      <p:nvGrpSpPr>
        <p:cNvPr id="1" name=""/>
        <p:cNvGrpSpPr/>
        <p:nvPr/>
      </p:nvGrpSpPr>
      <p:grpSpPr>
        <a:xfrm>
          <a:off x="0" y="0"/>
          <a:ext cx="0" cy="0"/>
          <a:chOff x="0" y="0"/>
          <a:chExt cx="0" cy="0"/>
        </a:xfrm>
      </p:grpSpPr>
      <p:sp>
        <p:nvSpPr>
          <p:cNvPr id="2" name="Title 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kAC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QgAAIwZAABHFAAAEAAAACYAAAAIAAAABYEAAAAAAAA="/>
              </a:ext>
            </a:extLst>
          </p:cNvSpPr>
          <p:nvPr>
            <p:ph type="title"/>
          </p:nvPr>
        </p:nvSpPr>
        <p:spPr>
          <a:xfrm>
            <a:off x="685800" y="1382395"/>
            <a:ext cx="3467100" cy="1913890"/>
          </a:xfrm>
          <a:prstGeom prst="rect">
            <a:avLst/>
          </a:prstGeom>
        </p:spPr>
        <p:txBody>
          <a:bodyPr vert="horz" wrap="square" lIns="0" tIns="45720" rIns="91440" bIns="45720" numCol="1" spcCol="215900" anchor="t">
            <a:prstTxWarp prst="textNoShape">
              <a:avLst/>
            </a:prstTxWarp>
          </a:bodyPr>
          <a:lstStyle>
            <a:lvl1pPr>
              <a:lnSpc>
                <a:spcPct val="80000"/>
              </a:lnSpc>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a:t>
            </a:r>
            <a:br/>
            <a:r>
              <a:t>BE</a:t>
            </a:r>
            <a:r>
              <a:rPr lang="uk-ua"/>
              <a:t> С</a:t>
            </a:r>
            <a:r>
              <a:t>APITA</a:t>
            </a:r>
            <a:br/>
            <a:r>
              <a:t>LIZED</a:t>
            </a:r>
          </a:p>
        </p:txBody>
      </p:sp>
      <p:sp>
        <p:nvSpPr>
          <p:cNvPr id="3" name="TextBox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Fcw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
        <p:nvSpPr>
          <p:cNvPr id="4" name="Picture Placeholder 3"/>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Fb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GgAAcAgAAMhGAADAIQAAEAAAACYAAAAIAAAAAYEAAAAAAAA="/>
              </a:ext>
            </a:extLst>
          </p:cNvSpPr>
          <p:nvPr>
            <p:ph type="pic" sz="quarter" idx="14"/>
          </p:nvPr>
        </p:nvSpPr>
        <p:spPr>
          <a:xfrm>
            <a:off x="4381500" y="1371600"/>
            <a:ext cx="7124700" cy="4114800"/>
          </a:xfrm>
          <a:prstGeom prst="rect">
            <a:avLst/>
          </a:prstGeom>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icon to add picture</a:t>
            </a:r>
          </a:p>
        </p:txBody>
      </p:sp>
      <p:sp>
        <p:nvSpPr>
          <p:cNvPr id="5"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BUE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BUAAIwZAADAIQAAEAAAACYAAAAIAAAABYEAAAAAAAA="/>
              </a:ext>
            </a:extLst>
          </p:cNvSpPr>
          <p:nvPr>
            <p:ph idx="12"/>
          </p:nvPr>
        </p:nvSpPr>
        <p:spPr>
          <a:xfrm>
            <a:off x="685800" y="3429000"/>
            <a:ext cx="3467100" cy="20574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p:txBody>
      </p:sp>
    </p:spTree>
  </p:cSld>
  <p:clrMapOvr>
    <a:masterClrMapping/>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WIDE-CHART-DARK">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Fc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TextBox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Fb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
        <p:nvSpPr>
          <p:cNvPr id="4" name="Chart Placeholder 4"/>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MhGAADAIQAAEAAAACYAAAAIAAAAAYEAAAAAAAA="/>
              </a:ext>
            </a:extLst>
          </p:cNvSpPr>
          <p:nvPr>
            <p:ph type="chart" sz="quarter" idx="11"/>
          </p:nvPr>
        </p:nvSpPr>
        <p:spPr>
          <a:xfrm>
            <a:off x="685800" y="2057400"/>
            <a:ext cx="10820400" cy="3429000"/>
          </a:xfrm>
          <a:prstGeom prst="rect">
            <a:avLst/>
          </a:prstGeom>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icon to add chart</a:t>
            </a:r>
          </a:p>
        </p:txBody>
      </p:sp>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CHART-LEFT-DARK">
    <p:spTree>
      <p:nvGrpSpPr>
        <p:cNvPr id="1" name=""/>
        <p:cNvGrpSpPr/>
        <p:nvPr/>
      </p:nvGrpSpPr>
      <p:grpSpPr>
        <a:xfrm>
          <a:off x="0" y="0"/>
          <a:ext cx="0" cy="0"/>
          <a:chOff x="0" y="0"/>
          <a:chExt cx="0" cy="0"/>
        </a:xfrm>
      </p:grpSpPr>
      <p:sp>
        <p:nvSpPr>
          <p:cNvPr id="2" name="Title 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QgAAIwZAABHFAAAEAAAACYAAAAIAAAABYEAAAAAAAA="/>
              </a:ext>
            </a:extLst>
          </p:cNvSpPr>
          <p:nvPr>
            <p:ph type="title"/>
          </p:nvPr>
        </p:nvSpPr>
        <p:spPr>
          <a:xfrm>
            <a:off x="685800" y="1382395"/>
            <a:ext cx="3467100" cy="1913890"/>
          </a:xfrm>
          <a:prstGeom prst="rect">
            <a:avLst/>
          </a:prstGeom>
        </p:spPr>
        <p:txBody>
          <a:bodyPr vert="horz" wrap="square" lIns="0" tIns="45720" rIns="91440" bIns="45720" numCol="1" spcCol="215900" anchor="t">
            <a:prstTxWarp prst="textNoShape">
              <a:avLst/>
            </a:prstTxWarp>
          </a:bodyPr>
          <a:lstStyle>
            <a:lvl1pPr>
              <a:lnSpc>
                <a:spcPct val="80000"/>
              </a:lnSpc>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a:t>
            </a:r>
            <a:br/>
            <a:r>
              <a:t>BE CAPITA</a:t>
            </a:r>
            <a:br/>
            <a:r>
              <a:t>LIZED</a:t>
            </a:r>
          </a:p>
        </p:txBody>
      </p:sp>
      <p:sp>
        <p:nvSpPr>
          <p:cNvPr id="3" name="TextBox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
        <p:nvSpPr>
          <p:cNvPr id="4"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HhtbGY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BUAAIwZAADAIQAAEAAAACYAAAAIAAAABYEAAAAAAAA="/>
              </a:ext>
            </a:extLst>
          </p:cNvSpPr>
          <p:nvPr>
            <p:ph idx="12"/>
          </p:nvPr>
        </p:nvSpPr>
        <p:spPr>
          <a:xfrm>
            <a:off x="685800" y="3429000"/>
            <a:ext cx="3467100" cy="20574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p:txBody>
      </p:sp>
      <p:sp>
        <p:nvSpPr>
          <p:cNvPr id="5" name="Chart Placeholder 4"/>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RpcnQ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GgAAcAgAAMhGAADAIQAAEAAAACYAAAAIAAAAAYEAAAAAAAA="/>
              </a:ext>
            </a:extLst>
          </p:cNvSpPr>
          <p:nvPr>
            <p:ph type="chart" sz="quarter" idx="13"/>
          </p:nvPr>
        </p:nvSpPr>
        <p:spPr>
          <a:xfrm>
            <a:off x="4381500" y="1371600"/>
            <a:ext cx="7124700" cy="4114800"/>
          </a:xfrm>
          <a:prstGeom prst="rect">
            <a:avLst/>
          </a:prstGeom>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icon to add chart</a:t>
            </a:r>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SLIDE-LIGHT-1">
    <p:spTree>
      <p:nvGrpSpPr>
        <p:cNvPr id="1" name=""/>
        <p:cNvGrpSpPr/>
        <p:nvPr/>
      </p:nvGrpSpPr>
      <p:grpSpPr>
        <a:xfrm>
          <a:off x="0" y="0"/>
          <a:ext cx="0" cy="0"/>
          <a:chOff x="0" y="0"/>
          <a:chExt cx="0" cy="0"/>
        </a:xfrm>
      </p:grpSpPr>
      <p:sp>
        <p:nvSpPr>
          <p:cNvPr id="2" name="Title 8"/>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Bg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v//EwEAAPFKAAAwKgAAEAAAACYAAAAIAAAAAaEAAAAAAAA="/>
              </a:ext>
            </a:extLst>
          </p:cNvSpPr>
          <p:nvPr>
            <p:ph type="title"/>
          </p:nvPr>
        </p:nvSpPr>
        <p:spPr>
          <a:xfrm>
            <a:off x="-208280" y="174625"/>
            <a:ext cx="12390755" cy="6683375"/>
          </a:xfrm>
          <a:prstGeom prst="rect">
            <a:avLst/>
          </a:prstGeom>
        </p:spPr>
        <p:txBody>
          <a:bodyPr vert="horz" wrap="square" lIns="91440" tIns="45720" rIns="91440" bIns="45720" numCol="1" spcCol="215900" anchor="t">
            <a:prstTxWarp prst="textNoShape">
              <a:avLst/>
            </a:prstTxWarp>
          </a:bodyPr>
          <a:lstStyle>
            <a:lvl1pPr>
              <a:lnSpc>
                <a:spcPts val="11000"/>
              </a:lnSpc>
              <a:defRPr lang="en-us" sz="1500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a:t>
            </a:r>
            <a:br/>
            <a:r>
              <a:t>TO</a:t>
            </a:r>
            <a:r>
              <a:rPr lang="uk-ua"/>
              <a:t> </a:t>
            </a:r>
            <a:r>
              <a:t>BE</a:t>
            </a:r>
            <a:r>
              <a:rPr lang="uk-ua"/>
              <a:t> </a:t>
            </a:r>
            <a:r>
              <a:t>CAPI</a:t>
            </a:r>
            <a:br/>
            <a:r>
              <a:t>TALIZED</a:t>
            </a:r>
          </a:p>
        </p:txBody>
      </p:sp>
      <p:sp>
        <p:nvSpPr>
          <p:cNvPr id="3" name="Text Placeholder 19"/>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YyQAAIwZAAA0JgAAEAAAACYAAAAIAAAABYEAAAAAAAA="/>
              </a:ext>
            </a:extLst>
          </p:cNvSpPr>
          <p:nvPr>
            <p:ph idx="10"/>
          </p:nvPr>
        </p:nvSpPr>
        <p:spPr>
          <a:xfrm>
            <a:off x="685800" y="5915025"/>
            <a:ext cx="3467100" cy="295275"/>
          </a:xfrm>
          <a:prstGeom prst="rect">
            <a:avLst/>
          </a:prstGeom>
        </p:spPr>
        <p:txBody>
          <a:bodyPr vert="horz" wrap="square" lIns="0" tIns="45720" rIns="91440" bIns="45720" numCol="1" spcCol="215900" anchor="t">
            <a:prstTxWarp prst="textNoShape">
              <a:avLst/>
            </a:prstTxWarp>
          </a:bodyPr>
          <a:lstStyle>
            <a:lvl1pPr marL="0" indent="0">
              <a:buNone/>
              <a:defRPr lang="en-us" sz="2000" baseline="0">
                <a:latin typeface="Open Sans" pitchFamily="0" charset="0"/>
                <a:ea typeface="Calibri" pitchFamily="2" charset="0"/>
                <a:cs typeface="Calibri" pitchFamily="2"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by Speaker</a:t>
            </a:r>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SLIDE-LIGHT-2">
    <p:spTree>
      <p:nvGrpSpPr>
        <p:cNvPr id="1" name=""/>
        <p:cNvGrpSpPr/>
        <p:nvPr/>
      </p:nvGrpSpPr>
      <p:grpSpPr>
        <a:xfrm>
          <a:off x="0" y="0"/>
          <a:ext cx="0" cy="0"/>
          <a:chOff x="0" y="0"/>
          <a:chExt cx="0" cy="0"/>
        </a:xfrm>
      </p:grpSpPr>
      <p:sp>
        <p:nvSpPr>
          <p:cNvPr id="2" name="Title 8"/>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DAIQAAEAAAACYAAAAIAAAABaEAAAAAAAA="/>
              </a:ext>
            </a:extLst>
          </p:cNvSpPr>
          <p:nvPr>
            <p:ph type="title"/>
          </p:nvPr>
        </p:nvSpPr>
        <p:spPr>
          <a:xfrm>
            <a:off x="685800" y="685800"/>
            <a:ext cx="10820400" cy="4800600"/>
          </a:xfrm>
          <a:prstGeom prst="rect">
            <a:avLst/>
          </a:prstGeom>
        </p:spPr>
        <p:txBody>
          <a:bodyPr vert="horz" wrap="square" lIns="0" tIns="45720" rIns="91440" bIns="45720" numCol="1" spcCol="215900" anchor="t">
            <a:prstTxWarp prst="textNoShape">
              <a:avLst/>
            </a:prstTxWarp>
          </a:bodyPr>
          <a:lstStyle>
            <a:lvl1pPr>
              <a:lnSpc>
                <a:spcPts val="11000"/>
              </a:lnSpc>
              <a:defRPr lang="en-us" sz="1250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Text Placeholder 19"/>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YyQAAIwZAAA0JgAAEAAAACYAAAAIAAAABYEAAAAAAAA="/>
              </a:ext>
            </a:extLst>
          </p:cNvSpPr>
          <p:nvPr>
            <p:ph idx="10"/>
          </p:nvPr>
        </p:nvSpPr>
        <p:spPr>
          <a:xfrm>
            <a:off x="685800" y="5915025"/>
            <a:ext cx="3467100" cy="295275"/>
          </a:xfrm>
          <a:prstGeom prst="rect">
            <a:avLst/>
          </a:prstGeom>
        </p:spPr>
        <p:txBody>
          <a:bodyPr vert="horz" wrap="square" lIns="0" tIns="45720" rIns="91440" bIns="45720" numCol="1" spcCol="215900" anchor="t">
            <a:prstTxWarp prst="textNoShape">
              <a:avLst/>
            </a:prstTxWarp>
          </a:bodyPr>
          <a:lstStyle>
            <a:lvl1pPr marL="0" indent="0">
              <a:buNone/>
              <a:defRPr lang="en-us" sz="2000" baseline="0">
                <a:latin typeface="Open Sans" pitchFamily="0" charset="0"/>
                <a:ea typeface="Calibri" pitchFamily="2" charset="0"/>
                <a:cs typeface="Calibri" pitchFamily="2"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by Speaker</a:t>
            </a:r>
          </a:p>
        </p:txBody>
      </p:sp>
    </p:spTree>
  </p:cSld>
  <p:clrMapOvr>
    <a:masterClrMapping/>
  </p:clrMapOvr>
</p:sldLayout>
</file>

<file path=ppt/slideLayouts/slideLayout1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EXT-ONE-COLUMN-LIGHT">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MhGAADAIQAAEAAAACYAAAAIAAAABYEAAAAAAAA="/>
              </a:ext>
            </a:extLst>
          </p:cNvSpPr>
          <p:nvPr>
            <p:ph idx="10"/>
          </p:nvPr>
        </p:nvSpPr>
        <p:spPr>
          <a:xfrm>
            <a:off x="685800" y="2057400"/>
            <a:ext cx="1082040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Box 1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18.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EXT-TWO-COLUMNS-LIGHT">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A4kAADAIQAAEAAAACYAAAAIAAAABYEAAAAAAAA="/>
              </a:ext>
            </a:extLst>
          </p:cNvSpPr>
          <p:nvPr>
            <p:ph idx="10"/>
          </p:nvPr>
        </p:nvSpPr>
        <p:spPr>
          <a:xfrm>
            <a:off x="685800" y="2057400"/>
            <a:ext cx="517525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JgAAqAwAAMhGAADAIQAAEAAAACYAAAAIAAAABYEAAAAAAAA="/>
              </a:ext>
            </a:extLst>
          </p:cNvSpPr>
          <p:nvPr>
            <p:ph idx="11"/>
          </p:nvPr>
        </p:nvSpPr>
        <p:spPr>
          <a:xfrm>
            <a:off x="6330950" y="2057400"/>
            <a:ext cx="517525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Box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19.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EXT-THREE-COLUMNS-LIGHT">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IwZAADAIQAAEAAAACYAAAAIAAAABYEAAAAAAAA="/>
              </a:ext>
            </a:extLst>
          </p:cNvSpPr>
          <p:nvPr>
            <p:ph idx="10"/>
          </p:nvPr>
        </p:nvSpPr>
        <p:spPr>
          <a:xfrm>
            <a:off x="685800" y="2057400"/>
            <a:ext cx="346710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XGgAAqAwAACkwAADAIQAAEAAAACYAAAAIAAAABYEAAAAAAAA="/>
              </a:ext>
            </a:extLst>
          </p:cNvSpPr>
          <p:nvPr>
            <p:ph idx="11"/>
          </p:nvPr>
        </p:nvSpPr>
        <p:spPr>
          <a:xfrm>
            <a:off x="4363085" y="2057400"/>
            <a:ext cx="346583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ТекстСлайда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0MQAAqAwAAMhGAADAIQAAEAAAACYAAAAIAAAABYEAAAAAAAA="/>
              </a:ext>
            </a:extLst>
          </p:cNvSpPr>
          <p:nvPr>
            <p:ph idx="12"/>
          </p:nvPr>
        </p:nvSpPr>
        <p:spPr>
          <a:xfrm>
            <a:off x="8039100" y="2057400"/>
            <a:ext cx="346710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TextBox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SLIDE-DARK-2">
    <p:spTree>
      <p:nvGrpSpPr>
        <p:cNvPr id="1" name=""/>
        <p:cNvGrpSpPr/>
        <p:nvPr/>
      </p:nvGrpSpPr>
      <p:grpSpPr>
        <a:xfrm>
          <a:off x="0" y="0"/>
          <a:ext cx="0" cy="0"/>
          <a:chOff x="0" y="0"/>
          <a:chExt cx="0" cy="0"/>
        </a:xfrm>
      </p:grpSpPr>
      <p:sp>
        <p:nvSpPr>
          <p:cNvPr id="2" name="Title 8"/>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SFrQw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DAIQAAEAAAACYAAAAIAAAABaEAAAAAAAA="/>
              </a:ext>
            </a:extLst>
          </p:cNvSpPr>
          <p:nvPr>
            <p:ph type="title"/>
          </p:nvPr>
        </p:nvSpPr>
        <p:spPr>
          <a:xfrm>
            <a:off x="685800" y="685800"/>
            <a:ext cx="10820400" cy="4800600"/>
          </a:xfrm>
          <a:prstGeom prst="rect">
            <a:avLst/>
          </a:prstGeom>
        </p:spPr>
        <p:txBody>
          <a:bodyPr vert="horz" wrap="square" lIns="0" tIns="45720" rIns="91440" bIns="45720" numCol="1" spcCol="215900" anchor="t">
            <a:prstTxWarp prst="textNoShape">
              <a:avLst/>
            </a:prstTxWarp>
          </a:bodyPr>
          <a:lstStyle>
            <a:lvl1pPr>
              <a:lnSpc>
                <a:spcPts val="11000"/>
              </a:lnSpc>
              <a:defRPr lang="en-us" sz="1250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Text Placeholder 19"/>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DA0MD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YyQAAIwZAAA0JgAAEAAAACYAAAAIAAAABYEAAAAAAAA="/>
              </a:ext>
            </a:extLst>
          </p:cNvSpPr>
          <p:nvPr>
            <p:ph idx="10"/>
          </p:nvPr>
        </p:nvSpPr>
        <p:spPr>
          <a:xfrm>
            <a:off x="685800" y="5915025"/>
            <a:ext cx="3467100" cy="295275"/>
          </a:xfrm>
          <a:prstGeom prst="rect">
            <a:avLst/>
          </a:prstGeom>
        </p:spPr>
        <p:txBody>
          <a:bodyPr vert="horz" wrap="square" lIns="0" tIns="45720" rIns="91440" bIns="45720" numCol="1" spcCol="215900" anchor="t">
            <a:prstTxWarp prst="textNoShape">
              <a:avLst/>
            </a:prstTxWarp>
          </a:bodyPr>
          <a:lstStyle>
            <a:lvl1pPr marL="0" indent="0">
              <a:buNone/>
              <a:defRPr lang="en-us" sz="2000" baseline="0">
                <a:latin typeface="Open Sans" pitchFamily="0" charset="0"/>
                <a:ea typeface="Open Sans" pitchFamily="0" charset="0"/>
                <a:cs typeface="Open Sans"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by Speaker</a:t>
            </a:r>
          </a:p>
        </p:txBody>
      </p:sp>
    </p:spTree>
  </p:cSld>
  <p:clrMapOvr>
    <a:masterClrMapping/>
  </p:clrMapOvr>
</p:sldLayout>
</file>

<file path=ppt/slideLayouts/slideLayout20.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DESCRIPTION-SIDETEXT-LIGHT">
    <p:spTree>
      <p:nvGrpSpPr>
        <p:cNvPr id="1" name=""/>
        <p:cNvGrpSpPr/>
        <p:nvPr/>
      </p:nvGrpSpPr>
      <p:grpSpPr>
        <a:xfrm>
          <a:off x="0" y="0"/>
          <a:ext cx="0" cy="0"/>
          <a:chOff x="0" y="0"/>
          <a:chExt cx="0" cy="0"/>
        </a:xfrm>
      </p:grpSpPr>
      <p:sp>
        <p:nvSpPr>
          <p:cNvPr id="2"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cAC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GgAAgQgAAMhGAADAIQAAEAAAACYAAAAIAAAABYEAAAAAAAA="/>
              </a:ext>
            </a:extLst>
          </p:cNvSpPr>
          <p:nvPr>
            <p:ph idx="12"/>
          </p:nvPr>
        </p:nvSpPr>
        <p:spPr>
          <a:xfrm>
            <a:off x="4381500" y="1382395"/>
            <a:ext cx="7124700" cy="410400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Title 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QgAAIwZAABHFAAAEAAAACYAAAAIAAAABYEAAAAAAAA="/>
              </a:ext>
            </a:extLst>
          </p:cNvSpPr>
          <p:nvPr>
            <p:ph type="title"/>
          </p:nvPr>
        </p:nvSpPr>
        <p:spPr>
          <a:xfrm>
            <a:off x="685800" y="1382395"/>
            <a:ext cx="3467100" cy="1913890"/>
          </a:xfrm>
          <a:prstGeom prst="rect">
            <a:avLst/>
          </a:prstGeom>
        </p:spPr>
        <p:txBody>
          <a:bodyPr vert="horz" wrap="square" lIns="0" tIns="45720" rIns="91440" bIns="45720" numCol="1" spcCol="215900" anchor="t">
            <a:prstTxWarp prst="textNoShape">
              <a:avLst/>
            </a:prstTxWarp>
          </a:bodyPr>
          <a:lstStyle>
            <a:lvl1pPr>
              <a:lnSpc>
                <a:spcPct val="80000"/>
              </a:lnSpc>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a:t>
            </a:r>
            <a:br/>
            <a:r>
              <a:t>BE CAPITA</a:t>
            </a:r>
            <a:br/>
            <a:r>
              <a:t>LIZED</a:t>
            </a:r>
          </a:p>
        </p:txBody>
      </p:sp>
      <p:sp>
        <p:nvSpPr>
          <p:cNvPr id="4"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FIjEg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BUAAIwZAADAIQAAEAAAACYAAAAIAAAABYEAAAAAAAA="/>
              </a:ext>
            </a:extLst>
          </p:cNvSpPr>
          <p:nvPr>
            <p:ph idx="13"/>
          </p:nvPr>
        </p:nvSpPr>
        <p:spPr>
          <a:xfrm>
            <a:off x="685800" y="3429000"/>
            <a:ext cx="3467100" cy="20574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600">
                <a:latin typeface="Proxima Nova Black"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p:txBody>
      </p:sp>
      <p:sp>
        <p:nvSpPr>
          <p:cNvPr id="5" name="TextBox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2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SIDETEXT-PROCESS-LIGHT">
    <p:spTree>
      <p:nvGrpSpPr>
        <p:cNvPr id="1" name=""/>
        <p:cNvGrpSpPr/>
        <p:nvPr/>
      </p:nvGrpSpPr>
      <p:grpSpPr>
        <a:xfrm>
          <a:off x="0" y="0"/>
          <a:ext cx="0" cy="0"/>
          <a:chOff x="0" y="0"/>
          <a:chExt cx="0" cy="0"/>
        </a:xfrm>
      </p:grpSpPr>
      <p:sp>
        <p:nvSpPr>
          <p:cNvPr id="2"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GgAAeQgAAMhGAAAYFQAAEAAAACYAAAAIAAAABYEAAAAAAAA="/>
              </a:ext>
            </a:extLst>
          </p:cNvSpPr>
          <p:nvPr>
            <p:ph idx="12"/>
          </p:nvPr>
        </p:nvSpPr>
        <p:spPr>
          <a:xfrm>
            <a:off x="4381500" y="1377315"/>
            <a:ext cx="7124700" cy="205168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Title 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QgAAIwZAAAYFQAAEAAAACYAAAAIAAAABYEAAAAAAAA="/>
              </a:ext>
            </a:extLst>
          </p:cNvSpPr>
          <p:nvPr>
            <p:ph type="title"/>
          </p:nvPr>
        </p:nvSpPr>
        <p:spPr>
          <a:xfrm>
            <a:off x="685800" y="1377315"/>
            <a:ext cx="3467100" cy="2051685"/>
          </a:xfrm>
          <a:prstGeom prst="rect">
            <a:avLst/>
          </a:prstGeom>
        </p:spPr>
        <p:txBody>
          <a:bodyPr vert="horz" wrap="square" lIns="0" tIns="45720" rIns="91440" bIns="45720" numCol="1" spcCol="215900" anchor="t">
            <a:prstTxWarp prst="textNoShape">
              <a:avLst/>
            </a:prstTxWarp>
          </a:bodyPr>
          <a:lstStyle>
            <a:lvl1pPr>
              <a:lnSpc>
                <a:spcPct val="80000"/>
              </a:lnSpc>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a:t>
            </a:r>
            <a:br/>
            <a:r>
              <a:t>BE CAPITA</a:t>
            </a:r>
            <a:br/>
            <a:r>
              <a:t>LIZED</a:t>
            </a:r>
          </a:p>
        </p:txBody>
      </p:sp>
      <p:sp>
        <p:nvSpPr>
          <p:cNvPr id="4" name="Oval 3"/>
          <p:cNvSpPr>
            <a:extLst>
              <a:ext uri="smNativeData">
                <pr:smNativeData xmlns:pr="smNativeData" val="SMDATA_13_b2CvXRMAAAAlAAAAZgAAAA0AAAAAkAAAAEgAAACQAAAASAAAAAAAAAABAAAAAAAAAAEAAABQAAAAAAAAAAAA8D8AAAAAAADw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BAAAAAAAAAAAAAAkt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wzcFAMAAAAEAAAAAAAAAAAAAAAAAAAAAAAAAAeAAAAaAAAAAAAAAAAAAAAAAAAAAAAAAAAAAAAECcAABAnAAAAAAAAAAAAAAAAAAAAAAAAAAAAAAAAAAAAAAAAAAAAABQAAAAAAAAAwMD/AAAAAABkAAAAMgAAAAAAAABkAAAAAAAAAH9/fwAKAAAAHwAAAFQAAAAAsYgFAAAAAQAAAAAAAAAAAAAAAAAAAAAAAAAAAAAAAAAAAAAAAAAAAAAAAn9/fwAAAAADzMzMAMDA/wB/f38AAAAAAAAAAAAAAAAAAAAAAAAAAAAhAAAAGAAAABQAAAClBQAAYRYAAHoPAAA2IAAAEAAAACYAAAAIAAAA//////////8="/>
              </a:ext>
            </a:extLst>
          </p:cNvSpPr>
          <p:nvPr/>
        </p:nvSpPr>
        <p:spPr>
          <a:xfrm>
            <a:off x="917575" y="3637915"/>
            <a:ext cx="1598295" cy="1598295"/>
          </a:xfrm>
          <a:prstGeom prst="ellipse">
            <a:avLst/>
          </a:prstGeom>
          <a:noFill/>
          <a:ln w="28575" cap="flat" cmpd="sng" algn="ctr">
            <a:solidFill>
              <a:schemeClr val="tx1"/>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latin typeface="Calibri" pitchFamily="2" charset="0"/>
                <a:ea typeface="Open Sans" pitchFamily="0" charset="0"/>
                <a:cs typeface="Open Sans" pitchFamily="0" charset="0"/>
              </a:defRPr>
            </a:pPr>
          </a:p>
        </p:txBody>
      </p:sp>
      <p:sp>
        <p:nvSpPr>
          <p:cNvPr id="5" name="Oval 11"/>
          <p:cNvSpPr>
            <a:extLst>
              <a:ext uri="smNativeData">
                <pr:smNativeData xmlns:pr="smNativeData" val="SMDATA_13_b2CvXRMAAAAlAAAAZgAAAA0AAAAAkAAAAEgAAACQAAAASAAAAAAAAAABAAAAAAAAAAEAAABQAAAAAAAAAAAA8D8AAAAAAADw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BAAAAAAAAAAAAAAkt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HBhbm8MAAAAEAAAAAAAAAAAAAAAAAAAAAAAAAAeAAAAaAAAAAAAAAAAAAAAAAAAAAAAAAAAAAAAECcAABAnAAAAAAAAAAAAAAAAAAAAAAAAAAAAAAAAAAAAAAAAAAAAABQAAAAAAAAAwMD/AAAAAABkAAAAMgAAAAAAAABkAAAAAAAAAH9/fwAKAAAAHwAAAFQAAAAAsYgFAAAAAQAAAAAAAAAAAAAAAAAAAAAAAAAAAAAAAAAAAAAAAAAAAAAAAn9/fwAAAAADzMzMAMDA/wB/f38AAAAAAAAAAAAAAAAAAAAAAAAAAAAhAAAAGAAAABQAAAAnEwAAYRYAAPwcAAA2IAAAEAAAACYAAAAIAAAA//////////8="/>
              </a:ext>
            </a:extLst>
          </p:cNvSpPr>
          <p:nvPr/>
        </p:nvSpPr>
        <p:spPr>
          <a:xfrm>
            <a:off x="3113405" y="3637915"/>
            <a:ext cx="1598295" cy="1598295"/>
          </a:xfrm>
          <a:prstGeom prst="ellipse">
            <a:avLst/>
          </a:prstGeom>
          <a:noFill/>
          <a:ln w="28575" cap="flat" cmpd="sng" algn="ctr">
            <a:solidFill>
              <a:schemeClr val="tx1"/>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latin typeface="Calibri" pitchFamily="2" charset="0"/>
                <a:ea typeface="Open Sans" pitchFamily="0" charset="0"/>
                <a:cs typeface="Open Sans" pitchFamily="0" charset="0"/>
              </a:defRPr>
            </a:pPr>
          </a:p>
        </p:txBody>
      </p:sp>
      <p:sp>
        <p:nvSpPr>
          <p:cNvPr id="6" name="Oval 12"/>
          <p:cNvSpPr>
            <a:extLst>
              <a:ext uri="smNativeData">
                <pr:smNativeData xmlns:pr="smNativeData" val="SMDATA_13_b2CvXRMAAAAlAAAAZgAAAA0AAAAAkAAAAEgAAACQAAAASAAAAAAAAAABAAAAAAAAAAEAAABQAAAAAAAAAAAA8D8AAAAAAADw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BAAAAAAAAAAAAAAkt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HlwZWYMAAAAEAAAAAAAAAAAAAAAAAAAAAAAAAAeAAAAaAAAAAAAAAAAAAAAAAAAAAAAAAAAAAAAECcAABAnAAAAAAAAAAAAAAAAAAAAAAAAAAAAAAAAAAAAAAAAAAAAABQAAAAAAAAAwMD/AAAAAABkAAAAMgAAAAAAAABkAAAAAAAAAH9/fwAKAAAAHwAAAFQAAAAAsYgFAAAAAQAAAAAAAAAAAAAAAAAAAAAAAAAAAAAAAAAAAAAAAAAAAAAAAn9/fwAAAAADzMzMAMDA/wB/f38AAAAAAAAAAAAAAAAAAAAAAAAAAAAhAAAAGAAAABQAAACpIAAAYRYAAH4qAAA2IAAAEAAAACYAAAAIAAAA//////////8="/>
              </a:ext>
            </a:extLst>
          </p:cNvSpPr>
          <p:nvPr/>
        </p:nvSpPr>
        <p:spPr>
          <a:xfrm>
            <a:off x="5309235" y="3637915"/>
            <a:ext cx="1598295" cy="1598295"/>
          </a:xfrm>
          <a:prstGeom prst="ellipse">
            <a:avLst/>
          </a:prstGeom>
          <a:noFill/>
          <a:ln w="28575" cap="flat" cmpd="sng" algn="ctr">
            <a:solidFill>
              <a:schemeClr val="tx1"/>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latin typeface="Calibri" pitchFamily="2" charset="0"/>
                <a:ea typeface="Open Sans" pitchFamily="0" charset="0"/>
                <a:cs typeface="Open Sans" pitchFamily="0" charset="0"/>
              </a:defRPr>
            </a:pPr>
          </a:p>
        </p:txBody>
      </p:sp>
      <p:sp>
        <p:nvSpPr>
          <p:cNvPr id="7" name="Oval 13"/>
          <p:cNvSpPr>
            <a:extLst>
              <a:ext uri="smNativeData">
                <pr:smNativeData xmlns:pr="smNativeData" val="SMDATA_13_b2CvXRMAAAAlAAAAZgAAAA0AAAAAkAAAAEgAAACQAAAASAAAAAAAAAABAAAAAAAAAAEAAABQAAAAAAAAAAAA8D8AAAAAAADw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BAAAAAAAAAAAAAAkt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HNlPSIMAAAAEAAAAAAAAAAAAAAAAAAAAAAAAAAeAAAAaAAAAAAAAAAAAAAAAAAAAAAAAAAAAAAAECcAABAnAAAAAAAAAAAAAAAAAAAAAAAAAAAAAAAAAAAAAAAAAAAAABQAAAAAAAAAwMD/AAAAAABkAAAAMgAAAAAAAABkAAAAAAAAAH9/fwAKAAAAHwAAAFQAAAAAsYgFAAAAAQAAAAAAAAAAAAAAAAAAAAAAAAAAAAAAAAAAAAAAAAAAAAAAAn9/fwAAAAADzMzMAMDA/wB/f38AAAAAAAAAAAAAAAAAAAAAAAAAAAAhAAAAGAAAABQAAAAsLgAAYRYAAAA4AAA2IAAAEAAAACYAAAAIAAAA//////////8="/>
              </a:ext>
            </a:extLst>
          </p:cNvSpPr>
          <p:nvPr/>
        </p:nvSpPr>
        <p:spPr>
          <a:xfrm>
            <a:off x="7505700" y="3637915"/>
            <a:ext cx="1597660" cy="1598295"/>
          </a:xfrm>
          <a:prstGeom prst="ellipse">
            <a:avLst/>
          </a:prstGeom>
          <a:noFill/>
          <a:ln w="28575" cap="flat" cmpd="sng" algn="ctr">
            <a:solidFill>
              <a:schemeClr val="tx1"/>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latin typeface="Calibri" pitchFamily="2" charset="0"/>
                <a:ea typeface="Open Sans" pitchFamily="0" charset="0"/>
                <a:cs typeface="Open Sans" pitchFamily="0" charset="0"/>
              </a:defRPr>
            </a:pPr>
          </a:p>
        </p:txBody>
      </p:sp>
      <p:sp>
        <p:nvSpPr>
          <p:cNvPr id="8" name="Oval 14"/>
          <p:cNvSpPr>
            <a:extLst>
              <a:ext uri="smNativeData">
                <pr:smNativeData xmlns:pr="smNativeData" val="SMDATA_13_b2CvXRMAAAAlAAAAZgAAAA0AAAAAkAAAAEgAAACQAAAASAAAAAAAAAABAAAAAAAAAAEAAABQAAAAAAAAAAAA8D8AAAAAAADw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BAAAAAAAAAAAAAAkt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HBlbiAMAAAAEAAAAAAAAAAAAAAAAAAAAAAAAAAeAAAAaAAAAAAAAAAAAAAAAAAAAAAAAAAAAAAAECcAABAnAAAAAAAAAAAAAAAAAAAAAAAAAAAAAAAAAAAAAAAAAAAAABQAAAAAAAAAwMD/AAAAAABkAAAAMgAAAAAAAABkAAAAAAAAAH9/fwAKAAAAHwAAAFQAAAAAsYgFAAAAAQAAAAAAAAAAAAAAAAAAAAAAAAAAAAAAAAAAAAAAAAAAAAAAAn9/fwAAAAADzMzMAMDA/wB/f38AAAAAAAAAAAAAAAAAAAAAAAAAAAAhAAAAGAAAABQAAACuOwAAYRYAAIJFAAA2IAAAEAAAACYAAAAIAAAA//////////8="/>
              </a:ext>
            </a:extLst>
          </p:cNvSpPr>
          <p:nvPr/>
        </p:nvSpPr>
        <p:spPr>
          <a:xfrm>
            <a:off x="9701530" y="3637915"/>
            <a:ext cx="1597660" cy="1598295"/>
          </a:xfrm>
          <a:prstGeom prst="ellipse">
            <a:avLst/>
          </a:prstGeom>
          <a:noFill/>
          <a:ln w="28575" cap="flat" cmpd="sng" algn="ctr">
            <a:solidFill>
              <a:schemeClr val="tx1"/>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latin typeface="Calibri" pitchFamily="2" charset="0"/>
                <a:ea typeface="Open Sans" pitchFamily="0" charset="0"/>
                <a:cs typeface="Open Sans" pitchFamily="0" charset="0"/>
              </a:defRPr>
            </a:pPr>
          </a:p>
        </p:txBody>
      </p:sp>
      <p:cxnSp>
        <p:nvCxnSpPr>
          <p:cNvPr id="9" name="Straight Arrow Connector 15"/>
          <p:cNvCxnSpPr>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P39/QAeAAAAAQAAABQAAAAUAAAAFAAAAAEAAAAAAAAAZAAAAGQAAAADAAAAZAAAAJY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D///8AAAAAAQAAAAAAAAAAAAAAAAAAAAAAAAAAAAAAAAAAAAAAAAAA/f39AH9/fwAAAAADzMzMAMDA/wB/f38AAAAAAAAAAAAAAAAAAAAAAAAAAAAhAAAAGAAAABQAAACcEAAASxsAAAQSAABMGwAAEAAAACYAAAAIAAAA//////////8="/>
              </a:ext>
            </a:extLst>
          </p:cNvCxnSpPr>
          <p:nvPr/>
        </p:nvCxnSpPr>
        <p:spPr>
          <a:xfrm rot="5400000">
            <a:off x="2813685" y="4323080"/>
            <a:ext cx="635" cy="228600"/>
          </a:xfrm>
          <a:prstGeom prst="straightConnector1">
            <a:avLst/>
          </a:prstGeom>
          <a:noFill/>
          <a:ln w="19050" cap="flat" cmpd="sng" algn="ctr">
            <a:solidFill>
              <a:srgbClr val="FDFDFD"/>
            </a:solidFill>
            <a:prstDash val="solid"/>
            <a:headEnd type="none"/>
            <a:tailEnd type="arrow" w="lg" len="med"/>
          </a:ln>
          <a:effectLst/>
        </p:spPr>
      </p:cxnSp>
      <p:cxnSp>
        <p:nvCxnSpPr>
          <p:cNvPr id="10" name="Straight Arrow Connector 16"/>
          <p:cNvCxnSpPr>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P39/QAeAAAAAQAAABQAAAAUAAAAFAAAAAEAAAAAAAAAZAAAAGQAAAADAAAAZAAAAJY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f39AH9/fwAAAAADzMzMAMDA/wB/f38AAAAAAAAAAAAAAAAAAAAAAAAAAAAhAAAAGAAAABQAAAAfHgAASxsAAIcfAABMGwAAEAAAACYAAAAIAAAA//////////8="/>
              </a:ext>
            </a:extLst>
          </p:cNvCxnSpPr>
          <p:nvPr/>
        </p:nvCxnSpPr>
        <p:spPr>
          <a:xfrm rot="5400000">
            <a:off x="5010150" y="4323080"/>
            <a:ext cx="635" cy="228600"/>
          </a:xfrm>
          <a:prstGeom prst="straightConnector1">
            <a:avLst/>
          </a:prstGeom>
          <a:noFill/>
          <a:ln w="19050" cap="flat" cmpd="sng" algn="ctr">
            <a:solidFill>
              <a:srgbClr val="FDFDFD"/>
            </a:solidFill>
            <a:prstDash val="solid"/>
            <a:headEnd type="none"/>
            <a:tailEnd type="arrow" w="lg" len="med"/>
          </a:ln>
          <a:effectLst/>
        </p:spPr>
      </p:cxnSp>
      <p:cxnSp>
        <p:nvCxnSpPr>
          <p:cNvPr id="11" name="Straight Arrow Connector 17"/>
          <p:cNvCxnSpPr>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P39/QAeAAAAAQAAABQAAAAUAAAAFAAAAAEAAAAAAAAAZAAAAGQAAAADAAAAZAAAAJY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f39AH9/fwAAAAADzMzMAMDA/wB/f38AAAAAAAAAAAAAAAAAAAAAAAAAAAAhAAAAGAAAABQAAAChKwAASxsAAAktAABMGwAAEAAAACYAAAAIAAAA//////////8="/>
              </a:ext>
            </a:extLst>
          </p:cNvCxnSpPr>
          <p:nvPr/>
        </p:nvCxnSpPr>
        <p:spPr>
          <a:xfrm rot="5400000">
            <a:off x="7205980" y="4323080"/>
            <a:ext cx="635" cy="228600"/>
          </a:xfrm>
          <a:prstGeom prst="straightConnector1">
            <a:avLst/>
          </a:prstGeom>
          <a:noFill/>
          <a:ln w="19050" cap="flat" cmpd="sng" algn="ctr">
            <a:solidFill>
              <a:srgbClr val="FDFDFD"/>
            </a:solidFill>
            <a:prstDash val="solid"/>
            <a:headEnd type="none"/>
            <a:tailEnd type="arrow" w="lg" len="med"/>
          </a:ln>
          <a:effectLst/>
        </p:spPr>
      </p:cxnSp>
      <p:cxnSp>
        <p:nvCxnSpPr>
          <p:cNvPr id="12" name="Straight Arrow Connector 18"/>
          <p:cNvCxnSpPr>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P39/QAeAAAAAQAAABQAAAAUAAAAFAAAAAEAAAAAAAAAZAAAAGQAAAADAAAAZAAAAJY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f39AH9/fwAAAAADzMzMAMDA/wB/f38AAAAAAAAAAAAAAAAAAAAAAAAAAAAhAAAAGAAAABQAAAAjOQAASxsAAIs6AABMGwAAEAAAACYAAAAIAAAA//////////8="/>
              </a:ext>
            </a:extLst>
          </p:cNvCxnSpPr>
          <p:nvPr/>
        </p:nvCxnSpPr>
        <p:spPr>
          <a:xfrm rot="5400000">
            <a:off x="9401810" y="4323080"/>
            <a:ext cx="635" cy="228600"/>
          </a:xfrm>
          <a:prstGeom prst="straightConnector1">
            <a:avLst/>
          </a:prstGeom>
          <a:noFill/>
          <a:ln w="19050" cap="flat" cmpd="sng" algn="ctr">
            <a:solidFill>
              <a:srgbClr val="FDFDFD"/>
            </a:solidFill>
            <a:prstDash val="solid"/>
            <a:headEnd type="none"/>
            <a:tailEnd type="arrow" w="lg" len="med"/>
          </a:ln>
          <a:effectLst/>
        </p:spPr>
      </p:cxnSp>
      <p:sp>
        <p:nvSpPr>
          <p:cNvPr id="13" name="ТекстСлайда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uBgAA2xgAALsOAADXHQAAEAAAACYAAAAIAAAABYEAAAAAAAA="/>
              </a:ext>
            </a:extLst>
          </p:cNvSpPr>
          <p:nvPr>
            <p:ph idx="13"/>
          </p:nvPr>
        </p:nvSpPr>
        <p:spPr>
          <a:xfrm>
            <a:off x="1045210" y="4040505"/>
            <a:ext cx="1349375" cy="810260"/>
          </a:xfrm>
          <a:prstGeom prst="rect">
            <a:avLst/>
          </a:prstGeom>
        </p:spPr>
        <p:txBody>
          <a:bodyPr vert="horz" wrap="square" lIns="0" tIns="45720" rIns="91440" bIns="45720" numCol="1" spcCol="215900" anchor="t">
            <a:prstTxWarp prst="textNoShape">
              <a:avLst/>
            </a:prstTxWarp>
          </a:bodyPr>
          <a:lstStyle>
            <a:lvl1pPr marL="0" indent="0" algn="ctr">
              <a:lnSpc>
                <a:spcPct val="100000"/>
              </a:lnSpc>
              <a:buNone/>
              <a:defRPr lang="en-us" sz="1600">
                <a:latin typeface="Proxima Nova Black"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p:txBody>
      </p:sp>
      <p:sp>
        <p:nvSpPr>
          <p:cNvPr id="14"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6EwAA2xgAAEgcAADXHQAAEAAAACYAAAAIAAAABYEAAAAAAAA="/>
              </a:ext>
            </a:extLst>
          </p:cNvSpPr>
          <p:nvPr>
            <p:ph idx="14"/>
          </p:nvPr>
        </p:nvSpPr>
        <p:spPr>
          <a:xfrm>
            <a:off x="3247390" y="4040505"/>
            <a:ext cx="1350010" cy="810260"/>
          </a:xfrm>
          <a:prstGeom prst="rect">
            <a:avLst/>
          </a:prstGeom>
        </p:spPr>
        <p:txBody>
          <a:bodyPr vert="horz" wrap="square" lIns="0" tIns="45720" rIns="91440" bIns="45720" numCol="1" spcCol="215900" anchor="t">
            <a:prstTxWarp prst="textNoShape">
              <a:avLst/>
            </a:prstTxWarp>
          </a:bodyPr>
          <a:lstStyle>
            <a:lvl1pPr marL="0" indent="0" algn="ctr">
              <a:lnSpc>
                <a:spcPct val="100000"/>
              </a:lnSpc>
              <a:buNone/>
              <a:defRPr lang="en-us" sz="1600">
                <a:latin typeface="Proxima Nova Black"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p:txBody>
      </p:sp>
      <p:sp>
        <p:nvSpPr>
          <p:cNvPr id="15" name="ТекстСлайда3"/>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IQAA2xgAALspAADXHQAAEAAAACYAAAAIAAAABYEAAAAAAAA="/>
              </a:ext>
            </a:extLst>
          </p:cNvSpPr>
          <p:nvPr>
            <p:ph idx="15"/>
          </p:nvPr>
        </p:nvSpPr>
        <p:spPr>
          <a:xfrm>
            <a:off x="5433695" y="4040505"/>
            <a:ext cx="1350010" cy="810260"/>
          </a:xfrm>
          <a:prstGeom prst="rect">
            <a:avLst/>
          </a:prstGeom>
        </p:spPr>
        <p:txBody>
          <a:bodyPr vert="horz" wrap="square" lIns="0" tIns="45720" rIns="91440" bIns="45720" numCol="1" spcCol="215900" anchor="t">
            <a:prstTxWarp prst="textNoShape">
              <a:avLst/>
            </a:prstTxWarp>
          </a:bodyPr>
          <a:lstStyle>
            <a:lvl1pPr marL="0" indent="0" algn="ctr">
              <a:lnSpc>
                <a:spcPct val="100000"/>
              </a:lnSpc>
              <a:buNone/>
              <a:defRPr lang="en-us" sz="1600">
                <a:latin typeface="Proxima Nova Black"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p:txBody>
      </p:sp>
      <p:sp>
        <p:nvSpPr>
          <p:cNvPr id="16" name="ТекстСлайда4"/>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gAA2xgAAEw3AADXHQAAEAAAACYAAAAIAAAABYEAAAAAAAA="/>
              </a:ext>
            </a:extLst>
          </p:cNvSpPr>
          <p:nvPr>
            <p:ph idx="16"/>
          </p:nvPr>
        </p:nvSpPr>
        <p:spPr>
          <a:xfrm>
            <a:off x="7639050" y="4040505"/>
            <a:ext cx="1350010" cy="810260"/>
          </a:xfrm>
          <a:prstGeom prst="rect">
            <a:avLst/>
          </a:prstGeom>
        </p:spPr>
        <p:txBody>
          <a:bodyPr vert="horz" wrap="square" lIns="0" tIns="45720" rIns="91440" bIns="45720" numCol="1" spcCol="215900" anchor="t">
            <a:prstTxWarp prst="textNoShape">
              <a:avLst/>
            </a:prstTxWarp>
          </a:bodyPr>
          <a:lstStyle>
            <a:lvl1pPr marL="0" indent="0" algn="ctr">
              <a:lnSpc>
                <a:spcPct val="100000"/>
              </a:lnSpc>
              <a:buNone/>
              <a:defRPr lang="en-us" sz="1600">
                <a:latin typeface="Proxima Nova Black"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p:txBody>
      </p:sp>
      <p:sp>
        <p:nvSpPr>
          <p:cNvPr id="17"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xPAAA2xgAAL9EAADXHQAAEAAAACYAAAAIAAAABYEAAAAAAAA="/>
              </a:ext>
            </a:extLst>
          </p:cNvSpPr>
          <p:nvPr>
            <p:ph idx="17"/>
          </p:nvPr>
        </p:nvSpPr>
        <p:spPr>
          <a:xfrm>
            <a:off x="9825355" y="4040505"/>
            <a:ext cx="1350010" cy="810260"/>
          </a:xfrm>
          <a:prstGeom prst="rect">
            <a:avLst/>
          </a:prstGeom>
        </p:spPr>
        <p:txBody>
          <a:bodyPr vert="horz" wrap="square" lIns="0" tIns="45720" rIns="91440" bIns="45720" numCol="1" spcCol="215900" anchor="t">
            <a:prstTxWarp prst="textNoShape">
              <a:avLst/>
            </a:prstTxWarp>
          </a:bodyPr>
          <a:lstStyle>
            <a:lvl1pPr marL="0" indent="0" algn="ctr">
              <a:lnSpc>
                <a:spcPct val="100000"/>
              </a:lnSpc>
              <a:buNone/>
              <a:defRPr lang="en-us" sz="1600">
                <a:latin typeface="Proxima Nova Black"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p:txBody>
      </p:sp>
      <p:sp>
        <p:nvSpPr>
          <p:cNvPr id="18" name="TextBox 20"/>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2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TIMELINE-LIGHT">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D4NAACjEQAAEAAAACYAAAAIAAAABYEAAAAAAAA="/>
              </a:ext>
            </a:extLst>
          </p:cNvSpPr>
          <p:nvPr>
            <p:ph idx="13"/>
          </p:nvPr>
        </p:nvSpPr>
        <p:spPr>
          <a:xfrm>
            <a:off x="685800" y="2057400"/>
            <a:ext cx="1466850" cy="809625"/>
          </a:xfrm>
          <a:prstGeom prst="rect">
            <a:avLst/>
          </a:prstGeom>
        </p:spPr>
        <p:txBody>
          <a:bodyPr vert="horz" wrap="square" lIns="0" tIns="45720" rIns="91440" bIns="45720" numCol="1" spcCol="215900" anchor="t">
            <a:prstTxWarp prst="textNoShape">
              <a:avLst/>
            </a:prstTxWarp>
          </a:bodyPr>
          <a:lstStyle>
            <a:lvl1pPr marL="0" indent="0" algn="l">
              <a:lnSpc>
                <a:spcPct val="100000"/>
              </a:lnSpc>
              <a:buNone/>
              <a:defRPr lang="en-us" sz="1600">
                <a:latin typeface="Proxima Nova Black"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a:t>
            </a:r>
          </a:p>
        </p:txBody>
      </p:sp>
      <p:sp>
        <p:nvSpPr>
          <p:cNvPr id="3"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4" name="Straight Connector 5"/>
          <p:cNvSpPr>
            <a:extLst>
              <a:ext uri="smNativeData">
                <pr:smNativeData xmlns:pr="smNativeData" val="SMDATA_13_b2CvXR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e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DxhOmQMAAAAEAAAAAAAAAAAAAAAAAAAAAAAAAAeAAAAaAAAAAAAAAAAAAAAAAAAAAAAAAAAAAAAECcAABAnAAAAAAAAAAAAAAAAAAAAAAAAAAAAAAAAAAAAAAAAAAAAABQAAAAAAAAAwMD/AAAAAABkAAAAMgAAAAAAAABkAAAAAAAAAH9/fwAKAAAAHwAAAFQAAAD///8AAAAAAQAAAAAAAAAAAAAAAAAAAAAAAAAAAAAAAAAAAAAAAAAAAAAAAn9/fwAAAAADzMzMAMDA/wB/f38AAAAAAAAAAAAAAAAAAAAAAAAAAAAhAAAAGAAAABQAAADT////4BAAADNLAADgEAAAEAAAACYAAAAIAAAA//////////8="/>
              </a:ext>
            </a:extLst>
          </p:cNvSpPr>
          <p:nvPr/>
        </p:nvSpPr>
        <p:spPr>
          <a:xfrm>
            <a:off x="-28575" y="2743200"/>
            <a:ext cx="12252960" cy="0"/>
          </a:xfrm>
          <a:prstGeom prst="line">
            <a:avLst/>
          </a:prstGeom>
          <a:noFill/>
          <a:ln w="19050" cap="flat" cmpd="sng" algn="ctr">
            <a:solidFill>
              <a:schemeClr val="tx1"/>
            </a:solidFill>
            <a:prstDash val="solid"/>
            <a:headEnd type="none"/>
            <a:tailEnd type="none"/>
          </a:ln>
          <a:effectLst/>
        </p:spPr>
      </p:sp>
      <p:sp>
        <p:nvSpPr>
          <p:cNvPr id="5" name="Oval 6"/>
          <p:cNvSpPr>
            <a:extLst>
              <a:ext uri="smNativeData">
                <pr:smNativeData xmlns:pr="smNativeData" val="SMDATA_13_b2CvXRMAAAAlAAAAZgAAAA0AAAAAkAAAAEgAAACQAAAASAAAAAAAAAABAAAAAAAAAAEAAABQAAAAAAAAAAAA8D8AAAAAAADwPwAAAAAAAOA/AAAAAAAA4D8AAAAAAADgPwAAAAAAAOA/AAAAAAAA4D8AAAAAAADgPwAAAAAAAOA/AAAAAAAA4D8CAAAAjAAAAAEAAAAAAAAAAAAACf///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HI+PC8MAAAAEAAAAAAAAAAAAAAAAAAAAAAAAAAeAAAAaAAAAAAAAAAAAAAAAAAAAAAAAAAAAAAAECcAABAnAAAAAAAAAAAAAAAAAAAAAAAAAAAAAAAAAAAAAAAAAAAAABQAAAAAAAAAwMD/AAAAAABkAAAAMgAAAAAAAABkAAAAAAAAAH9/fwAKAAAAHwAAAFQAAAAAAAACAAAAAQAAAAAAAAAAAAAAAAAAAAAAAAAAAAAAAAAAAAAAAAAAAAAAAn9/fwAAAAADzMzMAMDA/wB/f38AAAAAAAAAAAAAAAAAAAAAAAAAAAAhAAAAGAAAABQAAADMAwAAdBAAAKQEAABMEQAAEAAAACYAAAAIAAAA//////////8="/>
              </a:ext>
            </a:extLst>
          </p:cNvSpPr>
          <p:nvPr/>
        </p:nvSpPr>
        <p:spPr>
          <a:xfrm>
            <a:off x="617220" y="2674620"/>
            <a:ext cx="137160" cy="137160"/>
          </a:xfrm>
          <a:prstGeom prst="ellipse">
            <a:avLst/>
          </a:prstGeom>
          <a:solidFill>
            <a:schemeClr val="tx1"/>
          </a:solidFill>
          <a:ln w="12700" cap="flat" cmpd="sng" algn="ctr">
            <a:solidFill>
              <a:schemeClr val="tx1"/>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latin typeface="Calibri" pitchFamily="2" charset="0"/>
                <a:ea typeface="Open Sans" pitchFamily="0" charset="0"/>
                <a:cs typeface="Open Sans" pitchFamily="0" charset="0"/>
              </a:defRPr>
            </a:pPr>
          </a:p>
        </p:txBody>
      </p:sp>
      <p:sp>
        <p:nvSpPr>
          <p:cNvPr id="6" name="Oval 25"/>
          <p:cNvSpPr>
            <a:extLst>
              <a:ext uri="smNativeData">
                <pr:smNativeData xmlns:pr="smNativeData" val="SMDATA_13_b2CvXRMAAAAlAAAAZgAAAA0AAAAAkAAAAEgAAACQAAAASAAAAAAAAAABAAAAAAAAAAEAAABQAAAAAAAAAAAA8D8AAAAAAADwPwAAAAAAAOA/AAAAAAAA4D8AAAAAAADgPwAAAAAAAOA/AAAAAAAA4D8AAAAAAADgPwAAAAAAAOA/AAAAAAAA4D8CAAAAjAAAAAEAAAAAAAAAAAAACf///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E6ZGUMAAAAEAAAAAAAAAAAAAAAAAAAAAAAAAAeAAAAaAAAAAAAAAAAAAAAAAAAAAAAAAAAAAAAECcAABAnAAAAAAAAAAAAAAAAAAAAAAAAAAAAAAAAAAAAAAAAAAAAABQAAAAAAAAAwMD/AAAAAABkAAAAMgAAAAAAAABkAAAAAAAAAH9/fwAKAAAAHwAAAFQAAAAAAAACAAAAAQAAAAAAAAAAAAAAAAAAAAAAAAAAAAAAAAAAAAAAAAAAAAAAAn9/fwAAAAADzMzMAMDA/wB/f38AAAAAAAAAAAAAAAAAAAAAAAAAAAAhAAAAGAAAABQAAABkEQAAdBAAADwSAABMEQAAEAAAACYAAAAIAAAA//////////8="/>
              </a:ext>
            </a:extLst>
          </p:cNvSpPr>
          <p:nvPr/>
        </p:nvSpPr>
        <p:spPr>
          <a:xfrm>
            <a:off x="2827020" y="2674620"/>
            <a:ext cx="137160" cy="137160"/>
          </a:xfrm>
          <a:prstGeom prst="ellipse">
            <a:avLst/>
          </a:prstGeom>
          <a:solidFill>
            <a:schemeClr val="tx1"/>
          </a:solidFill>
          <a:ln w="12700" cap="flat" cmpd="sng" algn="ctr">
            <a:solidFill>
              <a:schemeClr val="tx1"/>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latin typeface="Calibri" pitchFamily="2" charset="0"/>
                <a:ea typeface="Open Sans" pitchFamily="0" charset="0"/>
                <a:cs typeface="Open Sans" pitchFamily="0" charset="0"/>
              </a:defRPr>
            </a:pPr>
          </a:p>
        </p:txBody>
      </p:sp>
      <p:sp>
        <p:nvSpPr>
          <p:cNvPr id="7" name="Oval 26"/>
          <p:cNvSpPr>
            <a:extLst>
              <a:ext uri="smNativeData">
                <pr:smNativeData xmlns:pr="smNativeData" val="SMDATA_13_b2CvXRMAAAAlAAAAZgAAAA0AAAAAkAAAAEgAAACQAAAASAAAAAAAAAABAAAAAAAAAAEAAABQAAAAAAAAAAAA8D8AAAAAAADwPwAAAAAAAOA/AAAAAAAA4D8AAAAAAADgPwAAAAAAAOA/AAAAAAAA4D8AAAAAAADgPwAAAAAAAOA/AAAAAAAA4D8CAAAAjAAAAAEAAAAAAAAAAAAACf///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BwaXQMAAAAEAAAAAAAAAAAAAAAAAAAAAAAAAAeAAAAaAAAAAAAAAAAAAAAAAAAAAAAAAAAAAAAECcAABAnAAAAAAAAAAAAAAAAAAAAAAAAAAAAAAAAAAAAAAAAAAAAABQAAAAAAAAAwMD/AAAAAABkAAAAMgAAAAAAAABkAAAAAAAAAH9/fwAKAAAAHwAAAFQAAAAAAAACAAAAAQAAAAAAAAAAAAAAAAAAAAAAAAAAAAAAAAAAAAAAAAAAAAAAAn9/fwAAAAADzMzMAMDA/wB/f38AAAAAAAAAAAAAAAAAAAAAAAAAAAAhAAAAGAAAABQAAAD8HgAAdBAAANQfAABMEQAAEAAAACYAAAAIAAAA//////////8="/>
              </a:ext>
            </a:extLst>
          </p:cNvSpPr>
          <p:nvPr/>
        </p:nvSpPr>
        <p:spPr>
          <a:xfrm>
            <a:off x="5036820" y="2674620"/>
            <a:ext cx="137160" cy="137160"/>
          </a:xfrm>
          <a:prstGeom prst="ellipse">
            <a:avLst/>
          </a:prstGeom>
          <a:solidFill>
            <a:schemeClr val="tx1"/>
          </a:solidFill>
          <a:ln w="12700" cap="flat" cmpd="sng" algn="ctr">
            <a:solidFill>
              <a:schemeClr val="tx1"/>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latin typeface="Calibri" pitchFamily="2" charset="0"/>
                <a:ea typeface="Open Sans" pitchFamily="0" charset="0"/>
                <a:cs typeface="Open Sans" pitchFamily="0" charset="0"/>
              </a:defRPr>
            </a:pPr>
          </a:p>
        </p:txBody>
      </p:sp>
      <p:sp>
        <p:nvSpPr>
          <p:cNvPr id="8" name="Oval 27"/>
          <p:cNvSpPr>
            <a:extLst>
              <a:ext uri="smNativeData">
                <pr:smNativeData xmlns:pr="smNativeData" val="SMDATA_13_b2CvXRMAAAAlAAAAZgAAAA0AAAAAkAAAAEgAAACQAAAASAAAAAAAAAABAAAAAAAAAAEAAABQAAAAAAAAAAAA8D8AAAAAAADwPwAAAAAAAOA/AAAAAAAA4D8AAAAAAADgPwAAAAAAAOA/AAAAAAAA4D8AAAAAAADgPwAAAAAAAOA/AAAAAAAA4D8CAAAAjAAAAAEAAAAAAAAAAAAACf///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hhcnMMAAAAEAAAAAAAAAAAAAAAAAAAAAAAAAAeAAAAaAAAAAAAAAAAAAAAAAAAAAAAAAAAAAAAECcAABAnAAAAAAAAAAAAAAAAAAAAAAAAAAAAAAAAAAAAAAAAAAAAABQAAAAAAAAAwMD/AAAAAABkAAAAMgAAAAAAAABkAAAAAAAAAH9/fwAKAAAAHwAAAFQAAAAAAAACAAAAAQAAAAAAAAAAAAAAAAAAAAAAAAAAAAAAAAAAAAAAAAAAAAAAAn9/fwAAAAADzMzMAMDA/wB/f38AAAAAAAAAAAAAAAAAAAAAAAAAAAAhAAAAGAAAABQAAACULAAAdBAAAGwtAABMEQAAEAAAACYAAAAIAAAA//////////8="/>
              </a:ext>
            </a:extLst>
          </p:cNvSpPr>
          <p:nvPr/>
        </p:nvSpPr>
        <p:spPr>
          <a:xfrm>
            <a:off x="7246620" y="2674620"/>
            <a:ext cx="137160" cy="137160"/>
          </a:xfrm>
          <a:prstGeom prst="ellipse">
            <a:avLst/>
          </a:prstGeom>
          <a:solidFill>
            <a:schemeClr val="tx1"/>
          </a:solidFill>
          <a:ln w="12700" cap="flat" cmpd="sng" algn="ctr">
            <a:solidFill>
              <a:schemeClr val="tx1"/>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latin typeface="Calibri" pitchFamily="2" charset="0"/>
                <a:ea typeface="Open Sans" pitchFamily="0" charset="0"/>
                <a:cs typeface="Open Sans" pitchFamily="0" charset="0"/>
              </a:defRPr>
            </a:pPr>
          </a:p>
        </p:txBody>
      </p:sp>
      <p:sp>
        <p:nvSpPr>
          <p:cNvPr id="9" name="Oval 28"/>
          <p:cNvSpPr>
            <a:extLst>
              <a:ext uri="smNativeData">
                <pr:smNativeData xmlns:pr="smNativeData" val="SMDATA_13_b2CvXRMAAAAlAAAAZgAAAA0AAAAAkAAAAEgAAACQAAAASAAAAAAAAAABAAAAAAAAAAEAAABQAAAAAAAAAAAA8D8AAAAAAADwPwAAAAAAAOA/AAAAAAAA4D8AAAAAAADgPwAAAAAAAOA/AAAAAAAA4D8AAAAAAADgPwAAAAAAAOA/AAAAAAAA4D8CAAAAjAAAAAEAAAAAAAAAAAAACf///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DAzMDUMAAAAEAAAAAAAAAAAAAAAAAAAAAAAAAAeAAAAaAAAAAAAAAAAAAAAAAAAAAAAAAAAAAAAECcAABAnAAAAAAAAAAAAAAAAAAAAAAAAAAAAAAAAAAAAAAAAAAAAABQAAAAAAAAAwMD/AAAAAABkAAAAMgAAAAAAAABkAAAAAAAAAH9/fwAKAAAAHwAAAFQAAAAAAAACAAAAAQAAAAAAAAAAAAAAAAAAAAAAAAAAAAAAAAAAAAAAAAAAAAAAAn9/fwAAAAADzMzMAMDA/wB/f38AAAAAAAAAAAAAAAAAAAAAAAAAAAAhAAAAGAAAABQAAAAsOgAAdBAAAAQ7AABMEQAAEAAAACYAAAAIAAAA//////////8="/>
              </a:ext>
            </a:extLst>
          </p:cNvSpPr>
          <p:nvPr/>
        </p:nvSpPr>
        <p:spPr>
          <a:xfrm>
            <a:off x="9456420" y="2674620"/>
            <a:ext cx="137160" cy="137160"/>
          </a:xfrm>
          <a:prstGeom prst="ellipse">
            <a:avLst/>
          </a:prstGeom>
          <a:solidFill>
            <a:schemeClr val="tx1"/>
          </a:solidFill>
          <a:ln w="12700" cap="flat" cmpd="sng" algn="ctr">
            <a:solidFill>
              <a:schemeClr val="tx1"/>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latin typeface="Calibri" pitchFamily="2" charset="0"/>
                <a:ea typeface="Open Sans" pitchFamily="0" charset="0"/>
                <a:cs typeface="Open Sans" pitchFamily="0" charset="0"/>
              </a:defRPr>
            </a:pPr>
          </a:p>
        </p:txBody>
      </p:sp>
      <p:sp>
        <p:nvSpPr>
          <p:cNvPr id="10"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EQAAqAwAANYaAACjEQAAEAAAACYAAAAIAAAABYEAAAAAAAA="/>
              </a:ext>
            </a:extLst>
          </p:cNvSpPr>
          <p:nvPr>
            <p:ph idx="18"/>
          </p:nvPr>
        </p:nvSpPr>
        <p:spPr>
          <a:xfrm>
            <a:off x="2895600" y="2057400"/>
            <a:ext cx="1466850" cy="809625"/>
          </a:xfrm>
          <a:prstGeom prst="rect">
            <a:avLst/>
          </a:prstGeom>
        </p:spPr>
        <p:txBody>
          <a:bodyPr vert="horz" wrap="square" lIns="0" tIns="45720" rIns="91440" bIns="45720" numCol="1" spcCol="215900" anchor="t">
            <a:prstTxWarp prst="textNoShape">
              <a:avLst/>
            </a:prstTxWarp>
          </a:bodyPr>
          <a:lstStyle>
            <a:lvl1pPr marL="0" indent="0" algn="l">
              <a:lnSpc>
                <a:spcPct val="100000"/>
              </a:lnSpc>
              <a:buNone/>
              <a:defRPr lang="en-us" sz="1600">
                <a:latin typeface="Proxima Nova Black"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a:t>
            </a:r>
          </a:p>
        </p:txBody>
      </p:sp>
      <p:sp>
        <p:nvSpPr>
          <p:cNvPr id="11" name="ТекстСлайда4"/>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3HwAAqAwAAH0oAACjEQAAEAAAACYAAAAIAAAABYEAAAAAAAA="/>
              </a:ext>
            </a:extLst>
          </p:cNvSpPr>
          <p:nvPr>
            <p:ph idx="19"/>
          </p:nvPr>
        </p:nvSpPr>
        <p:spPr>
          <a:xfrm>
            <a:off x="5114925" y="2057400"/>
            <a:ext cx="1466850" cy="809625"/>
          </a:xfrm>
          <a:prstGeom prst="rect">
            <a:avLst/>
          </a:prstGeom>
        </p:spPr>
        <p:txBody>
          <a:bodyPr vert="horz" wrap="square" lIns="0" tIns="45720" rIns="91440" bIns="45720" numCol="1" spcCol="215900" anchor="t">
            <a:prstTxWarp prst="textNoShape">
              <a:avLst/>
            </a:prstTxWarp>
          </a:bodyPr>
          <a:lstStyle>
            <a:lvl1pPr marL="0" indent="0" algn="l">
              <a:lnSpc>
                <a:spcPct val="100000"/>
              </a:lnSpc>
              <a:buNone/>
              <a:defRPr lang="en-us" sz="1600">
                <a:latin typeface="Proxima Nova Black"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a:t>
            </a:r>
          </a:p>
        </p:txBody>
      </p:sp>
      <p:sp>
        <p:nvSpPr>
          <p:cNvPr id="12"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LQAAqAwAAAY2AACjEQAAEAAAACYAAAAIAAAABYEAAAAAAAA="/>
              </a:ext>
            </a:extLst>
          </p:cNvSpPr>
          <p:nvPr>
            <p:ph idx="20"/>
          </p:nvPr>
        </p:nvSpPr>
        <p:spPr>
          <a:xfrm>
            <a:off x="7315200" y="2057400"/>
            <a:ext cx="1466850" cy="809625"/>
          </a:xfrm>
          <a:prstGeom prst="rect">
            <a:avLst/>
          </a:prstGeom>
        </p:spPr>
        <p:txBody>
          <a:bodyPr vert="horz" wrap="square" lIns="0" tIns="45720" rIns="91440" bIns="45720" numCol="1" spcCol="215900" anchor="t">
            <a:prstTxWarp prst="textNoShape">
              <a:avLst/>
            </a:prstTxWarp>
          </a:bodyPr>
          <a:lstStyle>
            <a:lvl1pPr marL="0" indent="0" algn="l">
              <a:lnSpc>
                <a:spcPct val="100000"/>
              </a:lnSpc>
              <a:buNone/>
              <a:defRPr lang="en-us" sz="1600">
                <a:latin typeface="Proxima Nova Black"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a:t>
            </a:r>
          </a:p>
        </p:txBody>
      </p:sp>
      <p:sp>
        <p:nvSpPr>
          <p:cNvPr id="13" name="ТекстСлайда5"/>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nOgAAxgwAAK1DAADBEQAAEAAAACYAAAAIAAAABYEAAAAAAAA="/>
              </a:ext>
            </a:extLst>
          </p:cNvSpPr>
          <p:nvPr>
            <p:ph idx="21"/>
          </p:nvPr>
        </p:nvSpPr>
        <p:spPr>
          <a:xfrm>
            <a:off x="9534525" y="2076450"/>
            <a:ext cx="1466850" cy="809625"/>
          </a:xfrm>
          <a:prstGeom prst="rect">
            <a:avLst/>
          </a:prstGeom>
        </p:spPr>
        <p:txBody>
          <a:bodyPr vert="horz" wrap="square" lIns="0" tIns="45720" rIns="91440" bIns="45720" numCol="1" spcCol="215900" anchor="t">
            <a:prstTxWarp prst="textNoShape">
              <a:avLst/>
            </a:prstTxWarp>
          </a:bodyPr>
          <a:lstStyle>
            <a:lvl1pPr marL="0" indent="0" algn="l">
              <a:lnSpc>
                <a:spcPct val="100000"/>
              </a:lnSpc>
              <a:buNone/>
              <a:defRPr lang="en-us" sz="1600">
                <a:latin typeface="Proxima Nova Black"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a:t>
            </a:r>
          </a:p>
        </p:txBody>
      </p:sp>
      <p:sp>
        <p:nvSpPr>
          <p:cNvPr id="14"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7RIAAGgQAADuIAAAEAAAACYAAAAIAAAABYEAAAAAAAA="/>
              </a:ext>
            </a:extLst>
          </p:cNvSpPr>
          <p:nvPr>
            <p:ph idx="12"/>
          </p:nvPr>
        </p:nvSpPr>
        <p:spPr>
          <a:xfrm>
            <a:off x="685800" y="3076575"/>
            <a:ext cx="1981200" cy="227647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a:t>
            </a:r>
          </a:p>
        </p:txBody>
      </p:sp>
      <p:sp>
        <p:nvSpPr>
          <p:cNvPr id="15" name="ТекстСлайда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EQAA7RIAAAAeAADuIAAAEAAAACYAAAAIAAAABYEAAAAAAAA="/>
              </a:ext>
            </a:extLst>
          </p:cNvSpPr>
          <p:nvPr>
            <p:ph idx="22"/>
          </p:nvPr>
        </p:nvSpPr>
        <p:spPr>
          <a:xfrm>
            <a:off x="2895600" y="3076575"/>
            <a:ext cx="1981200" cy="227647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a:t>
            </a:r>
          </a:p>
        </p:txBody>
      </p:sp>
      <p:sp>
        <p:nvSpPr>
          <p:cNvPr id="16" name="ТекстСлайда7"/>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3HwAA7RIAAKcrAADuIAAAEAAAACYAAAAIAAAABYEAAAAAAAA="/>
              </a:ext>
            </a:extLst>
          </p:cNvSpPr>
          <p:nvPr>
            <p:ph idx="23"/>
          </p:nvPr>
        </p:nvSpPr>
        <p:spPr>
          <a:xfrm>
            <a:off x="5114925" y="3076575"/>
            <a:ext cx="1981200" cy="227647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a:t>
            </a:r>
          </a:p>
        </p:txBody>
      </p:sp>
      <p:sp>
        <p:nvSpPr>
          <p:cNvPr id="17" name="ТекстСлайда3"/>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LQAA7RIAADA5AADuIAAAEAAAACYAAAAIAAAABYEAAAAAAAA="/>
              </a:ext>
            </a:extLst>
          </p:cNvSpPr>
          <p:nvPr>
            <p:ph idx="24"/>
          </p:nvPr>
        </p:nvSpPr>
        <p:spPr>
          <a:xfrm>
            <a:off x="7315200" y="3076575"/>
            <a:ext cx="1981200" cy="227647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a:t>
            </a:r>
          </a:p>
        </p:txBody>
      </p:sp>
      <p:sp>
        <p:nvSpPr>
          <p:cNvPr id="18" name="ТекстСлайда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JOgAA7RIAALlGAADuIAAAEAAAACYAAAAIAAAABYEAAAAAAAA="/>
              </a:ext>
            </a:extLst>
          </p:cNvSpPr>
          <p:nvPr>
            <p:ph idx="25"/>
          </p:nvPr>
        </p:nvSpPr>
        <p:spPr>
          <a:xfrm>
            <a:off x="9515475" y="3076575"/>
            <a:ext cx="1981200" cy="227647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a:t>
            </a:r>
          </a:p>
        </p:txBody>
      </p:sp>
    </p:spTree>
  </p:cSld>
  <p:clrMapOvr>
    <a:masterClrMapping/>
  </p:clrMapOvr>
</p:sldLayout>
</file>

<file path=ppt/slideLayouts/slideLayout2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PHOTO-RIGHT-LIGHT">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egq4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Nksc9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MwkAADAIQAAEAAAACYAAAAIAAAABYEAAAAAAAA="/>
              </a:ext>
            </a:extLst>
          </p:cNvSpPr>
          <p:nvPr>
            <p:ph idx="10"/>
          </p:nvPr>
        </p:nvSpPr>
        <p:spPr>
          <a:xfrm>
            <a:off x="685800" y="2057400"/>
            <a:ext cx="529590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Picture Placeholder 2"/>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DJgAAqAwAAMhGAADAIQAAEAAAACYAAAAIAAAAAYEAAAAAAAA="/>
              </a:ext>
            </a:extLst>
          </p:cNvSpPr>
          <p:nvPr>
            <p:ph type="pic" sz="quarter" idx="11"/>
          </p:nvPr>
        </p:nvSpPr>
        <p:spPr>
          <a:xfrm>
            <a:off x="6219825" y="2057400"/>
            <a:ext cx="5286375" cy="3429000"/>
          </a:xfrm>
          <a:prstGeom prst="rect">
            <a:avLst/>
          </a:prstGeom>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5" name="TextBox 21"/>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24.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blank" preserve="1">
  <p:cSld name="WIDE-PHOTO-LIGHT">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THE TITLE</a:t>
            </a:r>
          </a:p>
        </p:txBody>
      </p:sp>
      <p:sp>
        <p:nvSpPr>
          <p:cNvPr id="3" name="Picture Placeholder 3"/>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qAwAAABLAAAwKgAAEAAAACYAAAAIAAAAAYEAAAAAAAA="/>
              </a:ext>
            </a:extLst>
          </p:cNvSpPr>
          <p:nvPr>
            <p:ph type="pic" sz="quarter" idx="10"/>
          </p:nvPr>
        </p:nvSpPr>
        <p:spPr>
          <a:xfrm>
            <a:off x="0" y="2057400"/>
            <a:ext cx="12192000" cy="4800600"/>
          </a:xfrm>
          <a:prstGeom prst="rect">
            <a:avLst/>
          </a:prstGeom>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4" name="TextBox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25.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PHOTO-LEFT-LIGHT">
    <p:spTree>
      <p:nvGrpSpPr>
        <p:cNvPr id="1" name=""/>
        <p:cNvGrpSpPr/>
        <p:nvPr/>
      </p:nvGrpSpPr>
      <p:grpSpPr>
        <a:xfrm>
          <a:off x="0" y="0"/>
          <a:ext cx="0" cy="0"/>
          <a:chOff x="0" y="0"/>
          <a:chExt cx="0" cy="0"/>
        </a:xfrm>
      </p:grpSpPr>
      <p:sp>
        <p:nvSpPr>
          <p:cNvPr id="2"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0JgAA4BAAAMhGAADAIQAAEAAAACYAAAAIAAAABYEAAAAAAAA="/>
              </a:ext>
            </a:extLst>
          </p:cNvSpPr>
          <p:nvPr>
            <p:ph idx="12"/>
          </p:nvPr>
        </p:nvSpPr>
        <p:spPr>
          <a:xfrm>
            <a:off x="6210300" y="2743200"/>
            <a:ext cx="5295900" cy="27432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Title 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0JgAAcAgAAMhGAADgEAAAEAAAACYAAAAIAAAABYEAAAAAAAA="/>
              </a:ext>
            </a:extLst>
          </p:cNvSpPr>
          <p:nvPr>
            <p:ph type="title"/>
          </p:nvPr>
        </p:nvSpPr>
        <p:spPr>
          <a:xfrm>
            <a:off x="6210300" y="1371600"/>
            <a:ext cx="5295900" cy="1371600"/>
          </a:xfrm>
          <a:prstGeom prst="rect">
            <a:avLst/>
          </a:prstGeom>
        </p:spPr>
        <p:txBody>
          <a:bodyPr vert="horz" wrap="square" lIns="0" tIns="45720" rIns="91440" bIns="45720" numCol="1" spcCol="215900" anchor="t">
            <a:prstTxWarp prst="textNoShape">
              <a:avLst/>
            </a:prstTxWarp>
          </a:bodyPr>
          <a:lstStyle>
            <a:lvl1pPr>
              <a:lnSpc>
                <a:spcPct val="80000"/>
              </a:lnSpc>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4" name="Picture Placeholder 3"/>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JQgAAAwKgAAEAAAACYAAAAIAAAAAYEAAAAAAAA="/>
              </a:ext>
            </a:extLst>
          </p:cNvSpPr>
          <p:nvPr>
            <p:ph type="pic" sz="quarter" idx="13"/>
          </p:nvPr>
        </p:nvSpPr>
        <p:spPr>
          <a:xfrm>
            <a:off x="0" y="0"/>
            <a:ext cx="5295900" cy="6858000"/>
          </a:xfrm>
          <a:prstGeom prst="rect">
            <a:avLst/>
          </a:prstGeom>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5" name="TextBox 6"/>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26.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DESCRIPTION-PHOTO-RIGHT-LIGHT">
    <p:spTree>
      <p:nvGrpSpPr>
        <p:cNvPr id="1" name=""/>
        <p:cNvGrpSpPr/>
        <p:nvPr/>
      </p:nvGrpSpPr>
      <p:grpSpPr>
        <a:xfrm>
          <a:off x="0" y="0"/>
          <a:ext cx="0" cy="0"/>
          <a:chOff x="0" y="0"/>
          <a:chExt cx="0" cy="0"/>
        </a:xfrm>
      </p:grpSpPr>
      <p:sp>
        <p:nvSpPr>
          <p:cNvPr id="2" name="Title 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QgAAIwZAABHFAAAEAAAACYAAAAIAAAABYEAAAAAAAA="/>
              </a:ext>
            </a:extLst>
          </p:cNvSpPr>
          <p:nvPr>
            <p:ph type="title"/>
          </p:nvPr>
        </p:nvSpPr>
        <p:spPr>
          <a:xfrm>
            <a:off x="685800" y="1382395"/>
            <a:ext cx="3467100" cy="1913890"/>
          </a:xfrm>
          <a:prstGeom prst="rect">
            <a:avLst/>
          </a:prstGeom>
        </p:spPr>
        <p:txBody>
          <a:bodyPr vert="horz" wrap="square" lIns="0" tIns="45720" rIns="91440" bIns="45720" numCol="1" spcCol="215900" anchor="t">
            <a:prstTxWarp prst="textNoShape">
              <a:avLst/>
            </a:prstTxWarp>
          </a:bodyPr>
          <a:lstStyle>
            <a:lvl1pPr>
              <a:lnSpc>
                <a:spcPct val="80000"/>
              </a:lnSpc>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a:t>
            </a:r>
            <a:br/>
            <a:r>
              <a:t>BE</a:t>
            </a:r>
            <a:r>
              <a:rPr lang="uk-ua"/>
              <a:t> С</a:t>
            </a:r>
            <a:r>
              <a:t>APITA</a:t>
            </a:r>
            <a:br/>
            <a:r>
              <a:t>LIZED</a:t>
            </a:r>
          </a:p>
        </p:txBody>
      </p:sp>
      <p:sp>
        <p:nvSpPr>
          <p:cNvPr id="3" name="TextBox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
        <p:nvSpPr>
          <p:cNvPr id="4" name="Picture Placeholder 3"/>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GgAAcAgAAMhGAADAIQAAEAAAACYAAAAIAAAAAYEAAAAAAAA="/>
              </a:ext>
            </a:extLst>
          </p:cNvSpPr>
          <p:nvPr>
            <p:ph type="pic" sz="quarter" idx="14"/>
          </p:nvPr>
        </p:nvSpPr>
        <p:spPr>
          <a:xfrm>
            <a:off x="4381500" y="1371600"/>
            <a:ext cx="7124700" cy="4114800"/>
          </a:xfrm>
          <a:prstGeom prst="rect">
            <a:avLst/>
          </a:prstGeom>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5"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B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BUAAIwZAADAIQAAEAAAACYAAAAIAAAABYEAAAAAAAA="/>
              </a:ext>
            </a:extLst>
          </p:cNvSpPr>
          <p:nvPr>
            <p:ph idx="12"/>
          </p:nvPr>
        </p:nvSpPr>
        <p:spPr>
          <a:xfrm>
            <a:off x="685800" y="3429000"/>
            <a:ext cx="3467100" cy="20574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p:txBody>
      </p:sp>
    </p:spTree>
  </p:cSld>
  <p:clrMapOvr>
    <a:masterClrMapping/>
  </p:clrMapOvr>
</p:sldLayout>
</file>

<file path=ppt/slideLayouts/slideLayout2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WIDE-CHART-LIGHT">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TextBox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
        <p:nvSpPr>
          <p:cNvPr id="4" name="Chart Placeholder 4"/>
          <p:cNvSpPr txBox="1">
            <a:spLocks noGrp="1" noChangeArrowheads="1"/>
            <a:extLst>
              <a:ext uri="smNativeData">
                <pr:smNativeData xmlns:pr="smNativeData" val="SMDATA_13_b2CvXRMAAAAlAAAAEg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MhGAADAIQAAEAAAACYAAAAIAAAAgYEAAAAAAAA="/>
              </a:ext>
            </a:extLst>
          </p:cNvSpPr>
          <p:nvPr>
            <p:ph type="chart" sz="quarter" idx="11"/>
          </p:nvPr>
        </p:nvSpPr>
        <p:spPr>
          <a:xfrm>
            <a:off x="685800" y="2057400"/>
            <a:ext cx="10820400" cy="3429000"/>
          </a:xfrm>
          <a:prstGeom prst="rect">
            <a:avLst/>
          </a:prstGeom>
        </p:spPr>
        <p:txBody>
          <a:bodyPr vert="horz" wrap="square" lIns="91440" tIns="45720" rIns="91440" bIns="45720" numCol="1" spcCol="215900" anchor="ctr">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Tree>
  </p:cSld>
  <p:clrMapOvr>
    <a:masterClrMapping/>
  </p:clrMapOvr>
</p:sldLayout>
</file>

<file path=ppt/slideLayouts/slideLayout28.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CHART-LEFT-LIGHT">
    <p:spTree>
      <p:nvGrpSpPr>
        <p:cNvPr id="1" name=""/>
        <p:cNvGrpSpPr/>
        <p:nvPr/>
      </p:nvGrpSpPr>
      <p:grpSpPr>
        <a:xfrm>
          <a:off x="0" y="0"/>
          <a:ext cx="0" cy="0"/>
          <a:chOff x="0" y="0"/>
          <a:chExt cx="0" cy="0"/>
        </a:xfrm>
      </p:grpSpPr>
      <p:sp>
        <p:nvSpPr>
          <p:cNvPr id="2" name="Title 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QgAAIwZAABHFAAAEAAAACYAAAAIAAAABYEAAAAAAAA="/>
              </a:ext>
            </a:extLst>
          </p:cNvSpPr>
          <p:nvPr>
            <p:ph type="title"/>
          </p:nvPr>
        </p:nvSpPr>
        <p:spPr>
          <a:xfrm>
            <a:off x="685800" y="1382395"/>
            <a:ext cx="3467100" cy="1913890"/>
          </a:xfrm>
          <a:prstGeom prst="rect">
            <a:avLst/>
          </a:prstGeom>
        </p:spPr>
        <p:txBody>
          <a:bodyPr vert="horz" wrap="square" lIns="0" tIns="45720" rIns="91440" bIns="45720" numCol="1" spcCol="215900" anchor="t">
            <a:prstTxWarp prst="textNoShape">
              <a:avLst/>
            </a:prstTxWarp>
          </a:bodyPr>
          <a:lstStyle>
            <a:lvl1pPr>
              <a:lnSpc>
                <a:spcPct val="80000"/>
              </a:lnSpc>
              <a:defRPr lang="en-us" baseline="0">
                <a:latin typeface="Proxima Nova Black" pitchFamily="0" charset="0"/>
                <a:ea typeface="Calibri Light" pitchFamily="0" charset="0"/>
                <a:cs typeface="Calibri Light"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a:t>
            </a:r>
            <a:br/>
            <a:r>
              <a:t>BE CAPITA</a:t>
            </a:r>
            <a:br/>
            <a:r>
              <a:t>LIZED</a:t>
            </a:r>
          </a:p>
        </p:txBody>
      </p:sp>
      <p:sp>
        <p:nvSpPr>
          <p:cNvPr id="3" name="TextBox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
        <p:nvSpPr>
          <p:cNvPr id="4"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BUAAIwZAADAIQAAEAAAACYAAAAIAAAABYEAAAAAAAA="/>
              </a:ext>
            </a:extLst>
          </p:cNvSpPr>
          <p:nvPr>
            <p:ph idx="12"/>
          </p:nvPr>
        </p:nvSpPr>
        <p:spPr>
          <a:xfrm>
            <a:off x="685800" y="3429000"/>
            <a:ext cx="3467100" cy="20574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Calibri" pitchFamily="2" charset="0"/>
                <a:cs typeface="Calibri" pitchFamily="2" charset="0"/>
              </a:defRPr>
            </a:lvl1pPr>
            <a:lvl2pPr marL="457200" indent="0">
              <a:buNone/>
              <a:defRPr lang="en-us" sz="1800">
                <a:latin typeface="Open Sans" pitchFamily="0" charset="0"/>
                <a:ea typeface="Calibri" pitchFamily="2" charset="0"/>
                <a:cs typeface="Calibri" pitchFamily="2" charset="0"/>
              </a:defRPr>
            </a:lvl2pPr>
            <a:lvl3pPr marL="914400" indent="0">
              <a:buNone/>
              <a:defRPr lang="en-us" sz="1600">
                <a:latin typeface="Open Sans" pitchFamily="0" charset="0"/>
                <a:ea typeface="Calibri" pitchFamily="2" charset="0"/>
                <a:cs typeface="Calibri" pitchFamily="2" charset="0"/>
              </a:defRPr>
            </a:lvl3pPr>
            <a:lvl4pPr marL="1371600" indent="0">
              <a:buNone/>
              <a:defRPr lang="en-us" sz="1400">
                <a:latin typeface="Open Sans" pitchFamily="0" charset="0"/>
                <a:ea typeface="Calibri" pitchFamily="2" charset="0"/>
                <a:cs typeface="Calibri" pitchFamily="2" charset="0"/>
              </a:defRPr>
            </a:lvl4pPr>
            <a:lvl5pPr marL="1828800" indent="0">
              <a:buNone/>
              <a:defRPr lang="en-us" sz="1200">
                <a:latin typeface="Open Sans" pitchFamily="0" charset="0"/>
                <a:ea typeface="Calibri" pitchFamily="2" charset="0"/>
                <a:cs typeface="Calibri" pitchFamily="2" charset="0"/>
              </a:defRPr>
            </a:lvl5pPr>
            <a:lvl6pPr>
              <a:defRPr lang="en-us"/>
            </a:lvl6pPr>
            <a:lvl7pPr>
              <a:defRPr lang="en-us"/>
            </a:lvl7pPr>
            <a:lvl8pPr>
              <a:defRPr lang="en-us"/>
            </a:lvl8pPr>
            <a:lvl9pPr>
              <a:defRPr lang="en-us"/>
            </a:lvl9pPr>
          </a:lstStyle>
          <a:p>
            <a:pPr>
              <a:defRPr lang="en-us"/>
            </a:pPr>
            <a:r>
              <a:t>Click to edit the text </a:t>
            </a:r>
          </a:p>
        </p:txBody>
      </p:sp>
      <p:sp>
        <p:nvSpPr>
          <p:cNvPr id="5" name="Chart Placeholder 4"/>
          <p:cNvSpPr txBox="1">
            <a:spLocks noGrp="1" noChangeArrowheads="1"/>
            <a:extLst>
              <a:ext uri="smNativeData">
                <pr:smNativeData xmlns:pr="smNativeData" val="SMDATA_13_b2CvXRMAAAAlAAAAEg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GgAAcAgAAMhGAADAIQAAEAAAACYAAAAIAAAAgYEAAAAAAAA="/>
              </a:ext>
            </a:extLst>
          </p:cNvSpPr>
          <p:nvPr>
            <p:ph type="chart" sz="quarter" idx="13"/>
          </p:nvPr>
        </p:nvSpPr>
        <p:spPr>
          <a:xfrm>
            <a:off x="4381500" y="1371600"/>
            <a:ext cx="7124700" cy="4114800"/>
          </a:xfrm>
          <a:prstGeom prst="rect">
            <a:avLst/>
          </a:prstGeom>
        </p:spPr>
        <p:txBody>
          <a:bodyPr vert="horz" wrap="square" lIns="91440" tIns="45720" rIns="91440" bIns="45720" numCol="1" spcCol="215900" anchor="ctr">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EXT-ONE-COLUMN-DARK">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Dk2Nz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90IEM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MhGAADAIQAAEAAAACYAAAAIAAAABYEAAAAAAAA="/>
              </a:ext>
            </a:extLst>
          </p:cNvSpPr>
          <p:nvPr>
            <p:ph idx="10"/>
          </p:nvPr>
        </p:nvSpPr>
        <p:spPr>
          <a:xfrm>
            <a:off x="685800" y="2057400"/>
            <a:ext cx="1082040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Box 1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ICAgI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EXT-TWO-COLUMNS-DARK">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GM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A4kAADAIQAAEAAAACYAAAAIAAAABYEAAAAAAAA="/>
              </a:ext>
            </a:extLst>
          </p:cNvSpPr>
          <p:nvPr>
            <p:ph idx="10"/>
          </p:nvPr>
        </p:nvSpPr>
        <p:spPr>
          <a:xfrm>
            <a:off x="685800" y="2057400"/>
            <a:ext cx="517525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Fd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JgAAqAwAAMhGAADAIQAAEAAAACYAAAAIAAAABYEAAAAAAAA="/>
              </a:ext>
            </a:extLst>
          </p:cNvSpPr>
          <p:nvPr>
            <p:ph idx="11"/>
          </p:nvPr>
        </p:nvSpPr>
        <p:spPr>
          <a:xfrm>
            <a:off x="6330950" y="2057400"/>
            <a:ext cx="517525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Box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ICAgI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EXT-THREE-COLUMNS-DARK">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ICAgI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ICAgI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IwZAADAIQAAEAAAACYAAAAIAAAABYEAAAAAAAA="/>
              </a:ext>
            </a:extLst>
          </p:cNvSpPr>
          <p:nvPr>
            <p:ph idx="10"/>
          </p:nvPr>
        </p:nvSpPr>
        <p:spPr>
          <a:xfrm>
            <a:off x="685800" y="2057400"/>
            <a:ext cx="346710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ICAgI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XGgAAqAwAACkwAADAIQAAEAAAACYAAAAIAAAABYEAAAAAAAA="/>
              </a:ext>
            </a:extLst>
          </p:cNvSpPr>
          <p:nvPr>
            <p:ph idx="11"/>
          </p:nvPr>
        </p:nvSpPr>
        <p:spPr>
          <a:xfrm>
            <a:off x="4363085" y="2057400"/>
            <a:ext cx="346583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ТекстСлайда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ICAgI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0MQAAqAwAAMhGAADAIQAAEAAAACYAAAAIAAAABYEAAAAAAAA="/>
              </a:ext>
            </a:extLst>
          </p:cNvSpPr>
          <p:nvPr>
            <p:ph idx="12"/>
          </p:nvPr>
        </p:nvSpPr>
        <p:spPr>
          <a:xfrm>
            <a:off x="8039100" y="2057400"/>
            <a:ext cx="346710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TextBox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Bw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DESCRIPTION-SIDETEXT-DARK">
    <p:spTree>
      <p:nvGrpSpPr>
        <p:cNvPr id="1" name=""/>
        <p:cNvGrpSpPr/>
        <p:nvPr/>
      </p:nvGrpSpPr>
      <p:grpSpPr>
        <a:xfrm>
          <a:off x="0" y="0"/>
          <a:ext cx="0" cy="0"/>
          <a:chOff x="0" y="0"/>
          <a:chExt cx="0" cy="0"/>
        </a:xfrm>
      </p:grpSpPr>
      <p:sp>
        <p:nvSpPr>
          <p:cNvPr id="2"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0ADg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GgAAgQgAAMhGAADAIQAAEAAAACYAAAAIAAAABYEAAAAAAAA="/>
              </a:ext>
            </a:extLst>
          </p:cNvSpPr>
          <p:nvPr>
            <p:ph idx="12"/>
          </p:nvPr>
        </p:nvSpPr>
        <p:spPr>
          <a:xfrm>
            <a:off x="4381500" y="1382395"/>
            <a:ext cx="7124700" cy="410400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Title 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GMg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QgAAIwZAABHFAAAEAAAACYAAAAIAAAABYEAAAAAAAA="/>
              </a:ext>
            </a:extLst>
          </p:cNvSpPr>
          <p:nvPr>
            <p:ph type="title"/>
          </p:nvPr>
        </p:nvSpPr>
        <p:spPr>
          <a:xfrm>
            <a:off x="685800" y="1382395"/>
            <a:ext cx="3467100" cy="1913890"/>
          </a:xfrm>
          <a:prstGeom prst="rect">
            <a:avLst/>
          </a:prstGeom>
        </p:spPr>
        <p:txBody>
          <a:bodyPr vert="horz" wrap="square" lIns="0" tIns="45720" rIns="91440" bIns="45720" numCol="1" spcCol="215900" anchor="t">
            <a:prstTxWarp prst="textNoShape">
              <a:avLst/>
            </a:prstTxWarp>
          </a:bodyPr>
          <a:lstStyle>
            <a:lvl1pPr>
              <a:lnSpc>
                <a:spcPct val="80000"/>
              </a:lnSpc>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a:t>
            </a:r>
            <a:br/>
            <a:r>
              <a:t>BE CAPITA</a:t>
            </a:r>
            <a:br/>
            <a:r>
              <a:t>LIZED</a:t>
            </a:r>
          </a:p>
        </p:txBody>
      </p:sp>
      <p:sp>
        <p:nvSpPr>
          <p:cNvPr id="4"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Fd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BUAAIwZAADAIQAAEAAAACYAAAAIAAAABYEAAAAAAAA="/>
              </a:ext>
            </a:extLst>
          </p:cNvSpPr>
          <p:nvPr>
            <p:ph idx="13"/>
          </p:nvPr>
        </p:nvSpPr>
        <p:spPr>
          <a:xfrm>
            <a:off x="685800" y="3429000"/>
            <a:ext cx="3467100" cy="20574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600">
                <a:latin typeface="Proxima Nova Black"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p:txBody>
      </p:sp>
      <p:sp>
        <p:nvSpPr>
          <p:cNvPr id="5" name="TextBox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SIDETEXT-PROCESS-DARK">
    <p:spTree>
      <p:nvGrpSpPr>
        <p:cNvPr id="1" name=""/>
        <p:cNvGrpSpPr/>
        <p:nvPr/>
      </p:nvGrpSpPr>
      <p:grpSpPr>
        <a:xfrm>
          <a:off x="0" y="0"/>
          <a:ext cx="0" cy="0"/>
          <a:chOff x="0" y="0"/>
          <a:chExt cx="0" cy="0"/>
        </a:xfrm>
      </p:grpSpPr>
      <p:sp>
        <p:nvSpPr>
          <p:cNvPr id="2"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IXwjP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GgAAeQgAAMhGAAAYFQAAEAAAACYAAAAIAAAABYEAAAAAAAA="/>
              </a:ext>
            </a:extLst>
          </p:cNvSpPr>
          <p:nvPr>
            <p:ph idx="12"/>
          </p:nvPr>
        </p:nvSpPr>
        <p:spPr>
          <a:xfrm>
            <a:off x="4381500" y="1377315"/>
            <a:ext cx="7124700" cy="205168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Title 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B6fY74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QgAAIwZAAAYFQAAEAAAACYAAAAIAAAABYEAAAAAAAA="/>
              </a:ext>
            </a:extLst>
          </p:cNvSpPr>
          <p:nvPr>
            <p:ph type="title"/>
          </p:nvPr>
        </p:nvSpPr>
        <p:spPr>
          <a:xfrm>
            <a:off x="685800" y="1377315"/>
            <a:ext cx="3467100" cy="2051685"/>
          </a:xfrm>
          <a:prstGeom prst="rect">
            <a:avLst/>
          </a:prstGeom>
        </p:spPr>
        <p:txBody>
          <a:bodyPr vert="horz" wrap="square" lIns="0" tIns="45720" rIns="91440" bIns="45720" numCol="1" spcCol="215900" anchor="t">
            <a:prstTxWarp prst="textNoShape">
              <a:avLst/>
            </a:prstTxWarp>
          </a:bodyPr>
          <a:lstStyle>
            <a:lvl1pPr>
              <a:lnSpc>
                <a:spcPct val="80000"/>
              </a:lnSpc>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a:t>
            </a:r>
            <a:br/>
            <a:r>
              <a:t>BE CAPITA</a:t>
            </a:r>
            <a:br/>
            <a:r>
              <a:t>LIZED</a:t>
            </a:r>
          </a:p>
        </p:txBody>
      </p:sp>
      <p:sp>
        <p:nvSpPr>
          <p:cNvPr id="4" name="Oval 3"/>
          <p:cNvSpPr>
            <a:extLst>
              <a:ext uri="smNativeData">
                <pr:smNativeData xmlns:pr="smNativeData" val="SMDATA_13_b2CvXRMAAAAlAAAAZgAAAA0AAAAAkAAAAEgAAACQAAAASAAAAAAAAAABAAAAAAAAAAEAAABQAAAAAAAAAAAA8D8AAAAAAADw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BAAAAAAAAAD8/PwAt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EVvmOAMAAAAEAAAAAAAAAAAAAAAAAAAAAAAAAAeAAAAaAAAAAAAAAAAAAAAAAAAAAAAAAAAAAAAECcAABAnAAAAAAAAAAAAAAAAAAAAAAAAAAAAAAAAAAAAAAAAAAAAABQAAAAAAAAAwMD/AAAAAABkAAAAMgAAAAAAAABkAAAAAAAAAH9/fwAKAAAAHwAAAFQAAAAAsYgFAAAAAQAAAAAAAAAAAAAAAAAAAAAAAAAAAAAAAAAAAAAAAAAAPz8/AH9/fwAAAAADzMzMAMDA/wB/f38AAAAAAAAAAAAAAAAAAAAAAAAAAAAhAAAAGAAAABQAAAClBQAAYRYAAHoPAAA2IAAAEAAAACYAAAAIAAAA//////////8="/>
              </a:ext>
            </a:extLst>
          </p:cNvSpPr>
          <p:nvPr/>
        </p:nvSpPr>
        <p:spPr>
          <a:xfrm>
            <a:off x="917575" y="3637915"/>
            <a:ext cx="1598295" cy="1598295"/>
          </a:xfrm>
          <a:prstGeom prst="ellipse">
            <a:avLst/>
          </a:prstGeom>
          <a:noFill/>
          <a:ln w="28575" cap="flat" cmpd="sng" algn="ctr">
            <a:solidFill>
              <a:srgbClr val="3F3F3F"/>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defRPr>
            </a:pPr>
          </a:p>
        </p:txBody>
      </p:sp>
      <p:sp>
        <p:nvSpPr>
          <p:cNvPr id="5" name="Oval 11"/>
          <p:cNvSpPr>
            <a:extLst>
              <a:ext uri="smNativeData">
                <pr:smNativeData xmlns:pr="smNativeData" val="SMDATA_13_b2CvXRMAAAAlAAAAZgAAAA0AAAAAkAAAAEgAAACQAAAASAAAAAAAAAABAAAAAAAAAAEAAABQAAAAAAAAAAAA8D8AAAAAAADw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BAAAAAAAAAD8/PwAt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zPsRYMAAAAEAAAAAAAAAAAAAAAAAAAAAAAAAAeAAAAaAAAAAAAAAAAAAAAAAAAAAAAAAAAAAAAECcAABAnAAAAAAAAAAAAAAAAAAAAAAAAAAAAAAAAAAAAAAAAAAAAABQAAAAAAAAAwMD/AAAAAABkAAAAMgAAAAAAAABkAAAAAAAAAH9/fwAKAAAAHwAAAFQAAAAAsYgFAAAAAQAAAAAAAAAAAAAAAAAAAAAAAAAAAAAAAAAAAAAAAAAAPz8/AH9/fwAAAAADzMzMAMDA/wB/f38AAAAAAAAAAAAAAAAAAAAAAAAAAAAhAAAAGAAAABQAAAAnEwAAYRYAAPwcAAA2IAAAEAAAACYAAAAIAAAA//////////8="/>
              </a:ext>
            </a:extLst>
          </p:cNvSpPr>
          <p:nvPr/>
        </p:nvSpPr>
        <p:spPr>
          <a:xfrm>
            <a:off x="3113405" y="3637915"/>
            <a:ext cx="1598295" cy="1598295"/>
          </a:xfrm>
          <a:prstGeom prst="ellipse">
            <a:avLst/>
          </a:prstGeom>
          <a:noFill/>
          <a:ln w="28575" cap="flat" cmpd="sng" algn="ctr">
            <a:solidFill>
              <a:srgbClr val="3F3F3F"/>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defRPr>
            </a:pPr>
          </a:p>
        </p:txBody>
      </p:sp>
      <p:sp>
        <p:nvSpPr>
          <p:cNvPr id="6" name="Oval 12"/>
          <p:cNvSpPr>
            <a:extLst>
              <a:ext uri="smNativeData">
                <pr:smNativeData xmlns:pr="smNativeData" val="SMDATA_13_b2CvXRMAAAAlAAAAZgAAAA0AAAAAkAAAAEgAAACQAAAASAAAAAAAAAABAAAAAAAAAAEAAABQAAAAAAAAAAAA8D8AAAAAAADw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BAAAAAAAAAD8/PwAt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Pz8/AH9/fwAAAAADzMzMAMDA/wB/f38AAAAAAAAAAAAAAAAAAAAAAAAAAAAhAAAAGAAAABQAAACpIAAAYRYAAH4qAAA2IAAAEAAAACYAAAAIAAAA//////////8="/>
              </a:ext>
            </a:extLst>
          </p:cNvSpPr>
          <p:nvPr/>
        </p:nvSpPr>
        <p:spPr>
          <a:xfrm>
            <a:off x="5309235" y="3637915"/>
            <a:ext cx="1598295" cy="1598295"/>
          </a:xfrm>
          <a:prstGeom prst="ellipse">
            <a:avLst/>
          </a:prstGeom>
          <a:noFill/>
          <a:ln w="28575" cap="flat" cmpd="sng" algn="ctr">
            <a:solidFill>
              <a:srgbClr val="3F3F3F"/>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defRPr>
            </a:pPr>
          </a:p>
        </p:txBody>
      </p:sp>
      <p:sp>
        <p:nvSpPr>
          <p:cNvPr id="7" name="Oval 13"/>
          <p:cNvSpPr>
            <a:extLst>
              <a:ext uri="smNativeData">
                <pr:smNativeData xmlns:pr="smNativeData" val="SMDATA_13_b2CvXRMAAAAlAAAAZgAAAA0AAAAAkAAAAEgAAACQAAAASAAAAAAAAAABAAAAAAAAAAEAAABQAAAAAAAAAAAA8D8AAAAAAADw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BAAAAAAAAAD8/PwAt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Pz8/AH9/fwAAAAADzMzMAMDA/wB/f38AAAAAAAAAAAAAAAAAAAAAAAAAAAAhAAAAGAAAABQAAAAsLgAAYRYAAAA4AAA2IAAAEAAAACYAAAAIAAAA//////////8="/>
              </a:ext>
            </a:extLst>
          </p:cNvSpPr>
          <p:nvPr/>
        </p:nvSpPr>
        <p:spPr>
          <a:xfrm>
            <a:off x="7505700" y="3637915"/>
            <a:ext cx="1597660" cy="1598295"/>
          </a:xfrm>
          <a:prstGeom prst="ellipse">
            <a:avLst/>
          </a:prstGeom>
          <a:noFill/>
          <a:ln w="28575" cap="flat" cmpd="sng" algn="ctr">
            <a:solidFill>
              <a:srgbClr val="3F3F3F"/>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defRPr>
            </a:pPr>
          </a:p>
        </p:txBody>
      </p:sp>
      <p:sp>
        <p:nvSpPr>
          <p:cNvPr id="8" name="Oval 14"/>
          <p:cNvSpPr>
            <a:extLst>
              <a:ext uri="smNativeData">
                <pr:smNativeData xmlns:pr="smNativeData" val="SMDATA_13_b2CvXRMAAAAlAAAAZgAAAA0AAAAAkAAAAEgAAACQAAAASAAAAAAAAAABAAAAAAAAAAEAAABQAAAAAAAAAAAA8D8AAAAAAADw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BAAAAAAAAAD8/PwAt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Pz8/AH9/fwAAAAADzMzMAMDA/wB/f38AAAAAAAAAAAAAAAAAAAAAAAAAAAAhAAAAGAAAABQAAACuOwAAYRYAAIJFAAA2IAAAEAAAACYAAAAIAAAA//////////8="/>
              </a:ext>
            </a:extLst>
          </p:cNvSpPr>
          <p:nvPr/>
        </p:nvSpPr>
        <p:spPr>
          <a:xfrm>
            <a:off x="9701530" y="3637915"/>
            <a:ext cx="1597660" cy="1598295"/>
          </a:xfrm>
          <a:prstGeom prst="ellipse">
            <a:avLst/>
          </a:prstGeom>
          <a:noFill/>
          <a:ln w="28575" cap="flat" cmpd="sng" algn="ctr">
            <a:solidFill>
              <a:srgbClr val="3F3F3F"/>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defRPr>
            </a:pPr>
          </a:p>
        </p:txBody>
      </p:sp>
      <p:cxnSp>
        <p:nvCxnSpPr>
          <p:cNvPr id="9" name="Straight Arrow Connector 15"/>
          <p:cNvCxnSpPr>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FlZWQAeAAAAAQAAABQAAAAUAAAAFAAAAAEAAAAAAAAAZAAAAGQAAAADAAAAZAAAAJY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FBAoAIMAAAAEAAAAAAAAAAAAAAAAAAAAAAAAAAeAAAAaAAAAAAAAAAAAAAAAAAAAAAAAAAAAAAAECcAABAnAAAAAAAAAAAAAAAAAAAAAAAAAAAAAAAAAAAAAAAAAAAAABQAAAAAAAAAwMD/AAAAAABkAAAAMgAAAAAAAABkAAAAAAAAAH9/fwAKAAAAHwAAAFQAAAD///8AAAAAAQAAAAAAAAAAAAAAAAAAAAAAAAAAAAAAAAAAAAAAAAAAWVlZAH9/fwAAAAADzMzMAMDA/wB/f38AAAAAAAAAAAAAAAAAAAAAAAAAAAAhAAAAGAAAABQAAACcEAAASxsAAAQSAABMGwAAEAAAACYAAAAIAAAA//////////8="/>
              </a:ext>
            </a:extLst>
          </p:cNvCxnSpPr>
          <p:nvPr/>
        </p:nvCxnSpPr>
        <p:spPr>
          <a:xfrm rot="5400000">
            <a:off x="2813685" y="4323080"/>
            <a:ext cx="635" cy="228600"/>
          </a:xfrm>
          <a:prstGeom prst="straightConnector1">
            <a:avLst/>
          </a:prstGeom>
          <a:noFill/>
          <a:ln w="19050" cap="flat" cmpd="sng" algn="ctr">
            <a:solidFill>
              <a:srgbClr val="595959"/>
            </a:solidFill>
            <a:prstDash val="solid"/>
            <a:headEnd type="none"/>
            <a:tailEnd type="arrow" w="lg" len="med"/>
          </a:ln>
          <a:effectLst/>
        </p:spPr>
      </p:cxnSp>
      <p:cxnSp>
        <p:nvCxnSpPr>
          <p:cNvPr id="10" name="Straight Arrow Connector 16"/>
          <p:cNvCxnSpPr>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FlZWQAeAAAAAQAAABQAAAAUAAAAFAAAAAEAAAAAAAAAZAAAAGQAAAADAAAAZAAAAJY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F0ZXIMAAAAEAAAAAAAAAAAAAAAAAAAAAAAAAAeAAAAaAAAAAAAAAAAAAAAAAAAAAAAAAAAAAAAECcAABAnAAAAAAAAAAAAAAAAAAAAAAAAAAAAAAAAAAAAAAAAAAAAABQAAAAAAAAAwMD/AAAAAABkAAAAMgAAAAAAAABkAAAAAAAAAH9/fwAKAAAAHwAAAFQAAAD///8AAAAAAQAAAAAAAAAAAAAAAAAAAAAAAAAAAAAAAAAAAAAAAAAAWVlZAH9/fwAAAAADzMzMAMDA/wB/f38AAAAAAAAAAAAAAAAAAAAAAAAAAAAhAAAAGAAAABQAAAAfHgAASxsAAIcfAABMGwAAEAAAACYAAAAIAAAA//////////8="/>
              </a:ext>
            </a:extLst>
          </p:cNvCxnSpPr>
          <p:nvPr/>
        </p:nvCxnSpPr>
        <p:spPr>
          <a:xfrm rot="5400000">
            <a:off x="5010150" y="4323080"/>
            <a:ext cx="635" cy="228600"/>
          </a:xfrm>
          <a:prstGeom prst="straightConnector1">
            <a:avLst/>
          </a:prstGeom>
          <a:noFill/>
          <a:ln w="19050" cap="flat" cmpd="sng" algn="ctr">
            <a:solidFill>
              <a:srgbClr val="595959"/>
            </a:solidFill>
            <a:prstDash val="solid"/>
            <a:headEnd type="none"/>
            <a:tailEnd type="arrow" w="lg" len="med"/>
          </a:ln>
          <a:effectLst/>
        </p:spPr>
      </p:cxnSp>
      <p:cxnSp>
        <p:nvCxnSpPr>
          <p:cNvPr id="11" name="Straight Arrow Connector 17"/>
          <p:cNvCxnSpPr>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FlZWQAeAAAAAQAAABQAAAAUAAAAFAAAAAEAAAAAAAAAZAAAAGQAAAADAAAAZAAAAJY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V0byAMAAAAEAAAAAAAAAAAAAAAAAAAAAAAAAAeAAAAaAAAAAAAAAAAAAAAAAAAAAAAAAAAAAAAECcAABAnAAAAAAAAAAAAAAAAAAAAAAAAAAAAAAAAAAAAAAAAAAAAABQAAAAAAAAAwMD/AAAAAABkAAAAMgAAAAAAAABkAAAAAAAAAH9/fwAKAAAAHwAAAFQAAAD///8AAAAAAQAAAAAAAAAAAAAAAAAAAAAAAAAAAAAAAAAAAAAAAAAAWVlZAH9/fwAAAAADzMzMAMDA/wB/f38AAAAAAAAAAAAAAAAAAAAAAAAAAAAhAAAAGAAAABQAAAChKwAASxsAAAktAABMGwAAEAAAACYAAAAIAAAA//////////8="/>
              </a:ext>
            </a:extLst>
          </p:cNvCxnSpPr>
          <p:nvPr/>
        </p:nvCxnSpPr>
        <p:spPr>
          <a:xfrm rot="5400000">
            <a:off x="7205980" y="4323080"/>
            <a:ext cx="635" cy="228600"/>
          </a:xfrm>
          <a:prstGeom prst="straightConnector1">
            <a:avLst/>
          </a:prstGeom>
          <a:noFill/>
          <a:ln w="19050" cap="flat" cmpd="sng" algn="ctr">
            <a:solidFill>
              <a:srgbClr val="595959"/>
            </a:solidFill>
            <a:prstDash val="solid"/>
            <a:headEnd type="none"/>
            <a:tailEnd type="arrow" w="lg" len="med"/>
          </a:ln>
          <a:effectLst/>
        </p:spPr>
      </p:cxnSp>
      <p:cxnSp>
        <p:nvCxnSpPr>
          <p:cNvPr id="12" name="Straight Arrow Connector 18"/>
          <p:cNvCxnSpPr>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FlZWQAeAAAAAQAAABQAAAAUAAAAFAAAAAEAAAAAAAAAZAAAAGQAAAADAAAAZAAAAJY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cgS28MAAAAEAAAAAAAAAAAAAAAAAAAAAAAAAAeAAAAaAAAAAAAAAAAAAAAAAAAAAAAAAAAAAAAECcAABAnAAAAAAAAAAAAAAAAAAAAAAAAAAAAAAAAAAAAAAAAAAAAABQAAAAAAAAAwMD/AAAAAABkAAAAMgAAAAAAAABkAAAAAAAAAH9/fwAKAAAAHwAAAFQAAAD///8AAAAAAQAAAAAAAAAAAAAAAAAAAAAAAAAAAAAAAAAAAAAAAAAAWVlZAH9/fwAAAAADzMzMAMDA/wB/f38AAAAAAAAAAAAAAAAAAAAAAAAAAAAhAAAAGAAAABQAAAAjOQAASxsAAIs6AABMGwAAEAAAACYAAAAIAAAA//////////8="/>
              </a:ext>
            </a:extLst>
          </p:cNvCxnSpPr>
          <p:nvPr/>
        </p:nvCxnSpPr>
        <p:spPr>
          <a:xfrm rot="5400000">
            <a:off x="9401810" y="4323080"/>
            <a:ext cx="635" cy="228600"/>
          </a:xfrm>
          <a:prstGeom prst="straightConnector1">
            <a:avLst/>
          </a:prstGeom>
          <a:noFill/>
          <a:ln w="19050" cap="flat" cmpd="sng" algn="ctr">
            <a:solidFill>
              <a:srgbClr val="595959"/>
            </a:solidFill>
            <a:prstDash val="solid"/>
            <a:headEnd type="none"/>
            <a:tailEnd type="arrow" w="lg" len="med"/>
          </a:ln>
          <a:effectLst/>
        </p:spPr>
      </p:cxnSp>
      <p:sp>
        <p:nvSpPr>
          <p:cNvPr id="13" name="ТекстСлайда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uBgAA2xgAALsOAADXHQAAEAAAACYAAAAIAAAABYEAAAAAAAA="/>
              </a:ext>
            </a:extLst>
          </p:cNvSpPr>
          <p:nvPr>
            <p:ph idx="13"/>
          </p:nvPr>
        </p:nvSpPr>
        <p:spPr>
          <a:xfrm>
            <a:off x="1045210" y="4040505"/>
            <a:ext cx="1349375" cy="810260"/>
          </a:xfrm>
          <a:prstGeom prst="rect">
            <a:avLst/>
          </a:prstGeom>
        </p:spPr>
        <p:txBody>
          <a:bodyPr vert="horz" wrap="square" lIns="0" tIns="45720" rIns="91440" bIns="45720" numCol="1" spcCol="215900" anchor="t">
            <a:prstTxWarp prst="textNoShape">
              <a:avLst/>
            </a:prstTxWarp>
          </a:bodyPr>
          <a:lstStyle>
            <a:lvl1pPr marL="0" indent="0" algn="ctr">
              <a:lnSpc>
                <a:spcPct val="100000"/>
              </a:lnSpc>
              <a:buNone/>
              <a:defRPr lang="en-us" sz="1600">
                <a:latin typeface="Proxima Nova Black"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p:txBody>
      </p:sp>
      <p:sp>
        <p:nvSpPr>
          <p:cNvPr id="14"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6EwAA2xgAAEgcAADXHQAAEAAAACYAAAAIAAAABYEAAAAAAAA="/>
              </a:ext>
            </a:extLst>
          </p:cNvSpPr>
          <p:nvPr>
            <p:ph idx="14"/>
          </p:nvPr>
        </p:nvSpPr>
        <p:spPr>
          <a:xfrm>
            <a:off x="3247390" y="4040505"/>
            <a:ext cx="1350010" cy="810260"/>
          </a:xfrm>
          <a:prstGeom prst="rect">
            <a:avLst/>
          </a:prstGeom>
        </p:spPr>
        <p:txBody>
          <a:bodyPr vert="horz" wrap="square" lIns="0" tIns="45720" rIns="91440" bIns="45720" numCol="1" spcCol="215900" anchor="t">
            <a:prstTxWarp prst="textNoShape">
              <a:avLst/>
            </a:prstTxWarp>
          </a:bodyPr>
          <a:lstStyle>
            <a:lvl1pPr marL="0" indent="0" algn="ctr">
              <a:lnSpc>
                <a:spcPct val="100000"/>
              </a:lnSpc>
              <a:buNone/>
              <a:defRPr lang="en-us" sz="1600">
                <a:latin typeface="Proxima Nova Black"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p:txBody>
      </p:sp>
      <p:sp>
        <p:nvSpPr>
          <p:cNvPr id="15" name="ТекстСлайда3"/>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xpZG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IQAA2xgAALspAADXHQAAEAAAACYAAAAIAAAABYEAAAAAAAA="/>
              </a:ext>
            </a:extLst>
          </p:cNvSpPr>
          <p:nvPr>
            <p:ph idx="15"/>
          </p:nvPr>
        </p:nvSpPr>
        <p:spPr>
          <a:xfrm>
            <a:off x="5433695" y="4040505"/>
            <a:ext cx="1350010" cy="810260"/>
          </a:xfrm>
          <a:prstGeom prst="rect">
            <a:avLst/>
          </a:prstGeom>
        </p:spPr>
        <p:txBody>
          <a:bodyPr vert="horz" wrap="square" lIns="0" tIns="45720" rIns="91440" bIns="45720" numCol="1" spcCol="215900" anchor="t">
            <a:prstTxWarp prst="textNoShape">
              <a:avLst/>
            </a:prstTxWarp>
          </a:bodyPr>
          <a:lstStyle>
            <a:lvl1pPr marL="0" indent="0" algn="ctr">
              <a:lnSpc>
                <a:spcPct val="100000"/>
              </a:lnSpc>
              <a:buNone/>
              <a:defRPr lang="en-us" sz="1600">
                <a:latin typeface="Proxima Nova Black"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p:txBody>
      </p:sp>
      <p:sp>
        <p:nvSpPr>
          <p:cNvPr id="16" name="ТекстСлайда4"/>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HNlPS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gAA2xgAAEw3AADXHQAAEAAAACYAAAAIAAAABYEAAAAAAAA="/>
              </a:ext>
            </a:extLst>
          </p:cNvSpPr>
          <p:nvPr>
            <p:ph idx="16"/>
          </p:nvPr>
        </p:nvSpPr>
        <p:spPr>
          <a:xfrm>
            <a:off x="7639050" y="4040505"/>
            <a:ext cx="1350010" cy="810260"/>
          </a:xfrm>
          <a:prstGeom prst="rect">
            <a:avLst/>
          </a:prstGeom>
        </p:spPr>
        <p:txBody>
          <a:bodyPr vert="horz" wrap="square" lIns="0" tIns="45720" rIns="91440" bIns="45720" numCol="1" spcCol="215900" anchor="t">
            <a:prstTxWarp prst="textNoShape">
              <a:avLst/>
            </a:prstTxWarp>
          </a:bodyPr>
          <a:lstStyle>
            <a:lvl1pPr marL="0" indent="0" algn="ctr">
              <a:lnSpc>
                <a:spcPct val="100000"/>
              </a:lnSpc>
              <a:buNone/>
              <a:defRPr lang="en-us" sz="1600">
                <a:latin typeface="Proxima Nova Black"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p:txBody>
      </p:sp>
      <p:sp>
        <p:nvSpPr>
          <p:cNvPr id="17"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V0PS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xPAAA2xgAAL9EAADXHQAAEAAAACYAAAAIAAAABYEAAAAAAAA="/>
              </a:ext>
            </a:extLst>
          </p:cNvSpPr>
          <p:nvPr>
            <p:ph idx="17"/>
          </p:nvPr>
        </p:nvSpPr>
        <p:spPr>
          <a:xfrm>
            <a:off x="9825355" y="4040505"/>
            <a:ext cx="1350010" cy="810260"/>
          </a:xfrm>
          <a:prstGeom prst="rect">
            <a:avLst/>
          </a:prstGeom>
        </p:spPr>
        <p:txBody>
          <a:bodyPr vert="horz" wrap="square" lIns="0" tIns="45720" rIns="91440" bIns="45720" numCol="1" spcCol="215900" anchor="t">
            <a:prstTxWarp prst="textNoShape">
              <a:avLst/>
            </a:prstTxWarp>
          </a:bodyPr>
          <a:lstStyle>
            <a:lvl1pPr marL="0" indent="0" algn="ctr">
              <a:lnSpc>
                <a:spcPct val="100000"/>
              </a:lnSpc>
              <a:buNone/>
              <a:defRPr lang="en-us" sz="1600">
                <a:latin typeface="Proxima Nova Black"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p:txBody>
      </p:sp>
      <p:sp>
        <p:nvSpPr>
          <p:cNvPr id="18" name="TextBox 2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NOdlM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TIMELINE-DARK">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VmUl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D4NAACjEQAAEAAAACYAAAAIAAAABYEAAAAAAAA="/>
              </a:ext>
            </a:extLst>
          </p:cNvSpPr>
          <p:nvPr>
            <p:ph idx="13"/>
          </p:nvPr>
        </p:nvSpPr>
        <p:spPr>
          <a:xfrm>
            <a:off x="685800" y="2057400"/>
            <a:ext cx="1466850" cy="809625"/>
          </a:xfrm>
          <a:prstGeom prst="rect">
            <a:avLst/>
          </a:prstGeom>
        </p:spPr>
        <p:txBody>
          <a:bodyPr vert="horz" wrap="square" lIns="0" tIns="45720" rIns="91440" bIns="45720" numCol="1" spcCol="215900" anchor="t">
            <a:prstTxWarp prst="textNoShape">
              <a:avLst/>
            </a:prstTxWarp>
          </a:bodyPr>
          <a:lstStyle>
            <a:lvl1pPr marL="0" indent="0" algn="l">
              <a:lnSpc>
                <a:spcPct val="100000"/>
              </a:lnSpc>
              <a:buNone/>
              <a:defRPr lang="en-us" sz="1600">
                <a:latin typeface="Proxima Nova Black"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a:t>
            </a:r>
          </a:p>
        </p:txBody>
      </p:sp>
      <p:sp>
        <p:nvSpPr>
          <p:cNvPr id="3"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GM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4" name="Straight Connector 5"/>
          <p:cNvSpPr>
            <a:extLst>
              <a:ext uri="smNativeData">
                <pr:smNativeData xmlns:pr="smNativeData" val="SMDATA_13_b2CvXR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FlZWQAe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cgS28MAAAAEAAAAAAAAAAAAAAAAAAAAAAAAAAeAAAAaAAAAAAAAAAAAAAAAAAAAAAAAAAAAAAAECcAABAnAAAAAAAAAAAAAAAAAAAAAAAAAAAAAAAAAAAAAAAAAAAAABQAAAAAAAAAwMD/AAAAAABkAAAAMgAAAAAAAABkAAAAAAAAAH9/fwAKAAAAHwAAAFQAAAD///8AAAAAAQAAAAAAAAAAAAAAAAAAAAAAAAAAAAAAAAAAAAAAAAAAWVlZAH9/fwAAAAADzMzMAMDA/wB/f38AAAAAAAAAAAAAAAAAAAAAAAAAAAAhAAAAGAAAABQAAADT////4BAAADNLAADgEAAAEAAAACYAAAAIAAAA//////////8="/>
              </a:ext>
            </a:extLst>
          </p:cNvSpPr>
          <p:nvPr/>
        </p:nvSpPr>
        <p:spPr>
          <a:xfrm>
            <a:off x="-28575" y="2743200"/>
            <a:ext cx="12252960" cy="0"/>
          </a:xfrm>
          <a:prstGeom prst="line">
            <a:avLst/>
          </a:prstGeom>
          <a:noFill/>
          <a:ln w="19050" cap="flat" cmpd="sng" algn="ctr">
            <a:solidFill>
              <a:srgbClr val="595959"/>
            </a:solidFill>
            <a:prstDash val="solid"/>
            <a:headEnd type="none"/>
            <a:tailEnd type="none"/>
          </a:ln>
          <a:effectLst/>
        </p:spPr>
      </p:sp>
      <p:sp>
        <p:nvSpPr>
          <p:cNvPr id="5" name="Oval 6"/>
          <p:cNvSpPr>
            <a:extLst>
              <a:ext uri="smNativeData">
                <pr:smNativeData xmlns:pr="smNativeData" val="SMDATA_13_b2CvXRMAAAAlAAAAZgAAAA0AAAAAkAAAAEgAAACQAAAASAAAAAAAAAABAAAAAAAAAAEAAABQAAAAAAAAAAAA8D8AAAAAAADwPwAAAAAAAOA/AAAAAAAA4D8AAAAAAADgPwAAAAAAAOA/AAAAAAAA4D8AAAAAAADgPwAAAAAAAOA/AAAAAAAA4D8CAAAAjAAAAAEAAAAAAAAAWVlZAAAAAAgAAAAAAAAAAAAAAAAAAAAAAAAAAAAAAAAAAAAAZAAAAAEAAABAAAAAAAAAAAAAAAAAAAAAAAAAAAAAAAAAAAAAAAAAAAAAAAAAAAAAAAAAAAAAAAAAAAAAAAAAAAAAAAAAAAAAAAAAAAAAAAAAAAAAAAAAAAAAAAAAAAAAFAAAADwAAAABAAAAAAAAAFlZWQA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BAFBAAMAAAAEAAAAAAAAAAAAAAAAAAAAAAAAAAeAAAAaAAAAAAAAAAAAAAAAAAAAAAAAAAAAAAAECcAABAnAAAAAAAAAAAAAAAAAAAAAAAAAAAAAAAAAAAAAAAAAAAAABQAAAAAAAAAwMD/AAAAAABkAAAAMgAAAAAAAABkAAAAAAAAAH9/fwAKAAAAHwAAAFQAAABZWVkAAAAAAQAAAAAAAAAAAAAAAAAAAAAAAAAAAAAAAAAAAAAAAAAAWVlZAH9/fwAAAAADzMzMAMDA/wB/f38AAAAAAAAAAAAAAAAAAAAAAAAAAAAhAAAAGAAAABQAAADMAwAAdBAAAKQEAABMEQAAEAAAACYAAAAIAAAA//////////8="/>
              </a:ext>
            </a:extLst>
          </p:cNvSpPr>
          <p:nvPr/>
        </p:nvSpPr>
        <p:spPr>
          <a:xfrm>
            <a:off x="617220" y="2674620"/>
            <a:ext cx="137160" cy="137160"/>
          </a:xfrm>
          <a:prstGeom prst="ellipse">
            <a:avLst/>
          </a:prstGeom>
          <a:solidFill>
            <a:srgbClr val="595959"/>
          </a:solidFill>
          <a:ln w="12700" cap="flat" cmpd="sng" algn="ctr">
            <a:solidFill>
              <a:srgbClr val="595959"/>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defRPr>
            </a:pPr>
          </a:p>
        </p:txBody>
      </p:sp>
      <p:sp>
        <p:nvSpPr>
          <p:cNvPr id="6" name="Oval 25"/>
          <p:cNvSpPr>
            <a:extLst>
              <a:ext uri="smNativeData">
                <pr:smNativeData xmlns:pr="smNativeData" val="SMDATA_13_b2CvXRMAAAAlAAAAZgAAAA0AAAAAkAAAAEgAAACQAAAASAAAAAAAAAABAAAAAAAAAAEAAABQAAAAAAAAAAAA8D8AAAAAAADwPwAAAAAAAOA/AAAAAAAA4D8AAAAAAADgPwAAAAAAAOA/AAAAAAAA4D8AAAAAAADgPwAAAAAAAOA/AAAAAAAA4D8CAAAAjAAAAAEAAAAAAAAAWVlZAAAAAAgAAAAAAAAAAAAAAAAAAAAAAAAAAAAAAAAAAAAAZAAAAAEAAABAAAAAAAAAAAAAAAAAAAAAAAAAAAAAAAAAAAAAAAAAAAAAAAAAAAAAAAAAAAAAAAAAAAAAAAAAAAAAAAAAAAAAAAAAAAAAAAAAAAAAAAAAAAAAAAAAAAAAFAAAADwAAAABAAAAAAAAAFlZWQA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DxhOnIMAAAAEAAAAAAAAAAAAAAAAAAAAAAAAAAeAAAAaAAAAAAAAAAAAAAAAAAAAAAAAAAAAAAAECcAABAnAAAAAAAAAAAAAAAAAAAAAAAAAAAAAAAAAAAAAAAAAAAAABQAAAAAAAAAwMD/AAAAAABkAAAAMgAAAAAAAABkAAAAAAAAAH9/fwAKAAAAHwAAAFQAAABZWVkAAAAAAQAAAAAAAAAAAAAAAAAAAAAAAAAAAAAAAAAAAAAAAAAAWVlZAH9/fwAAAAADzMzMAMDA/wB/f38AAAAAAAAAAAAAAAAAAAAAAAAAAAAhAAAAGAAAABQAAABkEQAAdBAAADwSAABMEQAAEAAAACYAAAAIAAAA//////////8="/>
              </a:ext>
            </a:extLst>
          </p:cNvSpPr>
          <p:nvPr/>
        </p:nvSpPr>
        <p:spPr>
          <a:xfrm>
            <a:off x="2827020" y="2674620"/>
            <a:ext cx="137160" cy="137160"/>
          </a:xfrm>
          <a:prstGeom prst="ellipse">
            <a:avLst/>
          </a:prstGeom>
          <a:solidFill>
            <a:srgbClr val="595959"/>
          </a:solidFill>
          <a:ln w="12700" cap="flat" cmpd="sng" algn="ctr">
            <a:solidFill>
              <a:srgbClr val="595959"/>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defRPr>
            </a:pPr>
          </a:p>
        </p:txBody>
      </p:sp>
      <p:sp>
        <p:nvSpPr>
          <p:cNvPr id="7" name="Oval 26"/>
          <p:cNvSpPr>
            <a:extLst>
              <a:ext uri="smNativeData">
                <pr:smNativeData xmlns:pr="smNativeData" val="SMDATA_13_b2CvXRMAAAAlAAAAZgAAAA0AAAAAkAAAAEgAAACQAAAASAAAAAAAAAABAAAAAAAAAAEAAABQAAAAAAAAAAAA8D8AAAAAAADwPwAAAAAAAOA/AAAAAAAA4D8AAAAAAADgPwAAAAAAAOA/AAAAAAAA4D8AAAAAAADgPwAAAAAAAOA/AAAAAAAA4D8CAAAAjAAAAAEAAAAAAAAAWVlZAAAAAAgAAAAAAAAAAAAAAAAAAAAAAAAAAAAAAAAAAAAAZAAAAAEAAABAAAAAAAAAAAAAAAAAAAAAAAAAAAAAAAAAAAAAAAAAAAAAAAAAAAAAAAAAAAAAAAAAAAAAAAAAAAAAAAAAAAAAAAAAAAAAAAAAAAAAAAAAAAAAAAAAAAAAFAAAADwAAAABAAAAAAAAAFlZWQA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DE0OmMMAAAAEAAAAAAAAAAAAAAAAAAAAAAAAAAeAAAAaAAAAAAAAAAAAAAAAAAAAAAAAAAAAAAAECcAABAnAAAAAAAAAAAAAAAAAAAAAAAAAAAAAAAAAAAAAAAAAAAAABQAAAAAAAAAwMD/AAAAAABkAAAAMgAAAAAAAABkAAAAAAAAAH9/fwAKAAAAHwAAAFQAAABZWVkAAAAAAQAAAAAAAAAAAAAAAAAAAAAAAAAAAAAAAAAAAAAAAAAAWVlZAH9/fwAAAAADzMzMAMDA/wB/f38AAAAAAAAAAAAAAAAAAAAAAAAAAAAhAAAAGAAAABQAAAD8HgAAdBAAANQfAABMEQAAEAAAACYAAAAIAAAA//////////8="/>
              </a:ext>
            </a:extLst>
          </p:cNvSpPr>
          <p:nvPr/>
        </p:nvSpPr>
        <p:spPr>
          <a:xfrm>
            <a:off x="5036820" y="2674620"/>
            <a:ext cx="137160" cy="137160"/>
          </a:xfrm>
          <a:prstGeom prst="ellipse">
            <a:avLst/>
          </a:prstGeom>
          <a:solidFill>
            <a:srgbClr val="595959"/>
          </a:solidFill>
          <a:ln w="12700" cap="flat" cmpd="sng" algn="ctr">
            <a:solidFill>
              <a:srgbClr val="595959"/>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defRPr>
            </a:pPr>
          </a:p>
        </p:txBody>
      </p:sp>
      <p:sp>
        <p:nvSpPr>
          <p:cNvPr id="8" name="Oval 27"/>
          <p:cNvSpPr>
            <a:extLst>
              <a:ext uri="smNativeData">
                <pr:smNativeData xmlns:pr="smNativeData" val="SMDATA_13_b2CvXRMAAAAlAAAAZgAAAA0AAAAAkAAAAEgAAACQAAAASAAAAAAAAAABAAAAAAAAAAEAAABQAAAAAAAAAAAA8D8AAAAAAADwPwAAAAAAAOA/AAAAAAAA4D8AAAAAAADgPwAAAAAAAOA/AAAAAAAA4D8AAAAAAADgPwAAAAAAAOA/AAAAAAAA4D8CAAAAjAAAAAEAAAAAAAAAWVlZAAAAAAgAAAAAAAAAAAAAAAAAAAAAAAAAAAAAAAAAAAAAZAAAAAEAAABAAAAAAAAAAAAAAAAAAAAAAAAAAAAAAAAAAAAAAAAAAAAAAAAAAAAAAAAAAAAAAAAAAAAAAAAAAAAAAAAAAAAAAAAAAAAAAAAAAAAAAAAAAAAAAAAAAAAAFAAAADwAAAABAAAAAAAAAFlZWQA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DpjbHIMAAAAEAAAAAAAAAAAAAAAAAAAAAAAAAAeAAAAaAAAAAAAAAAAAAAAAAAAAAAAAAAAAAAAECcAABAnAAAAAAAAAAAAAAAAAAAAAAAAAAAAAAAAAAAAAAAAAAAAABQAAAAAAAAAwMD/AAAAAABkAAAAMgAAAAAAAABkAAAAAAAAAH9/fwAKAAAAHwAAAFQAAABZWVkAAAAAAQAAAAAAAAAAAAAAAAAAAAAAAAAAAAAAAAAAAAAAAAAAWVlZAH9/fwAAAAADzMzMAMDA/wB/f38AAAAAAAAAAAAAAAAAAAAAAAAAAAAhAAAAGAAAABQAAACULAAAdBAAAGwtAABMEQAAEAAAACYAAAAIAAAA//////////8="/>
              </a:ext>
            </a:extLst>
          </p:cNvSpPr>
          <p:nvPr/>
        </p:nvSpPr>
        <p:spPr>
          <a:xfrm>
            <a:off x="7246620" y="2674620"/>
            <a:ext cx="137160" cy="137160"/>
          </a:xfrm>
          <a:prstGeom prst="ellipse">
            <a:avLst/>
          </a:prstGeom>
          <a:solidFill>
            <a:srgbClr val="595959"/>
          </a:solidFill>
          <a:ln w="12700" cap="flat" cmpd="sng" algn="ctr">
            <a:solidFill>
              <a:srgbClr val="595959"/>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defRPr>
            </a:pPr>
          </a:p>
        </p:txBody>
      </p:sp>
      <p:sp>
        <p:nvSpPr>
          <p:cNvPr id="9" name="Oval 28"/>
          <p:cNvSpPr>
            <a:extLst>
              <a:ext uri="smNativeData">
                <pr:smNativeData xmlns:pr="smNativeData" val="SMDATA_13_b2CvXRMAAAAlAAAAZgAAAA0AAAAAkAAAAEgAAACQAAAASAAAAAAAAAABAAAAAAAAAAEAAABQAAAAAAAAAAAA8D8AAAAAAADwPwAAAAAAAOA/AAAAAAAA4D8AAAAAAADgPwAAAAAAAOA/AAAAAAAA4D8AAAAAAADgPwAAAAAAAOA/AAAAAAAA4D8CAAAAjAAAAAEAAAAAAAAAWVlZAAAAAAgAAAAAAAAAAAAAAAAAAAAAAAAAAAAAAAAAAAAAZAAAAAEAAABAAAAAAAAAAAAAAAAAAAAAAAAAAAAAAAAAAAAAAAAAAAAAAAAAAAAAAAAAAAAAAAAAAAAAAAAAAAAAAAAAAAAAAAAAAAAAAAAAAAAAAAAAAAAAAAAAAAAAFAAAADwAAAABAAAAAAAAAFlZWQA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RHdWkMAAAAEAAAAAAAAAAAAAAAAAAAAAAAAAAeAAAAaAAAAAAAAAAAAAAAAAAAAAAAAAAAAAAAECcAABAnAAAAAAAAAAAAAAAAAAAAAAAAAAAAAAAAAAAAAAAAAAAAABQAAAAAAAAAwMD/AAAAAABkAAAAMgAAAAAAAABkAAAAAAAAAH9/fwAKAAAAHwAAAFQAAABZWVkAAAAAAQAAAAAAAAAAAAAAAAAAAAAAAAAAAAAAAAAAAAAAAAAAWVlZAH9/fwAAAAADzMzMAMDA/wB/f38AAAAAAAAAAAAAAAAAAAAAAAAAAAAhAAAAGAAAABQAAAAsOgAAdBAAAAQ7AABMEQAAEAAAACYAAAAIAAAA//////////8="/>
              </a:ext>
            </a:extLst>
          </p:cNvSpPr>
          <p:nvPr/>
        </p:nvSpPr>
        <p:spPr>
          <a:xfrm>
            <a:off x="9456420" y="2674620"/>
            <a:ext cx="137160" cy="137160"/>
          </a:xfrm>
          <a:prstGeom prst="ellipse">
            <a:avLst/>
          </a:prstGeom>
          <a:solidFill>
            <a:srgbClr val="595959"/>
          </a:solidFill>
          <a:ln w="12700" cap="flat" cmpd="sng" algn="ctr">
            <a:solidFill>
              <a:srgbClr val="595959"/>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defRPr>
            </a:pPr>
          </a:p>
        </p:txBody>
      </p:sp>
      <p:sp>
        <p:nvSpPr>
          <p:cNvPr id="10" name="ТекстСлайда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EQAAqAwAANYaAACjEQAAEAAAACYAAAAIAAAABYEAAAAAAAA="/>
              </a:ext>
            </a:extLst>
          </p:cNvSpPr>
          <p:nvPr>
            <p:ph idx="18"/>
          </p:nvPr>
        </p:nvSpPr>
        <p:spPr>
          <a:xfrm>
            <a:off x="2895600" y="2057400"/>
            <a:ext cx="1466850" cy="809625"/>
          </a:xfrm>
          <a:prstGeom prst="rect">
            <a:avLst/>
          </a:prstGeom>
        </p:spPr>
        <p:txBody>
          <a:bodyPr vert="horz" wrap="square" lIns="0" tIns="45720" rIns="91440" bIns="45720" numCol="1" spcCol="215900" anchor="t">
            <a:prstTxWarp prst="textNoShape">
              <a:avLst/>
            </a:prstTxWarp>
          </a:bodyPr>
          <a:lstStyle>
            <a:lvl1pPr marL="0" indent="0" algn="l">
              <a:lnSpc>
                <a:spcPct val="100000"/>
              </a:lnSpc>
              <a:buNone/>
              <a:defRPr lang="en-us" sz="1600">
                <a:latin typeface="Proxima Nova Black"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a:t>
            </a:r>
          </a:p>
        </p:txBody>
      </p:sp>
      <p:sp>
        <p:nvSpPr>
          <p:cNvPr id="11"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3HwAAqAwAAH0oAACjEQAAEAAAACYAAAAIAAAABYEAAAAAAAA="/>
              </a:ext>
            </a:extLst>
          </p:cNvSpPr>
          <p:nvPr>
            <p:ph idx="19"/>
          </p:nvPr>
        </p:nvSpPr>
        <p:spPr>
          <a:xfrm>
            <a:off x="5114925" y="2057400"/>
            <a:ext cx="1466850" cy="809625"/>
          </a:xfrm>
          <a:prstGeom prst="rect">
            <a:avLst/>
          </a:prstGeom>
        </p:spPr>
        <p:txBody>
          <a:bodyPr vert="horz" wrap="square" lIns="0" tIns="45720" rIns="91440" bIns="45720" numCol="1" spcCol="215900" anchor="t">
            <a:prstTxWarp prst="textNoShape">
              <a:avLst/>
            </a:prstTxWarp>
          </a:bodyPr>
          <a:lstStyle>
            <a:lvl1pPr marL="0" indent="0" algn="l">
              <a:lnSpc>
                <a:spcPct val="100000"/>
              </a:lnSpc>
              <a:buNone/>
              <a:defRPr lang="en-us" sz="1600">
                <a:latin typeface="Proxima Nova Black"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a:t>
            </a:r>
          </a:p>
        </p:txBody>
      </p:sp>
      <p:sp>
        <p:nvSpPr>
          <p:cNvPr id="12" name="ТекстСлайда4"/>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LQAAqAwAAAY2AACjEQAAEAAAACYAAAAIAAAABYEAAAAAAAA="/>
              </a:ext>
            </a:extLst>
          </p:cNvSpPr>
          <p:nvPr>
            <p:ph idx="20"/>
          </p:nvPr>
        </p:nvSpPr>
        <p:spPr>
          <a:xfrm>
            <a:off x="7315200" y="2057400"/>
            <a:ext cx="1466850" cy="809625"/>
          </a:xfrm>
          <a:prstGeom prst="rect">
            <a:avLst/>
          </a:prstGeom>
        </p:spPr>
        <p:txBody>
          <a:bodyPr vert="horz" wrap="square" lIns="0" tIns="45720" rIns="91440" bIns="45720" numCol="1" spcCol="215900" anchor="t">
            <a:prstTxWarp prst="textNoShape">
              <a:avLst/>
            </a:prstTxWarp>
          </a:bodyPr>
          <a:lstStyle>
            <a:lvl1pPr marL="0" indent="0" algn="l">
              <a:lnSpc>
                <a:spcPct val="100000"/>
              </a:lnSpc>
              <a:buNone/>
              <a:defRPr lang="en-us" sz="1600">
                <a:latin typeface="Proxima Nova Black"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a:t>
            </a:r>
          </a:p>
        </p:txBody>
      </p:sp>
      <p:sp>
        <p:nvSpPr>
          <p:cNvPr id="13" name="ТекстСлайда7"/>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Jdfzq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nOgAAxgwAAK1DAADBEQAAEAAAACYAAAAIAAAABYEAAAAAAAA="/>
              </a:ext>
            </a:extLst>
          </p:cNvSpPr>
          <p:nvPr>
            <p:ph idx="21"/>
          </p:nvPr>
        </p:nvSpPr>
        <p:spPr>
          <a:xfrm>
            <a:off x="9534525" y="2076450"/>
            <a:ext cx="1466850" cy="809625"/>
          </a:xfrm>
          <a:prstGeom prst="rect">
            <a:avLst/>
          </a:prstGeom>
        </p:spPr>
        <p:txBody>
          <a:bodyPr vert="horz" wrap="square" lIns="0" tIns="45720" rIns="91440" bIns="45720" numCol="1" spcCol="215900" anchor="t">
            <a:prstTxWarp prst="textNoShape">
              <a:avLst/>
            </a:prstTxWarp>
          </a:bodyPr>
          <a:lstStyle>
            <a:lvl1pPr marL="0" indent="0" algn="l">
              <a:lnSpc>
                <a:spcPct val="100000"/>
              </a:lnSpc>
              <a:buNone/>
              <a:defRPr lang="en-us" sz="1600">
                <a:latin typeface="Proxima Nova Black"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a:t>
            </a:r>
          </a:p>
        </p:txBody>
      </p:sp>
      <p:sp>
        <p:nvSpPr>
          <p:cNvPr id="14" name="ТекстСлайда5"/>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IzAB8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7RIAAGgQAADuIAAAEAAAACYAAAAIAAAABYEAAAAAAAA="/>
              </a:ext>
            </a:extLst>
          </p:cNvSpPr>
          <p:nvPr>
            <p:ph idx="12"/>
          </p:nvPr>
        </p:nvSpPr>
        <p:spPr>
          <a:xfrm>
            <a:off x="685800" y="3076575"/>
            <a:ext cx="1981200" cy="227647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a:t>
            </a:r>
          </a:p>
        </p:txBody>
      </p:sp>
      <p:sp>
        <p:nvSpPr>
          <p:cNvPr id="15"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DM0Ii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EQAA7RIAAAAeAADuIAAAEAAAACYAAAAIAAAABYEAAAAAAAA="/>
              </a:ext>
            </a:extLst>
          </p:cNvSpPr>
          <p:nvPr>
            <p:ph idx="22"/>
          </p:nvPr>
        </p:nvSpPr>
        <p:spPr>
          <a:xfrm>
            <a:off x="2895600" y="3076575"/>
            <a:ext cx="1981200" cy="227647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a:t>
            </a:r>
          </a:p>
        </p:txBody>
      </p:sp>
      <p:sp>
        <p:nvSpPr>
          <p:cNvPr id="16" name="ТекстСлайда2"/>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HNwPjw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3HwAA7RIAAKcrAADuIAAAEAAAACYAAAAIAAAABYEAAAAAAAA="/>
              </a:ext>
            </a:extLst>
          </p:cNvSpPr>
          <p:nvPr>
            <p:ph idx="23"/>
          </p:nvPr>
        </p:nvSpPr>
        <p:spPr>
          <a:xfrm>
            <a:off x="5114925" y="3076575"/>
            <a:ext cx="1981200" cy="227647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a:t>
            </a:r>
          </a:p>
        </p:txBody>
      </p:sp>
      <p:sp>
        <p:nvSpPr>
          <p:cNvPr id="17"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D0iNjg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LQAA7RIAADA5AADuIAAAEAAAACYAAAAIAAAABYEAAAAAAAA="/>
              </a:ext>
            </a:extLst>
          </p:cNvSpPr>
          <p:nvPr>
            <p:ph idx="24"/>
          </p:nvPr>
        </p:nvSpPr>
        <p:spPr>
          <a:xfrm>
            <a:off x="7315200" y="3076575"/>
            <a:ext cx="1981200" cy="227647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a:t>
            </a:r>
          </a:p>
        </p:txBody>
      </p:sp>
      <p:sp>
        <p:nvSpPr>
          <p:cNvPr id="18" name="ТекстСлайда3"/>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DAyMDQ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JOgAA7RIAALlGAADuIAAAEAAAACYAAAAIAAAABYEAAAAAAAA="/>
              </a:ext>
            </a:extLst>
          </p:cNvSpPr>
          <p:nvPr>
            <p:ph idx="25"/>
          </p:nvPr>
        </p:nvSpPr>
        <p:spPr>
          <a:xfrm>
            <a:off x="9515475" y="3076575"/>
            <a:ext cx="1981200" cy="2276475"/>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14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a:t>
            </a:r>
          </a:p>
        </p:txBody>
      </p:sp>
      <p:sp>
        <p:nvSpPr>
          <p:cNvPr id="19" name="TextBox 3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HA6c3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PHOTO-RIGHT-DARK">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gAC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OAQAAMhGAABwCAAAEAAAACYAAAAIAAAABYEAAAAAAAA="/>
              </a:ext>
            </a:extLst>
          </p:cNvSpPr>
          <p:nvPr>
            <p:ph type="title"/>
          </p:nvPr>
        </p:nvSpPr>
        <p:spPr>
          <a:xfrm>
            <a:off x="685800" y="685800"/>
            <a:ext cx="10820400" cy="685800"/>
          </a:xfrm>
          <a:prstGeom prst="rect">
            <a:avLst/>
          </a:prstGeom>
        </p:spPr>
        <p:txBody>
          <a:bodyPr vert="horz" wrap="square" lIns="0" tIns="45720" rIns="91440" bIns="45720" numCol="1" spcCol="215900" anchor="t">
            <a:prstTxWarp prst="textNoShape">
              <a:avLst/>
            </a:prstTxWarp>
          </a:bodyPr>
          <a:lstStyle>
            <a:lvl1pPr>
              <a:defRPr lang="en-us" baseline="0">
                <a:latin typeface="Proxima Nova Black" pitchFamily="0" charset="0"/>
                <a:ea typeface="Proxima Nova Black" pitchFamily="0" charset="0"/>
                <a:cs typeface="Proxima Nova Black"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TITLE TO BE CAPITALIZED</a:t>
            </a:r>
          </a:p>
        </p:txBody>
      </p:sp>
      <p:sp>
        <p:nvSpPr>
          <p:cNvPr id="3" name="Text Placeholder 6"/>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DpleHQ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MwkAADAIQAAEAAAACYAAAAIAAAABYEAAAAAAAA="/>
              </a:ext>
            </a:extLst>
          </p:cNvSpPr>
          <p:nvPr>
            <p:ph idx="10"/>
          </p:nvPr>
        </p:nvSpPr>
        <p:spPr>
          <a:xfrm>
            <a:off x="685800" y="2057400"/>
            <a:ext cx="5295900" cy="3429000"/>
          </a:xfrm>
          <a:prstGeom prst="rect">
            <a:avLst/>
          </a:prstGeom>
        </p:spPr>
        <p:txBody>
          <a:bodyPr vert="horz" wrap="square" lIns="0" tIns="45720" rIns="91440" bIns="45720" numCol="1" spcCol="215900" anchor="t">
            <a:prstTxWarp prst="textNoShape">
              <a:avLst/>
            </a:prstTxWarp>
          </a:bodyPr>
          <a:lstStyle>
            <a:lvl1pPr marL="0" indent="0">
              <a:lnSpc>
                <a:spcPct val="100000"/>
              </a:lnSpc>
              <a:buNone/>
              <a:defRPr lang="en-us" sz="2000">
                <a:latin typeface="Open Sans" pitchFamily="0" charset="0"/>
                <a:ea typeface="Open Sans" pitchFamily="0" charset="0"/>
                <a:cs typeface="Open Sans" pitchFamily="0" charset="0"/>
              </a:defRPr>
            </a:lvl1pPr>
            <a:lvl2pPr marL="457200" indent="0">
              <a:buNone/>
              <a:defRPr lang="en-us" sz="1800">
                <a:latin typeface="Open Sans" pitchFamily="0" charset="0"/>
                <a:ea typeface="Open Sans" pitchFamily="0" charset="0"/>
                <a:cs typeface="Open Sans" pitchFamily="0" charset="0"/>
              </a:defRPr>
            </a:lvl2pPr>
            <a:lvl3pPr marL="914400" indent="0">
              <a:buNone/>
              <a:defRPr lang="en-us" sz="1600">
                <a:latin typeface="Open Sans" pitchFamily="0" charset="0"/>
                <a:ea typeface="Open Sans" pitchFamily="0" charset="0"/>
                <a:cs typeface="Open Sans" pitchFamily="0" charset="0"/>
              </a:defRPr>
            </a:lvl3pPr>
            <a:lvl4pPr marL="1371600" indent="0">
              <a:buNone/>
              <a:defRPr lang="en-us" sz="1400">
                <a:latin typeface="Open Sans" pitchFamily="0" charset="0"/>
                <a:ea typeface="Open Sans" pitchFamily="0" charset="0"/>
                <a:cs typeface="Open Sans" pitchFamily="0" charset="0"/>
              </a:defRPr>
            </a:lvl4pPr>
            <a:lvl5pPr marL="1828800" indent="0">
              <a:buNone/>
              <a:defRPr lang="en-us" sz="1200">
                <a:latin typeface="Open Sans" pitchFamily="0" charset="0"/>
                <a:ea typeface="Open Sans" pitchFamily="0" charset="0"/>
                <a:cs typeface="Open Sans" pitchFamily="0" charset="0"/>
              </a:defRPr>
            </a:lvl5pPr>
            <a:lvl6pPr>
              <a:defRPr lang="en-us"/>
            </a:lvl6pPr>
            <a:lvl7pPr>
              <a:defRPr lang="en-us"/>
            </a:lvl7pPr>
            <a:lvl8pPr>
              <a:defRPr lang="en-us"/>
            </a:lvl8pPr>
            <a:lvl9pPr>
              <a:defRPr lang="en-us"/>
            </a:lvl9pPr>
          </a:lstStyle>
          <a:p>
            <a:pPr>
              <a:defRPr lang="en-us"/>
            </a:pPr>
            <a:r>
              <a:t>Click to edit the text </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Picture Placeholder 2"/>
          <p:cNvSpPr txBox="1">
            <a:spLocks noGrp="1" noChangeArrowheads="1"/>
            <a:extLst>
              <a:ext uri="smNativeData">
                <pr:smNativeData xmlns:pr="smNativeData" val="SMDATA_13_b2CvXRMAAAAlAAAAE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Fb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DJgAAqAwAAMhGAADAIQAAEAAAACYAAAAIAAAAAYEAAAAAAAA="/>
              </a:ext>
            </a:extLst>
          </p:cNvSpPr>
          <p:nvPr>
            <p:ph type="pic" sz="quarter" idx="11"/>
          </p:nvPr>
        </p:nvSpPr>
        <p:spPr>
          <a:xfrm>
            <a:off x="6219825" y="2057400"/>
            <a:ext cx="5286375" cy="3429000"/>
          </a:xfrm>
          <a:prstGeom prst="rect">
            <a:avLst/>
          </a:prstGeom>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icon to add picture</a:t>
            </a:r>
          </a:p>
        </p:txBody>
      </p:sp>
      <p:sp>
        <p:nvSpPr>
          <p:cNvPr id="5" name="TextBox 21"/>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GIg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cOgAAdQEAAGlHAAARAwAAECAAACYAAAAIAAAA//////////8="/>
              </a:ext>
            </a:extLst>
          </p:cNvSpPr>
          <p:nvPr/>
        </p:nvSpPr>
        <p:spPr>
          <a:xfrm>
            <a:off x="9486900" y="236855"/>
            <a:ext cx="2121535" cy="261620"/>
          </a:xfrm>
          <a:prstGeom prst="rect">
            <a:avLst/>
          </a:prstGeom>
          <a:noFill/>
          <a:ln>
            <a:noFill/>
          </a:ln>
          <a:effectLst/>
        </p:spPr>
        <p:txBody>
          <a:bodyPr vert="horz" wrap="square" lIns="91440" tIns="45720" rIns="91440" bIns="45720" numCol="1" spcCol="215900" anchor="t"/>
          <a:lstStyle/>
          <a:p>
            <a:pPr algn="r">
              <a:defRPr lang="en-us"/>
            </a:pPr>
            <a:r>
              <a:rPr lang="en-us" sz="1100"/>
              <a:t>SoftServe Confidential</a:t>
            </a:r>
            <a:endParaRPr lang="en-us" sz="1100"/>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_rels/slideMaster2.xml.rels><?xml version="1.0" encoding="UTF-8" standalone="yes" ?>
<Relationships xmlns="http://schemas.openxmlformats.org/package/2006/relationships"><Relationship Id="rId1" Type="http://schemas.openxmlformats.org/officeDocument/2006/relationships/image" Target="../media/image3.emf"/><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slideLayout" Target="../slideLayouts/slideLayout27.xml"/><Relationship Id="rId15" Type="http://schemas.openxmlformats.org/officeDocument/2006/relationships/slideLayout" Target="../slideLayouts/slideLayout28.xml"/><Relationship Id="rId16" Type="http://schemas.openxmlformats.org/officeDocument/2006/relationships/theme" Target="../theme/theme3.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pic>
        <p:nvPicPr>
          <p:cNvPr id="2" name="Picture 8"/>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AcAAAA4AAAAAAAAAAAAAAAAAAAA////AAAAAAAAAAAAAAAAAAAAAAAAAAAAAAAAAAAAAABkAAAAZAAAAAAAAAAjAAAABAAAAGQAAAAXAAAAFAAAAAAAAAAAAAAA/38AAP9/AAAAAAAACQAAAAQAAAAB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RD0AAFYkAADIRgAA+CUAABAAAAAmAAAACAAAAP//////////"/>
              </a:ext>
            </a:extLst>
          </p:cNvPicPr>
          <p:nvPr/>
        </p:nvPicPr>
        <p:blipFill>
          <a:blip r:embed="rId1"/>
          <a:stretch>
            <a:fillRect/>
          </a:stretch>
        </p:blipFill>
        <p:spPr>
          <a:xfrm>
            <a:off x="9959340" y="5906770"/>
            <a:ext cx="1546860" cy="265430"/>
          </a:xfrm>
          <a:prstGeom prst="rect">
            <a:avLst/>
          </a:prstGeom>
          <a:noFill/>
          <a:ln>
            <a:noFill/>
          </a:ln>
          <a:effectLst/>
        </p:spPr>
      </p:pic>
    </p:spTree>
  </p:cSld>
  <p:clrMap bg1="lt1" tx1="dk1" bg2="lt2" tx2="dk2" accent1="accent1" accent2="accent2" accent3="accent3" accent4="accent4" accent5="accent5" accent6="accent6" hlink="hlink" folHlink="folHlink"/>
  <p:sldLayoutIdLst>
    <p:sldLayoutId id="2147483649" r:id="rId2"/>
    <p:sldLayoutId id="2147483674" r:id="rId3"/>
    <p:sldLayoutId id="2147483652" r:id="rId4"/>
    <p:sldLayoutId id="2147483654" r:id="rId5"/>
    <p:sldLayoutId id="2147483657" r:id="rId6"/>
    <p:sldLayoutId id="2147483661" r:id="rId7"/>
    <p:sldLayoutId id="2147483663" r:id="rId8"/>
    <p:sldLayoutId id="2147483665" r:id="rId9"/>
    <p:sldLayoutId id="2147483667" r:id="rId10"/>
    <p:sldLayoutId id="2147483670" r:id="rId11"/>
    <p:sldLayoutId id="2147483669" r:id="rId12"/>
    <p:sldLayoutId id="2147483671" r:id="rId13"/>
    <p:sldLayoutId id="2147483672" r:id="rId14"/>
    <p:sldLayoutId id="2147483673" r:id="rId15"/>
  </p:sldLayoutIdLst>
  <p:hf sldNum="0" hdr="0" ftr="0" dt="0"/>
  <p:txStyles>
    <p:titleStyle>
      <a:lvl1pPr marL="0" marR="0" indent="0" algn="l" defTabSz="914400">
        <a:lnSpc>
          <a:spcPct val="90000"/>
        </a:lnSpc>
        <a:spcBef>
          <a:spcPts val="0"/>
        </a:spcBef>
        <a:spcAft>
          <a:spcPts val="0"/>
        </a:spcAft>
        <a:buNone/>
        <a:tabLst/>
        <a:defRPr lang="en-us" sz="4400" b="0" i="0" u="none" strike="noStrike" kern="1" spc="0" baseline="0">
          <a:solidFill>
            <a:schemeClr val="tx1"/>
          </a:solidFill>
          <a:effectLst/>
          <a:latin typeface="Proxima Nova Black" pitchFamily="0" charset="0"/>
          <a:ea typeface="Proxima Nova Black" pitchFamily="0" charset="0"/>
          <a:cs typeface="Proxima Nova Black" pitchFamily="0"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spc="0" baseline="0">
          <a:solidFill>
            <a:schemeClr val="tx1"/>
          </a:solidFill>
          <a:effectLst/>
          <a:latin typeface="Open Sans" pitchFamily="0" charset="0"/>
          <a:ea typeface="Open Sans" pitchFamily="0" charset="0"/>
          <a:cs typeface="Open Sans" pitchFamily="0"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spc="0" baseline="0">
          <a:solidFill>
            <a:schemeClr val="tx1"/>
          </a:solidFill>
          <a:effectLst/>
          <a:latin typeface="Open Sans" pitchFamily="0" charset="0"/>
          <a:ea typeface="Open Sans" pitchFamily="0" charset="0"/>
          <a:cs typeface="Open Sans" pitchFamily="0"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spc="0" baseline="0">
          <a:solidFill>
            <a:schemeClr val="tx1"/>
          </a:solidFill>
          <a:effectLst/>
          <a:latin typeface="Open Sans" pitchFamily="0" charset="0"/>
          <a:ea typeface="Open Sans" pitchFamily="0" charset="0"/>
          <a:cs typeface="Open Sans" pitchFamily="0"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Open Sans" pitchFamily="0" charset="0"/>
          <a:ea typeface="Open Sans" pitchFamily="0" charset="0"/>
          <a:cs typeface="Open Sans" pitchFamily="0"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Open Sans" pitchFamily="0" charset="0"/>
          <a:ea typeface="Open Sans" pitchFamily="0" charset="0"/>
          <a:cs typeface="Open Sans" pitchFamily="0"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Open Sans" pitchFamily="0" charset="0"/>
          <a:ea typeface="Open Sans" pitchFamily="0" charset="0"/>
          <a:cs typeface="Open Sans" pitchFamily="0"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Open Sans" pitchFamily="0" charset="0"/>
          <a:ea typeface="Open Sans" pitchFamily="0" charset="0"/>
          <a:cs typeface="Open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Open Sans" pitchFamily="0" charset="0"/>
          <a:ea typeface="Open Sans" pitchFamily="0" charset="0"/>
          <a:cs typeface="Open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Open Sans" pitchFamily="0" charset="0"/>
          <a:ea typeface="Open Sans" pitchFamily="0" charset="0"/>
          <a:cs typeface="Open Sans" pitchFamily="0"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9pPr>
    </p:otherStyle>
  </p:txStyles>
</p:sldMaster>
</file>

<file path=ppt/slideMasters/slideMaster2.xml><?xml version="1.0" encoding="utf-8"?>
<p:sldMaster xmlns:p="http://schemas.openxmlformats.org/presentationml/2006/main" xmlns:p14="http://schemas.microsoft.com/office/powerpoint/2010/main" xmlns:r="http://schemas.openxmlformats.org/officeDocument/2006/relationships" xmlns:a="http://schemas.openxmlformats.org/drawing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6"/>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RD0AAFYkAADIRgAA+CUAABAAAAAmAAAACAAAAP//////////"/>
              </a:ext>
            </a:extLst>
          </p:cNvPicPr>
          <p:nvPr/>
        </p:nvPicPr>
        <p:blipFill>
          <a:blip r:embed="rId1"/>
          <a:stretch>
            <a:fillRect/>
          </a:stretch>
        </p:blipFill>
        <p:spPr>
          <a:xfrm>
            <a:off x="9959340" y="5906770"/>
            <a:ext cx="1546860" cy="265430"/>
          </a:xfrm>
          <a:prstGeom prst="rect">
            <a:avLst/>
          </a:prstGeom>
          <a:noFill/>
          <a:ln>
            <a:noFill/>
          </a:ln>
          <a:effectLst/>
        </p:spPr>
      </p:pic>
    </p:spTree>
  </p:cSld>
  <p:clrMap bg1="lt1" tx1="dk1" bg2="lt2"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64" r:id="rId8"/>
    <p:sldLayoutId id="2147483666" r:id="rId9"/>
    <p:sldLayoutId id="2147483683" r:id="rId10"/>
    <p:sldLayoutId id="2147483684" r:id="rId11"/>
    <p:sldLayoutId id="2147483685" r:id="rId12"/>
    <p:sldLayoutId id="2147483686" r:id="rId13"/>
    <p:sldLayoutId id="2147483687" r:id="rId14"/>
    <p:sldLayoutId id="2147483688" r:id="rId15"/>
  </p:sldLayoutIdLst>
  <p:hf sldNum="0" hdr="0" ftr="0" dt="0"/>
  <p:txStyles>
    <p:titleStyle>
      <a:lvl1pPr marL="0" marR="0" indent="0" algn="l" defTabSz="914400">
        <a:lnSpc>
          <a:spcPct val="90000"/>
        </a:lnSpc>
        <a:spcBef>
          <a:spcPts val="0"/>
        </a:spcBef>
        <a:spcAft>
          <a:spcPts val="0"/>
        </a:spcAft>
        <a:buNone/>
        <a:tabLst/>
        <a:defRPr lang="en-us" sz="4400" b="0" i="0" u="none" strike="noStrike" kern="1" spc="0" baseline="0">
          <a:solidFill>
            <a:schemeClr val="tx1"/>
          </a:solidFill>
          <a:effectLst/>
          <a:latin typeface="Calibri Light" pitchFamily="0" charset="0"/>
          <a:ea typeface="Calibri Light" pitchFamily="0" charset="0"/>
          <a:cs typeface="Calibri Light" pitchFamily="0"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Open Sans" pitchFamily="0" charset="0"/>
          <a:ea typeface="Open Sans" pitchFamily="0" charset="0"/>
          <a:cs typeface="Open Sans" pitchFamily="0"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5.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DH/v//AAAAAABLAAAwKgAAAAAAACYAAAAIAAAAAQAAAAAAAAA="/>
              </a:ext>
            </a:extLst>
          </p:cNvSpPr>
          <p:nvPr>
            <p:ph type="title"/>
          </p:nvPr>
        </p:nvSpPr>
        <p:spPr>
          <a:xfrm>
            <a:off x="-198755" y="0"/>
            <a:ext cx="12390755" cy="6858000"/>
          </a:xfrm>
        </p:spPr>
        <p:txBody>
          <a:bodyPr/>
          <a:lstStyle/>
          <a:p>
            <a:pPr>
              <a:defRPr lang="en-us" b="0"/>
            </a:pPr>
            <a:r>
              <a:rPr lang="en-us"/>
              <a:t>Python OOP</a:t>
            </a:r>
            <a:endParaRPr lang="en-us"/>
          </a:p>
        </p:txBody>
      </p:sp>
      <p:sp>
        <p:nvSpPr>
          <p:cNvPr id="3"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lJiU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4"/>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YlJSY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DIeAABXCAAAECAAACYAAAAIAAAA//////////8="/>
              </a:ext>
            </a:extLst>
          </p:cNvSpPr>
          <p:nvPr/>
        </p:nvSpPr>
        <p:spPr>
          <a:xfrm>
            <a:off x="685800" y="647700"/>
            <a:ext cx="4222750" cy="708025"/>
          </a:xfrm>
          <a:prstGeom prst="rect">
            <a:avLst/>
          </a:prstGeom>
          <a:noFill/>
          <a:ln>
            <a:noFill/>
          </a:ln>
          <a:effectLst/>
        </p:spPr>
        <p:txBody>
          <a:bodyPr vert="horz" wrap="none" lIns="91440" tIns="45720" rIns="91440" bIns="45720" numCol="1" spcCol="215900" anchor="t"/>
          <a:lstStyle/>
          <a:p>
            <a:pPr>
              <a:defRPr lang="en-us"/>
            </a:pPr>
            <a:r>
              <a:rPr lang="en-us" sz="4000" b="1"/>
              <a:t>Defining a Class</a:t>
            </a:r>
            <a:endParaRPr lang="uk-ua" sz="4000" b="1"/>
          </a:p>
        </p:txBody>
      </p:sp>
      <p:sp>
        <p:nvSpPr>
          <p:cNvPr id="4" name="Прямокутник 6"/>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CNIg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ZwsAADJGAACsDQAAECAAACYAAAAIAAAA//////////8="/>
              </a:ext>
            </a:extLst>
          </p:cNvSpPr>
          <p:nvPr/>
        </p:nvSpPr>
        <p:spPr>
          <a:xfrm>
            <a:off x="685800" y="1853565"/>
            <a:ext cx="10725150" cy="368935"/>
          </a:xfrm>
          <a:prstGeom prst="rect">
            <a:avLst/>
          </a:prstGeom>
          <a:noFill/>
          <a:ln>
            <a:noFill/>
          </a:ln>
          <a:effectLst/>
        </p:spPr>
        <p:txBody>
          <a:bodyPr vert="horz" wrap="square" lIns="91440" tIns="45720" rIns="91440" bIns="45720" numCol="1" spcCol="215900" anchor="t"/>
          <a:lstStyle/>
          <a:p>
            <a:pPr>
              <a:defRPr lang="en-us"/>
            </a:pPr>
            <a:r>
              <a:t>Although not mandatory, but recommended in the first line of class add docstring, for example:</a:t>
            </a:r>
            <a:endParaRPr lang="uk-ua"/>
          </a:p>
        </p:txBody>
      </p:sp>
      <p:pic>
        <p:nvPicPr>
          <p:cNvPr id="5" name="Рисунок 7"/>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hAAAHUOAAACOgAAuxMAABAAAAAmAAAACAAAAP//////////"/>
              </a:ext>
            </a:extLst>
          </p:cNvPicPr>
          <p:nvPr/>
        </p:nvPicPr>
        <p:blipFill>
          <a:blip r:embed="rId2"/>
          <a:stretch>
            <a:fillRect/>
          </a:stretch>
        </p:blipFill>
        <p:spPr>
          <a:xfrm>
            <a:off x="2762250" y="2350135"/>
            <a:ext cx="6667500" cy="857250"/>
          </a:xfrm>
          <a:prstGeom prst="rect">
            <a:avLst/>
          </a:prstGeom>
          <a:noFill/>
          <a:ln>
            <a:noFill/>
          </a:ln>
          <a:effectLst/>
        </p:spPr>
      </p:pic>
      <p:sp>
        <p:nvSpPr>
          <p:cNvPr id="6" name="TextBox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O/aVr0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hBQAABU6AADKFgAAECAAACYAAAAIAAAA//////////8="/>
              </a:ext>
            </a:extLst>
          </p:cNvSpPr>
          <p:nvPr/>
        </p:nvSpPr>
        <p:spPr>
          <a:xfrm>
            <a:off x="685800" y="3335020"/>
            <a:ext cx="8756015" cy="369570"/>
          </a:xfrm>
          <a:prstGeom prst="rect">
            <a:avLst/>
          </a:prstGeom>
          <a:noFill/>
          <a:ln>
            <a:noFill/>
          </a:ln>
          <a:effectLst/>
        </p:spPr>
        <p:txBody>
          <a:bodyPr vert="horz" wrap="none" lIns="91440" tIns="45720" rIns="91440" bIns="45720" numCol="1" spcCol="215900" anchor="t"/>
          <a:lstStyle/>
          <a:p>
            <a:pPr>
              <a:defRPr lang="en-us"/>
            </a:pPr>
            <a:r>
              <a:t>And when we call </a:t>
            </a:r>
            <a:r>
              <a:rPr lang="en-us" b="1"/>
              <a:t>ClassName.__doc__</a:t>
            </a:r>
            <a:r>
              <a:t>, we will get information about this class: </a:t>
            </a:r>
            <a:endParaRPr lang="uk-ua"/>
          </a:p>
        </p:txBody>
      </p:sp>
      <p:pic>
        <p:nvPicPr>
          <p:cNvPr id="7" name="Рисунок 10"/>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igwAACcYAAB2PgAAyBwAABAAAAAmAAAACAAAAP//////////"/>
              </a:ext>
            </a:extLst>
          </p:cNvPicPr>
          <p:nvPr/>
        </p:nvPicPr>
        <p:blipFill>
          <a:blip r:embed="rId3"/>
          <a:stretch>
            <a:fillRect/>
          </a:stretch>
        </p:blipFill>
        <p:spPr>
          <a:xfrm>
            <a:off x="2038350" y="3926205"/>
            <a:ext cx="8115300" cy="752475"/>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wMDAw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DIeAABXCAAAECAAACYAAAAIAAAA//////////8="/>
              </a:ext>
            </a:extLst>
          </p:cNvSpPr>
          <p:nvPr/>
        </p:nvSpPr>
        <p:spPr>
          <a:xfrm>
            <a:off x="685800" y="647700"/>
            <a:ext cx="4222750" cy="708025"/>
          </a:xfrm>
          <a:prstGeom prst="rect">
            <a:avLst/>
          </a:prstGeom>
          <a:noFill/>
          <a:ln>
            <a:noFill/>
          </a:ln>
          <a:effectLst/>
        </p:spPr>
        <p:txBody>
          <a:bodyPr vert="horz" wrap="none" lIns="91440" tIns="45720" rIns="91440" bIns="45720" numCol="1" spcCol="215900" anchor="t"/>
          <a:lstStyle/>
          <a:p>
            <a:pPr>
              <a:defRPr lang="en-us"/>
            </a:pPr>
            <a:r>
              <a:rPr lang="en-us" sz="4000" b="1"/>
              <a:t>Defining a Class</a:t>
            </a:r>
            <a:endParaRPr lang="uk-ua" sz="4000" b="1"/>
          </a:p>
        </p:txBody>
      </p:sp>
      <p:sp>
        <p:nvSpPr>
          <p:cNvPr id="4"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wgAAMhGAACcCgAAECAAACYAAAAIAAAA//////////8="/>
              </a:ext>
            </a:extLst>
          </p:cNvSpPr>
          <p:nvPr/>
        </p:nvSpPr>
        <p:spPr>
          <a:xfrm>
            <a:off x="685800" y="1355725"/>
            <a:ext cx="10820400" cy="368935"/>
          </a:xfrm>
          <a:prstGeom prst="rect">
            <a:avLst/>
          </a:prstGeom>
          <a:noFill/>
          <a:ln>
            <a:noFill/>
          </a:ln>
          <a:effectLst/>
        </p:spPr>
        <p:txBody>
          <a:bodyPr vert="horz" wrap="square" lIns="91440" tIns="45720" rIns="91440" bIns="45720" numCol="1" spcCol="215900" anchor="t"/>
          <a:lstStyle/>
          <a:p>
            <a:pPr>
              <a:defRPr lang="en-us"/>
            </a:pPr>
            <a:r>
              <a:t>As soon as we define a class, a new class object is created with the same name. </a:t>
            </a:r>
            <a:endParaRPr lang="uk-ua"/>
          </a:p>
        </p:txBody>
      </p:sp>
      <p:sp>
        <p:nvSpPr>
          <p:cNvPr id="5" name="Прямокутник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nAoAAMhGAACWDgAAECAAACYAAAAIAAAA//////////8="/>
              </a:ext>
            </a:extLst>
          </p:cNvSpPr>
          <p:nvPr/>
        </p:nvSpPr>
        <p:spPr>
          <a:xfrm>
            <a:off x="685800" y="1724660"/>
            <a:ext cx="10820400" cy="646430"/>
          </a:xfrm>
          <a:prstGeom prst="rect">
            <a:avLst/>
          </a:prstGeom>
          <a:noFill/>
          <a:ln>
            <a:noFill/>
          </a:ln>
          <a:effectLst/>
        </p:spPr>
        <p:txBody>
          <a:bodyPr vert="horz" wrap="square" lIns="91440" tIns="45720" rIns="91440" bIns="45720" numCol="1" spcCol="215900" anchor="t"/>
          <a:lstStyle/>
          <a:p>
            <a:pPr>
              <a:defRPr lang="en-us"/>
            </a:pPr>
            <a:r>
              <a:t>This class object allows us to access the different attributes as well as to instantiate new objects of that class.</a:t>
            </a:r>
          </a:p>
        </p:txBody>
      </p:sp>
      <p:sp>
        <p:nvSpPr>
          <p:cNvPr id="6" name="Прямокутник 11"/>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uQ8AAGQLAAD/EQAAECAAACYAAAAIAAAA//////////8="/>
              </a:ext>
            </a:extLst>
          </p:cNvSpPr>
          <p:nvPr/>
        </p:nvSpPr>
        <p:spPr>
          <a:xfrm>
            <a:off x="685800" y="2555875"/>
            <a:ext cx="1165860" cy="369570"/>
          </a:xfrm>
          <a:prstGeom prst="rect">
            <a:avLst/>
          </a:prstGeom>
          <a:noFill/>
          <a:ln>
            <a:noFill/>
          </a:ln>
          <a:effectLst/>
        </p:spPr>
        <p:txBody>
          <a:bodyPr vert="horz" wrap="none" lIns="91440" tIns="45720" rIns="91440" bIns="45720" numCol="1" spcCol="215900" anchor="t"/>
          <a:lstStyle/>
          <a:p>
            <a:pPr>
              <a:defRPr lang="en-us"/>
            </a:pPr>
            <a:r>
              <a:rPr lang="az-Latn-az"/>
              <a:t>Example</a:t>
            </a:r>
            <a:r>
              <a:t>:</a:t>
            </a:r>
            <a:endParaRPr lang="uk-ua"/>
          </a:p>
        </p:txBody>
      </p:sp>
      <p:pic>
        <p:nvPicPr>
          <p:cNvPr id="7" name="Рисунок 12"/>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HgwAANwQAACtIgAA/hsAABAAAAAmAAAACAAAAP//////////"/>
              </a:ext>
            </a:extLst>
          </p:cNvPicPr>
          <p:nvPr/>
        </p:nvPicPr>
        <p:blipFill>
          <a:blip r:embed="rId2"/>
          <a:stretch>
            <a:fillRect/>
          </a:stretch>
        </p:blipFill>
        <p:spPr>
          <a:xfrm>
            <a:off x="1969770" y="2740660"/>
            <a:ext cx="3667125" cy="1809750"/>
          </a:xfrm>
          <a:prstGeom prst="rect">
            <a:avLst/>
          </a:prstGeom>
          <a:noFill/>
          <a:ln>
            <a:noFill/>
          </a:ln>
          <a:effectLst/>
        </p:spPr>
      </p:pic>
      <p:pic>
        <p:nvPicPr>
          <p:cNvPr id="8" name="Рисунок 13"/>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SiUAANwQAACGNAAA1xUAABAAAAAmAAAACAAAAP//////////"/>
              </a:ext>
            </a:extLst>
          </p:cNvPicPr>
          <p:nvPr/>
        </p:nvPicPr>
        <p:blipFill>
          <a:blip r:embed="rId3"/>
          <a:stretch>
            <a:fillRect/>
          </a:stretch>
        </p:blipFill>
        <p:spPr>
          <a:xfrm>
            <a:off x="6061710" y="2740660"/>
            <a:ext cx="2476500" cy="809625"/>
          </a:xfrm>
          <a:prstGeom prst="rect">
            <a:avLst/>
          </a:prstGeom>
          <a:noFill/>
          <a:ln>
            <a:noFill/>
          </a:ln>
          <a:effectLst/>
        </p:spPr>
      </p:pic>
      <p:pic>
        <p:nvPicPr>
          <p:cNvPr id="9" name="Рисунок 14"/>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HSgAAEkZAAC/SQAA6h0AABAAAAAmAAAACAAAAP//////////"/>
              </a:ext>
            </a:extLst>
          </p:cNvPicPr>
          <p:nvPr/>
        </p:nvPicPr>
        <p:blipFill>
          <a:blip r:embed="rId4"/>
          <a:stretch>
            <a:fillRect/>
          </a:stretch>
        </p:blipFill>
        <p:spPr>
          <a:xfrm>
            <a:off x="6520815" y="4110355"/>
            <a:ext cx="5467350" cy="752475"/>
          </a:xfrm>
          <a:prstGeom prst="rect">
            <a:avLst/>
          </a:prstGeom>
          <a:noFill/>
          <a:ln>
            <a:noFill/>
          </a:ln>
          <a:effectLst/>
        </p:spPr>
      </p:pic>
      <p:cxnSp>
        <p:nvCxnSpPr>
          <p:cNvPr id="10" name="Сполучна лінія: уступом 16"/>
          <p:cNvCxnSpPr>
            <a:stCxn id="8" idx="3"/>
            <a:endCxn id="9" idx="0"/>
            <a:extLst>
              <a:ext uri="smNativeData">
                <pr:smNativeData xmlns:pr="smNativeData" val="SMDATA_13_b2CvXRMAAAAlAAAADg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J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CGNAAAWRMAAO44AABJGQAAEAAAACYAAAAIAAAA//////////8="/>
              </a:ext>
            </a:extLst>
          </p:cNvCxnSpPr>
          <p:nvPr/>
        </p:nvCxnSpPr>
        <p:spPr>
          <a:xfrm>
            <a:off x="8538210" y="3145155"/>
            <a:ext cx="716280" cy="965200"/>
          </a:xfrm>
          <a:prstGeom prst="bentConnector2">
            <a:avLst/>
          </a:prstGeom>
          <a:noFill/>
          <a:ln w="6350" cap="flat" cmpd="sng" algn="ctr">
            <a:solidFill>
              <a:srgbClr val="D41B5D"/>
            </a:solidFill>
            <a:prstDash val="solid"/>
            <a:headEnd type="none"/>
            <a:tailEnd type="triangle" w="med" len="med"/>
          </a:ln>
          <a:effectLst/>
        </p:spPr>
      </p:cxn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Z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LAqAABXCAAAECAAACYAAAAIAAAA//////////8="/>
              </a:ext>
            </a:extLst>
          </p:cNvSpPr>
          <p:nvPr/>
        </p:nvSpPr>
        <p:spPr>
          <a:xfrm>
            <a:off x="685800" y="647700"/>
            <a:ext cx="6253480" cy="708025"/>
          </a:xfrm>
          <a:prstGeom prst="rect">
            <a:avLst/>
          </a:prstGeom>
          <a:noFill/>
          <a:ln>
            <a:noFill/>
          </a:ln>
          <a:effectLst/>
        </p:spPr>
        <p:txBody>
          <a:bodyPr vert="horz" wrap="none" lIns="91440" tIns="45720" rIns="91440" bIns="45720" numCol="1" spcCol="215900" anchor="t"/>
          <a:lstStyle/>
          <a:p>
            <a:pPr>
              <a:defRPr lang="en-us"/>
            </a:pPr>
            <a:r>
              <a:rPr lang="en-us" sz="4000" b="1"/>
              <a:t>Methods and attributes</a:t>
            </a:r>
            <a:endParaRPr lang="uk-ua" sz="4000" b="1"/>
          </a:p>
        </p:txBody>
      </p:sp>
      <p:sp>
        <p:nvSpPr>
          <p:cNvPr id="4"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wgAAMhGAABRDAAAECAAACYAAAAIAAAA//////////8="/>
              </a:ext>
            </a:extLst>
          </p:cNvSpPr>
          <p:nvPr/>
        </p:nvSpPr>
        <p:spPr>
          <a:xfrm>
            <a:off x="685800" y="1355725"/>
            <a:ext cx="10820400" cy="646430"/>
          </a:xfrm>
          <a:prstGeom prst="rect">
            <a:avLst/>
          </a:prstGeom>
          <a:noFill/>
          <a:ln>
            <a:noFill/>
          </a:ln>
          <a:effectLst/>
        </p:spPr>
        <p:txBody>
          <a:bodyPr vert="horz" wrap="square" lIns="91440" tIns="45720" rIns="91440" bIns="45720" numCol="1" spcCol="215900" anchor="t"/>
          <a:lstStyle/>
          <a:p>
            <a:pPr>
              <a:defRPr lang="en-us"/>
            </a:pPr>
            <a:r>
              <a:t>In the terminology of the Python members of the class are called attributes, functions of the class - methods and fields of the class - properties (or simply attributes).</a:t>
            </a:r>
          </a:p>
        </p:txBody>
      </p:sp>
      <p:sp>
        <p:nvSpPr>
          <p:cNvPr id="5" name="Прямокутник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UQwAAMhGAABKEAAAECAAACYAAAAIAAAA//////////8="/>
              </a:ext>
            </a:extLst>
          </p:cNvSpPr>
          <p:nvPr/>
        </p:nvSpPr>
        <p:spPr>
          <a:xfrm>
            <a:off x="685800" y="2002155"/>
            <a:ext cx="10820400" cy="645795"/>
          </a:xfrm>
          <a:prstGeom prst="rect">
            <a:avLst/>
          </a:prstGeom>
          <a:noFill/>
          <a:ln>
            <a:noFill/>
          </a:ln>
          <a:effectLst/>
        </p:spPr>
        <p:txBody>
          <a:bodyPr vert="horz" wrap="square" lIns="91440" tIns="45720" rIns="91440" bIns="45720" numCol="1" spcCol="215900" anchor="t"/>
          <a:lstStyle/>
          <a:p>
            <a:pPr>
              <a:defRPr lang="en-us"/>
            </a:pPr>
            <a:r>
              <a:t>Definitions of methods are similar to the definitions of functions, but methods always have the first argument, called on the widely accepted agreement self.</a:t>
            </a:r>
            <a:endParaRPr lang="uk-ua"/>
          </a:p>
        </p:txBody>
      </p:sp>
      <p:pic>
        <p:nvPicPr>
          <p:cNvPr id="6" name="Рисунок 8"/>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JAAw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kzAAAEQRAADIRgAAXRYAABAAAAAmAAAACAAAAP//////////"/>
              </a:ext>
            </a:extLst>
          </p:cNvPicPr>
          <p:nvPr/>
        </p:nvPicPr>
        <p:blipFill>
          <a:blip r:embed="rId2"/>
          <a:stretch>
            <a:fillRect/>
          </a:stretch>
        </p:blipFill>
        <p:spPr>
          <a:xfrm>
            <a:off x="7896225" y="2806700"/>
            <a:ext cx="3609975" cy="828675"/>
          </a:xfrm>
          <a:prstGeom prst="rect">
            <a:avLst/>
          </a:prstGeom>
          <a:noFill/>
          <a:ln>
            <a:noFill/>
          </a:ln>
          <a:effectLst/>
        </p:spPr>
      </p:pic>
      <p:cxnSp>
        <p:nvCxnSpPr>
          <p:cNvPr id="7" name="Сполучна лінія: уступом 10"/>
          <p:cNvCxnSpPr>
            <a:endCxn id="6" idx="1"/>
            <a:extLst>
              <a:ext uri="smNativeData">
                <pr:smNativeData xmlns:pr="smNativeData" val="SMDATA_13_b2CvXRMAAAAlAAAADgAAAA0AAAAAkAAAAEgAAACQAAAASAAAAAAAAAAAAAAAAAAAAAEAAABQAAAAAAAAAAAAAAA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kI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CTMAAAEQ8AAJMwAADREwAAEAAAACYAAAAIAAAA//////////8="/>
              </a:ext>
            </a:extLst>
          </p:cNvCxnSpPr>
          <p:nvPr/>
        </p:nvCxnSpPr>
        <p:spPr>
          <a:xfrm>
            <a:off x="7896225" y="2449195"/>
            <a:ext cx="12700" cy="772160"/>
          </a:xfrm>
          <a:prstGeom prst="bentConnector3">
            <a:avLst>
              <a:gd name="adj1" fmla="val 50000"/>
            </a:avLst>
          </a:prstGeom>
          <a:noFill/>
          <a:ln w="6350" cap="flat" cmpd="sng" algn="ctr">
            <a:solidFill>
              <a:srgbClr val="D41B5D"/>
            </a:solidFill>
            <a:prstDash val="solid"/>
            <a:headEnd type="none"/>
            <a:tailEnd type="triangle" w="med" len="med"/>
          </a:ln>
          <a:effectLst/>
        </p:spPr>
      </p:cxnSp>
      <p:sp>
        <p:nvSpPr>
          <p:cNvPr id="8" name="Прямокутник 12"/>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BcAAMhGAAB6GwAAECAAACYAAAAIAAAA//////////8="/>
              </a:ext>
            </a:extLst>
          </p:cNvSpPr>
          <p:nvPr/>
        </p:nvSpPr>
        <p:spPr>
          <a:xfrm>
            <a:off x="685800" y="3820160"/>
            <a:ext cx="10820400" cy="646430"/>
          </a:xfrm>
          <a:prstGeom prst="rect">
            <a:avLst/>
          </a:prstGeom>
          <a:noFill/>
          <a:ln>
            <a:noFill/>
          </a:ln>
          <a:effectLst/>
        </p:spPr>
        <p:txBody>
          <a:bodyPr vert="horz" wrap="square" lIns="91440" tIns="45720" rIns="91440" bIns="45720" numCol="1" spcCol="215900" anchor="t"/>
          <a:lstStyle/>
          <a:p>
            <a:pPr>
              <a:defRPr lang="en-us"/>
            </a:pPr>
            <a:r>
              <a:t>Definitions of properties - the usual assignment operators that connect some of the values with attribute names.</a:t>
            </a:r>
            <a:endParaRPr lang="uk-ua"/>
          </a:p>
        </p:txBody>
      </p:sp>
      <p:pic>
        <p:nvPicPr>
          <p:cNvPr id="9" name="Рисунок 13"/>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ljjaO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pzoAAI0cAADIRgAATSAAABAAAAAmAAAACAAAAP//////////"/>
              </a:ext>
            </a:extLst>
          </p:cNvPicPr>
          <p:nvPr/>
        </p:nvPicPr>
        <p:blipFill>
          <a:blip r:embed="rId3"/>
          <a:stretch>
            <a:fillRect/>
          </a:stretch>
        </p:blipFill>
        <p:spPr>
          <a:xfrm>
            <a:off x="9534525" y="4641215"/>
            <a:ext cx="1971675" cy="609600"/>
          </a:xfrm>
          <a:prstGeom prst="rect">
            <a:avLst/>
          </a:prstGeom>
          <a:noFill/>
          <a:ln>
            <a:noFill/>
          </a:ln>
          <a:effectLst/>
        </p:spPr>
      </p:pic>
      <p:cxnSp>
        <p:nvCxnSpPr>
          <p:cNvPr id="10" name="Сполучна лінія: уступом 15"/>
          <p:cNvCxnSpPr>
            <a:endCxn id="9" idx="1"/>
            <a:extLst>
              <a:ext uri="smNativeData">
                <pr:smNativeData xmlns:pr="smNativeData" val="SMDATA_13_b2CvXRMAAAAlAAAADgAAAA0AAAAAkAAAAEgAAACQAAAASAAAAAAAAAAAAAAAAAAAAAEAAABQAAAAjzaOWItP7T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CnOgAAUBoAAKc6AABtHgAAEAAAACYAAAAIAAAA//////////8="/>
              </a:ext>
            </a:extLst>
          </p:cNvCxnSpPr>
          <p:nvPr/>
        </p:nvCxnSpPr>
        <p:spPr>
          <a:xfrm>
            <a:off x="9534525" y="4277360"/>
            <a:ext cx="12700" cy="668655"/>
          </a:xfrm>
          <a:prstGeom prst="bentConnector3">
            <a:avLst>
              <a:gd name="adj1" fmla="val 95798"/>
            </a:avLst>
          </a:prstGeom>
          <a:noFill/>
          <a:ln w="6350" cap="flat" cmpd="sng" algn="ctr">
            <a:solidFill>
              <a:srgbClr val="D41B5D"/>
            </a:solidFill>
            <a:prstDash val="solid"/>
            <a:headEnd type="none"/>
            <a:tailEnd type="triangle" w="med" len="med"/>
          </a:ln>
          <a:effectLst/>
        </p:spPr>
      </p:cxn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AXaIw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BixQM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JwjAABXCAAAECAAACYAAAAIAAAA//////////8="/>
              </a:ext>
            </a:extLst>
          </p:cNvSpPr>
          <p:nvPr/>
        </p:nvSpPr>
        <p:spPr>
          <a:xfrm>
            <a:off x="685800" y="647700"/>
            <a:ext cx="5102860" cy="708025"/>
          </a:xfrm>
          <a:prstGeom prst="rect">
            <a:avLst/>
          </a:prstGeom>
          <a:noFill/>
          <a:ln>
            <a:noFill/>
          </a:ln>
          <a:effectLst/>
        </p:spPr>
        <p:txBody>
          <a:bodyPr vert="horz" wrap="none" lIns="91440" tIns="45720" rIns="91440" bIns="45720" numCol="1" spcCol="215900" anchor="t"/>
          <a:lstStyle/>
          <a:p>
            <a:pPr>
              <a:defRPr lang="en-us"/>
            </a:pPr>
            <a:r>
              <a:rPr lang="en-us" sz="4000" b="1"/>
              <a:t>Instance attributes</a:t>
            </a:r>
            <a:endParaRPr lang="uk-ua" sz="4000" b="1"/>
          </a:p>
        </p:txBody>
      </p:sp>
      <p:sp>
        <p:nvSpPr>
          <p:cNvPr id="4"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GN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wgAAMhGAABRDAAAECAAACYAAAAIAAAA//////////8="/>
              </a:ext>
            </a:extLst>
          </p:cNvSpPr>
          <p:nvPr/>
        </p:nvSpPr>
        <p:spPr>
          <a:xfrm>
            <a:off x="685800" y="1355725"/>
            <a:ext cx="10820400" cy="646430"/>
          </a:xfrm>
          <a:prstGeom prst="rect">
            <a:avLst/>
          </a:prstGeom>
          <a:noFill/>
          <a:ln>
            <a:noFill/>
          </a:ln>
          <a:effectLst/>
        </p:spPr>
        <p:txBody>
          <a:bodyPr vert="horz" wrap="square" lIns="91440" tIns="45720" rIns="91440" bIns="45720" numCol="1" spcCol="215900" anchor="t"/>
          <a:lstStyle/>
          <a:p>
            <a:pPr>
              <a:defRPr lang="en-us"/>
            </a:pPr>
            <a:r>
              <a:t>All classes create objects, and all objects contain characteristics called attributes</a:t>
            </a:r>
            <a:r>
              <a:rPr lang="ru-ru"/>
              <a:t>. </a:t>
            </a:r>
            <a:r>
              <a:t>Use the __init__() method to initialize an object’s initial attributes by giving them their default value (or state). </a:t>
            </a:r>
            <a:r>
              <a:rPr lang="ru-ru"/>
              <a:t> </a:t>
            </a:r>
            <a:endParaRPr lang="uk-ua"/>
          </a:p>
        </p:txBody>
      </p:sp>
      <p:sp>
        <p:nvSpPr>
          <p:cNvPr id="5" name="Прямокутник 11"/>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Y6Jk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yQwAAMhGAADDEAAAECAAACYAAAAIAAAA//////////8="/>
              </a:ext>
            </a:extLst>
          </p:cNvSpPr>
          <p:nvPr/>
        </p:nvSpPr>
        <p:spPr>
          <a:xfrm>
            <a:off x="685800" y="2078355"/>
            <a:ext cx="10820400" cy="646430"/>
          </a:xfrm>
          <a:prstGeom prst="rect">
            <a:avLst/>
          </a:prstGeom>
          <a:noFill/>
          <a:ln>
            <a:noFill/>
          </a:ln>
          <a:effectLst/>
        </p:spPr>
        <p:txBody>
          <a:bodyPr vert="horz" wrap="square" lIns="91440" tIns="45720" rIns="91440" bIns="45720" numCol="1" spcCol="215900" anchor="t"/>
          <a:lstStyle/>
          <a:p>
            <a:pPr>
              <a:defRPr lang="en-us"/>
            </a:pPr>
            <a:r>
              <a:t>This method must have at least one argument as well as the </a:t>
            </a:r>
            <a:r>
              <a:rPr lang="en-us" i="1"/>
              <a:t>self </a:t>
            </a:r>
            <a:r>
              <a:t>variable, which refers to the object itself (e.g., Cat).</a:t>
            </a:r>
            <a:endParaRPr lang="uk-ua"/>
          </a:p>
        </p:txBody>
      </p:sp>
      <p:pic>
        <p:nvPicPr>
          <p:cNvPr id="6" name="Рисунок 12"/>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OAQAAA0RAAACHAAAIxkAABAAAAAmAAAACAAAAP//////////"/>
              </a:ext>
            </a:extLst>
          </p:cNvPicPr>
          <p:nvPr/>
        </p:nvPicPr>
        <p:blipFill>
          <a:blip r:embed="rId2"/>
          <a:stretch>
            <a:fillRect/>
          </a:stretch>
        </p:blipFill>
        <p:spPr>
          <a:xfrm>
            <a:off x="685800" y="2771775"/>
            <a:ext cx="3867150" cy="1314450"/>
          </a:xfrm>
          <a:prstGeom prst="rect">
            <a:avLst/>
          </a:prstGeom>
          <a:noFill/>
          <a:ln>
            <a:noFill/>
          </a:ln>
          <a:effectLst/>
        </p:spPr>
      </p:pic>
      <p:sp>
        <p:nvSpPr>
          <p:cNvPr id="7" name="Прямокутник 1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mJS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MHQAADREAAMhGAAC7FgAAECAAACYAAAAIAAAA//////////8="/>
              </a:ext>
            </a:extLst>
          </p:cNvSpPr>
          <p:nvPr/>
        </p:nvSpPr>
        <p:spPr>
          <a:xfrm>
            <a:off x="4762500" y="2771775"/>
            <a:ext cx="6743700" cy="923290"/>
          </a:xfrm>
          <a:prstGeom prst="rect">
            <a:avLst/>
          </a:prstGeom>
          <a:noFill/>
          <a:ln>
            <a:noFill/>
          </a:ln>
          <a:effectLst/>
        </p:spPr>
        <p:txBody>
          <a:bodyPr vert="horz" wrap="square" lIns="91440" tIns="45720" rIns="91440" bIns="45720" numCol="1" spcCol="215900" anchor="t"/>
          <a:lstStyle/>
          <a:p>
            <a:pPr>
              <a:defRPr lang="en-us"/>
            </a:pPr>
            <a:r>
              <a:t>In the case of our</a:t>
            </a:r>
            <a:r>
              <a:rPr lang="ru-ru"/>
              <a:t> </a:t>
            </a:r>
            <a:r>
              <a:rPr lang="en-us" i="1"/>
              <a:t>Cat() </a:t>
            </a:r>
            <a:r>
              <a:t>class, each cat has a specific name and age, which is obviously important to know for when you start actually creating different dogs.</a:t>
            </a:r>
            <a:endParaRPr lang="uk-ua" i="1"/>
          </a:p>
        </p:txBody>
      </p:sp>
      <p:sp>
        <p:nvSpPr>
          <p:cNvPr id="8" name="Прямокутник 1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DB9q8I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AKMgAAuxYAAABLAAAdHgAAECAAACYAAAAIAAAA//////////8="/>
              </a:ext>
            </a:extLst>
          </p:cNvSpPr>
          <p:nvPr/>
        </p:nvSpPr>
        <p:spPr>
          <a:xfrm>
            <a:off x="8134350" y="3695065"/>
            <a:ext cx="4057650" cy="1200150"/>
          </a:xfrm>
          <a:prstGeom prst="rect">
            <a:avLst/>
          </a:prstGeom>
          <a:noFill/>
          <a:ln w="9525" cap="flat" cmpd="sng" algn="ctr">
            <a:solidFill>
              <a:srgbClr val="D41B5D"/>
            </a:solidFill>
            <a:prstDash val="solid"/>
            <a:headEnd type="none"/>
            <a:tailEnd type="none"/>
          </a:ln>
          <a:effectLst/>
        </p:spPr>
        <p:txBody>
          <a:bodyPr vert="horz" wrap="square" lIns="91440" tIns="45720" rIns="91440" bIns="45720" numCol="1" spcCol="215900" anchor="t"/>
          <a:lstStyle/>
          <a:p>
            <a:pPr>
              <a:defRPr lang="en-us"/>
            </a:pPr>
            <a:r>
              <a:t>Remember: the class is just for defining the Cat, not actually creating </a:t>
            </a:r>
            <a:r>
              <a:rPr lang="en-us" i="1"/>
              <a:t>instances </a:t>
            </a:r>
            <a:r>
              <a:t>of individual cats with specific names and ages.</a:t>
            </a:r>
            <a:endParaRPr lang="uk-ua" i="1"/>
          </a:p>
        </p:txBody>
      </p:sp>
      <p:sp>
        <p:nvSpPr>
          <p:cNvPr id="9" name="Прямокутник 1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mJS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7BoAAHIvAABOIgAAECAAACYAAAAIAAAA//////////8="/>
              </a:ext>
            </a:extLst>
          </p:cNvSpPr>
          <p:nvPr/>
        </p:nvSpPr>
        <p:spPr>
          <a:xfrm>
            <a:off x="685800" y="4376420"/>
            <a:ext cx="7026910" cy="1200150"/>
          </a:xfrm>
          <a:prstGeom prst="rect">
            <a:avLst/>
          </a:prstGeom>
          <a:noFill/>
          <a:ln>
            <a:noFill/>
          </a:ln>
          <a:effectLst/>
        </p:spPr>
        <p:txBody>
          <a:bodyPr vert="horz" wrap="square" lIns="91440" tIns="45720" rIns="91440" bIns="45720" numCol="1" spcCol="215900" anchor="t"/>
          <a:lstStyle/>
          <a:p>
            <a:pPr>
              <a:defRPr lang="en-us"/>
            </a:pPr>
            <a:r>
              <a:t>Not all cats share the same name, we need to be able to assign different values to different instances.</a:t>
            </a:r>
            <a:r>
              <a:rPr lang="uk-ua"/>
              <a:t> </a:t>
            </a:r>
            <a:r>
              <a:t>Hence the need for the special </a:t>
            </a:r>
            <a:r>
              <a:rPr lang="en-us" i="1"/>
              <a:t>self </a:t>
            </a:r>
            <a:r>
              <a:t>variable, which will help to keep track of individual instances of each class.</a:t>
            </a:r>
            <a:endParaRPr lang="uk-ua"/>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P+kC50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NGK2Y0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BseAABXCAAAECAAACYAAAAIAAAA//////////8="/>
              </a:ext>
            </a:extLst>
          </p:cNvSpPr>
          <p:nvPr/>
        </p:nvSpPr>
        <p:spPr>
          <a:xfrm>
            <a:off x="685800" y="647700"/>
            <a:ext cx="4208145" cy="708025"/>
          </a:xfrm>
          <a:prstGeom prst="rect">
            <a:avLst/>
          </a:prstGeom>
          <a:noFill/>
          <a:ln>
            <a:noFill/>
          </a:ln>
          <a:effectLst/>
        </p:spPr>
        <p:txBody>
          <a:bodyPr vert="horz" wrap="none" lIns="91440" tIns="45720" rIns="91440" bIns="45720" numCol="1" spcCol="215900" anchor="t"/>
          <a:lstStyle/>
          <a:p>
            <a:pPr>
              <a:defRPr lang="en-us"/>
            </a:pPr>
            <a:r>
              <a:rPr lang="en-us" sz="4000" b="1"/>
              <a:t>Class attributes</a:t>
            </a:r>
            <a:endParaRPr lang="uk-ua" sz="4000" b="1"/>
          </a:p>
        </p:txBody>
      </p:sp>
      <p:sp>
        <p:nvSpPr>
          <p:cNvPr id="4"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wgAAMhGAABRDAAAECAAACYAAAAIAAAA//////////8="/>
              </a:ext>
            </a:extLst>
          </p:cNvSpPr>
          <p:nvPr/>
        </p:nvSpPr>
        <p:spPr>
          <a:xfrm>
            <a:off x="685800" y="1355725"/>
            <a:ext cx="10820400" cy="646430"/>
          </a:xfrm>
          <a:prstGeom prst="rect">
            <a:avLst/>
          </a:prstGeom>
          <a:noFill/>
          <a:ln>
            <a:noFill/>
          </a:ln>
          <a:effectLst/>
        </p:spPr>
        <p:txBody>
          <a:bodyPr vert="horz" wrap="square" lIns="91440" tIns="45720" rIns="91440" bIns="45720" numCol="1" spcCol="215900" anchor="t"/>
          <a:lstStyle/>
          <a:p>
            <a:pPr>
              <a:defRPr lang="en-us"/>
            </a:pPr>
            <a:r>
              <a:t>While instance attributes are specific to each object, class attributes are the same for all instances—which in this case is all cats.</a:t>
            </a:r>
            <a:endParaRPr lang="uk-ua"/>
          </a:p>
        </p:txBody>
      </p:sp>
      <p:pic>
        <p:nvPicPr>
          <p:cNvPr id="5" name="Рисунок 6"/>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lJiUl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OAQAAJsNAAAvHAAAJBsAABAAAAAmAAAACAAAAP//////////"/>
              </a:ext>
            </a:extLst>
          </p:cNvPicPr>
          <p:nvPr/>
        </p:nvPicPr>
        <p:blipFill>
          <a:blip r:embed="rId2"/>
          <a:stretch>
            <a:fillRect/>
          </a:stretch>
        </p:blipFill>
        <p:spPr>
          <a:xfrm>
            <a:off x="685800" y="2211705"/>
            <a:ext cx="3895725" cy="2200275"/>
          </a:xfrm>
          <a:prstGeom prst="rect">
            <a:avLst/>
          </a:prstGeom>
          <a:noFill/>
          <a:ln>
            <a:noFill/>
          </a:ln>
          <a:effectLst/>
        </p:spPr>
      </p:pic>
      <p:sp>
        <p:nvSpPr>
          <p:cNvPr id="6" name="Прямокутник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AF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IQAAmw0AAMhGAACVEQAAECAAACYAAAAIAAAA//////////8="/>
              </a:ext>
            </a:extLst>
          </p:cNvSpPr>
          <p:nvPr/>
        </p:nvSpPr>
        <p:spPr>
          <a:xfrm>
            <a:off x="5410200" y="2211705"/>
            <a:ext cx="6096000" cy="646430"/>
          </a:xfrm>
          <a:prstGeom prst="rect">
            <a:avLst/>
          </a:prstGeom>
          <a:noFill/>
          <a:ln>
            <a:noFill/>
          </a:ln>
          <a:effectLst/>
        </p:spPr>
        <p:txBody>
          <a:bodyPr vert="horz" wrap="square" lIns="91440" tIns="45720" rIns="91440" bIns="45720" numCol="1" spcCol="215900" anchor="t"/>
          <a:lstStyle/>
          <a:p>
            <a:pPr>
              <a:defRPr lang="en-us"/>
            </a:pPr>
            <a:r>
              <a:t>So while each cat has a unique name and age, every cat will be a mammal.</a:t>
            </a:r>
            <a:endParaRPr lang="uk-ua"/>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NgZCwY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NDjCAY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CULAABXCAAAECAAACYAAAAIAAAA//////////8="/>
              </a:ext>
            </a:extLst>
          </p:cNvSpPr>
          <p:nvPr/>
        </p:nvSpPr>
        <p:spPr>
          <a:xfrm>
            <a:off x="685800" y="647700"/>
            <a:ext cx="1125855" cy="708025"/>
          </a:xfrm>
          <a:prstGeom prst="rect">
            <a:avLst/>
          </a:prstGeom>
          <a:noFill/>
          <a:ln>
            <a:noFill/>
          </a:ln>
          <a:effectLst/>
        </p:spPr>
        <p:txBody>
          <a:bodyPr vert="horz" wrap="none" lIns="91440" tIns="45720" rIns="91440" bIns="45720" numCol="1" spcCol="215900" anchor="t"/>
          <a:lstStyle/>
          <a:p>
            <a:pPr>
              <a:defRPr lang="en-us"/>
            </a:pPr>
            <a:r>
              <a:rPr lang="en-us" sz="4000" b="1"/>
              <a:t>Self</a:t>
            </a:r>
            <a:endParaRPr lang="uk-ua" sz="4000" b="1"/>
          </a:p>
        </p:txBody>
      </p:sp>
      <p:sp>
        <p:nvSpPr>
          <p:cNvPr id="4" name="TextBox 4"/>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BAAAAAAAAANQbXQ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1BtdAH9/fwAAAAADzMzMAMDA/wB/f38AAAAAAAAAAAAAAAAAAAAAAAAAAAAhAAAAGAAAABQAAACVFwAAYwAAAABLAABKEAAAECAAACYAAAAIAAAA//////////8="/>
              </a:ext>
            </a:extLst>
          </p:cNvSpPr>
          <p:nvPr/>
        </p:nvSpPr>
        <p:spPr>
          <a:xfrm>
            <a:off x="3833495" y="62865"/>
            <a:ext cx="8358505" cy="2585085"/>
          </a:xfrm>
          <a:prstGeom prst="rect">
            <a:avLst/>
          </a:prstGeom>
          <a:noFill/>
          <a:ln w="9525" cap="flat" cmpd="sng" algn="ctr">
            <a:solidFill>
              <a:srgbClr val="D41B5D"/>
            </a:solidFill>
            <a:prstDash val="solid"/>
            <a:headEnd type="none"/>
            <a:tailEnd type="none"/>
          </a:ln>
          <a:effectLst/>
        </p:spPr>
        <p:txBody>
          <a:bodyPr vert="horz" wrap="square" lIns="91440" tIns="45720" rIns="91440" bIns="45720" numCol="1" spcCol="215900" anchor="t"/>
          <a:lstStyle/>
          <a:p>
            <a:pPr marL="285750" indent="-285750">
              <a:buFont typeface="Arial" pitchFamily="2" charset="0"/>
              <a:buChar char="•"/>
              <a:defRPr lang="en-us"/>
            </a:pPr>
            <a:r>
              <a:rPr lang="uk-ua"/>
              <a:t>Всередині котів є мурчалка. </a:t>
            </a:r>
            <a:endParaRPr lang="uk-ua"/>
          </a:p>
          <a:p>
            <a:pPr marL="285750" indent="-285750">
              <a:buFont typeface="Arial" pitchFamily="2" charset="0"/>
              <a:buChar char="•"/>
              <a:defRPr lang="en-us"/>
            </a:pPr>
            <a:r>
              <a:rPr lang="uk-ua"/>
              <a:t>Вона реалізована для всіх котів з класу Кіт. </a:t>
            </a:r>
            <a:endParaRPr lang="uk-ua"/>
          </a:p>
          <a:p>
            <a:pPr marL="285750" indent="-285750">
              <a:buFont typeface="Arial" pitchFamily="2" charset="0"/>
              <a:buChar char="•"/>
              <a:defRPr lang="en-us"/>
            </a:pPr>
            <a:r>
              <a:rPr lang="uk-ua"/>
              <a:t>В об’єкті кіт потрібно якось викликати метод мурчало з класу Кіт. Як ти це зробиш?</a:t>
            </a:r>
            <a:endParaRPr lang="uk-ua"/>
          </a:p>
          <a:p>
            <a:pPr marL="285750" indent="-285750">
              <a:buFont typeface="Arial" pitchFamily="2" charset="0"/>
              <a:buChar char="•"/>
              <a:defRPr lang="en-us"/>
            </a:pPr>
            <a:r>
              <a:rPr lang="uk-ua">
                <a:solidFill>
                  <a:srgbClr val="37FFD2"/>
                </a:solidFill>
              </a:rPr>
              <a:t>Кіт.мурчало()</a:t>
            </a:r>
            <a:endParaRPr lang="uk-ua">
              <a:solidFill>
                <a:srgbClr val="37FFD2"/>
              </a:solidFill>
            </a:endParaRPr>
          </a:p>
          <a:p>
            <a:pPr marL="285750" indent="-285750">
              <a:buFont typeface="Arial" pitchFamily="2" charset="0"/>
              <a:buChar char="•"/>
              <a:defRPr lang="en-us"/>
            </a:pPr>
            <a:r>
              <a:rPr lang="uk-ua"/>
              <a:t>Якщо ти викличеш Кіт.мурчало(), то муркнуть одразу всі коти на світі.</a:t>
            </a:r>
            <a:endParaRPr lang="uk-ua"/>
          </a:p>
          <a:p>
            <a:pPr marL="285750" indent="-285750">
              <a:buFont typeface="Arial" pitchFamily="2" charset="0"/>
              <a:buChar char="•"/>
              <a:defRPr lang="en-us"/>
            </a:pPr>
            <a:r>
              <a:rPr lang="uk-ua"/>
              <a:t>А якщо викличеш </a:t>
            </a:r>
            <a:r>
              <a:t>self.</a:t>
            </a:r>
            <a:r>
              <a:rPr lang="uk-ua"/>
              <a:t>мурчало(), то муркне тільки той кіт, на якого вказує </a:t>
            </a:r>
            <a:r>
              <a:t>self.</a:t>
            </a:r>
            <a:endParaRPr lang="uk-ua"/>
          </a:p>
          <a:p>
            <a:pPr>
              <a:defRPr lang="en-us"/>
            </a:pPr>
            <a:r>
              <a:rPr lang="uk-ua"/>
              <a:t> </a:t>
            </a:r>
            <a:endParaRPr lang="uk-ua"/>
          </a:p>
        </p:txBody>
      </p:sp>
      <p:sp>
        <p:nvSpPr>
          <p:cNvPr id="5" name="TextBox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Yx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DJAgAAJAoAAOILAABqDAAAECAAACYAAAAIAAAA//////////8="/>
              </a:ext>
            </a:extLst>
          </p:cNvSpPr>
          <p:nvPr/>
        </p:nvSpPr>
        <p:spPr>
          <a:xfrm>
            <a:off x="452755" y="1648460"/>
            <a:ext cx="1478915" cy="369570"/>
          </a:xfrm>
          <a:prstGeom prst="rect">
            <a:avLst/>
          </a:prstGeom>
          <a:noFill/>
          <a:ln>
            <a:noFill/>
          </a:ln>
          <a:effectLst/>
        </p:spPr>
        <p:txBody>
          <a:bodyPr vert="horz" wrap="square" lIns="91440" tIns="45720" rIns="91440" bIns="45720" numCol="1" spcCol="215900" anchor="t"/>
          <a:lstStyle/>
          <a:p>
            <a:pPr>
              <a:defRPr lang="en-us"/>
            </a:pPr>
            <a:r>
              <a:t>Python Self</a:t>
            </a:r>
            <a:endParaRPr lang="uk-ua"/>
          </a:p>
        </p:txBody>
      </p:sp>
      <p:sp>
        <p:nvSpPr>
          <p:cNvPr id="6" name="TextBox 6"/>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NoX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CgDgAAJAoAAOMVAABqDAAAECAAACYAAAAIAAAA//////////8="/>
              </a:ext>
            </a:extLst>
          </p:cNvSpPr>
          <p:nvPr/>
        </p:nvSpPr>
        <p:spPr>
          <a:xfrm>
            <a:off x="2377440" y="1648460"/>
            <a:ext cx="1180465" cy="369570"/>
          </a:xfrm>
          <a:prstGeom prst="rect">
            <a:avLst/>
          </a:prstGeom>
          <a:noFill/>
          <a:ln>
            <a:noFill/>
          </a:ln>
          <a:effectLst/>
        </p:spPr>
        <p:txBody>
          <a:bodyPr vert="horz" wrap="square" lIns="91440" tIns="45720" rIns="91440" bIns="45720" numCol="1" spcCol="215900" anchor="t"/>
          <a:lstStyle/>
          <a:p>
            <a:pPr>
              <a:defRPr lang="en-us"/>
            </a:pPr>
            <a:r>
              <a:t>Java This</a:t>
            </a:r>
            <a:endParaRPr lang="uk-ua"/>
          </a:p>
        </p:txBody>
      </p:sp>
      <p:cxnSp>
        <p:nvCxnSpPr>
          <p:cNvPr id="7" name="Сполучна лінія: уступом 8"/>
          <p:cNvCxnSpPr>
            <a:stCxn id="5" idx="0"/>
            <a:endCxn id="6" idx="0"/>
            <a:extLst>
              <a:ext uri="smNativeData">
                <pr:smNativeData xmlns:pr="smNativeData" val="SMDATA_13_b2CvXRMAAAAlAAAADgAAAA0AAAAAkAAAAEgAAACQAAAASAAAAAAAAAAAAAAAAgAAAAEAAABQAAAAAAAAAACAQUA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Ls1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BWBwAAJAoAAEISAAAkCgAAEAAAACYAAAAIAAAA//////////8="/>
              </a:ext>
            </a:extLst>
          </p:cNvCxnSpPr>
          <p:nvPr/>
        </p:nvCxnSpPr>
        <p:spPr>
          <a:xfrm rot="5400000">
            <a:off x="2080260" y="760730"/>
            <a:ext cx="12700" cy="1775460"/>
          </a:xfrm>
          <a:prstGeom prst="bentConnector3">
            <a:avLst>
              <a:gd name="adj1" fmla="val 1800000"/>
            </a:avLst>
          </a:prstGeom>
          <a:noFill/>
          <a:ln w="6350" cap="flat" cmpd="sng" algn="ctr">
            <a:solidFill>
              <a:srgbClr val="D41B5D"/>
            </a:solidFill>
            <a:prstDash val="solid"/>
            <a:headEnd type="none"/>
            <a:tailEnd type="triangle" w="med" len="med"/>
          </a:ln>
          <a:effectLst/>
        </p:spPr>
      </p:cxnSp>
      <p:cxnSp>
        <p:nvCxnSpPr>
          <p:cNvPr id="8" name="Сполучна лінія: уступом 11"/>
          <p:cNvCxnSpPr>
            <a:stCxn id="6" idx="2"/>
            <a:endCxn id="5" idx="2"/>
            <a:extLst>
              <a:ext uri="smNativeData">
                <pr:smNativeData xmlns:pr="smNativeData" val="SMDATA_13_b2CvXRMAAAAlAAAADgAAAA0AAAAAkAAAAEgAAACQAAAASAAAAAAAAAAAAAAAAAAAAAEAAABQAAAAAAAAAACAQUA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BWBwAAagwAAEISAABqDAAAEAAAACYAAAAIAAAA//////////8="/>
              </a:ext>
            </a:extLst>
          </p:cNvCxnSpPr>
          <p:nvPr/>
        </p:nvCxnSpPr>
        <p:spPr>
          <a:xfrm rot="5400000">
            <a:off x="2080260" y="1130300"/>
            <a:ext cx="12700" cy="1775460"/>
          </a:xfrm>
          <a:prstGeom prst="bentConnector3">
            <a:avLst>
              <a:gd name="adj1" fmla="val 1800000"/>
            </a:avLst>
          </a:prstGeom>
          <a:noFill/>
          <a:ln w="6350" cap="flat" cmpd="sng" algn="ctr">
            <a:solidFill>
              <a:srgbClr val="D41B5D"/>
            </a:solidFill>
            <a:prstDash val="solid"/>
            <a:headEnd type="none"/>
            <a:tailEnd type="triangle" w="med" len="med"/>
          </a:ln>
          <a:effectLst/>
        </p:spPr>
      </p:cxnSp>
      <p:sp>
        <p:nvSpPr>
          <p:cNvPr id="9" name="TextBox 16"/>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OhIAAG5GAAA0FgAAECAAACYAAAAIAAAA//////////8="/>
              </a:ext>
            </a:extLst>
          </p:cNvSpPr>
          <p:nvPr/>
        </p:nvSpPr>
        <p:spPr>
          <a:xfrm>
            <a:off x="685800" y="2962910"/>
            <a:ext cx="10763250" cy="646430"/>
          </a:xfrm>
          <a:prstGeom prst="rect">
            <a:avLst/>
          </a:prstGeom>
          <a:noFill/>
          <a:ln>
            <a:noFill/>
          </a:ln>
          <a:effectLst/>
        </p:spPr>
        <p:txBody>
          <a:bodyPr vert="horz" wrap="square" lIns="91440" tIns="45720" rIns="91440" bIns="45720" numCol="1" spcCol="215900" anchor="t"/>
          <a:lstStyle/>
          <a:p>
            <a:pPr>
              <a:defRPr lang="en-us"/>
            </a:pPr>
            <a:r>
              <a:t>Self - reference to the current object. Through this reference inside the class, we can access the methods or attributes of the same class.</a:t>
            </a:r>
            <a:endParaRPr lang="uk-ua"/>
          </a:p>
        </p:txBody>
      </p:sp>
      <p:sp>
        <p:nvSpPr>
          <p:cNvPr id="10" name="Прямокутник 1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RBcAAG5GAACJGQAAECAAACYAAAAIAAAA//////////8="/>
              </a:ext>
            </a:extLst>
          </p:cNvSpPr>
          <p:nvPr/>
        </p:nvSpPr>
        <p:spPr>
          <a:xfrm>
            <a:off x="685800" y="3782060"/>
            <a:ext cx="10763250" cy="368935"/>
          </a:xfrm>
          <a:prstGeom prst="rect">
            <a:avLst/>
          </a:prstGeom>
          <a:noFill/>
          <a:ln>
            <a:noFill/>
          </a:ln>
          <a:effectLst/>
        </p:spPr>
        <p:txBody>
          <a:bodyPr vert="horz" wrap="square" lIns="91440" tIns="45720" rIns="91440" bIns="45720" numCol="1" spcCol="215900" anchor="t"/>
          <a:lstStyle/>
          <a:p>
            <a:pPr>
              <a:defRPr lang="en-us"/>
            </a:pPr>
            <a:r>
              <a:t>Instead of self, you can write anything and everything will work, but it is accepted that it was self</a:t>
            </a:r>
            <a:r>
              <a:rPr lang="uk-ua"/>
              <a:t>.</a:t>
            </a:r>
            <a:endParaRPr lang="uk-ua"/>
          </a:p>
        </p:txBody>
      </p:sp>
      <p:pic>
        <p:nvPicPr>
          <p:cNvPr id="11" name="Рисунок 19"/>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zRUAAJkaAAAzNQAAdCgAABAAAAAmAAAACAAAAP//////////"/>
              </a:ext>
            </a:extLst>
          </p:cNvPicPr>
          <p:nvPr/>
        </p:nvPicPr>
        <p:blipFill>
          <a:blip r:embed="rId2"/>
          <a:stretch>
            <a:fillRect/>
          </a:stretch>
        </p:blipFill>
        <p:spPr>
          <a:xfrm>
            <a:off x="3543935" y="4323715"/>
            <a:ext cx="5104130" cy="2252345"/>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QB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D0ZwI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McZAABXCAAAECAAACYAAAAIAAAA//////////8="/>
              </a:ext>
            </a:extLst>
          </p:cNvSpPr>
          <p:nvPr/>
        </p:nvSpPr>
        <p:spPr>
          <a:xfrm>
            <a:off x="685800" y="647700"/>
            <a:ext cx="3504565" cy="708025"/>
          </a:xfrm>
          <a:prstGeom prst="rect">
            <a:avLst/>
          </a:prstGeom>
          <a:noFill/>
          <a:ln>
            <a:noFill/>
          </a:ln>
          <a:effectLst/>
        </p:spPr>
        <p:txBody>
          <a:bodyPr vert="horz" wrap="none" lIns="91440" tIns="45720" rIns="91440" bIns="45720" numCol="1" spcCol="215900" anchor="t"/>
          <a:lstStyle/>
          <a:p>
            <a:pPr>
              <a:defRPr lang="en-us"/>
            </a:pPr>
            <a:r>
              <a:rPr lang="en-us" sz="4000" b="1"/>
              <a:t>Constructors</a:t>
            </a:r>
            <a:endParaRPr lang="uk-ua" sz="4000" b="1"/>
          </a:p>
        </p:txBody>
      </p:sp>
      <p:sp>
        <p:nvSpPr>
          <p:cNvPr id="4"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wgAAMhGAABRDAAAECAAACYAAAAIAAAA//////////8="/>
              </a:ext>
            </a:extLst>
          </p:cNvSpPr>
          <p:nvPr/>
        </p:nvSpPr>
        <p:spPr>
          <a:xfrm>
            <a:off x="685800" y="1355725"/>
            <a:ext cx="10820400" cy="646430"/>
          </a:xfrm>
          <a:prstGeom prst="rect">
            <a:avLst/>
          </a:prstGeom>
          <a:noFill/>
          <a:ln>
            <a:noFill/>
          </a:ln>
          <a:effectLst/>
        </p:spPr>
        <p:txBody>
          <a:bodyPr vert="horz" wrap="square" lIns="91440" tIns="45720" rIns="91440" bIns="45720" numCol="1" spcCol="215900" anchor="t"/>
          <a:lstStyle/>
          <a:p>
            <a:pPr>
              <a:defRPr lang="en-us"/>
            </a:pPr>
            <a:r>
              <a:t>Class functions that begins with double underscore (__) are called special functions as they have special meaning.</a:t>
            </a:r>
            <a:endParaRPr lang="uk-ua"/>
          </a:p>
        </p:txBody>
      </p:sp>
      <p:sp>
        <p:nvSpPr>
          <p:cNvPr id="5" name="Прямокутник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sgwAAMhGAACrEAAAECAAACYAAAAIAAAA//////////8="/>
              </a:ext>
            </a:extLst>
          </p:cNvSpPr>
          <p:nvPr/>
        </p:nvSpPr>
        <p:spPr>
          <a:xfrm>
            <a:off x="685800" y="2063750"/>
            <a:ext cx="10820400" cy="645795"/>
          </a:xfrm>
          <a:prstGeom prst="rect">
            <a:avLst/>
          </a:prstGeom>
          <a:noFill/>
          <a:ln>
            <a:noFill/>
          </a:ln>
          <a:effectLst/>
        </p:spPr>
        <p:txBody>
          <a:bodyPr vert="horz" wrap="square" lIns="91440" tIns="45720" rIns="91440" bIns="45720" numCol="1" spcCol="215900" anchor="t"/>
          <a:lstStyle/>
          <a:p>
            <a:pPr>
              <a:defRPr lang="en-us"/>
            </a:pPr>
            <a:r>
              <a:t>Of one particular interest is the</a:t>
            </a:r>
            <a:r>
              <a:rPr lang="uk-ua"/>
              <a:t> </a:t>
            </a:r>
            <a:r>
              <a:rPr lang="en-us" i="1"/>
              <a:t>__init__() </a:t>
            </a:r>
            <a:r>
              <a:t>function. This special function gets called whenever a new object of that class is instantiated.</a:t>
            </a:r>
            <a:endParaRPr lang="uk-ua" i="1"/>
          </a:p>
        </p:txBody>
      </p:sp>
      <p:sp>
        <p:nvSpPr>
          <p:cNvPr id="6" name="Прямокутник 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DBEAAMhGAAAGFQAAECAAACYAAAAIAAAA//////////8="/>
              </a:ext>
            </a:extLst>
          </p:cNvSpPr>
          <p:nvPr/>
        </p:nvSpPr>
        <p:spPr>
          <a:xfrm>
            <a:off x="685800" y="2771140"/>
            <a:ext cx="10820400" cy="646430"/>
          </a:xfrm>
          <a:prstGeom prst="rect">
            <a:avLst/>
          </a:prstGeom>
          <a:noFill/>
          <a:ln>
            <a:noFill/>
          </a:ln>
          <a:effectLst/>
        </p:spPr>
        <p:txBody>
          <a:bodyPr vert="horz" wrap="square" lIns="91440" tIns="45720" rIns="91440" bIns="45720" numCol="1" spcCol="215900" anchor="t"/>
          <a:lstStyle/>
          <a:p>
            <a:pPr>
              <a:defRPr lang="en-us"/>
            </a:pPr>
            <a:r>
              <a:t>You</a:t>
            </a:r>
            <a:r>
              <a:rPr lang="uk-ua"/>
              <a:t> </a:t>
            </a:r>
            <a:r>
              <a:t>will never have to call the </a:t>
            </a:r>
            <a:r>
              <a:rPr lang="uk-ua"/>
              <a:t>__init__() </a:t>
            </a:r>
            <a:r>
              <a:t>method; it gets called automatically </a:t>
            </a:r>
            <a:r>
              <a:rPr lang="uk-ua"/>
              <a:t>when you create a new</a:t>
            </a:r>
            <a:r>
              <a:t> </a:t>
            </a:r>
            <a:r>
              <a:rPr lang="uk-ua"/>
              <a:t>instance.</a:t>
            </a:r>
            <a:endParaRPr lang="uk-ua"/>
          </a:p>
        </p:txBody>
      </p:sp>
      <p:sp>
        <p:nvSpPr>
          <p:cNvPr id="7" name="Прямокутник 11"/>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xUAAMhGAAD5GQAAECAAACYAAAAIAAAA//////////8="/>
              </a:ext>
            </a:extLst>
          </p:cNvSpPr>
          <p:nvPr/>
        </p:nvSpPr>
        <p:spPr>
          <a:xfrm>
            <a:off x="685800" y="3575685"/>
            <a:ext cx="10820400" cy="646430"/>
          </a:xfrm>
          <a:prstGeom prst="rect">
            <a:avLst/>
          </a:prstGeom>
          <a:noFill/>
          <a:ln>
            <a:noFill/>
          </a:ln>
          <a:effectLst/>
        </p:spPr>
        <p:txBody>
          <a:bodyPr vert="horz" wrap="square" lIns="91440" tIns="45720" rIns="91440" bIns="45720" numCol="1" spcCol="215900" anchor="t"/>
          <a:lstStyle/>
          <a:p>
            <a:pPr>
              <a:defRPr lang="en-us"/>
            </a:pPr>
            <a:r>
              <a:t>This type of function is also called constructors in Object Oriented Programming (OOP). We normally use it to initialize all the variables.</a:t>
            </a:r>
            <a:endParaRPr lang="uk-ua"/>
          </a:p>
        </p:txBody>
      </p:sp>
      <p:sp>
        <p:nvSpPr>
          <p:cNvPr id="8" name="TextBox 12"/>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xhsAAMhGAADAHwAAECAAACYAAAAIAAAA//////////8="/>
              </a:ext>
            </a:extLst>
          </p:cNvSpPr>
          <p:nvPr/>
        </p:nvSpPr>
        <p:spPr>
          <a:xfrm>
            <a:off x="685800" y="4514850"/>
            <a:ext cx="10820400" cy="646430"/>
          </a:xfrm>
          <a:prstGeom prst="rect">
            <a:avLst/>
          </a:prstGeom>
          <a:noFill/>
          <a:ln>
            <a:noFill/>
          </a:ln>
          <a:effectLst/>
        </p:spPr>
        <p:txBody>
          <a:bodyPr vert="horz" wrap="square" lIns="91440" tIns="45720" rIns="91440" bIns="45720" numCol="1" spcCol="215900" anchor="t"/>
          <a:lstStyle/>
          <a:p>
            <a:pPr>
              <a:defRPr lang="en-us"/>
            </a:pPr>
            <a:r>
              <a:t>If we can create something, we can also destroy it</a:t>
            </a:r>
            <a:r>
              <a:rPr lang="uk-ua"/>
              <a:t> </a:t>
            </a:r>
            <a:r>
              <a:t>and if we have a constructor, we must have a destructor.</a:t>
            </a:r>
            <a:endParaRPr lang="uk-ua"/>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HAxSAI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Kpc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PEXAABXCAAAECAAACYAAAAIAAAA//////////8="/>
              </a:ext>
            </a:extLst>
          </p:cNvSpPr>
          <p:nvPr/>
        </p:nvSpPr>
        <p:spPr>
          <a:xfrm>
            <a:off x="685800" y="647700"/>
            <a:ext cx="3206115" cy="708025"/>
          </a:xfrm>
          <a:prstGeom prst="rect">
            <a:avLst/>
          </a:prstGeom>
          <a:noFill/>
          <a:ln>
            <a:noFill/>
          </a:ln>
          <a:effectLst/>
        </p:spPr>
        <p:txBody>
          <a:bodyPr vert="horz" wrap="none" lIns="91440" tIns="45720" rIns="91440" bIns="45720" numCol="1" spcCol="215900" anchor="t"/>
          <a:lstStyle/>
          <a:p>
            <a:pPr>
              <a:defRPr lang="en-us"/>
            </a:pPr>
            <a:r>
              <a:rPr lang="en-us" sz="4000" b="1"/>
              <a:t>Destructors</a:t>
            </a:r>
            <a:endParaRPr lang="uk-ua" sz="4000" b="1"/>
          </a:p>
        </p:txBody>
      </p:sp>
      <p:sp>
        <p:nvSpPr>
          <p:cNvPr id="4"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Brrg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wgAAMhGAABRDAAAECAAACYAAAAIAAAA//////////8="/>
              </a:ext>
            </a:extLst>
          </p:cNvSpPr>
          <p:nvPr/>
        </p:nvSpPr>
        <p:spPr>
          <a:xfrm>
            <a:off x="685800" y="1355725"/>
            <a:ext cx="10820400" cy="646430"/>
          </a:xfrm>
          <a:prstGeom prst="rect">
            <a:avLst/>
          </a:prstGeom>
          <a:noFill/>
          <a:ln>
            <a:noFill/>
          </a:ln>
          <a:effectLst/>
        </p:spPr>
        <p:txBody>
          <a:bodyPr vert="horz" wrap="square" lIns="91440" tIns="45720" rIns="91440" bIns="45720" numCol="1" spcCol="215900" anchor="t"/>
          <a:lstStyle/>
          <a:p>
            <a:pPr>
              <a:defRPr lang="en-us"/>
            </a:pPr>
            <a:r>
              <a:t>In Python is implemented automatic memory management, so the destructor is required very often, for resources, that require an explicit release. </a:t>
            </a:r>
          </a:p>
        </p:txBody>
      </p:sp>
      <p:pic>
        <p:nvPicPr>
          <p:cNvPr id="5" name="Рисунок 7"/>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NgYAALIMAADiLAAA+h4AABAAAAAmAAAACAAAAP//////////"/>
              </a:ext>
            </a:extLst>
          </p:cNvPicPr>
          <p:nvPr/>
        </p:nvPicPr>
        <p:blipFill>
          <a:blip r:embed="rId2"/>
          <a:stretch>
            <a:fillRect/>
          </a:stretch>
        </p:blipFill>
        <p:spPr>
          <a:xfrm>
            <a:off x="1009650" y="2063750"/>
            <a:ext cx="6286500" cy="2971800"/>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4A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lJiU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KYiAABXCAAAECAAACYAAAAIAAAA//////////8="/>
              </a:ext>
            </a:extLst>
          </p:cNvSpPr>
          <p:nvPr/>
        </p:nvSpPr>
        <p:spPr>
          <a:xfrm>
            <a:off x="685800" y="647700"/>
            <a:ext cx="4946650" cy="708025"/>
          </a:xfrm>
          <a:prstGeom prst="rect">
            <a:avLst/>
          </a:prstGeom>
          <a:noFill/>
          <a:ln>
            <a:noFill/>
          </a:ln>
          <a:effectLst/>
        </p:spPr>
        <p:txBody>
          <a:bodyPr vert="horz" wrap="none" lIns="91440" tIns="45720" rIns="91440" bIns="45720" numCol="1" spcCol="215900" anchor="t"/>
          <a:lstStyle/>
          <a:p>
            <a:pPr>
              <a:defRPr lang="en-us"/>
            </a:pPr>
            <a:r>
              <a:rPr lang="en-us" sz="4000" b="1"/>
              <a:t>Creating an Object</a:t>
            </a:r>
            <a:endParaRPr lang="uk-ua" sz="4000" b="1"/>
          </a:p>
        </p:txBody>
      </p:sp>
      <p:pic>
        <p:nvPicPr>
          <p:cNvPr id="4" name="Рисунок 5"/>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WigAALUDAAATQgAA7RYAABAAAAAmAAAACAAAAP//////////"/>
              </a:ext>
            </a:extLst>
          </p:cNvPicPr>
          <p:nvPr/>
        </p:nvPicPr>
        <p:blipFill>
          <a:blip r:embed="rId2"/>
          <a:stretch>
            <a:fillRect/>
          </a:stretch>
        </p:blipFill>
        <p:spPr>
          <a:xfrm>
            <a:off x="6559550" y="602615"/>
            <a:ext cx="4181475" cy="3124200"/>
          </a:xfrm>
          <a:prstGeom prst="rect">
            <a:avLst/>
          </a:prstGeom>
          <a:noFill/>
          <a:ln>
            <a:noFill/>
          </a:ln>
          <a:effectLst/>
        </p:spPr>
      </p:pic>
      <p:sp>
        <p:nvSpPr>
          <p:cNvPr id="5" name="Прямокутник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lJi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IBAAAQwgAAFooAACICgAAECAAACYAAAAIAAAA//////////8="/>
              </a:ext>
            </a:extLst>
          </p:cNvSpPr>
          <p:nvPr/>
        </p:nvSpPr>
        <p:spPr>
          <a:xfrm>
            <a:off x="736600" y="1343025"/>
            <a:ext cx="5822950" cy="368935"/>
          </a:xfrm>
          <a:prstGeom prst="rect">
            <a:avLst/>
          </a:prstGeom>
          <a:noFill/>
          <a:ln>
            <a:noFill/>
          </a:ln>
          <a:effectLst/>
        </p:spPr>
        <p:txBody>
          <a:bodyPr vert="horz" wrap="none" lIns="91440" tIns="45720" rIns="91440" bIns="45720" numCol="1" spcCol="215900" anchor="t"/>
          <a:lstStyle/>
          <a:p>
            <a:pPr>
              <a:defRPr lang="en-us"/>
            </a:pPr>
            <a:r>
              <a:t>Once created, we can refer to the instance attributes</a:t>
            </a:r>
            <a:endParaRPr lang="uk-ua"/>
          </a:p>
        </p:txBody>
      </p:sp>
      <p:pic>
        <p:nvPicPr>
          <p:cNvPr id="6" name="Рисунок 8"/>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SwAAAFsYAADNMgAA7hsAABAAAAAmAAAACAAAAP//////////"/>
              </a:ext>
            </a:extLst>
          </p:cNvPicPr>
          <p:nvPr/>
        </p:nvPicPr>
        <p:blipFill>
          <a:blip r:embed="rId3"/>
          <a:stretch>
            <a:fillRect/>
          </a:stretch>
        </p:blipFill>
        <p:spPr>
          <a:xfrm>
            <a:off x="47625" y="3959225"/>
            <a:ext cx="8210550" cy="581025"/>
          </a:xfrm>
          <a:prstGeom prst="rect">
            <a:avLst/>
          </a:prstGeom>
          <a:noFill/>
          <a:ln>
            <a:noFill/>
          </a:ln>
          <a:effectLst/>
        </p:spPr>
      </p:pic>
      <p:pic>
        <p:nvPicPr>
          <p:cNvPr id="7" name="Рисунок 9"/>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JAEAAMoeAAAzLgAAPyIAABAAAAAmAAAACAAAAP//////////"/>
              </a:ext>
            </a:extLst>
          </p:cNvPicPr>
          <p:nvPr/>
        </p:nvPicPr>
        <p:blipFill>
          <a:blip r:embed="rId4"/>
          <a:stretch>
            <a:fillRect/>
          </a:stretch>
        </p:blipFill>
        <p:spPr>
          <a:xfrm>
            <a:off x="185420" y="5005070"/>
            <a:ext cx="7324725" cy="561975"/>
          </a:xfrm>
          <a:prstGeom prst="rect">
            <a:avLst/>
          </a:prstGeom>
          <a:noFill/>
          <a:ln>
            <a:noFill/>
          </a:ln>
          <a:effectLst/>
        </p:spPr>
      </p:pic>
      <p:cxnSp>
        <p:nvCxnSpPr>
          <p:cNvPr id="8" name="Сполучна лінія: уступом 11"/>
          <p:cNvCxnSpPr>
            <a:stCxn id="6" idx="2"/>
            <a:endCxn id="7" idx="0"/>
            <a:extLst>
              <a:ext uri="smNativeData">
                <pr:smNativeData xmlns:pr="smNativeData" val="SMDATA_13_b2CvXRMAAAAlAAAADgAAAA0AAAAAkAAAAEgAAACQAAAASAAAAAAAAAAAAAAAAAAAAAEAAABQAAAAAAAAAAAAAAA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NcI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CsFwAA7hsAAIwZAADKHgAAEAAAACYAAAAIAAAA//////////8="/>
              </a:ext>
            </a:extLst>
          </p:cNvCxnSpPr>
          <p:nvPr/>
        </p:nvCxnSpPr>
        <p:spPr>
          <a:xfrm rot="5400000">
            <a:off x="3768090" y="4620260"/>
            <a:ext cx="464820" cy="304800"/>
          </a:xfrm>
          <a:prstGeom prst="bentConnector3">
            <a:avLst>
              <a:gd name="adj1" fmla="val 50000"/>
            </a:avLst>
          </a:prstGeom>
          <a:noFill/>
          <a:ln w="6350" cap="flat" cmpd="sng" algn="ctr">
            <a:solidFill>
              <a:srgbClr val="D41B5D"/>
            </a:solidFill>
            <a:prstDash val="solid"/>
            <a:headEnd type="none"/>
            <a:tailEnd type="triangle" w="med" len="med"/>
          </a:ln>
          <a:effectLst/>
        </p:spPr>
      </p:cxn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lJiU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P/dRJs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BoqAABXCAAAECAAACYAAAAIAAAA//////////8="/>
              </a:ext>
            </a:extLst>
          </p:cNvSpPr>
          <p:nvPr/>
        </p:nvSpPr>
        <p:spPr>
          <a:xfrm>
            <a:off x="685800" y="647700"/>
            <a:ext cx="6158230" cy="708025"/>
          </a:xfrm>
          <a:prstGeom prst="rect">
            <a:avLst/>
          </a:prstGeom>
          <a:noFill/>
          <a:ln>
            <a:noFill/>
          </a:ln>
          <a:effectLst/>
        </p:spPr>
        <p:txBody>
          <a:bodyPr vert="horz" wrap="none" lIns="91440" tIns="45720" rIns="91440" bIns="45720" numCol="1" spcCol="215900" anchor="t"/>
          <a:lstStyle/>
          <a:p>
            <a:pPr>
              <a:defRPr lang="en-us"/>
            </a:pPr>
            <a:r>
              <a:rPr lang="en-us" sz="4000" b="1"/>
              <a:t>Not a bug but a feature</a:t>
            </a:r>
            <a:endParaRPr lang="uk-ua" sz="4000" b="1"/>
          </a:p>
        </p:txBody>
      </p:sp>
      <p:pic>
        <p:nvPicPr>
          <p:cNvPr id="4" name="Рисунок 4"/>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OAQAANUJAABbKAAA5SIAABAAAAAmAAAACAAAAP//////////"/>
              </a:ext>
            </a:extLst>
          </p:cNvPicPr>
          <p:nvPr/>
        </p:nvPicPr>
        <p:blipFill>
          <a:blip r:embed="rId2"/>
          <a:stretch>
            <a:fillRect/>
          </a:stretch>
        </p:blipFill>
        <p:spPr>
          <a:xfrm>
            <a:off x="685800" y="1598295"/>
            <a:ext cx="5874385" cy="4074160"/>
          </a:xfrm>
          <a:prstGeom prst="rect">
            <a:avLst/>
          </a:prstGeom>
          <a:noFill/>
          <a:ln>
            <a:noFill/>
          </a:ln>
          <a:effectLst/>
        </p:spPr>
      </p:pic>
      <p:pic>
        <p:nvPicPr>
          <p:cNvPr id="5" name="Рисунок 5"/>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HH7qD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GioAAIoeAADERgAA5SIAABAAAAAmAAAACAAAAP//////////"/>
              </a:ext>
            </a:extLst>
          </p:cNvPicPr>
          <p:nvPr/>
        </p:nvPicPr>
        <p:blipFill>
          <a:blip r:embed="rId3"/>
          <a:stretch>
            <a:fillRect/>
          </a:stretch>
        </p:blipFill>
        <p:spPr>
          <a:xfrm>
            <a:off x="6844030" y="4964430"/>
            <a:ext cx="4659630" cy="708025"/>
          </a:xfrm>
          <a:prstGeom prst="rect">
            <a:avLst/>
          </a:prstGeom>
          <a:noFill/>
          <a:ln>
            <a:noFill/>
          </a:ln>
          <a:effectLst/>
        </p:spPr>
      </p:pic>
      <p:cxnSp>
        <p:nvCxnSpPr>
          <p:cNvPr id="6" name="Сполучна лінія: уступом 7"/>
          <p:cNvCxnSpPr>
            <a:stCxn id="4" idx="3"/>
            <a:endCxn id="5" idx="0"/>
            <a:extLst>
              <a:ext uri="smNativeData">
                <pr:smNativeData xmlns:pr="smNativeData" val="SMDATA_13_b2CvXRMAAAAlAAAADg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Hrs8QM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BbKAAAXRYAAG84AACKHgAAEAAAACYAAAAIAAAA//////////8="/>
              </a:ext>
            </a:extLst>
          </p:cNvCxnSpPr>
          <p:nvPr/>
        </p:nvCxnSpPr>
        <p:spPr>
          <a:xfrm>
            <a:off x="6560185" y="3635375"/>
            <a:ext cx="2613660" cy="1329055"/>
          </a:xfrm>
          <a:prstGeom prst="bentConnector2">
            <a:avLst/>
          </a:prstGeom>
          <a:noFill/>
          <a:ln w="6350" cap="flat" cmpd="sng" algn="ctr">
            <a:solidFill>
              <a:srgbClr val="D41B5D"/>
            </a:solidFill>
            <a:prstDash val="solid"/>
            <a:headEnd type="none"/>
            <a:tailEnd type="triangle" w="med" len="med"/>
          </a:ln>
          <a:effectLst/>
        </p:spPr>
      </p:cxnSp>
      <p:sp>
        <p:nvSpPr>
          <p:cNvPr id="7" name="Прямокутник 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bKAAAawoAAO5LAAAZEAAAECAAACYAAAAIAAAA//////////8="/>
              </a:ext>
            </a:extLst>
          </p:cNvSpPr>
          <p:nvPr/>
        </p:nvSpPr>
        <p:spPr>
          <a:xfrm>
            <a:off x="6560185" y="1693545"/>
            <a:ext cx="5782945" cy="923290"/>
          </a:xfrm>
          <a:prstGeom prst="rect">
            <a:avLst/>
          </a:prstGeom>
          <a:noFill/>
          <a:ln>
            <a:noFill/>
          </a:ln>
          <a:effectLst/>
        </p:spPr>
        <p:txBody>
          <a:bodyPr vert="horz" wrap="square" lIns="91440" tIns="45720" rIns="91440" bIns="45720" numCol="1" spcCol="215900" anchor="t"/>
          <a:lstStyle/>
          <a:p>
            <a:pPr>
              <a:defRPr lang="en-us"/>
            </a:pPr>
            <a:r>
              <a:t>Because, the interpreter saw that the program was completed and we would no longer need the objects.</a:t>
            </a:r>
            <a:endParaRPr lang="uk-u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charRg st="4294967295" end="4294967295"/>
                                            </p:txEl>
                                          </p:spTgt>
                                        </p:tgtEl>
                                        <p:attrNameLst>
                                          <p:attrName>style.visibility</p:attrName>
                                        </p:attrNameLst>
                                      </p:cBhvr>
                                      <p:to>
                                        <p:strVal val="visible"/>
                                      </p:to>
                                    </p:set>
                                    <p:animEffect transition="in" filter="fade">
                                      <p:cBhvr>
                                        <p:cTn id="7" dur="500"/>
                                        <p:tgtEl>
                                          <p:spTgt spid="7">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extLst>
      <p:ext uri="smNativeData">
        <pr:smNativeData xmlns:pr="smNativeData" val="b2CvXQEAAAAFAAAA/////wEAAAAKAAAAAAAAAAAAAAAAAAAAAAAAAA=="/>
      </p:ext>
    </p:ext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Kc5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Місце для тексту 4"/>
          <p:cNvSpPr>
            <a:extLst>
              <a:ext uri="smNativeData">
                <pr:smNativeData xmlns:pr="smNativeData" val="SMDATA_13_b2CvXRMAAAAlAAAAZAAAAA0AAAAAA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LMP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AwAACIXAADPIwAAEAAAACYAAAAIAAAA//////////8="/>
              </a:ext>
            </a:extLst>
          </p:cNvSpPr>
          <p:nvPr/>
        </p:nvSpPr>
        <p:spPr>
          <a:xfrm>
            <a:off x="685800" y="2057400"/>
            <a:ext cx="3074670" cy="3763645"/>
          </a:xfrm>
          <a:prstGeom prst="rect">
            <a:avLst/>
          </a:prstGeom>
          <a:noFill/>
          <a:ln>
            <a:noFill/>
          </a:ln>
          <a:effectLst/>
        </p:spPr>
        <p:txBody>
          <a:bodyPr vert="horz" wrap="square" lIns="0" tIns="45720" rIns="91440" bIns="45720" numCol="1" spcCol="215900" anchor="t"/>
          <a:lstStyle>
            <a:lvl1pPr marL="0" indent="0" algn="l" defTabSz="914400">
              <a:lnSpc>
                <a:spcPct val="90000"/>
              </a:lnSpc>
              <a:spcBef>
                <a:spcPts val="1000"/>
              </a:spcBef>
              <a:buNone/>
              <a:tabLst/>
              <a:defRPr lang="en-us" sz="2000" kern="1" baseline="0">
                <a:solidFill>
                  <a:schemeClr val="tx1"/>
                </a:solidFill>
                <a:latin typeface="Open Sans" pitchFamily="0" charset="0"/>
                <a:ea typeface="Open Sans" pitchFamily="0" charset="0"/>
                <a:cs typeface="Open Sans" pitchFamily="0" charset="0"/>
              </a:defRPr>
            </a:lvl1pPr>
            <a:lvl2pPr marL="685800" indent="-228600" algn="l" defTabSz="914400">
              <a:lnSpc>
                <a:spcPct val="90000"/>
              </a:lnSpc>
              <a:spcBef>
                <a:spcPts val="500"/>
              </a:spcBef>
              <a:buFont typeface="Arial" pitchFamily="2" charset="0"/>
              <a:buChar char="•"/>
              <a:tabLst/>
              <a:defRPr lang="en-us" sz="2400" kern="1">
                <a:solidFill>
                  <a:schemeClr val="tx1"/>
                </a:solidFill>
                <a:latin typeface="Open Sans" pitchFamily="0" charset="0"/>
                <a:ea typeface="Open Sans" pitchFamily="0" charset="0"/>
                <a:cs typeface="Open Sans" pitchFamily="0" charset="0"/>
              </a:defRPr>
            </a:lvl2pPr>
            <a:lvl3pPr marL="1143000" indent="-228600" algn="l" defTabSz="914400">
              <a:lnSpc>
                <a:spcPct val="90000"/>
              </a:lnSpc>
              <a:spcBef>
                <a:spcPts val="500"/>
              </a:spcBef>
              <a:buFont typeface="Arial" pitchFamily="2" charset="0"/>
              <a:buChar char="•"/>
              <a:tabLst/>
              <a:defRPr lang="en-us" sz="2000" kern="1">
                <a:solidFill>
                  <a:schemeClr val="tx1"/>
                </a:solidFill>
                <a:latin typeface="Open Sans" pitchFamily="0" charset="0"/>
                <a:ea typeface="Open Sans" pitchFamily="0" charset="0"/>
                <a:cs typeface="Open Sans" pitchFamily="0" charset="0"/>
              </a:defRPr>
            </a:lvl3pPr>
            <a:lvl4pPr marL="1600200" indent="-228600" algn="l" defTabSz="914400">
              <a:lnSpc>
                <a:spcPct val="90000"/>
              </a:lnSpc>
              <a:spcBef>
                <a:spcPts val="500"/>
              </a:spcBef>
              <a:buFont typeface="Arial" pitchFamily="2" charset="0"/>
              <a:buChar char="•"/>
              <a:tabLst/>
              <a:defRPr lang="en-us" sz="1800" kern="1">
                <a:solidFill>
                  <a:schemeClr val="tx1"/>
                </a:solidFill>
                <a:latin typeface="Open Sans" pitchFamily="0" charset="0"/>
                <a:ea typeface="Open Sans" pitchFamily="0" charset="0"/>
                <a:cs typeface="Open Sans" pitchFamily="0" charset="0"/>
              </a:defRPr>
            </a:lvl4pPr>
            <a:lvl5pPr marL="2057400" indent="-228600" algn="l" defTabSz="914400">
              <a:lnSpc>
                <a:spcPct val="90000"/>
              </a:lnSpc>
              <a:spcBef>
                <a:spcPts val="500"/>
              </a:spcBef>
              <a:buFont typeface="Arial" pitchFamily="2" charset="0"/>
              <a:buChar char="•"/>
              <a:tabLst/>
              <a:defRPr lang="en-us" sz="1800" kern="1">
                <a:solidFill>
                  <a:schemeClr val="tx1"/>
                </a:solidFill>
                <a:latin typeface="Open Sans" pitchFamily="0" charset="0"/>
                <a:ea typeface="Open Sans" pitchFamily="0" charset="0"/>
                <a:cs typeface="Open Sans" pitchFamily="0" charset="0"/>
              </a:defRPr>
            </a:lvl5pPr>
            <a:lvl6pPr marL="2514600" indent="-228600" algn="l" defTabSz="914400">
              <a:lnSpc>
                <a:spcPct val="90000"/>
              </a:lnSpc>
              <a:spcBef>
                <a:spcPts val="500"/>
              </a:spcBef>
              <a:buFont typeface="Arial" pitchFamily="2" charset="0"/>
              <a:buChar char="•"/>
              <a:tabLst/>
              <a:defRPr lang="en-us" sz="1800" kern="1">
                <a:solidFill>
                  <a:schemeClr val="tx1"/>
                </a:solidFill>
                <a:latin typeface="Open Sans" pitchFamily="0" charset="0"/>
                <a:ea typeface="Open Sans" pitchFamily="0" charset="0"/>
                <a:cs typeface="Open Sans" pitchFamily="0" charset="0"/>
              </a:defRPr>
            </a:lvl6pPr>
            <a:lvl7pPr marL="2971800" indent="-228600" algn="l" defTabSz="914400">
              <a:lnSpc>
                <a:spcPct val="90000"/>
              </a:lnSpc>
              <a:spcBef>
                <a:spcPts val="500"/>
              </a:spcBef>
              <a:buFont typeface="Arial" pitchFamily="2" charset="0"/>
              <a:buChar char="•"/>
              <a:tabLst/>
              <a:defRPr lang="en-us" sz="1800" kern="1">
                <a:solidFill>
                  <a:schemeClr val="tx1"/>
                </a:solidFill>
                <a:latin typeface="Open Sans" pitchFamily="0" charset="0"/>
                <a:ea typeface="Open Sans" pitchFamily="0" charset="0"/>
                <a:cs typeface="Open Sans" pitchFamily="0" charset="0"/>
              </a:defRPr>
            </a:lvl7pPr>
            <a:lvl8pPr marL="3429000" indent="-228600" algn="l" defTabSz="914400">
              <a:lnSpc>
                <a:spcPct val="90000"/>
              </a:lnSpc>
              <a:spcBef>
                <a:spcPts val="500"/>
              </a:spcBef>
              <a:buFont typeface="Arial" pitchFamily="2" charset="0"/>
              <a:buChar char="•"/>
              <a:tabLst/>
              <a:defRPr lang="en-us" sz="1800" kern="1">
                <a:solidFill>
                  <a:schemeClr val="tx1"/>
                </a:solidFill>
                <a:latin typeface="Open Sans" pitchFamily="0" charset="0"/>
                <a:ea typeface="Open Sans" pitchFamily="0" charset="0"/>
                <a:cs typeface="Open Sans" pitchFamily="0" charset="0"/>
              </a:defRPr>
            </a:lvl8pPr>
            <a:lvl9pPr marL="3886200" indent="-228600" algn="l" defTabSz="914400">
              <a:lnSpc>
                <a:spcPct val="90000"/>
              </a:lnSpc>
              <a:spcBef>
                <a:spcPts val="500"/>
              </a:spcBef>
              <a:buFont typeface="Arial" pitchFamily="2" charset="0"/>
              <a:buChar char="•"/>
              <a:tabLst/>
              <a:defRPr lang="en-us" sz="1800" kern="1">
                <a:solidFill>
                  <a:schemeClr val="tx1"/>
                </a:solidFill>
                <a:latin typeface="Open Sans" pitchFamily="0" charset="0"/>
                <a:ea typeface="Open Sans" pitchFamily="0" charset="0"/>
                <a:cs typeface="Open Sans" pitchFamily="0" charset="0"/>
              </a:defRPr>
            </a:lvl9pPr>
          </a:lstStyle>
          <a:p>
            <a:pPr marL="342900" indent="-342900">
              <a:buFont typeface="Arial" pitchFamily="2" charset="0"/>
              <a:buChar char="•"/>
              <a:defRPr lang="en-us"/>
            </a:pPr>
            <a:r>
              <a:rPr lang="en-us" sz="1400"/>
              <a:t>Action</a:t>
            </a:r>
            <a:endParaRPr lang="en-us" sz="1400"/>
          </a:p>
          <a:p>
            <a:pPr marL="342900" indent="-342900">
              <a:buFont typeface="Arial" pitchFamily="2" charset="0"/>
              <a:buChar char="•"/>
              <a:defRPr lang="en-us"/>
            </a:pPr>
            <a:r>
              <a:rPr lang="en-us" sz="1400"/>
              <a:t>Agent-oriented</a:t>
            </a:r>
            <a:endParaRPr lang="en-us" sz="1400"/>
          </a:p>
          <a:p>
            <a:pPr marL="342900" indent="-342900">
              <a:buFont typeface="Arial" pitchFamily="2" charset="0"/>
              <a:buChar char="•"/>
              <a:defRPr lang="en-us"/>
            </a:pPr>
            <a:r>
              <a:rPr lang="en-us" sz="1400"/>
              <a:t>Array-oriented</a:t>
            </a:r>
            <a:endParaRPr lang="en-us" sz="1400"/>
          </a:p>
          <a:p>
            <a:pPr marL="342900" indent="-342900">
              <a:buFont typeface="Arial" pitchFamily="2" charset="0"/>
              <a:buChar char="•"/>
              <a:defRPr lang="en-us"/>
            </a:pPr>
            <a:r>
              <a:rPr lang="en-us" sz="1400"/>
              <a:t>Automata-based</a:t>
            </a:r>
            <a:endParaRPr lang="en-us" sz="1400"/>
          </a:p>
          <a:p>
            <a:pPr marL="342900" indent="-342900">
              <a:buFont typeface="Arial" pitchFamily="2" charset="0"/>
              <a:buChar char="•"/>
              <a:defRPr lang="en-us"/>
            </a:pPr>
            <a:r>
              <a:rPr lang="en-us" sz="1400"/>
              <a:t>Concurrent computing</a:t>
            </a:r>
            <a:endParaRPr lang="en-us" sz="1400"/>
          </a:p>
          <a:p>
            <a:pPr lvl="1" marL="800100" indent="-342900">
              <a:defRPr lang="en-us"/>
            </a:pPr>
            <a:r>
              <a:rPr lang="en-us" sz="1400"/>
              <a:t>Relativistic programming</a:t>
            </a:r>
            <a:endParaRPr lang="en-us" sz="1400"/>
          </a:p>
          <a:p>
            <a:pPr marL="342900" indent="-342900">
              <a:buFont typeface="Arial" pitchFamily="2" charset="0"/>
              <a:buChar char="•"/>
              <a:defRPr lang="en-us"/>
            </a:pPr>
            <a:r>
              <a:rPr lang="en-us" sz="1400"/>
              <a:t>Data-driven</a:t>
            </a:r>
            <a:endParaRPr lang="en-us" sz="1400"/>
          </a:p>
          <a:p>
            <a:pPr marL="342900" indent="-342900">
              <a:buFont typeface="Arial" pitchFamily="2" charset="0"/>
              <a:buChar char="•"/>
              <a:defRPr lang="en-us"/>
            </a:pPr>
            <a:r>
              <a:rPr lang="en-us" sz="1400"/>
              <a:t>Differentiable</a:t>
            </a:r>
            <a:endParaRPr lang="en-us" sz="1400"/>
          </a:p>
          <a:p>
            <a:pPr marL="342900" indent="-342900">
              <a:buFont typeface="Arial" pitchFamily="2" charset="0"/>
              <a:buChar char="•"/>
              <a:defRPr lang="en-us"/>
            </a:pPr>
            <a:r>
              <a:rPr lang="en-us" sz="1400"/>
              <a:t>Dynamic/scripting</a:t>
            </a:r>
            <a:endParaRPr lang="en-us" sz="1400"/>
          </a:p>
          <a:p>
            <a:pPr marL="342900" indent="-342900">
              <a:buFont typeface="Arial" pitchFamily="2" charset="0"/>
              <a:buChar char="•"/>
              <a:defRPr lang="en-us"/>
            </a:pPr>
            <a:r>
              <a:rPr lang="en-us" sz="1400"/>
              <a:t>Event-driven</a:t>
            </a:r>
            <a:endParaRPr lang="en-us" sz="1400"/>
          </a:p>
          <a:p>
            <a:pPr marL="342900" indent="-342900">
              <a:buFont typeface="Arial" pitchFamily="2" charset="0"/>
              <a:buChar char="•"/>
              <a:defRPr lang="en-us"/>
            </a:pPr>
            <a:r>
              <a:rPr lang="en-us" sz="1400"/>
              <a:t>Generic</a:t>
            </a:r>
            <a:endParaRPr lang="en-us" sz="1400"/>
          </a:p>
        </p:txBody>
      </p:sp>
      <p:sp>
        <p:nvSpPr>
          <p:cNvPr id="4" name="Прямокутник 6"/>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YS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MGQAAqAwAAOsyAAAiJAAAECAAACYAAAAIAAAA//////////8="/>
              </a:ext>
            </a:extLst>
          </p:cNvSpPr>
          <p:nvPr/>
        </p:nvSpPr>
        <p:spPr>
          <a:xfrm>
            <a:off x="4152900" y="2057400"/>
            <a:ext cx="4124325" cy="3816350"/>
          </a:xfrm>
          <a:prstGeom prst="rect">
            <a:avLst/>
          </a:prstGeom>
          <a:noFill/>
          <a:ln>
            <a:noFill/>
          </a:ln>
          <a:effectLst/>
        </p:spPr>
        <p:txBody>
          <a:bodyPr vert="horz" wrap="none" lIns="91440" tIns="45720" rIns="91440" bIns="45720" numCol="1" spcCol="215900" anchor="t"/>
          <a:lstStyle/>
          <a:p>
            <a:pPr marL="285750" indent="-285750">
              <a:buFont typeface="Arial" pitchFamily="2" charset="0"/>
              <a:buChar char="•"/>
              <a:defRPr lang="en-us"/>
            </a:pPr>
            <a:r>
              <a:rPr lang="az-Latn-az" sz="1400"/>
              <a:t>Declarative</a:t>
            </a:r>
            <a:endParaRPr lang="en-us" sz="1400"/>
          </a:p>
          <a:p>
            <a:pPr lvl="1" marL="742950" indent="-285750">
              <a:buFont typeface="Arial" pitchFamily="2" charset="0"/>
              <a:buChar char="•"/>
              <a:defRPr lang="en-us"/>
            </a:pPr>
            <a:r>
              <a:rPr lang="en-us" sz="1400"/>
              <a:t>Functional</a:t>
            </a:r>
            <a:endParaRPr lang="en-us" sz="1400"/>
          </a:p>
          <a:p>
            <a:pPr lvl="2" marL="1200150" indent="-285750">
              <a:buFont typeface="Arial" pitchFamily="2" charset="0"/>
              <a:buChar char="•"/>
              <a:defRPr lang="en-us"/>
            </a:pPr>
            <a:r>
              <a:rPr lang="az-Latn-az" sz="1400"/>
              <a:t>Functional logic</a:t>
            </a:r>
            <a:endParaRPr lang="az-Latn-az" sz="1400"/>
          </a:p>
          <a:p>
            <a:pPr lvl="2" marL="1200150" indent="-285750">
              <a:buFont typeface="Arial" pitchFamily="2" charset="0"/>
              <a:buChar char="•"/>
              <a:defRPr lang="en-us"/>
            </a:pPr>
            <a:r>
              <a:rPr lang="az-Latn-az" sz="1400"/>
              <a:t>Purely functional</a:t>
            </a:r>
            <a:endParaRPr lang="en-us" sz="1400"/>
          </a:p>
          <a:p>
            <a:pPr lvl="1" marL="742950" indent="-285750">
              <a:buFont typeface="Arial" pitchFamily="2" charset="0"/>
              <a:buChar char="•"/>
              <a:defRPr lang="en-us"/>
            </a:pPr>
            <a:r>
              <a:rPr lang="en-us" sz="1400"/>
              <a:t>Logic</a:t>
            </a:r>
            <a:endParaRPr lang="en-us" sz="1400"/>
          </a:p>
          <a:p>
            <a:pPr lvl="2" marL="1200150" indent="-285750">
              <a:buFont typeface="Arial" pitchFamily="2" charset="0"/>
              <a:buChar char="•"/>
              <a:defRPr lang="en-us"/>
            </a:pPr>
            <a:r>
              <a:rPr lang="az-Latn-az" sz="1400"/>
              <a:t>Abductive logic</a:t>
            </a:r>
            <a:endParaRPr lang="az-Latn-az" sz="1400"/>
          </a:p>
          <a:p>
            <a:pPr lvl="2" marL="1200150" indent="-285750">
              <a:buFont typeface="Arial" pitchFamily="2" charset="0"/>
              <a:buChar char="•"/>
              <a:defRPr lang="en-us"/>
            </a:pPr>
            <a:r>
              <a:rPr lang="az-Latn-az" sz="1400"/>
              <a:t>Answer set</a:t>
            </a:r>
            <a:endParaRPr lang="az-Latn-az" sz="1400"/>
          </a:p>
          <a:p>
            <a:pPr lvl="2" marL="1200150" indent="-285750">
              <a:buFont typeface="Arial" pitchFamily="2" charset="0"/>
              <a:buChar char="•"/>
              <a:defRPr lang="en-us"/>
            </a:pPr>
            <a:r>
              <a:rPr lang="az-Latn-az" sz="1400"/>
              <a:t>Concurrent logic</a:t>
            </a:r>
            <a:endParaRPr lang="az-Latn-az" sz="1400"/>
          </a:p>
          <a:p>
            <a:pPr lvl="2" marL="1200150" indent="-285750">
              <a:buFont typeface="Arial" pitchFamily="2" charset="0"/>
              <a:buChar char="•"/>
              <a:defRPr lang="en-us"/>
            </a:pPr>
            <a:r>
              <a:rPr lang="az-Latn-az" sz="1400"/>
              <a:t>Functional logic</a:t>
            </a:r>
            <a:endParaRPr lang="az-Latn-az" sz="1400"/>
          </a:p>
          <a:p>
            <a:pPr lvl="2" marL="1200150" indent="-285750">
              <a:buFont typeface="Arial" pitchFamily="2" charset="0"/>
              <a:buChar char="•"/>
              <a:defRPr lang="en-us"/>
            </a:pPr>
            <a:r>
              <a:rPr lang="az-Latn-az" sz="1400"/>
              <a:t>Inductive logic</a:t>
            </a:r>
            <a:endParaRPr lang="en-us" sz="1400"/>
          </a:p>
          <a:p>
            <a:pPr lvl="1" marL="742950" indent="-285750">
              <a:buFont typeface="Arial" pitchFamily="2" charset="0"/>
              <a:buChar char="•"/>
              <a:defRPr lang="en-us"/>
            </a:pPr>
            <a:r>
              <a:rPr lang="az-Latn-az" sz="1400"/>
              <a:t>Constraint</a:t>
            </a:r>
            <a:endParaRPr lang="en-us" sz="1400"/>
          </a:p>
          <a:p>
            <a:pPr lvl="2" marL="1200150" indent="-285750">
              <a:buFont typeface="Arial" pitchFamily="2" charset="0"/>
              <a:buChar char="•"/>
              <a:defRPr lang="en-us"/>
            </a:pPr>
            <a:r>
              <a:rPr lang="az-Latn-az" sz="1400"/>
              <a:t>Constraint logic</a:t>
            </a:r>
            <a:endParaRPr lang="en-us" sz="1400"/>
          </a:p>
          <a:p>
            <a:pPr lvl="3" marL="1657350" indent="-285750">
              <a:buFont typeface="Arial" pitchFamily="2" charset="0"/>
              <a:buChar char="•"/>
              <a:defRPr lang="en-us"/>
            </a:pPr>
            <a:r>
              <a:rPr lang="az-Latn-az" sz="1400"/>
              <a:t>Concurrent constraint logic</a:t>
            </a:r>
            <a:endParaRPr lang="en-us" sz="1400"/>
          </a:p>
          <a:p>
            <a:pPr lvl="1" marL="742950" indent="-285750">
              <a:buFont typeface="Arial" pitchFamily="2" charset="0"/>
              <a:buChar char="•"/>
              <a:defRPr lang="en-us"/>
            </a:pPr>
            <a:r>
              <a:rPr lang="az-Latn-az" sz="1400"/>
              <a:t>Dataflow</a:t>
            </a:r>
            <a:endParaRPr lang="en-us" sz="1400"/>
          </a:p>
          <a:p>
            <a:pPr lvl="2" marL="1200150" indent="-285750">
              <a:buFont typeface="Arial" pitchFamily="2" charset="0"/>
              <a:buChar char="•"/>
              <a:defRPr lang="en-us"/>
            </a:pPr>
            <a:r>
              <a:rPr lang="az-Latn-az" sz="1400"/>
              <a:t>Flow-based</a:t>
            </a:r>
            <a:endParaRPr lang="az-Latn-az" sz="1400"/>
          </a:p>
          <a:p>
            <a:pPr lvl="2" marL="1200150" indent="-285750">
              <a:buFont typeface="Arial" pitchFamily="2" charset="0"/>
              <a:buChar char="•"/>
              <a:defRPr lang="en-us"/>
            </a:pPr>
            <a:r>
              <a:rPr lang="az-Latn-az" sz="1400"/>
              <a:t>Reactive</a:t>
            </a:r>
            <a:endParaRPr lang="az-Latn-az" sz="1400"/>
          </a:p>
          <a:p>
            <a:pPr lvl="1" marL="742950" indent="-285750">
              <a:buFont typeface="Arial" pitchFamily="2" charset="0"/>
              <a:buChar char="•"/>
              <a:defRPr lang="en-us"/>
            </a:pPr>
            <a:r>
              <a:rPr lang="en-us" sz="1400"/>
              <a:t>Ontology</a:t>
            </a:r>
            <a:endParaRPr lang="en-us" sz="1400"/>
          </a:p>
        </p:txBody>
      </p:sp>
      <p:sp>
        <p:nvSpPr>
          <p:cNvPr id="5" name="TextBox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QV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DrMgAAqAwAACdJAADHHwAAECAAACYAAAAIAAAA//////////8="/>
              </a:ext>
            </a:extLst>
          </p:cNvSpPr>
          <p:nvPr/>
        </p:nvSpPr>
        <p:spPr>
          <a:xfrm>
            <a:off x="8277225" y="2057400"/>
            <a:ext cx="3614420" cy="3108325"/>
          </a:xfrm>
          <a:prstGeom prst="rect">
            <a:avLst/>
          </a:prstGeom>
          <a:noFill/>
          <a:ln>
            <a:noFill/>
          </a:ln>
          <a:effectLst/>
        </p:spPr>
        <p:txBody>
          <a:bodyPr vert="horz" wrap="none" lIns="91440" tIns="45720" rIns="91440" bIns="45720" numCol="1" spcCol="215900" anchor="t"/>
          <a:lstStyle/>
          <a:p>
            <a:pPr marL="285750" indent="-285750">
              <a:buFont typeface="Arial" pitchFamily="2" charset="0"/>
              <a:buChar char="•"/>
              <a:defRPr lang="en-us"/>
            </a:pPr>
            <a:r>
              <a:rPr lang="en-us" sz="1400"/>
              <a:t>Structured</a:t>
            </a:r>
            <a:endParaRPr lang="en-us" sz="1400"/>
          </a:p>
          <a:p>
            <a:pPr lvl="1" marL="742950" indent="-285750">
              <a:buFont typeface="Arial" pitchFamily="2" charset="0"/>
              <a:buChar char="•"/>
              <a:defRPr lang="en-us"/>
            </a:pPr>
            <a:r>
              <a:rPr lang="en-us" sz="1400"/>
              <a:t>Block-structured</a:t>
            </a:r>
            <a:endParaRPr lang="en-us" sz="1400"/>
          </a:p>
          <a:p>
            <a:pPr lvl="1" marL="742950" indent="-285750">
              <a:buFont typeface="Arial" pitchFamily="2" charset="0"/>
              <a:buChar char="•"/>
              <a:defRPr lang="en-us"/>
            </a:pPr>
            <a:r>
              <a:rPr lang="en-us" sz="1400" b="1"/>
              <a:t>Object-oriented</a:t>
            </a:r>
            <a:endParaRPr lang="en-us" sz="1400" b="1"/>
          </a:p>
          <a:p>
            <a:pPr lvl="2" marL="1200150" indent="-285750">
              <a:buFont typeface="Arial" pitchFamily="2" charset="0"/>
              <a:buChar char="•"/>
              <a:defRPr lang="en-us"/>
            </a:pPr>
            <a:r>
              <a:rPr lang="en-us" sz="1400"/>
              <a:t>Actor-based</a:t>
            </a:r>
            <a:endParaRPr lang="en-us" sz="1400"/>
          </a:p>
          <a:p>
            <a:pPr lvl="2" marL="1200150" indent="-285750">
              <a:buFont typeface="Arial" pitchFamily="2" charset="0"/>
              <a:buChar char="•"/>
              <a:defRPr lang="en-us"/>
            </a:pPr>
            <a:r>
              <a:rPr lang="en-us" sz="1400"/>
              <a:t>Class-based</a:t>
            </a:r>
            <a:endParaRPr lang="en-us" sz="1400"/>
          </a:p>
          <a:p>
            <a:pPr lvl="2" marL="1200150" indent="-285750">
              <a:buFont typeface="Arial" pitchFamily="2" charset="0"/>
              <a:buChar char="•"/>
              <a:defRPr lang="en-us"/>
            </a:pPr>
            <a:r>
              <a:rPr lang="en-us" sz="1400"/>
              <a:t>Concurrent</a:t>
            </a:r>
            <a:endParaRPr lang="en-us" sz="1400"/>
          </a:p>
          <a:p>
            <a:pPr lvl="2" marL="1200150" indent="-285750">
              <a:buFont typeface="Arial" pitchFamily="2" charset="0"/>
              <a:buChar char="•"/>
              <a:defRPr lang="en-us"/>
            </a:pPr>
            <a:r>
              <a:rPr lang="en-us" sz="1400"/>
              <a:t>Prototype-based</a:t>
            </a:r>
            <a:endParaRPr lang="en-us" sz="1400"/>
          </a:p>
          <a:p>
            <a:pPr lvl="2" marL="1200150" indent="-285750">
              <a:buFont typeface="Arial" pitchFamily="2" charset="0"/>
              <a:buChar char="•"/>
              <a:defRPr lang="en-us"/>
            </a:pPr>
            <a:r>
              <a:rPr lang="en-us" sz="1400"/>
              <a:t>By separation of concerns:</a:t>
            </a:r>
            <a:endParaRPr lang="en-us" sz="1400"/>
          </a:p>
          <a:p>
            <a:pPr lvl="3" marL="1657350" indent="-285750">
              <a:buFont typeface="Arial" pitchFamily="2" charset="0"/>
              <a:buChar char="•"/>
              <a:defRPr lang="en-us"/>
            </a:pPr>
            <a:r>
              <a:rPr lang="en-us" sz="1400"/>
              <a:t>Aspect-oriented</a:t>
            </a:r>
            <a:endParaRPr lang="en-us" sz="1400"/>
          </a:p>
          <a:p>
            <a:pPr lvl="3" marL="1657350" indent="-285750">
              <a:buFont typeface="Arial" pitchFamily="2" charset="0"/>
              <a:buChar char="•"/>
              <a:defRPr lang="en-us"/>
            </a:pPr>
            <a:r>
              <a:rPr lang="en-us" sz="1400"/>
              <a:t>Role-oriented</a:t>
            </a:r>
            <a:endParaRPr lang="en-us" sz="1400"/>
          </a:p>
          <a:p>
            <a:pPr lvl="3" marL="1657350" indent="-285750">
              <a:buFont typeface="Arial" pitchFamily="2" charset="0"/>
              <a:buChar char="•"/>
              <a:defRPr lang="en-us"/>
            </a:pPr>
            <a:r>
              <a:rPr lang="en-us" sz="1400"/>
              <a:t>Subject-oriented</a:t>
            </a:r>
            <a:endParaRPr lang="en-us" sz="1400"/>
          </a:p>
          <a:p>
            <a:pPr lvl="1" marL="742950" indent="-285750">
              <a:buFont typeface="Arial" pitchFamily="2" charset="0"/>
              <a:buChar char="•"/>
              <a:defRPr lang="en-us"/>
            </a:pPr>
            <a:r>
              <a:rPr lang="en-us" sz="1400"/>
              <a:t>Recursive</a:t>
            </a:r>
            <a:endParaRPr lang="en-us" sz="1400"/>
          </a:p>
          <a:p>
            <a:pPr marL="285750" indent="-285750">
              <a:buFont typeface="Arial" pitchFamily="2" charset="0"/>
              <a:buChar char="•"/>
              <a:defRPr lang="en-us"/>
            </a:pPr>
            <a:r>
              <a:rPr lang="az-Latn-az" sz="1400"/>
              <a:t>Symbolic</a:t>
            </a:r>
            <a:endParaRPr lang="az-Latn-az" sz="1400"/>
          </a:p>
          <a:p>
            <a:pPr marL="285750" indent="-285750">
              <a:buFont typeface="Arial" pitchFamily="2" charset="0"/>
              <a:buChar char="•"/>
              <a:defRPr lang="en-us"/>
            </a:pPr>
            <a:r>
              <a:rPr lang="az-Latn-az" sz="1400"/>
              <a:t>Value-level</a:t>
            </a:r>
            <a:endParaRPr lang="uk-ua" sz="1400"/>
          </a:p>
        </p:txBody>
      </p:sp>
      <p:sp>
        <p:nvSpPr>
          <p:cNvPr id="6" name="Прямокутник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FkO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2QIAACdJAAA0BwAAECAAACYAAAAIAAAA//////////8="/>
              </a:ext>
            </a:extLst>
          </p:cNvSpPr>
          <p:nvPr/>
        </p:nvSpPr>
        <p:spPr>
          <a:xfrm>
            <a:off x="685800" y="462915"/>
            <a:ext cx="11205845" cy="708025"/>
          </a:xfrm>
          <a:prstGeom prst="rect">
            <a:avLst/>
          </a:prstGeom>
          <a:noFill/>
          <a:ln>
            <a:noFill/>
          </a:ln>
          <a:effectLst/>
        </p:spPr>
        <p:txBody>
          <a:bodyPr vert="horz" wrap="square" lIns="91440" tIns="45720" rIns="91440" bIns="45720" numCol="1" spcCol="215900" anchor="t"/>
          <a:lstStyle/>
          <a:p>
            <a:pPr>
              <a:defRPr lang="en-us"/>
            </a:pPr>
            <a:r>
              <a:rPr lang="az-Latn-az" sz="4000" b="1"/>
              <a:t>Programming paradigms</a:t>
            </a:r>
            <a:endParaRPr lang="uk-ua" sz="4000" b="1"/>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Iwk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IJ0CeU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JMiAABXCAAAECAAACYAAAAIAAAA//////////8="/>
              </a:ext>
            </a:extLst>
          </p:cNvSpPr>
          <p:nvPr/>
        </p:nvSpPr>
        <p:spPr>
          <a:xfrm>
            <a:off x="685800" y="647700"/>
            <a:ext cx="4934585" cy="708025"/>
          </a:xfrm>
          <a:prstGeom prst="rect">
            <a:avLst/>
          </a:prstGeom>
          <a:noFill/>
          <a:ln>
            <a:noFill/>
          </a:ln>
          <a:effectLst/>
        </p:spPr>
        <p:txBody>
          <a:bodyPr vert="horz" wrap="none" lIns="91440" tIns="45720" rIns="91440" bIns="45720" numCol="1" spcCol="215900" anchor="t"/>
          <a:lstStyle/>
          <a:p>
            <a:pPr>
              <a:defRPr lang="en-us"/>
            </a:pPr>
            <a:r>
              <a:rPr lang="en-us" sz="4000" b="1"/>
              <a:t>Delating an Object</a:t>
            </a:r>
            <a:endParaRPr lang="uk-ua" sz="4000" b="1"/>
          </a:p>
        </p:txBody>
      </p:sp>
      <p:sp>
        <p:nvSpPr>
          <p:cNvPr id="4" name="Прямокутник 4"/>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wgAAMhGAACcCgAAECAAACYAAAAIAAAA//////////8="/>
              </a:ext>
            </a:extLst>
          </p:cNvSpPr>
          <p:nvPr/>
        </p:nvSpPr>
        <p:spPr>
          <a:xfrm>
            <a:off x="685800" y="1355725"/>
            <a:ext cx="10820400" cy="368935"/>
          </a:xfrm>
          <a:prstGeom prst="rect">
            <a:avLst/>
          </a:prstGeom>
          <a:noFill/>
          <a:ln>
            <a:noFill/>
          </a:ln>
          <a:effectLst/>
        </p:spPr>
        <p:txBody>
          <a:bodyPr vert="horz" wrap="square" lIns="91440" tIns="45720" rIns="91440" bIns="45720" numCol="1" spcCol="215900" anchor="t"/>
          <a:lstStyle/>
          <a:p>
            <a:pPr>
              <a:defRPr lang="en-us"/>
            </a:pPr>
            <a:r>
              <a:t>If we no longer need the object, we can tell python to remove it by freeing up memory.</a:t>
            </a:r>
          </a:p>
        </p:txBody>
      </p:sp>
      <p:pic>
        <p:nvPicPr>
          <p:cNvPr id="5" name="Рисунок 5"/>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OAQAAHoLAAAHJgAAhSMAABAAAAAmAAAACAAAAP//////////"/>
              </a:ext>
            </a:extLst>
          </p:cNvPicPr>
          <p:nvPr/>
        </p:nvPicPr>
        <p:blipFill>
          <a:blip r:embed="rId2"/>
          <a:stretch>
            <a:fillRect/>
          </a:stretch>
        </p:blipFill>
        <p:spPr>
          <a:xfrm>
            <a:off x="685800" y="1865630"/>
            <a:ext cx="5495925" cy="3908425"/>
          </a:xfrm>
          <a:prstGeom prst="rect">
            <a:avLst/>
          </a:prstGeom>
          <a:noFill/>
          <a:ln>
            <a:noFill/>
          </a:ln>
          <a:effectLst/>
        </p:spPr>
      </p:pic>
      <p:pic>
        <p:nvPicPr>
          <p:cNvPr id="6" name="Рисунок 6"/>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BVtPL/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xygAAJceAABpSAAAJSIAABAAAAAmAAAACAAAAP//////////"/>
              </a:ext>
            </a:extLst>
          </p:cNvPicPr>
          <p:nvPr/>
        </p:nvPicPr>
        <p:blipFill>
          <a:blip r:embed="rId3"/>
          <a:stretch>
            <a:fillRect/>
          </a:stretch>
        </p:blipFill>
        <p:spPr>
          <a:xfrm>
            <a:off x="6628765" y="4972685"/>
            <a:ext cx="5142230" cy="577850"/>
          </a:xfrm>
          <a:prstGeom prst="rect">
            <a:avLst/>
          </a:prstGeom>
          <a:noFill/>
          <a:ln>
            <a:noFill/>
          </a:ln>
          <a:effectLst/>
        </p:spPr>
      </p:pic>
      <p:cxnSp>
        <p:nvCxnSpPr>
          <p:cNvPr id="7" name="Сполучна лінія: уступом 8"/>
          <p:cNvCxnSpPr>
            <a:stCxn id="5" idx="3"/>
            <a:endCxn id="6" idx="0"/>
            <a:extLst>
              <a:ext uri="smNativeData">
                <pr:smNativeData xmlns:pr="smNativeData" val="SMDATA_13_b2CvXRMAAAAlAAAADg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HULfM0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AHJgAAgBcAAJg4AACXHgAAEAAAACYAAAAIAAAA//////////8="/>
              </a:ext>
            </a:extLst>
          </p:cNvCxnSpPr>
          <p:nvPr/>
        </p:nvCxnSpPr>
        <p:spPr>
          <a:xfrm>
            <a:off x="6181725" y="3820160"/>
            <a:ext cx="3018155" cy="1152525"/>
          </a:xfrm>
          <a:prstGeom prst="bentConnector2">
            <a:avLst/>
          </a:prstGeom>
          <a:noFill/>
          <a:ln w="6350" cap="flat" cmpd="sng" algn="ctr">
            <a:solidFill>
              <a:srgbClr val="D41B5D"/>
            </a:solidFill>
            <a:prstDash val="solid"/>
            <a:headEnd type="none"/>
            <a:tailEnd type="triangle" w="med" len="med"/>
          </a:ln>
          <a:effectLst/>
        </p:spPr>
      </p:cxnSp>
      <p:sp>
        <p:nvSpPr>
          <p:cNvPr id="8" name="Прямокутник 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lJi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JQAAmQsAAFhLAAD7EgAAECAAACYAAAAIAAAA//////////8="/>
              </a:ext>
            </a:extLst>
          </p:cNvSpPr>
          <p:nvPr/>
        </p:nvSpPr>
        <p:spPr>
          <a:xfrm>
            <a:off x="6151880" y="1885315"/>
            <a:ext cx="6096000" cy="1200150"/>
          </a:xfrm>
          <a:prstGeom prst="rect">
            <a:avLst/>
          </a:prstGeom>
          <a:noFill/>
          <a:ln>
            <a:noFill/>
          </a:ln>
          <a:effectLst/>
        </p:spPr>
        <p:txBody>
          <a:bodyPr vert="horz" wrap="square" lIns="91440" tIns="45720" rIns="91440" bIns="45720" numCol="1" spcCol="215900" anchor="t"/>
          <a:lstStyle/>
          <a:p>
            <a:pPr>
              <a:defRPr lang="en-us"/>
            </a:pPr>
            <a:r>
              <a:t>But Python's well-organized memory management and self-removal are not required. As shown above, if the object is no longer needed, the garbage collector will remove it.</a:t>
            </a:r>
          </a:p>
        </p:txBody>
      </p:sp>
      <p:sp>
        <p:nvSpPr>
          <p:cNvPr id="9" name="Прямокутник 10"/>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Bma1hs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VJgAAfhMAAJVLAAB4FwAAECAAACYAAAAIAAAA//////////8="/>
              </a:ext>
            </a:extLst>
          </p:cNvSpPr>
          <p:nvPr/>
        </p:nvSpPr>
        <p:spPr>
          <a:xfrm>
            <a:off x="6190615" y="3168650"/>
            <a:ext cx="6096000" cy="646430"/>
          </a:xfrm>
          <a:prstGeom prst="rect">
            <a:avLst/>
          </a:prstGeom>
          <a:noFill/>
          <a:ln>
            <a:noFill/>
          </a:ln>
          <a:effectLst/>
        </p:spPr>
        <p:txBody>
          <a:bodyPr vert="horz" wrap="square" lIns="91440" tIns="45720" rIns="91440" bIns="45720" numCol="1" spcCol="215900" anchor="t"/>
          <a:lstStyle/>
          <a:p>
            <a:pPr>
              <a:defRPr lang="en-us"/>
            </a:pPr>
            <a:r>
              <a:t>W</a:t>
            </a:r>
            <a:r>
              <a:rPr lang="uk-ua"/>
              <a:t>e </a:t>
            </a:r>
            <a:r>
              <a:t>can also delete not only the entire object, but also it’s individual attributes.</a:t>
            </a:r>
            <a:endParaRPr lang="uk-ua"/>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D0ZwI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D0ZwI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FIgAABXCAAAECAAACYAAAAIAAAA//////////8="/>
              </a:ext>
            </a:extLst>
          </p:cNvSpPr>
          <p:nvPr/>
        </p:nvSpPr>
        <p:spPr>
          <a:xfrm>
            <a:off x="685800" y="647700"/>
            <a:ext cx="4568190" cy="708025"/>
          </a:xfrm>
          <a:prstGeom prst="rect">
            <a:avLst/>
          </a:prstGeom>
          <a:noFill/>
          <a:ln>
            <a:noFill/>
          </a:ln>
          <a:effectLst/>
        </p:spPr>
        <p:txBody>
          <a:bodyPr vert="horz" wrap="none" lIns="91440" tIns="45720" rIns="91440" bIns="45720" numCol="1" spcCol="215900" anchor="t"/>
          <a:lstStyle/>
          <a:p>
            <a:pPr>
              <a:defRPr lang="en-us"/>
            </a:pPr>
            <a:r>
              <a:rPr lang="en-us" sz="4000" b="1"/>
              <a:t>Method __new__()</a:t>
            </a:r>
            <a:endParaRPr lang="uk-ua" sz="4000" b="1"/>
          </a:p>
        </p:txBody>
      </p:sp>
      <p:sp>
        <p:nvSpPr>
          <p:cNvPr id="4" name="Прямокутник 6"/>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wgAACpFAAAFDgAAECAAACYAAAAIAAAA//////////8="/>
              </a:ext>
            </a:extLst>
          </p:cNvSpPr>
          <p:nvPr/>
        </p:nvSpPr>
        <p:spPr>
          <a:xfrm>
            <a:off x="685800" y="1355725"/>
            <a:ext cx="10557510" cy="923290"/>
          </a:xfrm>
          <a:prstGeom prst="rect">
            <a:avLst/>
          </a:prstGeom>
          <a:noFill/>
          <a:ln>
            <a:noFill/>
          </a:ln>
          <a:effectLst/>
        </p:spPr>
        <p:txBody>
          <a:bodyPr vert="horz" wrap="square" lIns="91440" tIns="45720" rIns="91440" bIns="45720" numCol="1" spcCol="215900" anchor="t"/>
          <a:lstStyle/>
          <a:p>
            <a:pPr>
              <a:defRPr lang="en-us"/>
            </a:pPr>
            <a:r>
              <a:t>By overriding the class method </a:t>
            </a:r>
            <a:r>
              <a:rPr lang="en-us" b="1"/>
              <a:t>__new__</a:t>
            </a:r>
            <a:r>
              <a:t>, you can control the process of creating an instance of the class.  This method is called before the method </a:t>
            </a:r>
            <a:r>
              <a:rPr lang="en-us" b="1"/>
              <a:t>__init__</a:t>
            </a:r>
            <a:r>
              <a:t> and should return a new instance, or None (in the latter case will be called </a:t>
            </a:r>
            <a:r>
              <a:rPr lang="en-us" b="1"/>
              <a:t>__new__</a:t>
            </a:r>
            <a:r>
              <a:t> of the parent class).</a:t>
            </a:r>
          </a:p>
        </p:txBody>
      </p:sp>
      <p:sp>
        <p:nvSpPr>
          <p:cNvPr id="5" name="Прямокутник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jAwAA8hEAANVEAADsFQAAECAAACYAAAAIAAAA//////////8="/>
              </a:ext>
            </a:extLst>
          </p:cNvSpPr>
          <p:nvPr/>
        </p:nvSpPr>
        <p:spPr>
          <a:xfrm>
            <a:off x="631825" y="2917190"/>
            <a:ext cx="10557510" cy="646430"/>
          </a:xfrm>
          <a:prstGeom prst="rect">
            <a:avLst/>
          </a:prstGeom>
          <a:noFill/>
          <a:ln>
            <a:noFill/>
          </a:ln>
          <a:effectLst/>
        </p:spPr>
        <p:txBody>
          <a:bodyPr vert="horz" wrap="square" lIns="91440" tIns="45720" rIns="91440" bIns="45720" numCol="1" spcCol="215900" anchor="t"/>
          <a:lstStyle/>
          <a:p>
            <a:pPr>
              <a:defRPr lang="en-us"/>
            </a:pPr>
            <a:r>
              <a:t>Method </a:t>
            </a:r>
            <a:r>
              <a:rPr lang="en-us" b="1"/>
              <a:t>__new__</a:t>
            </a:r>
            <a:r>
              <a:t> is used to control the creation of unchangeable (</a:t>
            </a:r>
            <a:r>
              <a:rPr lang="en-us" b="1"/>
              <a:t>immutable</a:t>
            </a:r>
            <a:r>
              <a:t>) objects, managing the creation of objects in cases when </a:t>
            </a:r>
            <a:r>
              <a:rPr lang="en-us" b="1"/>
              <a:t>__init__</a:t>
            </a:r>
            <a:r>
              <a:t> is not invoked.</a:t>
            </a:r>
          </a:p>
        </p:txBody>
      </p:sp>
      <p:sp>
        <p:nvSpPr>
          <p:cNvPr id="6" name="Прямокутник 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jAwAANxoAANVEAAB8HAAAECAAACYAAAAIAAAA//////////8="/>
              </a:ext>
            </a:extLst>
          </p:cNvSpPr>
          <p:nvPr/>
        </p:nvSpPr>
        <p:spPr>
          <a:xfrm>
            <a:off x="631825" y="4261485"/>
            <a:ext cx="10557510" cy="368935"/>
          </a:xfrm>
          <a:prstGeom prst="rect">
            <a:avLst/>
          </a:prstGeom>
          <a:noFill/>
          <a:ln>
            <a:noFill/>
          </a:ln>
          <a:effectLst/>
        </p:spPr>
        <p:txBody>
          <a:bodyPr vert="horz" wrap="square" lIns="91440" tIns="45720" rIns="91440" bIns="45720" numCol="1" spcCol="215900" anchor="t"/>
          <a:lstStyle/>
          <a:p>
            <a:pPr>
              <a:defRPr lang="en-us"/>
            </a:pPr>
            <a:r>
              <a:t>Most often, the __new__ method is exemplified by a pattern programming called Singleton</a:t>
            </a:r>
            <a:r>
              <a:rPr lang="uk-ua"/>
              <a:t>.</a:t>
            </a:r>
            <a:endParaRPr lang="uk-ua"/>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CMUAABXCAAAECAAACYAAAAIAAAA//////////8="/>
              </a:ext>
            </a:extLst>
          </p:cNvSpPr>
          <p:nvPr/>
        </p:nvSpPr>
        <p:spPr>
          <a:xfrm>
            <a:off x="685800" y="647700"/>
            <a:ext cx="2587625" cy="708025"/>
          </a:xfrm>
          <a:prstGeom prst="rect">
            <a:avLst/>
          </a:prstGeom>
          <a:noFill/>
          <a:ln>
            <a:noFill/>
          </a:ln>
          <a:effectLst/>
        </p:spPr>
        <p:txBody>
          <a:bodyPr vert="horz" wrap="none" lIns="91440" tIns="45720" rIns="91440" bIns="45720" numCol="1" spcCol="215900" anchor="t"/>
          <a:lstStyle/>
          <a:p>
            <a:pPr>
              <a:defRPr lang="en-us"/>
            </a:pPr>
            <a:r>
              <a:rPr lang="en-us" sz="4000" b="1"/>
              <a:t>Singleton</a:t>
            </a:r>
            <a:endParaRPr lang="uk-ua" sz="4000" b="1"/>
          </a:p>
        </p:txBody>
      </p:sp>
      <p:pic>
        <p:nvPicPr>
          <p:cNvPr id="4" name="Рисунок 4"/>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OAQAAG0LAAAGJwAAwx4AABAAAAAmAAAACAAAAP//////////"/>
              </a:ext>
            </a:extLst>
          </p:cNvPicPr>
          <p:nvPr/>
        </p:nvPicPr>
        <p:blipFill>
          <a:blip r:embed="rId2"/>
          <a:stretch>
            <a:fillRect/>
          </a:stretch>
        </p:blipFill>
        <p:spPr>
          <a:xfrm>
            <a:off x="685800" y="1857375"/>
            <a:ext cx="5657850" cy="3143250"/>
          </a:xfrm>
          <a:prstGeom prst="rect">
            <a:avLst/>
          </a:prstGeom>
          <a:noFill/>
          <a:ln>
            <a:noFill/>
          </a:ln>
          <a:effectLst/>
        </p:spPr>
      </p:pic>
      <p:pic>
        <p:nvPicPr>
          <p:cNvPr id="5" name="Рисунок 5"/>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ei4AAF0bAABXMwAAwx4AABAAAAAmAAAACAAAAP//////////"/>
              </a:ext>
            </a:extLst>
          </p:cNvPicPr>
          <p:nvPr/>
        </p:nvPicPr>
        <p:blipFill>
          <a:blip r:embed="rId3"/>
          <a:stretch>
            <a:fillRect/>
          </a:stretch>
        </p:blipFill>
        <p:spPr>
          <a:xfrm>
            <a:off x="7555230" y="4448175"/>
            <a:ext cx="790575" cy="552450"/>
          </a:xfrm>
          <a:prstGeom prst="rect">
            <a:avLst/>
          </a:prstGeom>
          <a:noFill/>
          <a:ln>
            <a:noFill/>
          </a:ln>
          <a:effectLst/>
        </p:spPr>
      </p:pic>
      <p:cxnSp>
        <p:nvCxnSpPr>
          <p:cNvPr id="6" name="Сполучна лінія: уступом 7"/>
          <p:cNvCxnSpPr>
            <a:stCxn id="4" idx="3"/>
            <a:endCxn id="5" idx="0"/>
            <a:extLst>
              <a:ext uri="smNativeData">
                <pr:smNativeData xmlns:pr="smNativeData" val="SMDATA_13_b2CvXRMAAAAlAAAADg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lJiU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AGJwAAGBUAAOkwAABdGwAAEAAAACYAAAAIAAAA//////////8="/>
              </a:ext>
            </a:extLst>
          </p:cNvCxnSpPr>
          <p:nvPr/>
        </p:nvCxnSpPr>
        <p:spPr>
          <a:xfrm>
            <a:off x="6343650" y="3429000"/>
            <a:ext cx="1607185" cy="1019175"/>
          </a:xfrm>
          <a:prstGeom prst="bentConnector2">
            <a:avLst/>
          </a:prstGeom>
          <a:noFill/>
          <a:ln w="6350" cap="flat" cmpd="sng" algn="ctr">
            <a:solidFill>
              <a:srgbClr val="D41B5D"/>
            </a:solidFill>
            <a:prstDash val="solid"/>
            <a:headEnd type="none"/>
            <a:tailEnd type="triangle" w="med" len="med"/>
          </a:ln>
          <a:effectLst/>
        </p:spPr>
      </p:cxnSp>
      <p:sp>
        <p:nvSpPr>
          <p:cNvPr id="7" name="TextBox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lJiU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GJwAAcA4AAMhGAABqEgAAECAAACYAAAAIAAAA//////////8="/>
              </a:ext>
            </a:extLst>
          </p:cNvSpPr>
          <p:nvPr/>
        </p:nvSpPr>
        <p:spPr>
          <a:xfrm>
            <a:off x="6343650" y="2346960"/>
            <a:ext cx="5162550" cy="646430"/>
          </a:xfrm>
          <a:prstGeom prst="rect">
            <a:avLst/>
          </a:prstGeom>
          <a:noFill/>
          <a:ln>
            <a:noFill/>
          </a:ln>
          <a:effectLst/>
        </p:spPr>
        <p:txBody>
          <a:bodyPr vert="horz" wrap="square" lIns="91440" tIns="45720" rIns="91440" bIns="45720" numCol="1" spcCol="215900" anchor="t"/>
          <a:lstStyle/>
          <a:p>
            <a:pPr>
              <a:defRPr lang="en-us"/>
            </a:pPr>
            <a:r>
              <a:t>If object doesn’t yet exist, then call __new__ of the parent class, else return the same object.</a:t>
            </a:r>
            <a:endParaRPr lang="uk-ua"/>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D0ZwI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Прямокутник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AwAA/AMAAPhHAABXCAAAECAAACYAAAAIAAAA//////////8="/>
              </a:ext>
            </a:extLst>
          </p:cNvSpPr>
          <p:nvPr/>
        </p:nvSpPr>
        <p:spPr>
          <a:xfrm>
            <a:off x="492760" y="647700"/>
            <a:ext cx="11206480" cy="708025"/>
          </a:xfrm>
          <a:prstGeom prst="rect">
            <a:avLst/>
          </a:prstGeom>
          <a:noFill/>
          <a:ln>
            <a:noFill/>
          </a:ln>
          <a:effectLst/>
        </p:spPr>
        <p:txBody>
          <a:bodyPr vert="horz" wrap="square" lIns="91440" tIns="45720" rIns="91440" bIns="45720" numCol="1" spcCol="215900" anchor="t"/>
          <a:lstStyle/>
          <a:p>
            <a:pPr>
              <a:defRPr lang="en-us"/>
            </a:pPr>
            <a:r>
              <a:rPr lang="en-us" sz="4000" b="1"/>
              <a:t>Inheritance</a:t>
            </a:r>
            <a:endParaRPr lang="uk-ua" sz="4000" b="1"/>
          </a:p>
        </p:txBody>
      </p:sp>
      <p:sp>
        <p:nvSpPr>
          <p:cNvPr id="4"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AwAAVwgAAPhHAAAFDgAAECAAACYAAAAIAAAA//////////8="/>
              </a:ext>
            </a:extLst>
          </p:cNvSpPr>
          <p:nvPr/>
        </p:nvSpPr>
        <p:spPr>
          <a:xfrm>
            <a:off x="492760" y="1355725"/>
            <a:ext cx="11206480" cy="923290"/>
          </a:xfrm>
          <a:prstGeom prst="rect">
            <a:avLst/>
          </a:prstGeom>
          <a:noFill/>
          <a:ln>
            <a:noFill/>
          </a:ln>
          <a:effectLst/>
        </p:spPr>
        <p:txBody>
          <a:bodyPr vert="horz" wrap="square" lIns="91440" tIns="45720" rIns="91440" bIns="45720" numCol="1" spcCol="215900" anchor="t"/>
          <a:lstStyle/>
          <a:p>
            <a:pPr>
              <a:defRPr lang="en-us"/>
            </a:pPr>
            <a:r>
              <a:t>Inheritance is the process by which one class takes on the attributes and methods of another. Newly formed classes are called child classes, and the classes that child classes are derived from are called parent classes.</a:t>
            </a:r>
            <a:endParaRPr lang="uk-ua"/>
          </a:p>
        </p:txBody>
      </p:sp>
      <p:sp>
        <p:nvSpPr>
          <p:cNvPr id="5" name="Прямокутник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AwAAsw8AAPhHAAAVFwAAECAAACYAAAAIAAAA//////////8="/>
              </a:ext>
            </a:extLst>
          </p:cNvSpPr>
          <p:nvPr/>
        </p:nvSpPr>
        <p:spPr>
          <a:xfrm>
            <a:off x="492760" y="2552065"/>
            <a:ext cx="11206480" cy="1200150"/>
          </a:xfrm>
          <a:prstGeom prst="rect">
            <a:avLst/>
          </a:prstGeom>
          <a:noFill/>
          <a:ln>
            <a:noFill/>
          </a:ln>
          <a:effectLst/>
        </p:spPr>
        <p:txBody>
          <a:bodyPr vert="horz" wrap="square" lIns="91440" tIns="45720" rIns="91440" bIns="45720" numCol="1" spcCol="215900" anchor="t"/>
          <a:lstStyle/>
          <a:p>
            <a:pPr>
              <a:defRPr lang="en-us"/>
            </a:pPr>
            <a:r>
              <a:t>Python supports both single inheritance and multiple, allowing the class to be derived from any number of base classes.</a:t>
            </a:r>
          </a:p>
          <a:p>
            <a:pPr>
              <a:defRPr lang="en-us"/>
            </a:pPr>
            <a:r>
              <a:t>Derived class inherits features from the base class, adding new features to it. This results into re-usability of code.</a:t>
            </a:r>
          </a:p>
        </p:txBody>
      </p:sp>
      <p:sp>
        <p:nvSpPr>
          <p:cNvPr id="6" name="TextBox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IAwAAVBoAAIAlAACZHAAAECAAACYAAAAIAAAA//////////8="/>
              </a:ext>
            </a:extLst>
          </p:cNvSpPr>
          <p:nvPr/>
        </p:nvSpPr>
        <p:spPr>
          <a:xfrm>
            <a:off x="492760" y="4279900"/>
            <a:ext cx="5603240" cy="368935"/>
          </a:xfrm>
          <a:prstGeom prst="rect">
            <a:avLst/>
          </a:prstGeom>
          <a:noFill/>
          <a:ln>
            <a:noFill/>
          </a:ln>
          <a:effectLst/>
        </p:spPr>
        <p:txBody>
          <a:bodyPr vert="horz" wrap="square" lIns="91440" tIns="45720" rIns="91440" bIns="45720" numCol="1" spcCol="215900" anchor="t"/>
          <a:lstStyle/>
          <a:p>
            <a:pPr>
              <a:defRPr lang="en-us"/>
            </a:pPr>
            <a:r>
              <a:t>Let’s return to cats :)</a:t>
            </a:r>
            <a:endParaRPr lang="uk-ua"/>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Прямокутник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AwAA/AMAAPhHAABXCAAAECAAACYAAAAIAAAA//////////8="/>
              </a:ext>
            </a:extLst>
          </p:cNvSpPr>
          <p:nvPr/>
        </p:nvSpPr>
        <p:spPr>
          <a:xfrm>
            <a:off x="492760" y="647700"/>
            <a:ext cx="11206480" cy="708025"/>
          </a:xfrm>
          <a:prstGeom prst="rect">
            <a:avLst/>
          </a:prstGeom>
          <a:noFill/>
          <a:ln>
            <a:noFill/>
          </a:ln>
          <a:effectLst/>
        </p:spPr>
        <p:txBody>
          <a:bodyPr vert="horz" wrap="square" lIns="91440" tIns="45720" rIns="91440" bIns="45720" numCol="1" spcCol="215900" anchor="t"/>
          <a:lstStyle/>
          <a:p>
            <a:pPr>
              <a:defRPr lang="en-us"/>
            </a:pPr>
            <a:r>
              <a:rPr lang="en-us" sz="4000" b="1"/>
              <a:t>Inheritance</a:t>
            </a:r>
            <a:endParaRPr lang="uk-ua" sz="4000" b="1"/>
          </a:p>
        </p:txBody>
      </p:sp>
      <p:pic>
        <p:nvPicPr>
          <p:cNvPr id="4" name="Рисунок 4"/>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6gMAAFcIAADwJgAAYyMAABAAAAAmAAAACAAAAP//////////"/>
              </a:ext>
            </a:extLst>
          </p:cNvPicPr>
          <p:nvPr/>
        </p:nvPicPr>
        <p:blipFill>
          <a:blip r:embed="rId2"/>
          <a:stretch>
            <a:fillRect/>
          </a:stretch>
        </p:blipFill>
        <p:spPr>
          <a:xfrm>
            <a:off x="636270" y="1355725"/>
            <a:ext cx="5693410" cy="4396740"/>
          </a:xfrm>
          <a:prstGeom prst="rect">
            <a:avLst/>
          </a:prstGeom>
          <a:noFill/>
          <a:ln>
            <a:noFill/>
          </a:ln>
          <a:effectLst/>
        </p:spPr>
      </p:pic>
      <p:pic>
        <p:nvPicPr>
          <p:cNvPr id="5" name="Рисунок 5"/>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0icAAMUZAAAVSgAAwiAAABAAAAAmAAAACAAAAP//////////"/>
              </a:ext>
            </a:extLst>
          </p:cNvPicPr>
          <p:nvPr/>
        </p:nvPicPr>
        <p:blipFill>
          <a:blip r:embed="rId3"/>
          <a:stretch>
            <a:fillRect/>
          </a:stretch>
        </p:blipFill>
        <p:spPr>
          <a:xfrm>
            <a:off x="6473190" y="4189095"/>
            <a:ext cx="5569585" cy="1136015"/>
          </a:xfrm>
          <a:prstGeom prst="rect">
            <a:avLst/>
          </a:prstGeom>
          <a:noFill/>
          <a:ln>
            <a:noFill/>
          </a:ln>
          <a:effectLst/>
        </p:spPr>
      </p:pic>
      <p:cxnSp>
        <p:nvCxnSpPr>
          <p:cNvPr id="6" name="Сполучна лінія: уступом 7"/>
          <p:cNvCxnSpPr>
            <a:stCxn id="4" idx="3"/>
            <a:endCxn id="5" idx="0"/>
            <a:extLst>
              <a:ext uri="smNativeData">
                <pr:smNativeData xmlns:pr="smNativeData" val="SMDATA_13_b2CvXRMAAAAlAAAADg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KTNgfY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DwJgAA3RUAAPM4AADFGQAAEAAAACYAAAAIAAAA//////////8="/>
              </a:ext>
            </a:extLst>
          </p:cNvCxnSpPr>
          <p:nvPr/>
        </p:nvCxnSpPr>
        <p:spPr>
          <a:xfrm>
            <a:off x="6329680" y="3554095"/>
            <a:ext cx="2927985" cy="635000"/>
          </a:xfrm>
          <a:prstGeom prst="bentConnector2">
            <a:avLst/>
          </a:prstGeom>
          <a:noFill/>
          <a:ln w="6350" cap="flat" cmpd="sng" algn="ctr">
            <a:solidFill>
              <a:srgbClr val="D41B5D"/>
            </a:solidFill>
            <a:prstDash val="solid"/>
            <a:headEnd type="none"/>
            <a:tailEnd type="triangle" w="med" len="med"/>
          </a:ln>
          <a:effectLst/>
        </p:spPr>
      </p:cxn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Прямокутник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AwAA/AMAAPhHAABXCAAAECAAACYAAAAIAAAA//////////8="/>
              </a:ext>
            </a:extLst>
          </p:cNvSpPr>
          <p:nvPr/>
        </p:nvSpPr>
        <p:spPr>
          <a:xfrm>
            <a:off x="492760" y="647700"/>
            <a:ext cx="11206480" cy="708025"/>
          </a:xfrm>
          <a:prstGeom prst="rect">
            <a:avLst/>
          </a:prstGeom>
          <a:noFill/>
          <a:ln>
            <a:noFill/>
          </a:ln>
          <a:effectLst/>
        </p:spPr>
        <p:txBody>
          <a:bodyPr vert="horz" wrap="square" lIns="91440" tIns="45720" rIns="91440" bIns="45720" numCol="1" spcCol="215900" anchor="t"/>
          <a:lstStyle/>
          <a:p>
            <a:pPr>
              <a:defRPr lang="en-us"/>
            </a:pPr>
            <a:r>
              <a:rPr lang="en-us" sz="4000" b="1"/>
              <a:t>isinstance() and issubclass()</a:t>
            </a:r>
            <a:endParaRPr lang="uk-ua" sz="4000" b="1"/>
          </a:p>
        </p:txBody>
      </p:sp>
      <p:sp>
        <p:nvSpPr>
          <p:cNvPr id="4" name="Прямокутник 4"/>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AwAAPgkAAPhHAAA4DQAAECAAACYAAAAIAAAA//////////8="/>
              </a:ext>
            </a:extLst>
          </p:cNvSpPr>
          <p:nvPr/>
        </p:nvSpPr>
        <p:spPr>
          <a:xfrm>
            <a:off x="492760" y="1502410"/>
            <a:ext cx="11206480" cy="646430"/>
          </a:xfrm>
          <a:prstGeom prst="rect">
            <a:avLst/>
          </a:prstGeom>
          <a:noFill/>
          <a:ln>
            <a:noFill/>
          </a:ln>
          <a:effectLst/>
        </p:spPr>
        <p:txBody>
          <a:bodyPr vert="horz" wrap="square" lIns="91440" tIns="45720" rIns="91440" bIns="45720" numCol="1" spcCol="215900" anchor="t"/>
          <a:lstStyle/>
          <a:p>
            <a:pPr>
              <a:defRPr lang="en-us"/>
            </a:pPr>
            <a:r>
              <a:rPr lang="en-us" b="1"/>
              <a:t>isinstance() </a:t>
            </a:r>
            <a:r>
              <a:t>returns True if the object is an instance of the class or other classes derived from it. Each and every class in Python inherits from the base class </a:t>
            </a:r>
            <a:r>
              <a:rPr lang="en-us" b="1"/>
              <a:t>object</a:t>
            </a:r>
            <a:r>
              <a:t>.</a:t>
            </a:r>
          </a:p>
        </p:txBody>
      </p:sp>
      <p:sp>
        <p:nvSpPr>
          <p:cNvPr id="5"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AwAAHw4AACclAABkEAAAECAAACYAAAAIAAAA//////////8="/>
              </a:ext>
            </a:extLst>
          </p:cNvSpPr>
          <p:nvPr/>
        </p:nvSpPr>
        <p:spPr>
          <a:xfrm>
            <a:off x="492760" y="2295525"/>
            <a:ext cx="5546725" cy="368935"/>
          </a:xfrm>
          <a:prstGeom prst="rect">
            <a:avLst/>
          </a:prstGeom>
          <a:noFill/>
          <a:ln>
            <a:noFill/>
          </a:ln>
          <a:effectLst/>
        </p:spPr>
        <p:txBody>
          <a:bodyPr vert="horz" wrap="none" lIns="91440" tIns="45720" rIns="91440" bIns="45720" numCol="1" spcCol="215900" anchor="t"/>
          <a:lstStyle/>
          <a:p>
            <a:pPr>
              <a:defRPr lang="en-us"/>
            </a:pPr>
            <a:r>
              <a:rPr lang="en-us" b="1"/>
              <a:t>issubclass() </a:t>
            </a:r>
            <a:r>
              <a:t>is used to check for class inheritance.</a:t>
            </a:r>
            <a:endParaRPr lang="uk-ua"/>
          </a:p>
        </p:txBody>
      </p:sp>
      <p:pic>
        <p:nvPicPr>
          <p:cNvPr id="6" name="Рисунок 6"/>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CAMAAIcSAAAuGQAANxcAABAAAAAmAAAACAAAAP//////////"/>
              </a:ext>
            </a:extLst>
          </p:cNvPicPr>
          <p:nvPr/>
        </p:nvPicPr>
        <p:blipFill>
          <a:blip r:embed="rId2"/>
          <a:stretch>
            <a:fillRect/>
          </a:stretch>
        </p:blipFill>
        <p:spPr>
          <a:xfrm>
            <a:off x="492760" y="3011805"/>
            <a:ext cx="3600450" cy="762000"/>
          </a:xfrm>
          <a:prstGeom prst="rect">
            <a:avLst/>
          </a:prstGeom>
          <a:noFill/>
          <a:ln>
            <a:noFill/>
          </a:ln>
          <a:effectLst/>
        </p:spPr>
      </p:pic>
      <p:pic>
        <p:nvPicPr>
          <p:cNvPr id="7" name="Рисунок 7"/>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CBoOc5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syEAAMMSAAByJgAA+xYAABAAAAAmAAAACAAAAP//////////"/>
              </a:ext>
            </a:extLst>
          </p:cNvPicPr>
          <p:nvPr/>
        </p:nvPicPr>
        <p:blipFill>
          <a:blip r:embed="rId3"/>
          <a:stretch>
            <a:fillRect/>
          </a:stretch>
        </p:blipFill>
        <p:spPr>
          <a:xfrm>
            <a:off x="5478145" y="3049905"/>
            <a:ext cx="771525" cy="685800"/>
          </a:xfrm>
          <a:prstGeom prst="rect">
            <a:avLst/>
          </a:prstGeom>
          <a:noFill/>
          <a:ln>
            <a:noFill/>
          </a:ln>
          <a:effectLst/>
        </p:spPr>
      </p:pic>
      <p:cxnSp>
        <p:nvCxnSpPr>
          <p:cNvPr id="8" name="Сполучна лінія: уступом 9"/>
          <p:cNvCxnSpPr>
            <a:stCxn id="6" idx="3"/>
            <a:endCxn id="7" idx="1"/>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I6MtSY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AuGQAA3xQAALMhAADfFAAAEAAAACYAAAAIAAAA//////////8="/>
              </a:ext>
            </a:extLst>
          </p:cNvCxnSpPr>
          <p:nvPr/>
        </p:nvCxnSpPr>
        <p:spPr>
          <a:xfrm rot="5400000">
            <a:off x="4785360" y="2700655"/>
            <a:ext cx="12700" cy="1384935"/>
          </a:xfrm>
          <a:prstGeom prst="straightConnector1">
            <a:avLst/>
          </a:prstGeom>
          <a:noFill/>
          <a:ln w="6350" cap="flat" cmpd="sng" algn="ctr">
            <a:solidFill>
              <a:srgbClr val="D41B5D"/>
            </a:solidFill>
            <a:prstDash val="solid"/>
            <a:headEnd type="none"/>
            <a:tailEnd type="triangle" w="med" len="med"/>
          </a:ln>
          <a:effectLst/>
        </p:spPr>
      </p:cxnSp>
      <p:pic>
        <p:nvPicPr>
          <p:cNvPr id="9" name="Рисунок 13"/>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sgIAALEbAAASGwAA+R4AABAAAAAmAAAACAAAAP//////////"/>
              </a:ext>
            </a:extLst>
          </p:cNvPicPr>
          <p:nvPr/>
        </p:nvPicPr>
        <p:blipFill>
          <a:blip r:embed="rId4"/>
          <a:stretch>
            <a:fillRect/>
          </a:stretch>
        </p:blipFill>
        <p:spPr>
          <a:xfrm>
            <a:off x="438150" y="4501515"/>
            <a:ext cx="3962400" cy="533400"/>
          </a:xfrm>
          <a:prstGeom prst="rect">
            <a:avLst/>
          </a:prstGeom>
          <a:noFill/>
          <a:ln>
            <a:noFill/>
          </a:ln>
          <a:effectLst/>
        </p:spPr>
      </p:pic>
      <p:pic>
        <p:nvPicPr>
          <p:cNvPr id="10" name="Рисунок 14"/>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Ddn01k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jiEAAN4bAACYJgAAzB4AABAAAAAmAAAACAAAAP//////////"/>
              </a:ext>
            </a:extLst>
          </p:cNvPicPr>
          <p:nvPr/>
        </p:nvPicPr>
        <p:blipFill>
          <a:blip r:embed="rId5"/>
          <a:stretch>
            <a:fillRect/>
          </a:stretch>
        </p:blipFill>
        <p:spPr>
          <a:xfrm>
            <a:off x="5454650" y="4530090"/>
            <a:ext cx="819150" cy="476250"/>
          </a:xfrm>
          <a:prstGeom prst="rect">
            <a:avLst/>
          </a:prstGeom>
          <a:noFill/>
          <a:ln>
            <a:noFill/>
          </a:ln>
          <a:effectLst/>
        </p:spPr>
      </p:pic>
      <p:cxnSp>
        <p:nvCxnSpPr>
          <p:cNvPr id="11" name="Пряма зі стрілкою 16"/>
          <p:cNvCxnSpPr>
            <a:stCxn id="9" idx="3"/>
            <a:endCxn id="10" idx="1"/>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ASGwAAVR0AAI4hAABVHQAAEAAAACYAAAAIAAAA//////////8="/>
              </a:ext>
            </a:extLst>
          </p:cNvCxnSpPr>
          <p:nvPr/>
        </p:nvCxnSpPr>
        <p:spPr>
          <a:xfrm rot="5400000">
            <a:off x="4927600" y="4241165"/>
            <a:ext cx="12700" cy="1054100"/>
          </a:xfrm>
          <a:prstGeom prst="straightConnector1">
            <a:avLst/>
          </a:prstGeom>
          <a:noFill/>
          <a:ln w="6350" cap="flat" cmpd="sng" algn="ctr">
            <a:solidFill>
              <a:srgbClr val="D41B5D"/>
            </a:solidFill>
            <a:prstDash val="solid"/>
            <a:headEnd type="none"/>
            <a:tailEnd type="triangle" w="med" len="med"/>
          </a:ln>
          <a:effectLst/>
        </p:spPr>
      </p:cxn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lJiU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Прямокутник 4"/>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mJS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BAAA/AMAAIwbAABXCAAAECAAACYAAAAIAAAA//////////8="/>
              </a:ext>
            </a:extLst>
          </p:cNvSpPr>
          <p:nvPr/>
        </p:nvSpPr>
        <p:spPr>
          <a:xfrm>
            <a:off x="678815" y="647700"/>
            <a:ext cx="3799205" cy="708025"/>
          </a:xfrm>
          <a:prstGeom prst="rect">
            <a:avLst/>
          </a:prstGeom>
          <a:noFill/>
          <a:ln>
            <a:noFill/>
          </a:ln>
          <a:effectLst/>
        </p:spPr>
        <p:txBody>
          <a:bodyPr vert="horz" wrap="none" lIns="91440" tIns="45720" rIns="91440" bIns="45720" numCol="1" spcCol="215900" anchor="t"/>
          <a:lstStyle/>
          <a:p>
            <a:pPr>
              <a:defRPr lang="en-us"/>
            </a:pPr>
            <a:r>
              <a:rPr lang="az-Latn-az" sz="4000" b="1">
                <a:solidFill>
                  <a:srgbClr val="FFFFFF"/>
                </a:solidFill>
              </a:rPr>
              <a:t>Encapsulation</a:t>
            </a:r>
            <a:endParaRPr lang="uk-ua" sz="4000"/>
          </a:p>
        </p:txBody>
      </p:sp>
      <p:sp>
        <p:nvSpPr>
          <p:cNvPr id="4" name="Прямокутник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EAi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BAAAVwgAANNGAABRDAAAECAAACYAAAAIAAAA//////////8="/>
              </a:ext>
            </a:extLst>
          </p:cNvSpPr>
          <p:nvPr/>
        </p:nvSpPr>
        <p:spPr>
          <a:xfrm>
            <a:off x="678815" y="1355725"/>
            <a:ext cx="10834370" cy="646430"/>
          </a:xfrm>
          <a:prstGeom prst="rect">
            <a:avLst/>
          </a:prstGeom>
          <a:noFill/>
          <a:ln>
            <a:noFill/>
          </a:ln>
          <a:effectLst/>
        </p:spPr>
        <p:txBody>
          <a:bodyPr vert="horz" wrap="square" lIns="91440" tIns="45720" rIns="91440" bIns="45720" numCol="1" spcCol="215900" anchor="t"/>
          <a:lstStyle/>
          <a:p>
            <a:pPr>
              <a:defRPr lang="en-us"/>
            </a:pPr>
            <a:r>
              <a:t>All objects in Python encapsulate data and methods of working with them, providing public interfaces for interaction.</a:t>
            </a:r>
            <a:endParaRPr lang="uk-ua"/>
          </a:p>
        </p:txBody>
      </p:sp>
      <p:sp>
        <p:nvSpPr>
          <p:cNvPr id="5" name="Прямокутник 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tg0AANNGAACwEQAAECAAACYAAAAIAAAA//////////8="/>
              </a:ext>
            </a:extLst>
          </p:cNvSpPr>
          <p:nvPr/>
        </p:nvSpPr>
        <p:spPr>
          <a:xfrm>
            <a:off x="685800" y="2228850"/>
            <a:ext cx="10827385" cy="646430"/>
          </a:xfrm>
          <a:prstGeom prst="rect">
            <a:avLst/>
          </a:prstGeom>
          <a:noFill/>
          <a:ln>
            <a:noFill/>
          </a:ln>
          <a:effectLst/>
        </p:spPr>
        <p:txBody>
          <a:bodyPr vert="horz" wrap="square" lIns="91440" tIns="45720" rIns="91440" bIns="45720" numCol="1" spcCol="215900" anchor="t"/>
          <a:lstStyle/>
          <a:p>
            <a:pPr>
              <a:defRPr lang="en-us"/>
            </a:pPr>
            <a:r>
              <a:t>An attribute can be declared private (internal) using the underscore in front of the name, but this hiding does not actually happen - everything is at the agreement level.</a:t>
            </a:r>
            <a:endParaRPr lang="uk-ua"/>
          </a:p>
        </p:txBody>
      </p:sp>
      <p:pic>
        <p:nvPicPr>
          <p:cNvPr id="6" name="Рисунок 10"/>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OAQAAAUTAAA3FwAAjRoAABAAAAAmAAAACAAAAP//////////"/>
              </a:ext>
            </a:extLst>
          </p:cNvPicPr>
          <p:nvPr/>
        </p:nvPicPr>
        <p:blipFill>
          <a:blip r:embed="rId2"/>
          <a:stretch>
            <a:fillRect/>
          </a:stretch>
        </p:blipFill>
        <p:spPr>
          <a:xfrm>
            <a:off x="685800" y="3091815"/>
            <a:ext cx="3088005" cy="1224280"/>
          </a:xfrm>
          <a:prstGeom prst="rect">
            <a:avLst/>
          </a:prstGeom>
          <a:noFill/>
          <a:ln>
            <a:noFill/>
          </a:ln>
          <a:effectLst/>
        </p:spPr>
      </p:pic>
      <p:pic>
        <p:nvPicPr>
          <p:cNvPr id="7" name="Рисунок 11"/>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Culfv9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9xcAAO4SAACaJgAAWRQAABAAAAAmAAAACAAAAP//////////"/>
              </a:ext>
            </a:extLst>
          </p:cNvPicPr>
          <p:nvPr/>
        </p:nvPicPr>
        <p:blipFill>
          <a:blip r:embed="rId3"/>
          <a:stretch>
            <a:fillRect/>
          </a:stretch>
        </p:blipFill>
        <p:spPr>
          <a:xfrm>
            <a:off x="3895725" y="3077210"/>
            <a:ext cx="2379345" cy="230505"/>
          </a:xfrm>
          <a:prstGeom prst="rect">
            <a:avLst/>
          </a:prstGeom>
          <a:noFill/>
          <a:ln>
            <a:noFill/>
          </a:ln>
          <a:effectLst/>
        </p:spPr>
      </p:pic>
      <p:cxnSp>
        <p:nvCxnSpPr>
          <p:cNvPr id="8" name="Пряма зі стрілкою 13"/>
          <p:cNvCxnSpPr>
            <a:stCxn id="6" idx="3"/>
            <a:endCxn id="7" idx="1"/>
            <a:extLst>
              <a:ext uri="smNativeData">
                <pr:smNativeData xmlns:pr="smNativeData" val="SMDATA_13_b2CvXRMAAAAlAAAADQAAAA0AAAAAkAAAAEgAAACQAAAASAAAAAAAAAAAAAAAAg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CxiAw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LGIBX9/fwAAAAADzMzMAMDA/wB/f38AAAAAAAAAAAAAAAAAAAAAAAAAAAAhAAAAGAAAABQAAAA3FwAApBMAAPcXAADJFgAAEAAAACYAAAAIAAAA//////////8="/>
              </a:ext>
            </a:extLst>
          </p:cNvCxnSpPr>
          <p:nvPr/>
        </p:nvCxnSpPr>
        <p:spPr>
          <a:xfrm rot="16200000">
            <a:off x="3579495" y="3387090"/>
            <a:ext cx="511175" cy="121920"/>
          </a:xfrm>
          <a:prstGeom prst="straightConnector1">
            <a:avLst/>
          </a:prstGeom>
          <a:noFill/>
          <a:ln w="6350" cap="flat" cmpd="sng" algn="ctr">
            <a:solidFill>
              <a:schemeClr val="accent1"/>
            </a:solidFill>
            <a:prstDash val="solid"/>
            <a:headEnd type="none"/>
            <a:tailEnd type="triangle" w="med" len="med"/>
          </a:ln>
          <a:effectLst/>
        </p:spPr>
      </p:cxnSp>
      <p:sp>
        <p:nvSpPr>
          <p:cNvPr id="9" name="Прямокутник 1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lJi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cIQAAmRQAANxGAABHGgAAECAAACYAAAAIAAAA//////////8="/>
              </a:ext>
            </a:extLst>
          </p:cNvSpPr>
          <p:nvPr/>
        </p:nvSpPr>
        <p:spPr>
          <a:xfrm>
            <a:off x="5422900" y="3348355"/>
            <a:ext cx="6096000" cy="923290"/>
          </a:xfrm>
          <a:prstGeom prst="rect">
            <a:avLst/>
          </a:prstGeom>
          <a:noFill/>
          <a:ln>
            <a:noFill/>
          </a:ln>
          <a:effectLst/>
        </p:spPr>
        <p:txBody>
          <a:bodyPr vert="horz" wrap="square" lIns="91440" tIns="45720" rIns="91440" bIns="45720" numCol="1" spcCol="215900" anchor="t"/>
          <a:lstStyle/>
          <a:p>
            <a:pPr>
              <a:defRPr lang="en-us"/>
            </a:pPr>
            <a:r>
              <a:t>If you put two underscores in front of the attribute name, it cannot be accessed directly. But still there is a workaround:</a:t>
            </a:r>
            <a:endParaRPr lang="uk-ua"/>
          </a:p>
        </p:txBody>
      </p:sp>
      <p:pic>
        <p:nvPicPr>
          <p:cNvPr id="10" name="Рисунок 20"/>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En70G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OAQAAKQbAAAKFAAAjCQAABAAAAAmAAAACAAAAP//////////"/>
              </a:ext>
            </a:extLst>
          </p:cNvPicPr>
          <p:nvPr/>
        </p:nvPicPr>
        <p:blipFill>
          <a:blip r:embed="rId4"/>
          <a:stretch>
            <a:fillRect/>
          </a:stretch>
        </p:blipFill>
        <p:spPr>
          <a:xfrm>
            <a:off x="685800" y="4493260"/>
            <a:ext cx="2571750" cy="1447800"/>
          </a:xfrm>
          <a:prstGeom prst="rect">
            <a:avLst/>
          </a:prstGeom>
          <a:noFill/>
          <a:ln>
            <a:noFill/>
          </a:ln>
          <a:effectLst/>
        </p:spPr>
      </p:pic>
      <p:pic>
        <p:nvPicPr>
          <p:cNvPr id="11" name="Рисунок 21"/>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4g4AAEslAACwLwAAcykAABAAAAAmAAAACAAAAP//////////"/>
              </a:ext>
            </a:extLst>
          </p:cNvPicPr>
          <p:nvPr/>
        </p:nvPicPr>
        <p:blipFill>
          <a:blip r:embed="rId5"/>
          <a:stretch>
            <a:fillRect/>
          </a:stretch>
        </p:blipFill>
        <p:spPr>
          <a:xfrm>
            <a:off x="2419350" y="6062345"/>
            <a:ext cx="5332730" cy="675640"/>
          </a:xfrm>
          <a:prstGeom prst="rect">
            <a:avLst/>
          </a:prstGeom>
          <a:noFill/>
          <a:ln>
            <a:noFill/>
          </a:ln>
          <a:effectLst/>
        </p:spPr>
      </p:pic>
      <p:cxnSp>
        <p:nvCxnSpPr>
          <p:cNvPr id="12" name="Сполучна лінія: уступом 23"/>
          <p:cNvCxnSpPr>
            <a:stCxn id="10" idx="3"/>
            <a:endCxn id="11" idx="0"/>
            <a:extLst>
              <a:ext uri="smNativeData">
                <pr:smNativeData xmlns:pr="smNativeData" val="SMDATA_13_b2CvXRMAAAAlAAAADg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CxiAw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wMDAwMAAAAEAAAAAAAAAAAAAAAAAAAAAAAAAAeAAAAaAAAAAAAAAAAAAAAAAAAAAAAAAAAAAAAECcAABAnAAAAAAAAAAAAAAAAAAAAAAAAAAAAAAAAAAAAAAAAAAAAABQAAAAAAAAAwMD/AAAAAABkAAAAMgAAAAAAAABkAAAAAAAAAH9/fwAKAAAAHwAAAFQAAAD///8AAAAAAQAAAAAAAAAAAAAAAAAAAAAAAAAAAAAAAAAAAAAAAAAAALGIBX9/fwAAAAADzMzMAMDA/wB/f38AAAAAAAAAAAAAAAAAAAAAAAAAAAAhAAAAGAAAABQAAAAKFAAAGCAAAEkfAABLJQAAEAAAACYAAAAIAAAA//////////8="/>
              </a:ext>
            </a:extLst>
          </p:cNvCxnSpPr>
          <p:nvPr/>
        </p:nvCxnSpPr>
        <p:spPr>
          <a:xfrm>
            <a:off x="3257550" y="5217160"/>
            <a:ext cx="1828165" cy="845185"/>
          </a:xfrm>
          <a:prstGeom prst="bentConnector2">
            <a:avLst/>
          </a:prstGeom>
          <a:noFill/>
          <a:ln w="6350" cap="flat" cmpd="sng" algn="ctr">
            <a:solidFill>
              <a:schemeClr val="accent1"/>
            </a:solidFill>
            <a:prstDash val="solid"/>
            <a:headEnd type="none"/>
            <a:tailEnd type="triangle" w="med" len="med"/>
          </a:ln>
          <a:effectLst/>
        </p:spPr>
      </p:cxnSp>
      <p:pic>
        <p:nvPicPr>
          <p:cNvPr id="13" name="Рисунок 24"/>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hyIAAEkaAAAbNAAAXiMAABAAAAAmAAAACAAAAP//////////"/>
              </a:ext>
            </a:extLst>
          </p:cNvPicPr>
          <p:nvPr/>
        </p:nvPicPr>
        <p:blipFill>
          <a:blip r:embed="rId6"/>
          <a:stretch>
            <a:fillRect/>
          </a:stretch>
        </p:blipFill>
        <p:spPr>
          <a:xfrm>
            <a:off x="5612765" y="4272915"/>
            <a:ext cx="2857500" cy="1476375"/>
          </a:xfrm>
          <a:prstGeom prst="rect">
            <a:avLst/>
          </a:prstGeom>
          <a:noFill/>
          <a:ln>
            <a:noFill/>
          </a:ln>
          <a:effectLst/>
        </p:spPr>
      </p:pic>
      <p:pic>
        <p:nvPicPr>
          <p:cNvPr id="14" name="Рисунок 26"/>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wjsAAPIcAAALPgAA0h4AABAAAAAmAAAACAAAAP//////////"/>
              </a:ext>
            </a:extLst>
          </p:cNvPicPr>
          <p:nvPr/>
        </p:nvPicPr>
        <p:blipFill>
          <a:blip r:embed="rId7"/>
          <a:stretch>
            <a:fillRect/>
          </a:stretch>
        </p:blipFill>
        <p:spPr>
          <a:xfrm>
            <a:off x="9714230" y="4705350"/>
            <a:ext cx="371475" cy="304800"/>
          </a:xfrm>
          <a:prstGeom prst="rect">
            <a:avLst/>
          </a:prstGeom>
          <a:noFill/>
          <a:ln>
            <a:noFill/>
          </a:ln>
          <a:effectLst/>
        </p:spPr>
      </p:pic>
      <p:cxnSp>
        <p:nvCxnSpPr>
          <p:cNvPr id="15" name="Пряма зі стрілкою 28"/>
          <p:cNvCxnSpPr>
            <a:stCxn id="13" idx="3"/>
            <a:endCxn id="14" idx="1"/>
            <a:extLst>
              <a:ext uri="smNativeData">
                <pr:smNativeData xmlns:pr="smNativeData" val="SMDATA_13_b2CvXRMAAAAlAAAADQAAAA0AAAAAkAAAAEgAAACQAAAASAAAAAAAAAAAAAAAAg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mJSU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AbNAAA4h0AAMI7AADUHgAAEAAAACYAAAAIAAAA//////////8="/>
              </a:ext>
            </a:extLst>
          </p:cNvCxnSpPr>
          <p:nvPr/>
        </p:nvCxnSpPr>
        <p:spPr>
          <a:xfrm rot="16200000">
            <a:off x="9015095" y="4312920"/>
            <a:ext cx="153670" cy="1243965"/>
          </a:xfrm>
          <a:prstGeom prst="straightConnector1">
            <a:avLst/>
          </a:prstGeom>
          <a:noFill/>
          <a:ln w="6350" cap="flat" cmpd="sng" algn="ctr">
            <a:solidFill>
              <a:srgbClr val="D41B5D"/>
            </a:solidFill>
            <a:prstDash val="solid"/>
            <a:headEnd type="none"/>
            <a:tailEnd type="triangle" w="med" len="med"/>
          </a:ln>
          <a:effectLst/>
        </p:spPr>
      </p:cxn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8B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IIw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p>
          <a:p>
            <a:pPr>
              <a:defRPr lang="en-us"/>
            </a:pPr>
          </a:p>
        </p:txBody>
      </p:sp>
      <p:sp>
        <p:nvSpPr>
          <p:cNvPr id="3" name="Напис1"/>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aBAAAvAQAAKxDAAD8BgAAEAAAACYAAAAIAAAA//////////8="/>
              </a:ext>
            </a:extLst>
          </p:cNvSpPr>
          <p:nvPr/>
        </p:nvSpPr>
        <p:spPr>
          <a:xfrm>
            <a:off x="666750" y="769620"/>
            <a:ext cx="10333990" cy="365760"/>
          </a:xfrm>
          <a:prstGeom prst="rect">
            <a:avLst/>
          </a:prstGeom>
          <a:noFill/>
          <a:ln>
            <a:noFill/>
          </a:ln>
          <a:effectLst/>
        </p:spPr>
        <p:txBody>
          <a:bodyPr vert="horz" wrap="square" numCol="1" spcCol="215900" anchor="t"/>
          <a:lstStyle/>
          <a:p>
            <a:pPr marL="0" marR="0" indent="0">
              <a:defRPr lang="en-us"/>
            </a:pPr>
            <a:r>
              <a:t>But in the example above, not a true encapsulation is given.</a:t>
            </a:r>
          </a:p>
        </p:txBody>
      </p:sp>
      <p:sp>
        <p:nvSpPr>
          <p:cNvPr id="4" name="Напис2"/>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xBAAAaggAAHpDAACqCgAAEAAAACYAAAAIAAAA//////////8="/>
              </a:ext>
            </a:extLst>
          </p:cNvSpPr>
          <p:nvPr/>
        </p:nvSpPr>
        <p:spPr>
          <a:xfrm>
            <a:off x="681355" y="1367790"/>
            <a:ext cx="10287635" cy="365760"/>
          </a:xfrm>
          <a:prstGeom prst="rect">
            <a:avLst/>
          </a:prstGeom>
          <a:noFill/>
          <a:ln>
            <a:noFill/>
          </a:ln>
          <a:effectLst/>
        </p:spPr>
        <p:txBody>
          <a:bodyPr vert="horz" wrap="square" numCol="1" spcCol="215900" anchor="t"/>
          <a:lstStyle/>
          <a:p>
            <a:pPr marR="0">
              <a:defRPr lang="en-us"/>
            </a:pPr>
            <a:r>
              <a:t>Very often, encapsulation is confused with simple data hiding.</a:t>
            </a:r>
          </a:p>
        </p:txBody>
      </p:sp>
      <p:sp>
        <p:nvSpPr>
          <p:cNvPr id="5" name="Напис3"/>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VqYXY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2BAAAMAwAACAlAABwDgAAEAAAACYAAAAIAAAA//////////8="/>
              </a:ext>
            </a:extLst>
          </p:cNvSpPr>
          <p:nvPr/>
        </p:nvSpPr>
        <p:spPr>
          <a:xfrm>
            <a:off x="684530" y="1981200"/>
            <a:ext cx="5350510" cy="365760"/>
          </a:xfrm>
          <a:prstGeom prst="rect">
            <a:avLst/>
          </a:prstGeom>
          <a:noFill/>
          <a:ln>
            <a:noFill/>
          </a:ln>
          <a:effectLst/>
        </p:spPr>
        <p:txBody>
          <a:bodyPr vert="horz" wrap="square" numCol="1" spcCol="215900" anchor="t"/>
          <a:lstStyle/>
          <a:p>
            <a:pPr>
              <a:defRPr lang="en-us"/>
            </a:pPr>
            <a:r>
              <a:t>Using encapsulation gives us several important benefits:</a:t>
            </a:r>
          </a:p>
        </p:txBody>
      </p:sp>
      <p:sp>
        <p:nvSpPr>
          <p:cNvPr id="6" name="Напис4"/>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D48cDo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QBAAARQ8AAFUeAACFEQAAEAAAACYAAAAIAAAA//////////8="/>
              </a:ext>
            </a:extLst>
          </p:cNvSpPr>
          <p:nvPr/>
        </p:nvSpPr>
        <p:spPr>
          <a:xfrm>
            <a:off x="660400" y="2482215"/>
            <a:ext cx="4270375" cy="365760"/>
          </a:xfrm>
          <a:prstGeom prst="rect">
            <a:avLst/>
          </a:prstGeom>
          <a:noFill/>
          <a:ln>
            <a:noFill/>
          </a:ln>
          <a:effectLst/>
        </p:spPr>
        <p:txBody>
          <a:bodyPr vert="horz" wrap="square" numCol="1" spcCol="215900" anchor="t"/>
          <a:lstStyle/>
          <a:p>
            <a:pPr>
              <a:defRPr lang="en-us" b="1"/>
            </a:pPr>
            <a:r>
              <a:t>Monitoring the correct state of the object.</a:t>
            </a:r>
          </a:p>
        </p:txBody>
      </p:sp>
      <p:sp>
        <p:nvSpPr>
          <p:cNvPr id="7" name="Напис5"/>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LBAAA2REAAIcgAAAZFAAAEAAAACYAAAAIAAAA//////////8="/>
              </a:ext>
            </a:extLst>
          </p:cNvSpPr>
          <p:nvPr/>
        </p:nvSpPr>
        <p:spPr>
          <a:xfrm>
            <a:off x="657225" y="2901315"/>
            <a:ext cx="4630420" cy="365760"/>
          </a:xfrm>
          <a:prstGeom prst="rect">
            <a:avLst/>
          </a:prstGeom>
          <a:noFill/>
          <a:ln>
            <a:noFill/>
          </a:ln>
          <a:effectLst/>
        </p:spPr>
        <p:txBody>
          <a:bodyPr vert="horz" wrap="square" numCol="1" spcCol="215900" anchor="t"/>
          <a:lstStyle/>
          <a:p>
            <a:pPr>
              <a:defRPr lang="en-us" b="1"/>
            </a:pPr>
            <a:r>
              <a:t>Convenience for the user due to the interface.</a:t>
            </a:r>
          </a:p>
        </p:txBody>
      </p:sp>
      <p:sp>
        <p:nvSpPr>
          <p:cNvPr id="8" name="Напис6"/>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D48cDo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DGGQAAMBQAADFKAAAgGAAAEAAAACYAAAAIAAAA//////////8="/>
              </a:ext>
            </a:extLst>
          </p:cNvSpPr>
          <p:nvPr/>
        </p:nvSpPr>
        <p:spPr>
          <a:xfrm>
            <a:off x="4189730" y="3281680"/>
            <a:ext cx="7870825" cy="640080"/>
          </a:xfrm>
          <a:prstGeom prst="rect">
            <a:avLst/>
          </a:prstGeom>
          <a:noFill/>
          <a:ln>
            <a:noFill/>
          </a:ln>
          <a:effectLst/>
        </p:spPr>
        <p:txBody>
          <a:bodyPr vert="horz" wrap="square" numCol="1" spcCol="215900" anchor="t"/>
          <a:lstStyle/>
          <a:p>
            <a:pPr>
              <a:defRPr lang="en-us"/>
            </a:pPr>
            <a:r>
              <a:t>We leave “outside” for user access only methods. It is enough for him to call them to get the result, and he does not need to delve into the details of their work at all.</a:t>
            </a:r>
          </a:p>
        </p:txBody>
      </p:sp>
      <p:sp>
        <p:nvSpPr>
          <p:cNvPr id="9" name="Напис7"/>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8+PH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BGBAAAmxgAAPoyAADbGgAAEAAAACYAAAAIAAAA//////////8="/>
              </a:ext>
            </a:extLst>
          </p:cNvSpPr>
          <p:nvPr/>
        </p:nvSpPr>
        <p:spPr>
          <a:xfrm>
            <a:off x="694690" y="3999865"/>
            <a:ext cx="7592060" cy="365760"/>
          </a:xfrm>
          <a:prstGeom prst="rect">
            <a:avLst/>
          </a:prstGeom>
          <a:noFill/>
          <a:ln>
            <a:noFill/>
          </a:ln>
          <a:effectLst/>
        </p:spPr>
        <p:txBody>
          <a:bodyPr vert="horz" wrap="square" numCol="1" spcCol="215900" anchor="t"/>
          <a:lstStyle/>
          <a:p>
            <a:pPr>
              <a:defRPr lang="en-us" b="1"/>
            </a:pPr>
            <a:r>
              <a:t>Changes to the code do not affect users.</a:t>
            </a:r>
          </a:p>
        </p:txBody>
      </p:sp>
      <p:sp>
        <p:nvSpPr>
          <p:cNvPr id="10" name="Напис8"/>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D48cDo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BLDQAAwBoAAABLAACwHgAAEAAAACYAAAAIAAAA//////////8="/>
              </a:ext>
            </a:extLst>
          </p:cNvSpPr>
          <p:nvPr/>
        </p:nvSpPr>
        <p:spPr>
          <a:xfrm>
            <a:off x="2160905" y="4348480"/>
            <a:ext cx="10031095" cy="640080"/>
          </a:xfrm>
          <a:prstGeom prst="rect">
            <a:avLst/>
          </a:prstGeom>
          <a:noFill/>
          <a:ln>
            <a:noFill/>
          </a:ln>
          <a:effectLst/>
        </p:spPr>
        <p:txBody>
          <a:bodyPr vert="horz" wrap="square" numCol="1" spcCol="215900" anchor="t"/>
          <a:lstStyle/>
          <a:p>
            <a:pPr>
              <a:defRPr lang="en-us"/>
            </a:pPr>
            <a:r>
              <a:t>We make all changes inside the methods. This will not affect the user. The fact that we changed something in the operation of the method will remain invisible to him: he, as before, will simply get the desired result.</a:t>
            </a: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wMDAw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Прямокутник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FuW2P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BAAA/AMAADAcAABXCAAAECAAACYAAAAIAAAA//////////8="/>
              </a:ext>
            </a:extLst>
          </p:cNvSpPr>
          <p:nvPr/>
        </p:nvSpPr>
        <p:spPr>
          <a:xfrm>
            <a:off x="678815" y="647700"/>
            <a:ext cx="3903345" cy="708025"/>
          </a:xfrm>
          <a:prstGeom prst="rect">
            <a:avLst/>
          </a:prstGeom>
          <a:noFill/>
          <a:ln>
            <a:noFill/>
          </a:ln>
          <a:effectLst/>
        </p:spPr>
        <p:txBody>
          <a:bodyPr vert="horz" wrap="none" lIns="91440" tIns="45720" rIns="91440" bIns="45720" numCol="1" spcCol="215900" anchor="t"/>
          <a:lstStyle/>
          <a:p>
            <a:pPr>
              <a:defRPr lang="en-us"/>
            </a:pPr>
            <a:r>
              <a:rPr lang="az-Latn-az" sz="4000" b="1"/>
              <a:t>Polymorphism</a:t>
            </a:r>
            <a:endParaRPr lang="uk-ua" sz="4000"/>
          </a:p>
        </p:txBody>
      </p:sp>
      <p:sp>
        <p:nvSpPr>
          <p:cNvPr id="4" name="Прямокутник 4"/>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B0B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BQ4AAMhGAACzEwAAECAAACYAAAAIAAAA//////////8="/>
              </a:ext>
            </a:extLst>
          </p:cNvSpPr>
          <p:nvPr/>
        </p:nvSpPr>
        <p:spPr>
          <a:xfrm>
            <a:off x="685800" y="2279015"/>
            <a:ext cx="10820400" cy="923290"/>
          </a:xfrm>
          <a:prstGeom prst="rect">
            <a:avLst/>
          </a:prstGeom>
          <a:noFill/>
          <a:ln>
            <a:noFill/>
          </a:ln>
          <a:effectLst/>
        </p:spPr>
        <p:txBody>
          <a:bodyPr vert="horz" wrap="square" lIns="91440" tIns="45720" rIns="91440" bIns="45720" numCol="1" spcCol="215900" anchor="t"/>
          <a:lstStyle/>
          <a:p>
            <a:pPr>
              <a:defRPr lang="en-us"/>
            </a:pPr>
            <a:r>
              <a:t>All methods are initially virtual. This means that child classes can redefine them and solve the same problem in different ways, and a specific implementation will be selected only during program execution. Such classes are called polymorphic.</a:t>
            </a:r>
          </a:p>
        </p:txBody>
      </p:sp>
      <p:sp>
        <p:nvSpPr>
          <p:cNvPr id="5"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MAq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wgAANNGAAAFDgAAECAAACYAAAAIAAAA//////////8="/>
              </a:ext>
            </a:extLst>
          </p:cNvSpPr>
          <p:nvPr/>
        </p:nvSpPr>
        <p:spPr>
          <a:xfrm>
            <a:off x="685800" y="1355725"/>
            <a:ext cx="10827385" cy="923290"/>
          </a:xfrm>
          <a:prstGeom prst="rect">
            <a:avLst/>
          </a:prstGeom>
          <a:noFill/>
          <a:ln>
            <a:noFill/>
          </a:ln>
          <a:effectLst/>
        </p:spPr>
        <p:txBody>
          <a:bodyPr vert="horz" wrap="square" lIns="91440" tIns="45720" rIns="91440" bIns="45720" numCol="1" spcCol="215900" anchor="t"/>
          <a:lstStyle/>
          <a:p>
            <a:pPr>
              <a:defRPr lang="en-us"/>
            </a:pPr>
            <a:r>
              <a:t>Poly = many: Morph = change or form</a:t>
            </a:r>
          </a:p>
          <a:p>
            <a:pPr>
              <a:defRPr lang="en-us"/>
            </a:pPr>
            <a:r>
              <a:t>So polymorphism is the ability (in programming) to present the same interface for differing underlying forms (data types).</a:t>
            </a:r>
          </a:p>
        </p:txBody>
      </p:sp>
      <p:pic>
        <p:nvPicPr>
          <p:cNvPr id="6" name="Рисунок 6"/>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B+Lg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OAQAALMTAADfEQAADSMAABAAAAAmAAAACAAAAP//////////"/>
              </a:ext>
            </a:extLst>
          </p:cNvPicPr>
          <p:nvPr/>
        </p:nvPicPr>
        <p:blipFill>
          <a:blip r:embed="rId2"/>
          <a:stretch>
            <a:fillRect/>
          </a:stretch>
        </p:blipFill>
        <p:spPr>
          <a:xfrm>
            <a:off x="685800" y="3202305"/>
            <a:ext cx="2219325" cy="2495550"/>
          </a:xfrm>
          <a:prstGeom prst="rect">
            <a:avLst/>
          </a:prstGeom>
          <a:noFill/>
          <a:ln>
            <a:noFill/>
          </a:ln>
          <a:effectLst/>
        </p:spPr>
      </p:pic>
      <p:pic>
        <p:nvPicPr>
          <p:cNvPr id="7" name="Рисунок 7"/>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2hMAAKcfAAB5GgAA/iIAABAAAAAmAAAACAAAAP//////////"/>
              </a:ext>
            </a:extLst>
          </p:cNvPicPr>
          <p:nvPr/>
        </p:nvPicPr>
        <p:blipFill>
          <a:blip r:embed="rId3"/>
          <a:stretch>
            <a:fillRect/>
          </a:stretch>
        </p:blipFill>
        <p:spPr>
          <a:xfrm>
            <a:off x="3227070" y="5145405"/>
            <a:ext cx="1076325" cy="542925"/>
          </a:xfrm>
          <a:prstGeom prst="rect">
            <a:avLst/>
          </a:prstGeom>
          <a:noFill/>
          <a:ln>
            <a:noFill/>
          </a:ln>
          <a:effectLst/>
        </p:spPr>
      </p:pic>
      <p:cxnSp>
        <p:nvCxnSpPr>
          <p:cNvPr id="8" name="Пряма зі стрілкою 9"/>
          <p:cNvCxnSpPr>
            <a:stCxn id="6" idx="3"/>
            <a:endCxn id="7" idx="1"/>
            <a:extLst>
              <a:ext uri="smNativeData">
                <pr:smNativeData xmlns:pr="smNativeData" val="SMDATA_13_b2CvXRMAAAAlAAAADgAAAA0AAAAAkAAAAEgAAACQAAAASAAAAAAAAAAAAAAAAAAAAAEAAABQAAAAAAAAAAAAAAA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DfEQAAYBsAANoTAABTIQAAEAAAACYAAAAIAAAA//////////8="/>
              </a:ext>
            </a:extLst>
          </p:cNvCxnSpPr>
          <p:nvPr/>
        </p:nvCxnSpPr>
        <p:spPr>
          <a:xfrm>
            <a:off x="2905125" y="4450080"/>
            <a:ext cx="321945" cy="967105"/>
          </a:xfrm>
          <a:prstGeom prst="bentConnector3">
            <a:avLst>
              <a:gd name="adj1" fmla="val 50000"/>
            </a:avLst>
          </a:prstGeom>
          <a:noFill/>
          <a:ln w="6350" cap="flat" cmpd="sng" algn="ctr">
            <a:solidFill>
              <a:srgbClr val="D41B5D"/>
            </a:solidFill>
            <a:prstDash val="solid"/>
            <a:headEnd type="none"/>
            <a:tailEnd type="triangle" w="med" len="med"/>
          </a:ln>
          <a:effectLst/>
        </p:spPr>
      </p:cxnSp>
      <p:sp>
        <p:nvSpPr>
          <p:cNvPr id="9" name="Прямокутник 10"/>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9W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aEwAA7BMAAFo5AACaGQAAECAAACYAAAAIAAAA//////////8="/>
              </a:ext>
            </a:extLst>
          </p:cNvSpPr>
          <p:nvPr/>
        </p:nvSpPr>
        <p:spPr>
          <a:xfrm>
            <a:off x="3227070" y="3238500"/>
            <a:ext cx="6096000" cy="923290"/>
          </a:xfrm>
          <a:prstGeom prst="rect">
            <a:avLst/>
          </a:prstGeom>
          <a:noFill/>
          <a:ln>
            <a:noFill/>
          </a:ln>
          <a:effectLst/>
        </p:spPr>
        <p:txBody>
          <a:bodyPr vert="horz" wrap="square" lIns="91440" tIns="45720" rIns="91440" bIns="45720" numCol="1" spcCol="215900" anchor="t"/>
          <a:lstStyle/>
          <a:p>
            <a:pPr>
              <a:defRPr lang="en-us"/>
            </a:pPr>
            <a:r>
              <a:t>However, you can also access the methods of the ancestor class either by direct access, or by using the super function:</a:t>
            </a:r>
          </a:p>
        </p:txBody>
      </p:sp>
      <p:pic>
        <p:nvPicPr>
          <p:cNvPr id="10" name="Рисунок 11"/>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Ix8AAKgXAACHMAAAMCoAABAAAAAmAAAACAAAAP//////////"/>
              </a:ext>
            </a:extLst>
          </p:cNvPicPr>
          <p:nvPr/>
        </p:nvPicPr>
        <p:blipFill>
          <a:blip r:embed="rId4"/>
          <a:stretch>
            <a:fillRect/>
          </a:stretch>
        </p:blipFill>
        <p:spPr>
          <a:xfrm>
            <a:off x="5061585" y="3845560"/>
            <a:ext cx="2827020" cy="3012440"/>
          </a:xfrm>
          <a:prstGeom prst="rect">
            <a:avLst/>
          </a:prstGeom>
          <a:noFill/>
          <a:ln>
            <a:noFill/>
          </a:ln>
          <a:effectLst/>
        </p:spPr>
      </p:pic>
      <p:pic>
        <p:nvPicPr>
          <p:cNvPr id="11" name="Рисунок 12"/>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HjYAAFkeAAAhQgAAZSEAABAAAAAmAAAACAAAAP//////////"/>
              </a:ext>
            </a:extLst>
          </p:cNvPicPr>
          <p:nvPr/>
        </p:nvPicPr>
        <p:blipFill>
          <a:blip r:embed="rId5"/>
          <a:stretch>
            <a:fillRect/>
          </a:stretch>
        </p:blipFill>
        <p:spPr>
          <a:xfrm>
            <a:off x="8797290" y="4933315"/>
            <a:ext cx="1952625" cy="495300"/>
          </a:xfrm>
          <a:prstGeom prst="rect">
            <a:avLst/>
          </a:prstGeom>
          <a:noFill/>
          <a:ln>
            <a:noFill/>
          </a:ln>
          <a:effectLst/>
        </p:spPr>
      </p:pic>
      <p:cxnSp>
        <p:nvCxnSpPr>
          <p:cNvPr id="12" name="Сполучна лінія: уступом 14"/>
          <p:cNvCxnSpPr>
            <a:stCxn id="10" idx="3"/>
            <a:endCxn id="11" idx="1"/>
            <a:extLst>
              <a:ext uri="smNativeData">
                <pr:smNativeData xmlns:pr="smNativeData" val="SMDATA_13_b2CvXRMAAAAlAAAADgAAAA0AAAAAkAAAAEgAAACQAAAASAAAAAAAAAAAAAAAAgAAAAEAAABQAAAAAAAAAAAAAAA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hlikY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CHMAAA3x8AAB42AADsIAAAEAAAACYAAAAIAAAA//////////8="/>
              </a:ext>
            </a:extLst>
          </p:cNvCxnSpPr>
          <p:nvPr/>
        </p:nvCxnSpPr>
        <p:spPr>
          <a:xfrm>
            <a:off x="7888605" y="5180965"/>
            <a:ext cx="908685" cy="170815"/>
          </a:xfrm>
          <a:prstGeom prst="bentConnector3">
            <a:avLst>
              <a:gd name="adj1" fmla="val 50000"/>
            </a:avLst>
          </a:prstGeom>
          <a:noFill/>
          <a:ln w="6350" cap="flat" cmpd="sng" algn="ctr">
            <a:solidFill>
              <a:srgbClr val="D41B5D"/>
            </a:solidFill>
            <a:prstDash val="solid"/>
            <a:headEnd type="none"/>
            <a:tailEnd type="triangle" w="med" len="med"/>
          </a:ln>
          <a:effectLst/>
        </p:spPr>
      </p:cxnSp>
    </p:spTree>
  </p:cSld>
  <p:clrMapOvr>
    <a:masterClrMapping/>
  </p:clrMapOvr>
  <p:timing>
    <p:tnLst>
      <p:par>
        <p:cTn id="1" dur="indefinite" restart="never" nodeType="tmRoot"/>
      </p:par>
    </p:tnLst>
  </p:timing>
</p:sld>
</file>

<file path=ppt/slides/slide2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UlJiU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Прямокутник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D0Zw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BAAA/AMAADAcAABXCAAAECAAACYAAAAIAAAA//////////8="/>
              </a:ext>
            </a:extLst>
          </p:cNvSpPr>
          <p:nvPr/>
        </p:nvSpPr>
        <p:spPr>
          <a:xfrm>
            <a:off x="678815" y="647700"/>
            <a:ext cx="3903345" cy="708025"/>
          </a:xfrm>
          <a:prstGeom prst="rect">
            <a:avLst/>
          </a:prstGeom>
          <a:noFill/>
          <a:ln>
            <a:noFill/>
          </a:ln>
          <a:effectLst/>
        </p:spPr>
        <p:txBody>
          <a:bodyPr vert="horz" wrap="none" lIns="91440" tIns="45720" rIns="91440" bIns="45720" numCol="1" spcCol="215900" anchor="t"/>
          <a:lstStyle/>
          <a:p>
            <a:pPr>
              <a:defRPr lang="en-us"/>
            </a:pPr>
            <a:r>
              <a:rPr lang="az-Latn-az" sz="4000" b="1"/>
              <a:t>Polymorphism</a:t>
            </a:r>
            <a:endParaRPr lang="uk-ua" sz="4000"/>
          </a:p>
        </p:txBody>
      </p:sp>
      <p:sp>
        <p:nvSpPr>
          <p:cNvPr id="4" name="Прямокутник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BAAAVwgAANNGAABRDAAAECAAACYAAAAIAAAA//////////8="/>
              </a:ext>
            </a:extLst>
          </p:cNvSpPr>
          <p:nvPr/>
        </p:nvSpPr>
        <p:spPr>
          <a:xfrm>
            <a:off x="678815" y="1355725"/>
            <a:ext cx="10834370" cy="646430"/>
          </a:xfrm>
          <a:prstGeom prst="rect">
            <a:avLst/>
          </a:prstGeom>
          <a:noFill/>
          <a:ln>
            <a:noFill/>
          </a:ln>
          <a:effectLst/>
        </p:spPr>
        <p:txBody>
          <a:bodyPr vert="horz" wrap="square" lIns="91440" tIns="45720" rIns="91440" bIns="45720" numCol="1" spcCol="215900" anchor="t"/>
          <a:lstStyle/>
          <a:p>
            <a:pPr>
              <a:defRPr lang="en-us"/>
            </a:pPr>
            <a:r>
              <a:t>The same interface with different implementations may have classes that are not related by related ties.</a:t>
            </a:r>
            <a:endParaRPr lang="uk-ua"/>
          </a:p>
        </p:txBody>
      </p:sp>
      <p:sp>
        <p:nvSpPr>
          <p:cNvPr id="5" name="Прямокутник 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BAAAsgwAANNGAACrEAAAECAAACYAAAAIAAAA//////////8="/>
              </a:ext>
            </a:extLst>
          </p:cNvSpPr>
          <p:nvPr/>
        </p:nvSpPr>
        <p:spPr>
          <a:xfrm>
            <a:off x="678815" y="2063750"/>
            <a:ext cx="10834370" cy="645795"/>
          </a:xfrm>
          <a:prstGeom prst="rect">
            <a:avLst/>
          </a:prstGeom>
          <a:noFill/>
          <a:ln>
            <a:noFill/>
          </a:ln>
          <a:effectLst/>
        </p:spPr>
        <p:txBody>
          <a:bodyPr vert="horz" wrap="square" lIns="91440" tIns="45720" rIns="91440" bIns="45720" numCol="1" spcCol="215900" anchor="t"/>
          <a:lstStyle/>
          <a:p>
            <a:pPr>
              <a:defRPr lang="en-us"/>
            </a:pPr>
            <a:r>
              <a:t>In the example, the code can equally conveniently work with the English and French classes, since they have the same interface:</a:t>
            </a:r>
            <a:endParaRPr lang="uk-ua"/>
          </a:p>
        </p:txBody>
      </p:sp>
      <p:pic>
        <p:nvPicPr>
          <p:cNvPr id="6" name="Рисунок 10"/>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OAQAAAwRAADxEQAAciMAABAAAAAmAAAACAAAAP//////////"/>
              </a:ext>
            </a:extLst>
          </p:cNvPicPr>
          <p:nvPr/>
        </p:nvPicPr>
        <p:blipFill>
          <a:blip r:embed="rId2"/>
          <a:stretch>
            <a:fillRect/>
          </a:stretch>
        </p:blipFill>
        <p:spPr>
          <a:xfrm>
            <a:off x="685800" y="2771140"/>
            <a:ext cx="2230755" cy="2990850"/>
          </a:xfrm>
          <a:prstGeom prst="rect">
            <a:avLst/>
          </a:prstGeom>
          <a:noFill/>
          <a:ln>
            <a:noFill/>
          </a:ln>
          <a:effectLst/>
        </p:spPr>
      </p:pic>
      <p:pic>
        <p:nvPicPr>
          <p:cNvPr id="7" name="Рисунок 11"/>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6xUAAD0gAAAwHAAAdiMAABAAAAAmAAAACAAAAP//////////"/>
              </a:ext>
            </a:extLst>
          </p:cNvPicPr>
          <p:nvPr/>
        </p:nvPicPr>
        <p:blipFill>
          <a:blip r:embed="rId3"/>
          <a:stretch>
            <a:fillRect/>
          </a:stretch>
        </p:blipFill>
        <p:spPr>
          <a:xfrm>
            <a:off x="3562985" y="5240655"/>
            <a:ext cx="1019175" cy="523875"/>
          </a:xfrm>
          <a:prstGeom prst="rect">
            <a:avLst/>
          </a:prstGeom>
          <a:noFill/>
          <a:ln>
            <a:noFill/>
          </a:ln>
          <a:effectLst/>
        </p:spPr>
      </p:pic>
      <p:cxnSp>
        <p:nvCxnSpPr>
          <p:cNvPr id="8" name="Сполучна лінія: уступом 13"/>
          <p:cNvCxnSpPr>
            <a:stCxn id="6" idx="3"/>
            <a:endCxn id="7" idx="1"/>
            <a:extLst>
              <a:ext uri="smNativeData">
                <pr:smNativeData xmlns:pr="smNativeData" val="SMDATA_13_b2CvXRMAAAAlAAAADgAAAA0AAAAAkAAAAEgAAACQAAAASAAAAAAAAAAAAAAAAAAAAAEAAABQAAAAAAAAAAAAAAA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D0ZwI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DxEQAAPxoAAOsVAADaIQAAEAAAACYAAAAIAAAA//////////8="/>
              </a:ext>
            </a:extLst>
          </p:cNvCxnSpPr>
          <p:nvPr/>
        </p:nvCxnSpPr>
        <p:spPr>
          <a:xfrm>
            <a:off x="2916555" y="4266565"/>
            <a:ext cx="646430" cy="1236345"/>
          </a:xfrm>
          <a:prstGeom prst="bentConnector3">
            <a:avLst>
              <a:gd name="adj1" fmla="val 50000"/>
            </a:avLst>
          </a:prstGeom>
          <a:noFill/>
          <a:ln w="6350" cap="flat" cmpd="sng" algn="ctr">
            <a:solidFill>
              <a:srgbClr val="D41B5D"/>
            </a:solidFill>
            <a:prstDash val="solid"/>
            <a:headEnd type="none"/>
            <a:tailEnd type="triangle" w="med" len="med"/>
          </a:ln>
          <a:effectLst/>
        </p:spPr>
      </p:cxnSp>
      <p:sp>
        <p:nvSpPr>
          <p:cNvPr id="9" name="Прямокутник 1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IwAAZBkAAJw9AACqGwAAECAAACYAAAAIAAAA//////////8="/>
              </a:ext>
            </a:extLst>
          </p:cNvSpPr>
          <p:nvPr/>
        </p:nvSpPr>
        <p:spPr>
          <a:xfrm>
            <a:off x="5793740" y="4127500"/>
            <a:ext cx="4221480" cy="369570"/>
          </a:xfrm>
          <a:prstGeom prst="rect">
            <a:avLst/>
          </a:prstGeom>
          <a:noFill/>
          <a:ln>
            <a:noFill/>
          </a:ln>
          <a:effectLst/>
        </p:spPr>
        <p:txBody>
          <a:bodyPr vert="horz" wrap="none" lIns="91440" tIns="45720" rIns="91440" bIns="45720" numCol="1" spcCol="215900" anchor="t"/>
          <a:lstStyle/>
          <a:p>
            <a:pPr>
              <a:defRPr lang="en-us"/>
            </a:pPr>
            <a:r>
              <a:t>This is possible thanks</a:t>
            </a:r>
            <a:r>
              <a:rPr lang="uk-ua"/>
              <a:t> </a:t>
            </a:r>
            <a:r>
              <a:t>to duck typing</a:t>
            </a:r>
            <a:r>
              <a:rPr lang="uk-ua"/>
              <a:t>.</a:t>
            </a:r>
            <a:endParaRPr lang="uk-ua"/>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Прямокутник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Bcr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AMAAFpGAACqCQAAECAAACYAAAAIAAAA//////////8="/>
              </a:ext>
            </a:extLst>
          </p:cNvSpPr>
          <p:nvPr/>
        </p:nvSpPr>
        <p:spPr>
          <a:xfrm>
            <a:off x="685800" y="647700"/>
            <a:ext cx="10750550" cy="923290"/>
          </a:xfrm>
          <a:prstGeom prst="rect">
            <a:avLst/>
          </a:prstGeom>
          <a:noFill/>
          <a:ln>
            <a:noFill/>
          </a:ln>
          <a:effectLst/>
        </p:spPr>
        <p:txBody>
          <a:bodyPr vert="horz" wrap="square" lIns="91440" tIns="45720" rIns="91440" bIns="45720" numCol="1" spcCol="215900" anchor="t"/>
          <a:lstStyle/>
          <a:p>
            <a:pPr>
              <a:defRPr lang="en-us"/>
            </a:pPr>
            <a:r>
              <a:t>Object-oriented programming (OOP) is a programming paradigm based on the concept of "objects", which can contain data, in the form of fields (often known as attributes or properties), and code, in the form of procedures (often known as methods).</a:t>
            </a:r>
            <a:endParaRPr lang="uk-ua"/>
          </a:p>
        </p:txBody>
      </p:sp>
      <p:sp>
        <p:nvSpPr>
          <p:cNvPr id="4" name="Прямокутник 6"/>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wwAAFpGAABREAAAECAAACYAAAAIAAAA//////////8="/>
              </a:ext>
            </a:extLst>
          </p:cNvSpPr>
          <p:nvPr/>
        </p:nvSpPr>
        <p:spPr>
          <a:xfrm>
            <a:off x="685800" y="2005965"/>
            <a:ext cx="10750550" cy="646430"/>
          </a:xfrm>
          <a:prstGeom prst="rect">
            <a:avLst/>
          </a:prstGeom>
          <a:noFill/>
          <a:ln>
            <a:noFill/>
          </a:ln>
          <a:effectLst/>
        </p:spPr>
        <p:txBody>
          <a:bodyPr vert="horz" wrap="square" lIns="91440" tIns="45720" rIns="91440" bIns="45720" numCol="1" spcCol="215900" anchor="t"/>
          <a:lstStyle/>
          <a:p>
            <a:pPr>
              <a:defRPr lang="en-us"/>
            </a:pPr>
            <a:r>
              <a:t>A feature of objects is an object's procedures that can access and often modify the data fields of the object with which they are associated (objects have a notion of "this" or "self").</a:t>
            </a:r>
            <a:endParaRPr lang="uk-ua"/>
          </a:p>
        </p:txBody>
      </p:sp>
      <p:sp>
        <p:nvSpPr>
          <p:cNvPr id="5" name="Прямокутник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FIM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GxMAAFpGAAAVFwAAECAAACYAAAAIAAAA//////////8="/>
              </a:ext>
            </a:extLst>
          </p:cNvSpPr>
          <p:nvPr/>
        </p:nvSpPr>
        <p:spPr>
          <a:xfrm>
            <a:off x="685800" y="3105785"/>
            <a:ext cx="10750550" cy="646430"/>
          </a:xfrm>
          <a:prstGeom prst="rect">
            <a:avLst/>
          </a:prstGeom>
          <a:noFill/>
          <a:ln>
            <a:noFill/>
          </a:ln>
          <a:effectLst/>
        </p:spPr>
        <p:txBody>
          <a:bodyPr vert="horz" wrap="square" lIns="91440" tIns="45720" rIns="91440" bIns="45720" numCol="1" spcCol="215900" anchor="t"/>
          <a:lstStyle/>
          <a:p>
            <a:pPr>
              <a:defRPr lang="en-us"/>
            </a:pPr>
            <a:r>
              <a:t>OOP languages are diverse, but the most popular ones are class-based, meaning that objects are instances of classes, which also determine their types.</a:t>
            </a:r>
            <a:endParaRPr lang="uk-ua"/>
          </a:p>
        </p:txBody>
      </p:sp>
      <p:sp>
        <p:nvSpPr>
          <p:cNvPr id="6" name="Прямокутник 10"/>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RkAAFpGAAADHwAAECAAACYAAAAIAAAA//////////8="/>
              </a:ext>
            </a:extLst>
          </p:cNvSpPr>
          <p:nvPr/>
        </p:nvSpPr>
        <p:spPr>
          <a:xfrm>
            <a:off x="685800" y="4117975"/>
            <a:ext cx="10750550" cy="923290"/>
          </a:xfrm>
          <a:prstGeom prst="rect">
            <a:avLst/>
          </a:prstGeom>
          <a:noFill/>
          <a:ln>
            <a:noFill/>
          </a:ln>
          <a:effectLst/>
        </p:spPr>
        <p:txBody>
          <a:bodyPr vert="horz" wrap="square" lIns="91440" tIns="45720" rIns="91440" bIns="45720" numCol="1" spcCol="215900" anchor="t"/>
          <a:lstStyle/>
          <a:p>
            <a:pPr>
              <a:defRPr lang="en-us"/>
            </a:pPr>
            <a:r>
              <a:t>Many of the most widely used programming languages (such as C++, Java, Python, etc.) are multi-paradigm and they support object-oriented programming to a greater or lesser degree, typically in combination with imperative, procedural programming.</a:t>
            </a:r>
            <a:endParaRPr lang="uk-ua"/>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8B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GVqYXY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p>
          <a:p>
            <a:pPr>
              <a:defRPr lang="en-us"/>
            </a:pPr>
          </a:p>
        </p:txBody>
      </p:sp>
      <p:sp>
        <p:nvSpPr>
          <p:cNvPr id="3" name="Прямокутник1"/>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D48cDo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BAAA/AMAABkVAABMCAAAECAAACYAAAAIAAAA//////////8="/>
              </a:ext>
            </a:extLst>
          </p:cNvSpPr>
          <p:nvPr/>
        </p:nvSpPr>
        <p:spPr>
          <a:xfrm>
            <a:off x="678815" y="647700"/>
            <a:ext cx="2750820" cy="701040"/>
          </a:xfrm>
          <a:prstGeom prst="rect">
            <a:avLst/>
          </a:prstGeom>
          <a:noFill/>
          <a:ln>
            <a:noFill/>
          </a:ln>
          <a:effectLst/>
        </p:spPr>
        <p:txBody>
          <a:bodyPr vert="horz" wrap="none" lIns="91440" tIns="45720" rIns="91440" bIns="45720" numCol="1" spcCol="215900" anchor="t"/>
          <a:lstStyle/>
          <a:p>
            <a:pPr>
              <a:defRPr lang="en-us"/>
            </a:pPr>
            <a:r>
              <a:rPr lang="en-us" sz="4000" b="1"/>
              <a:t>Abstraction</a:t>
            </a:r>
            <a:endParaRPr lang="en-us" sz="4000" b="1"/>
          </a:p>
        </p:txBody>
      </p:sp>
      <p:sp>
        <p:nvSpPr>
          <p:cNvPr id="4" name="Напис1"/>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D48cDo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HBAAAKQkAAFdIAAAZDQAAEAAAACYAAAAIAAAA//////////8="/>
              </a:ext>
            </a:extLst>
          </p:cNvSpPr>
          <p:nvPr/>
        </p:nvSpPr>
        <p:spPr>
          <a:xfrm>
            <a:off x="654685" y="1489075"/>
            <a:ext cx="11104880" cy="640080"/>
          </a:xfrm>
          <a:prstGeom prst="rect">
            <a:avLst/>
          </a:prstGeom>
          <a:noFill/>
          <a:ln>
            <a:noFill/>
          </a:ln>
          <a:effectLst/>
        </p:spPr>
        <p:txBody>
          <a:bodyPr vert="horz" wrap="square" numCol="1" spcCol="215900" anchor="t"/>
          <a:lstStyle/>
          <a:p>
            <a:pPr>
              <a:defRPr lang="en-us"/>
            </a:pPr>
            <a:r>
              <a:t>In object-oriented programming, this is giving the object characteristics that distinguish it from all other objects, clearly defining its conceptual boundaries.</a:t>
            </a:r>
          </a:p>
        </p:txBody>
      </p:sp>
      <p:sp>
        <p:nvSpPr>
          <p:cNvPr id="5" name="Напис2"/>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8+PH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PBAAABw4AAFhIAAD3EQAAEAAAACYAAAAIAAAA//////////8="/>
              </a:ext>
            </a:extLst>
          </p:cNvSpPr>
          <p:nvPr/>
        </p:nvSpPr>
        <p:spPr>
          <a:xfrm>
            <a:off x="659765" y="2280285"/>
            <a:ext cx="11100435" cy="640080"/>
          </a:xfrm>
          <a:prstGeom prst="rect">
            <a:avLst/>
          </a:prstGeom>
          <a:noFill/>
          <a:ln>
            <a:noFill/>
          </a:ln>
          <a:effectLst/>
        </p:spPr>
        <p:txBody>
          <a:bodyPr vert="horz" wrap="square" numCol="1" spcCol="215900" anchor="t"/>
          <a:lstStyle/>
          <a:p>
            <a:pPr>
              <a:defRPr lang="en-us"/>
            </a:pPr>
            <a:r>
              <a:t>The main idea is to separate the way of using composite data objects from the details of their implementation in the form of simpler objects.</a:t>
            </a:r>
          </a:p>
        </p:txBody>
      </p:sp>
      <p:sp>
        <p:nvSpPr>
          <p:cNvPr id="6" name="Напис3"/>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Q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dBAAApxIAAIpIAABxGQAAEAAAACYAAAAIAAAA//////////8="/>
              </a:ext>
            </a:extLst>
          </p:cNvSpPr>
          <p:nvPr/>
        </p:nvSpPr>
        <p:spPr>
          <a:xfrm>
            <a:off x="668655" y="3032125"/>
            <a:ext cx="11123295" cy="1103630"/>
          </a:xfrm>
          <a:prstGeom prst="rect">
            <a:avLst/>
          </a:prstGeom>
          <a:noFill/>
          <a:ln>
            <a:noFill/>
          </a:ln>
          <a:effectLst/>
        </p:spPr>
        <p:txBody>
          <a:bodyPr vert="horz" wrap="square" numCol="1" spcCol="215900" anchor="t"/>
          <a:lstStyle/>
          <a:p>
            <a:pPr>
              <a:defRPr lang="en-us"/>
            </a:pPr>
            <a:r>
              <a:t>This allows you to work with objects without going into the features of their implementation. In each case, one or another approach is used: encapsulation, polymorphism or inheritance. For example, if you need to access the hidden data of an object, you should use encapsulation by creating a so-called access function or property.</a:t>
            </a:r>
          </a:p>
        </p:txBody>
      </p:sp>
      <p:sp>
        <p:nvSpPr>
          <p:cNvPr id="7" name="Напис4"/>
          <p:cNvSpPr txBox="1">
            <a:extLst>
              <a:ext uri="smNativeData">
                <pr:smNativeData xmlns:pr="smNativeData" val="SMDATA_13_b2CvXRMAAAAlAAAAEgAAAA8B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D48cDo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D5AwAA5xkAAKNIAACHHwAAEAAAACYAAAAIAAAA//////////8="/>
              </a:ext>
            </a:extLst>
          </p:cNvSpPr>
          <p:nvPr/>
        </p:nvSpPr>
        <p:spPr>
          <a:xfrm>
            <a:off x="645795" y="4210685"/>
            <a:ext cx="11162030" cy="914400"/>
          </a:xfrm>
          <a:prstGeom prst="rect">
            <a:avLst/>
          </a:prstGeom>
          <a:noFill/>
          <a:ln>
            <a:noFill/>
          </a:ln>
          <a:effectLst/>
        </p:spPr>
        <p:txBody>
          <a:bodyPr vert="horz" wrap="square" numCol="1" spcCol="215900" anchor="t"/>
          <a:lstStyle/>
          <a:p>
            <a:pPr>
              <a:defRPr lang="en-us"/>
            </a:pPr>
            <a:r>
              <a:t>The fundamental idea is to separate the non-essential details of the subprogram implementation and the essential characteristics for its correct use. Such a separation can be expressed through a special “interface” that focuses on the description of all possible applications of the program.</a:t>
            </a:r>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D0ZwI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AAAAACYAAAAIAAAAAQAAAAAAAAA="/>
              </a:ext>
            </a:extLst>
          </p:cNvSpPr>
          <p:nvPr>
            <p:ph type="body" idx="10"/>
          </p:nvPr>
        </p:nvSpPr>
        <p:spPr>
          <a:xfrm>
            <a:off x="685800" y="5915025"/>
            <a:ext cx="3467100" cy="295275"/>
          </a:xfrm>
        </p:spPr>
        <p:txBody>
          <a:bodyPr/>
          <a:lstStyle/>
          <a:p>
            <a:pPr marL="0" indent="0">
              <a:buNone/>
              <a:defRPr lang="en-us"/>
            </a:pPr>
            <a:r>
              <a:t>Orest Furda</a:t>
            </a:r>
            <a:endParaRPr lang="uk-ua"/>
          </a:p>
        </p:txBody>
      </p:sp>
      <p:sp>
        <p:nvSpPr>
          <p:cNvPr id="3" name="Прямокутник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D0Zw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BAAA/AMAABsYAABXCAAAECAAACYAAAAIAAAA//////////8="/>
              </a:ext>
            </a:extLst>
          </p:cNvSpPr>
          <p:nvPr/>
        </p:nvSpPr>
        <p:spPr>
          <a:xfrm>
            <a:off x="678815" y="647700"/>
            <a:ext cx="3239770" cy="708025"/>
          </a:xfrm>
          <a:prstGeom prst="rect">
            <a:avLst/>
          </a:prstGeom>
          <a:noFill/>
          <a:ln>
            <a:noFill/>
          </a:ln>
          <a:effectLst/>
        </p:spPr>
        <p:txBody>
          <a:bodyPr vert="horz" wrap="none" lIns="91440" tIns="45720" rIns="91440" bIns="45720" numCol="1" spcCol="215900" anchor="t"/>
          <a:lstStyle/>
          <a:p>
            <a:pPr>
              <a:defRPr lang="en-us"/>
            </a:pPr>
            <a:r>
              <a:rPr lang="en-us" sz="4000" b="1"/>
              <a:t>Duck typing</a:t>
            </a:r>
            <a:endParaRPr lang="uk-ua" sz="4000"/>
          </a:p>
        </p:txBody>
      </p:sp>
      <p:sp>
        <p:nvSpPr>
          <p:cNvPr id="4"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AtBAAAVwgAANNGAAD3DgAAECAAACYAAAAIAAAA//////////8="/>
              </a:ext>
            </a:extLst>
          </p:cNvSpPr>
          <p:nvPr/>
        </p:nvSpPr>
        <p:spPr>
          <a:xfrm>
            <a:off x="678815" y="1355725"/>
            <a:ext cx="10834370" cy="1076960"/>
          </a:xfrm>
          <a:prstGeom prst="rect">
            <a:avLst/>
          </a:prstGeom>
          <a:noFill/>
          <a:ln w="9525" cap="flat" cmpd="sng" algn="ctr">
            <a:solidFill>
              <a:srgbClr val="D41B5D"/>
            </a:solidFill>
            <a:prstDash val="solid"/>
            <a:headEnd type="none"/>
            <a:tailEnd type="none"/>
          </a:ln>
          <a:effectLst/>
        </p:spPr>
        <p:txBody>
          <a:bodyPr vert="horz" wrap="square" lIns="91440" tIns="45720" rIns="91440" bIns="45720" numCol="1" spcCol="215900" anchor="t"/>
          <a:lstStyle/>
          <a:p>
            <a:pPr>
              <a:defRPr lang="en-us"/>
            </a:pPr>
            <a:r>
              <a:rPr lang="en-us" sz="3200" b="1"/>
              <a:t>If it looks like a duck, swims like a duck and quacks like a duck, then it probably is a duck.</a:t>
            </a:r>
            <a:endParaRPr lang="uk-ua" sz="3200" b="1"/>
          </a:p>
        </p:txBody>
      </p:sp>
      <p:sp>
        <p:nvSpPr>
          <p:cNvPr id="5" name="Прямокутник 4"/>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BAAAGBUAAGgVAABzGQAAECAAACYAAAAIAAAA//////////8="/>
              </a:ext>
            </a:extLst>
          </p:cNvSpPr>
          <p:nvPr/>
        </p:nvSpPr>
        <p:spPr>
          <a:xfrm>
            <a:off x="678815" y="3429000"/>
            <a:ext cx="2800985" cy="708025"/>
          </a:xfrm>
          <a:prstGeom prst="rect">
            <a:avLst/>
          </a:prstGeom>
          <a:noFill/>
          <a:ln>
            <a:noFill/>
          </a:ln>
          <a:effectLst/>
        </p:spPr>
        <p:txBody>
          <a:bodyPr vert="horz" wrap="none" lIns="91440" tIns="45720" rIns="91440" bIns="45720" numCol="1" spcCol="215900" anchor="t"/>
          <a:lstStyle/>
          <a:p>
            <a:pPr>
              <a:defRPr lang="en-us"/>
            </a:pPr>
            <a:r>
              <a:rPr lang="en-us" sz="4000" b="1"/>
              <a:t>Cat typing</a:t>
            </a:r>
            <a:endParaRPr lang="uk-ua" sz="4000"/>
          </a:p>
        </p:txBody>
      </p:sp>
      <p:sp>
        <p:nvSpPr>
          <p:cNvPr id="6" name="Прямокутник 6"/>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AtBAAAcxkAANNGAAATIAAAECAAACYAAAAIAAAA//////////8="/>
              </a:ext>
            </a:extLst>
          </p:cNvSpPr>
          <p:nvPr/>
        </p:nvSpPr>
        <p:spPr>
          <a:xfrm>
            <a:off x="678815" y="4137025"/>
            <a:ext cx="10834370" cy="1076960"/>
          </a:xfrm>
          <a:prstGeom prst="rect">
            <a:avLst/>
          </a:prstGeom>
          <a:noFill/>
          <a:ln w="9525" cap="flat" cmpd="sng" algn="ctr">
            <a:solidFill>
              <a:srgbClr val="D41B5D"/>
            </a:solidFill>
            <a:prstDash val="solid"/>
            <a:headEnd type="none"/>
            <a:tailEnd type="none"/>
          </a:ln>
          <a:effectLst/>
        </p:spPr>
        <p:txBody>
          <a:bodyPr vert="horz" wrap="square" lIns="91440" tIns="45720" rIns="91440" bIns="45720" numCol="1" spcCol="215900" anchor="t"/>
          <a:lstStyle/>
          <a:p>
            <a:pPr>
              <a:defRPr lang="en-us"/>
            </a:pPr>
            <a:r>
              <a:rPr lang="en-us" sz="3200" b="1"/>
              <a:t>If it looks like a cat, walks like a cat and purrs like a cat, then it probably is a cat.</a:t>
            </a:r>
            <a:endParaRPr lang="uk-ua" sz="3200" b="1"/>
          </a:p>
        </p:txBody>
      </p:sp>
    </p:spTree>
  </p:cSld>
  <p:clrMapOvr>
    <a:masterClrMapping/>
  </p:clrMapOvr>
  <p:timing>
    <p:tnLst>
      <p:par>
        <p:cTn id="1" dur="indefinite" restart="never" nodeType="tmRoot"/>
      </p:par>
    </p:tnLst>
  </p:timing>
</p:sld>
</file>

<file path=ppt/slides/slide3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H4b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OAQAAMhGAADAIQAAEAAAACYAAAAIAAAAAAAAAAAAAAA="/>
              </a:ext>
            </a:extLst>
          </p:cNvSpPr>
          <p:nvPr>
            <p:ph type="title"/>
          </p:nvPr>
        </p:nvSpPr>
        <p:spPr/>
        <p:txBody>
          <a:bodyPr/>
          <a:lstStyle/>
          <a:p>
            <a:pPr>
              <a:defRPr lang="en-us"/>
            </a:pPr>
            <a:r>
              <a:t>Thanks for your attention</a:t>
            </a:r>
            <a:endParaRPr lang="uk-ua"/>
          </a:p>
        </p:txBody>
      </p:sp>
      <p:sp>
        <p:nvSpPr>
          <p:cNvPr id="3"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MMt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marL="0" indent="0">
              <a:buNone/>
              <a:defRPr lang="en-us"/>
            </a:pPr>
            <a:r>
              <a:t>Orest Furda</a:t>
            </a:r>
            <a:endParaRPr lang="uk-ua"/>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5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BcLAABZHQAAECAAACYAAAAIAAAA//////////8="/>
              </a:ext>
            </a:extLst>
          </p:cNvSpPr>
          <p:nvPr/>
        </p:nvSpPr>
        <p:spPr>
          <a:xfrm>
            <a:off x="0" y="0"/>
            <a:ext cx="1802765" cy="4770755"/>
          </a:xfrm>
          <a:prstGeom prst="rect">
            <a:avLst/>
          </a:prstGeom>
          <a:noFill/>
          <a:ln>
            <a:noFill/>
          </a:ln>
          <a:effectLst/>
        </p:spPr>
        <p:txBody>
          <a:bodyPr vert="horz" wrap="square" lIns="91440" tIns="45720" rIns="91440" bIns="45720" numCol="1" spcCol="215900" anchor="t"/>
          <a:lstStyle/>
          <a:p>
            <a:pPr marL="285750" indent="-285750">
              <a:buFont typeface="Arial" pitchFamily="2" charset="0"/>
              <a:buChar char="•"/>
              <a:defRPr lang="en-us"/>
            </a:pPr>
            <a:r>
              <a:rPr lang="az-Latn-az" sz="1600"/>
              <a:t>ABAP</a:t>
            </a:r>
            <a:endParaRPr lang="az-Latn-az" sz="1600"/>
          </a:p>
          <a:p>
            <a:pPr marL="285750" indent="-285750">
              <a:buFont typeface="Arial" pitchFamily="2" charset="0"/>
              <a:buChar char="•"/>
              <a:defRPr lang="en-us"/>
            </a:pPr>
            <a:r>
              <a:rPr lang="az-Latn-az" sz="1600"/>
              <a:t>Ada 95</a:t>
            </a:r>
            <a:endParaRPr lang="az-Latn-az" sz="1600"/>
          </a:p>
          <a:p>
            <a:pPr marL="285750" indent="-285750">
              <a:buFont typeface="Arial" pitchFamily="2" charset="0"/>
              <a:buChar char="•"/>
              <a:defRPr lang="en-us"/>
            </a:pPr>
            <a:r>
              <a:rPr lang="az-Latn-az" sz="1600"/>
              <a:t>AmigaE</a:t>
            </a:r>
            <a:endParaRPr lang="az-Latn-az" sz="1600"/>
          </a:p>
          <a:p>
            <a:pPr marL="285750" indent="-285750">
              <a:buFont typeface="Arial" pitchFamily="2" charset="0"/>
              <a:buChar char="•"/>
              <a:defRPr lang="en-us"/>
            </a:pPr>
            <a:r>
              <a:rPr lang="az-Latn-az" sz="1600"/>
              <a:t>Apex</a:t>
            </a:r>
            <a:endParaRPr lang="az-Latn-az" sz="1600"/>
          </a:p>
          <a:p>
            <a:pPr marL="285750" indent="-285750">
              <a:buFont typeface="Arial" pitchFamily="2" charset="0"/>
              <a:buChar char="•"/>
              <a:defRPr lang="en-us"/>
            </a:pPr>
            <a:r>
              <a:rPr lang="az-Latn-az" sz="1600"/>
              <a:t>BETA</a:t>
            </a:r>
            <a:endParaRPr lang="az-Latn-az" sz="1600"/>
          </a:p>
          <a:p>
            <a:pPr marL="285750" indent="-285750">
              <a:buFont typeface="Arial" pitchFamily="2" charset="0"/>
              <a:buChar char="•"/>
              <a:defRPr lang="en-us"/>
            </a:pPr>
            <a:r>
              <a:rPr lang="az-Latn-az" sz="1600"/>
              <a:t>Boo</a:t>
            </a:r>
            <a:endParaRPr lang="az-Latn-az" sz="1600"/>
          </a:p>
          <a:p>
            <a:pPr marL="285750" indent="-285750">
              <a:buFont typeface="Arial" pitchFamily="2" charset="0"/>
              <a:buChar char="•"/>
              <a:defRPr lang="en-us"/>
            </a:pPr>
            <a:r>
              <a:rPr lang="az-Latn-az" sz="1600"/>
              <a:t>C++</a:t>
            </a:r>
            <a:endParaRPr lang="az-Latn-az" sz="1600"/>
          </a:p>
          <a:p>
            <a:pPr marL="285750" indent="-285750">
              <a:buFont typeface="Arial" pitchFamily="2" charset="0"/>
              <a:buChar char="•"/>
              <a:defRPr lang="en-us"/>
            </a:pPr>
            <a:r>
              <a:rPr lang="az-Latn-az" sz="1600"/>
              <a:t>C#</a:t>
            </a:r>
            <a:endParaRPr lang="az-Latn-az" sz="1600"/>
          </a:p>
          <a:p>
            <a:pPr marL="285750" indent="-285750">
              <a:buFont typeface="Arial" pitchFamily="2" charset="0"/>
              <a:buChar char="•"/>
              <a:defRPr lang="en-us"/>
            </a:pPr>
            <a:r>
              <a:rPr lang="az-Latn-az" sz="1600"/>
              <a:t>Ceylon</a:t>
            </a:r>
            <a:endParaRPr lang="az-Latn-az" sz="1600"/>
          </a:p>
          <a:p>
            <a:pPr marL="285750" indent="-285750">
              <a:buFont typeface="Arial" pitchFamily="2" charset="0"/>
              <a:buChar char="•"/>
              <a:defRPr lang="en-us"/>
            </a:pPr>
            <a:r>
              <a:rPr lang="az-Latn-az" sz="1600"/>
              <a:t>Chapel</a:t>
            </a:r>
            <a:endParaRPr lang="az-Latn-az" sz="1600"/>
          </a:p>
          <a:p>
            <a:pPr marL="285750" indent="-285750">
              <a:buFont typeface="Arial" pitchFamily="2" charset="0"/>
              <a:buChar char="•"/>
              <a:defRPr lang="en-us"/>
            </a:pPr>
            <a:r>
              <a:rPr lang="az-Latn-az" sz="1600"/>
              <a:t>Clarion</a:t>
            </a:r>
            <a:endParaRPr lang="az-Latn-az" sz="1600"/>
          </a:p>
          <a:p>
            <a:pPr marL="285750" indent="-285750">
              <a:buFont typeface="Arial" pitchFamily="2" charset="0"/>
              <a:buChar char="•"/>
              <a:defRPr lang="en-us"/>
            </a:pPr>
            <a:r>
              <a:rPr lang="az-Latn-az" sz="1600"/>
              <a:t>CLU</a:t>
            </a:r>
            <a:endParaRPr lang="az-Latn-az" sz="1600"/>
          </a:p>
          <a:p>
            <a:pPr marL="285750" indent="-285750">
              <a:buFont typeface="Arial" pitchFamily="2" charset="0"/>
              <a:buChar char="•"/>
              <a:defRPr lang="en-us"/>
            </a:pPr>
            <a:r>
              <a:rPr lang="az-Latn-az" sz="1600"/>
              <a:t>COBOL</a:t>
            </a:r>
            <a:endParaRPr lang="az-Latn-az" sz="1600"/>
          </a:p>
          <a:p>
            <a:pPr marL="285750" indent="-285750">
              <a:buFont typeface="Arial" pitchFamily="2" charset="0"/>
              <a:buChar char="•"/>
              <a:defRPr lang="en-us"/>
            </a:pPr>
            <a:r>
              <a:rPr lang="az-Latn-az" sz="1600"/>
              <a:t>Cobra</a:t>
            </a:r>
            <a:endParaRPr lang="en-us" sz="1600"/>
          </a:p>
          <a:p>
            <a:pPr marL="285750" indent="-285750">
              <a:buFont typeface="Arial" pitchFamily="2" charset="0"/>
              <a:buChar char="•"/>
              <a:defRPr lang="en-us"/>
            </a:pPr>
            <a:r>
              <a:rPr lang="az-Latn-az" sz="1600"/>
              <a:t>ColdFusion</a:t>
            </a:r>
            <a:endParaRPr lang="az-Latn-az" sz="1600"/>
          </a:p>
          <a:p>
            <a:pPr marL="285750" indent="-285750">
              <a:buFont typeface="Arial" pitchFamily="2" charset="0"/>
              <a:buChar char="•"/>
              <a:defRPr lang="en-us"/>
            </a:pPr>
            <a:r>
              <a:rPr lang="az-Latn-az" sz="1600"/>
              <a:t>Common Lisp</a:t>
            </a:r>
            <a:endParaRPr lang="az-Latn-az" sz="1600"/>
          </a:p>
          <a:p>
            <a:pPr marL="285750" indent="-285750">
              <a:buFont typeface="Arial" pitchFamily="2" charset="0"/>
              <a:buChar char="•"/>
              <a:defRPr lang="en-us"/>
            </a:pPr>
            <a:r>
              <a:rPr lang="az-Latn-az" sz="1600"/>
              <a:t>COOL</a:t>
            </a:r>
            <a:endParaRPr lang="az-Latn-az" sz="1600"/>
          </a:p>
          <a:p>
            <a:pPr marL="285750" indent="-285750">
              <a:buFont typeface="Arial" pitchFamily="2" charset="0"/>
              <a:buChar char="•"/>
              <a:defRPr lang="en-us"/>
            </a:pPr>
            <a:r>
              <a:rPr lang="az-Latn-az" sz="1600"/>
              <a:t>CorbaScript</a:t>
            </a:r>
            <a:endParaRPr lang="az-Latn-az" sz="1600"/>
          </a:p>
          <a:p>
            <a:pPr marL="285750" indent="-285750">
              <a:buFont typeface="Arial" pitchFamily="2" charset="0"/>
              <a:buChar char="•"/>
              <a:defRPr lang="en-us"/>
            </a:pPr>
            <a:r>
              <a:rPr lang="az-Latn-az" sz="1600"/>
              <a:t>Curl</a:t>
            </a:r>
            <a:endParaRPr lang="uk-ua" sz="1600"/>
          </a:p>
        </p:txBody>
      </p:sp>
      <p:sp>
        <p:nvSpPr>
          <p:cNvPr id="4" name="Прямокутник 6"/>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XCwAAAAAAAAsUAABgIAAAECAAACYAAAAIAAAA//////////8="/>
              </a:ext>
            </a:extLst>
          </p:cNvSpPr>
          <p:nvPr/>
        </p:nvSpPr>
        <p:spPr>
          <a:xfrm>
            <a:off x="1802765" y="0"/>
            <a:ext cx="1455420" cy="5262880"/>
          </a:xfrm>
          <a:prstGeom prst="rect">
            <a:avLst/>
          </a:prstGeom>
          <a:noFill/>
          <a:ln>
            <a:noFill/>
          </a:ln>
          <a:effectLst/>
        </p:spPr>
        <p:txBody>
          <a:bodyPr vert="horz" wrap="square" lIns="91440" tIns="45720" rIns="91440" bIns="45720" numCol="1" spcCol="215900" anchor="t"/>
          <a:lstStyle/>
          <a:p>
            <a:pPr>
              <a:buFont typeface="Arial" pitchFamily="2" charset="0"/>
              <a:buChar char="•"/>
              <a:defRPr lang="en-us"/>
            </a:pPr>
            <a:r>
              <a:rPr lang="az-Latn-az" sz="1600">
                <a:latin typeface="Arial" pitchFamily="2" charset="0"/>
                <a:ea typeface="Open Sans" pitchFamily="0" charset="0"/>
                <a:cs typeface="Open Sans" pitchFamily="0" charset="0"/>
              </a:rPr>
              <a:t>D</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Dart</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DataFlex</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Dylan</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E</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Eiffel</a:t>
            </a:r>
            <a:endParaRPr lang="az-Latn-az" sz="1600">
              <a:latin typeface="Arial" pitchFamily="2" charset="0"/>
              <a:ea typeface="Open Sans" pitchFamily="0" charset="0"/>
              <a:cs typeface="Open Sans" pitchFamily="0" charset="0"/>
            </a:endParaRPr>
          </a:p>
          <a:p>
            <a:pPr lvl="1">
              <a:buFont typeface="Arial" pitchFamily="2" charset="0"/>
              <a:buChar char="•"/>
              <a:defRPr lang="en-us"/>
            </a:pPr>
            <a:r>
              <a:rPr lang="az-Latn-az" sz="1600">
                <a:latin typeface="Arial" pitchFamily="2" charset="0"/>
                <a:ea typeface="Open Sans" pitchFamily="0" charset="0"/>
                <a:cs typeface="Open Sans" pitchFamily="0" charset="0"/>
              </a:rPr>
              <a:t>Sather</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Elixir</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Fortran 2003</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FPr</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FreeBASIC</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F-Script</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F#</a:t>
            </a:r>
            <a:endParaRPr lang="en-us"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Gambas</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Genie</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Go</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Graphtalk</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IDLscript</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J</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J#</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JADE</a:t>
            </a:r>
            <a:endParaRPr lang="az-Latn-az" sz="1600">
              <a:latin typeface="Arial" pitchFamily="2" charset="0"/>
              <a:ea typeface="Open Sans" pitchFamily="0" charset="0"/>
              <a:cs typeface="Open Sans" pitchFamily="0" charset="0"/>
            </a:endParaRPr>
          </a:p>
        </p:txBody>
      </p:sp>
      <p:sp>
        <p:nvSpPr>
          <p:cNvPr id="5" name="Прямокутник 8"/>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LFAAATQAAAPMhAADeIAAAECAAACYAAAAIAAAA//////////8="/>
              </a:ext>
            </a:extLst>
          </p:cNvSpPr>
          <p:nvPr/>
        </p:nvSpPr>
        <p:spPr>
          <a:xfrm>
            <a:off x="3258185" y="48895"/>
            <a:ext cx="2260600" cy="5293995"/>
          </a:xfrm>
          <a:prstGeom prst="rect">
            <a:avLst/>
          </a:prstGeom>
          <a:noFill/>
          <a:ln>
            <a:noFill/>
          </a:ln>
          <a:effectLst/>
        </p:spPr>
        <p:txBody>
          <a:bodyPr vert="horz" wrap="square" lIns="91440" tIns="45720" rIns="91440" bIns="45720" numCol="1" spcCol="215900" anchor="t"/>
          <a:lstStyle/>
          <a:p>
            <a:pPr>
              <a:buFont typeface="Arial" pitchFamily="2" charset="0"/>
              <a:buChar char="•"/>
              <a:defRPr lang="en-us"/>
            </a:pPr>
            <a:r>
              <a:rPr lang="az-Latn-az" sz="1600">
                <a:latin typeface="Arial" pitchFamily="2" charset="0"/>
                <a:ea typeface="Open Sans" pitchFamily="0" charset="0"/>
                <a:cs typeface="Open Sans" pitchFamily="0" charset="0"/>
              </a:rPr>
              <a:t>Java</a:t>
            </a:r>
            <a:endParaRPr lang="az-Latn-az" sz="1600">
              <a:latin typeface="Arial" pitchFamily="2" charset="0"/>
              <a:ea typeface="Open Sans" pitchFamily="0" charset="0"/>
              <a:cs typeface="Open Sans" pitchFamily="0" charset="0"/>
            </a:endParaRPr>
          </a:p>
          <a:p>
            <a:pPr lvl="1" marL="742950" indent="-285750">
              <a:buFont typeface="Arial" pitchFamily="2" charset="0"/>
              <a:buChar char="•"/>
              <a:defRPr lang="en-us"/>
            </a:pPr>
            <a:r>
              <a:rPr lang="az-Latn-az" sz="1600">
                <a:latin typeface="Arial" pitchFamily="2" charset="0"/>
                <a:ea typeface="Open Sans" pitchFamily="0" charset="0"/>
                <a:cs typeface="Open Sans" pitchFamily="0" charset="0"/>
              </a:rPr>
              <a:t>Groovy</a:t>
            </a:r>
            <a:endParaRPr lang="az-Latn-az" sz="1600">
              <a:latin typeface="Arial" pitchFamily="2" charset="0"/>
              <a:ea typeface="Open Sans" pitchFamily="0" charset="0"/>
              <a:cs typeface="Open Sans" pitchFamily="0" charset="0"/>
            </a:endParaRPr>
          </a:p>
          <a:p>
            <a:pPr lvl="1" marL="742950" indent="-285750">
              <a:buFont typeface="Arial" pitchFamily="2" charset="0"/>
              <a:buChar char="•"/>
              <a:defRPr lang="en-us"/>
            </a:pPr>
            <a:r>
              <a:rPr lang="az-Latn-az" sz="1600">
                <a:latin typeface="Arial" pitchFamily="2" charset="0"/>
                <a:ea typeface="Open Sans" pitchFamily="0" charset="0"/>
                <a:cs typeface="Open Sans" pitchFamily="0" charset="0"/>
              </a:rPr>
              <a:t>Join Java</a:t>
            </a:r>
            <a:endParaRPr lang="az-Latn-az" sz="1600">
              <a:latin typeface="Arial" pitchFamily="2" charset="0"/>
              <a:ea typeface="Open Sans" pitchFamily="0" charset="0"/>
              <a:cs typeface="Open Sans" pitchFamily="0" charset="0"/>
            </a:endParaRPr>
          </a:p>
          <a:p>
            <a:pPr lvl="1" marL="742950" indent="-285750">
              <a:buFont typeface="Arial" pitchFamily="2" charset="0"/>
              <a:buChar char="•"/>
              <a:defRPr lang="en-us"/>
            </a:pPr>
            <a:r>
              <a:rPr lang="az-Latn-az" sz="1600">
                <a:latin typeface="Arial" pitchFamily="2" charset="0"/>
                <a:ea typeface="Open Sans" pitchFamily="0" charset="0"/>
                <a:cs typeface="Open Sans" pitchFamily="0" charset="0"/>
              </a:rPr>
              <a:t>X10</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Julia</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Kotlin</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Lasso</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Lava</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Lexico</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Lingo</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LISP</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Logtalk</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MATLAB</a:t>
            </a:r>
            <a:endParaRPr lang="az-Latn-az" sz="1600">
              <a:latin typeface="Arial" pitchFamily="2" charset="0"/>
              <a:ea typeface="Open Sans" pitchFamily="0" charset="0"/>
              <a:cs typeface="Open Sans" pitchFamily="0" charset="0"/>
            </a:endParaRPr>
          </a:p>
          <a:p>
            <a:pPr>
              <a:buFont typeface="Arial" pitchFamily="2" charset="0"/>
              <a:buChar char="•"/>
              <a:defRPr lang="en-us"/>
            </a:pPr>
            <a:r>
              <a:rPr lang="az-Latn-az" sz="1600">
                <a:latin typeface="Arial" pitchFamily="2" charset="0"/>
                <a:ea typeface="Open Sans" pitchFamily="0" charset="0"/>
                <a:cs typeface="Open Sans" pitchFamily="0" charset="0"/>
              </a:rPr>
              <a:t>Modula-3</a:t>
            </a:r>
            <a:endParaRPr lang="en-us" sz="1600">
              <a:latin typeface="Arial" pitchFamily="2" charset="0"/>
              <a:ea typeface="Open Sans" pitchFamily="0" charset="0"/>
              <a:cs typeface="Open Sans" pitchFamily="0" charset="0"/>
            </a:endParaRPr>
          </a:p>
          <a:p>
            <a:pPr>
              <a:buFont typeface="Arial" pitchFamily="2" charset="0"/>
              <a:buChar char="•"/>
              <a:defRPr lang="en-us"/>
            </a:pPr>
            <a:r>
              <a:rPr lang="nl-nl" sz="1600">
                <a:latin typeface="Arial" pitchFamily="2" charset="0"/>
                <a:ea typeface="Open Sans" pitchFamily="0" charset="0"/>
                <a:cs typeface="Open Sans" pitchFamily="0" charset="0"/>
              </a:rPr>
              <a:t>Nemerle</a:t>
            </a:r>
            <a:endParaRPr lang="nl-nl" sz="1600">
              <a:latin typeface="Arial" pitchFamily="2" charset="0"/>
              <a:ea typeface="Open Sans" pitchFamily="0" charset="0"/>
              <a:cs typeface="Open Sans" pitchFamily="0" charset="0"/>
            </a:endParaRPr>
          </a:p>
          <a:p>
            <a:pPr>
              <a:buFont typeface="Arial" pitchFamily="2" charset="0"/>
              <a:buChar char="•"/>
              <a:defRPr lang="en-us"/>
            </a:pPr>
            <a:r>
              <a:rPr lang="nl-nl" sz="1600">
                <a:latin typeface="Arial" pitchFamily="2" charset="0"/>
                <a:ea typeface="Open Sans" pitchFamily="0" charset="0"/>
                <a:cs typeface="Open Sans" pitchFamily="0" charset="0"/>
              </a:rPr>
              <a:t>NetRexx</a:t>
            </a:r>
            <a:endParaRPr lang="nl-nl" sz="1600">
              <a:latin typeface="Arial" pitchFamily="2" charset="0"/>
              <a:ea typeface="Open Sans" pitchFamily="0" charset="0"/>
              <a:cs typeface="Open Sans" pitchFamily="0" charset="0"/>
            </a:endParaRPr>
          </a:p>
          <a:p>
            <a:pPr>
              <a:buFont typeface="Arial" pitchFamily="2" charset="0"/>
              <a:buChar char="•"/>
              <a:defRPr lang="en-us"/>
            </a:pPr>
            <a:r>
              <a:rPr lang="nl-nl" sz="1600">
                <a:latin typeface="Arial" pitchFamily="2" charset="0"/>
                <a:ea typeface="Open Sans" pitchFamily="0" charset="0"/>
                <a:cs typeface="Open Sans" pitchFamily="0" charset="0"/>
              </a:rPr>
              <a:t>Nim</a:t>
            </a:r>
            <a:endParaRPr lang="nl-nl" sz="1600">
              <a:latin typeface="Arial" pitchFamily="2" charset="0"/>
              <a:ea typeface="Open Sans" pitchFamily="0" charset="0"/>
              <a:cs typeface="Open Sans" pitchFamily="0" charset="0"/>
            </a:endParaRPr>
          </a:p>
          <a:p>
            <a:pPr>
              <a:buFont typeface="Arial" pitchFamily="2" charset="0"/>
              <a:buChar char="•"/>
              <a:defRPr lang="en-us"/>
            </a:pPr>
            <a:r>
              <a:rPr lang="nl-nl" sz="1600">
                <a:latin typeface="Arial" pitchFamily="2" charset="0"/>
                <a:ea typeface="Open Sans" pitchFamily="0" charset="0"/>
                <a:cs typeface="Open Sans" pitchFamily="0" charset="0"/>
              </a:rPr>
              <a:t>Noop</a:t>
            </a:r>
            <a:endParaRPr lang="nl-nl" sz="1600">
              <a:latin typeface="Arial" pitchFamily="2" charset="0"/>
              <a:ea typeface="Open Sans" pitchFamily="0" charset="0"/>
              <a:cs typeface="Open Sans" pitchFamily="0" charset="0"/>
            </a:endParaRPr>
          </a:p>
          <a:p>
            <a:pPr>
              <a:buFont typeface="Arial" pitchFamily="2" charset="0"/>
              <a:buChar char="•"/>
              <a:defRPr lang="en-us"/>
            </a:pPr>
            <a:r>
              <a:rPr lang="nl-nl" sz="1600">
                <a:latin typeface="Arial" pitchFamily="2" charset="0"/>
                <a:ea typeface="Open Sans" pitchFamily="0" charset="0"/>
                <a:cs typeface="Open Sans" pitchFamily="0" charset="0"/>
              </a:rPr>
              <a:t>Oberon (Oberon-1)</a:t>
            </a:r>
            <a:endParaRPr lang="nl-nl" sz="1600">
              <a:latin typeface="Arial" pitchFamily="2" charset="0"/>
              <a:ea typeface="Open Sans" pitchFamily="0" charset="0"/>
              <a:cs typeface="Open Sans" pitchFamily="0" charset="0"/>
            </a:endParaRPr>
          </a:p>
          <a:p>
            <a:pPr lvl="1" marL="742950" indent="-285750">
              <a:buFont typeface="Arial" pitchFamily="2" charset="0"/>
              <a:buChar char="•"/>
              <a:defRPr lang="en-us"/>
            </a:pPr>
            <a:r>
              <a:rPr lang="nl-nl" sz="1600">
                <a:latin typeface="Arial" pitchFamily="2" charset="0"/>
                <a:ea typeface="Open Sans" pitchFamily="0" charset="0"/>
                <a:cs typeface="Open Sans" pitchFamily="0" charset="0"/>
              </a:rPr>
              <a:t>Oberon-2</a:t>
            </a:r>
            <a:endParaRPr lang="nl-nl" sz="1600">
              <a:latin typeface="Arial" pitchFamily="2" charset="0"/>
              <a:ea typeface="Open Sans" pitchFamily="0" charset="0"/>
              <a:cs typeface="Open Sans" pitchFamily="0" charset="0"/>
            </a:endParaRPr>
          </a:p>
          <a:p>
            <a:pPr>
              <a:buFont typeface="Arial" pitchFamily="2" charset="0"/>
              <a:buChar char="•"/>
              <a:defRPr lang="en-us"/>
            </a:pPr>
            <a:endParaRPr lang="az-Latn-az">
              <a:latin typeface="Arial" pitchFamily="2" charset="0"/>
              <a:ea typeface="Open Sans" pitchFamily="0" charset="0"/>
              <a:cs typeface="Open Sans" pitchFamily="0" charset="0"/>
            </a:endParaRPr>
          </a:p>
        </p:txBody>
      </p:sp>
      <p:sp>
        <p:nvSpPr>
          <p:cNvPr id="6" name="Прямокутник 10"/>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HAAAAAAAAF86AAAyLgAAECAAACYAAAAIAAAA//////////8="/>
              </a:ext>
            </a:extLst>
          </p:cNvSpPr>
          <p:nvPr/>
        </p:nvSpPr>
        <p:spPr>
          <a:xfrm>
            <a:off x="4713605" y="0"/>
            <a:ext cx="4775200" cy="7509510"/>
          </a:xfrm>
          <a:prstGeom prst="rect">
            <a:avLst/>
          </a:prstGeom>
          <a:noFill/>
          <a:ln>
            <a:noFill/>
          </a:ln>
          <a:effectLst/>
        </p:spPr>
        <p:txBody>
          <a:bodyPr vert="horz" wrap="square" lIns="91440" tIns="45720" rIns="91440" bIns="45720" numCol="1" spcCol="215900" anchor="t"/>
          <a:lstStyle/>
          <a:p>
            <a:pPr>
              <a:buFont typeface="Arial" pitchFamily="2" charset="0"/>
              <a:buChar char="•"/>
              <a:defRPr lang="en-us"/>
            </a:pPr>
            <a:r>
              <a:rPr lang="az-Latn-az" sz="1550">
                <a:latin typeface="Arial" pitchFamily="2" charset="0"/>
                <a:ea typeface="Open Sans" pitchFamily="0" charset="0"/>
                <a:cs typeface="Open Sans" pitchFamily="0" charset="0"/>
              </a:rPr>
              <a:t>Object Pascal</a:t>
            </a:r>
            <a:endParaRPr lang="az-Latn-az" sz="1550">
              <a:latin typeface="Arial" pitchFamily="2" charset="0"/>
              <a:ea typeface="Open Sans" pitchFamily="0" charset="0"/>
              <a:cs typeface="Open Sans" pitchFamily="0" charset="0"/>
            </a:endParaRPr>
          </a:p>
          <a:p>
            <a:pPr lvl="1" marL="742950" indent="-285750">
              <a:buFont typeface="Arial" pitchFamily="2" charset="0"/>
              <a:buChar char="•"/>
              <a:defRPr lang="en-us"/>
            </a:pPr>
            <a:r>
              <a:rPr lang="az-Latn-az" sz="1550">
                <a:latin typeface="Arial" pitchFamily="2" charset="0"/>
                <a:ea typeface="Open Sans" pitchFamily="0" charset="0"/>
                <a:cs typeface="Open Sans" pitchFamily="0" charset="0"/>
              </a:rPr>
              <a:t>Delphi</a:t>
            </a:r>
            <a:endParaRPr lang="az-Latn-az" sz="1550">
              <a:latin typeface="Arial" pitchFamily="2" charset="0"/>
              <a:ea typeface="Open Sans" pitchFamily="0" charset="0"/>
              <a:cs typeface="Open Sans" pitchFamily="0" charset="0"/>
            </a:endParaRPr>
          </a:p>
          <a:p>
            <a:pPr lvl="1" marL="742950" indent="-285750">
              <a:buFont typeface="Arial" pitchFamily="2" charset="0"/>
              <a:buChar char="•"/>
              <a:defRPr lang="en-us"/>
            </a:pPr>
            <a:r>
              <a:rPr lang="az-Latn-az" sz="1550">
                <a:latin typeface="Arial" pitchFamily="2" charset="0"/>
                <a:ea typeface="Open Sans" pitchFamily="0" charset="0"/>
                <a:cs typeface="Open Sans" pitchFamily="0" charset="0"/>
              </a:rPr>
              <a:t>Free Pascal</a:t>
            </a:r>
            <a:endParaRPr lang="az-Latn-az" sz="1550">
              <a:latin typeface="Arial" pitchFamily="2" charset="0"/>
              <a:ea typeface="Open Sans" pitchFamily="0" charset="0"/>
              <a:cs typeface="Open Sans" pitchFamily="0" charset="0"/>
            </a:endParaRPr>
          </a:p>
          <a:p>
            <a:pPr lvl="1" marL="742950" indent="-285750">
              <a:buFont typeface="Arial" pitchFamily="2" charset="0"/>
              <a:buChar char="•"/>
              <a:defRPr lang="en-us"/>
            </a:pPr>
            <a:r>
              <a:rPr lang="az-Latn-az" sz="1550">
                <a:latin typeface="Arial" pitchFamily="2" charset="0"/>
                <a:ea typeface="Open Sans" pitchFamily="0" charset="0"/>
                <a:cs typeface="Open Sans" pitchFamily="0" charset="0"/>
              </a:rPr>
              <a:t>Turbo Pascal</a:t>
            </a:r>
            <a:endParaRPr lang="az-Latn-az" sz="1550">
              <a:latin typeface="Arial" pitchFamily="2" charset="0"/>
              <a:ea typeface="Open Sans" pitchFamily="0" charset="0"/>
              <a:cs typeface="Open Sans" pitchFamily="0" charset="0"/>
            </a:endParaRPr>
          </a:p>
          <a:p>
            <a:pPr>
              <a:buFont typeface="Arial" pitchFamily="2" charset="0"/>
              <a:buChar char="•"/>
              <a:defRPr lang="en-us"/>
            </a:pPr>
            <a:r>
              <a:rPr lang="az-Latn-az" sz="1550">
                <a:latin typeface="Arial" pitchFamily="2" charset="0"/>
                <a:ea typeface="Open Sans" pitchFamily="0" charset="0"/>
                <a:cs typeface="Open Sans" pitchFamily="0" charset="0"/>
              </a:rPr>
              <a:t>Object REXX</a:t>
            </a:r>
            <a:endParaRPr lang="az-Latn-az" sz="1550">
              <a:latin typeface="Arial" pitchFamily="2" charset="0"/>
              <a:ea typeface="Open Sans" pitchFamily="0" charset="0"/>
              <a:cs typeface="Open Sans" pitchFamily="0" charset="0"/>
            </a:endParaRPr>
          </a:p>
          <a:p>
            <a:pPr>
              <a:buFont typeface="Arial" pitchFamily="2" charset="0"/>
              <a:buChar char="•"/>
              <a:defRPr lang="en-us"/>
            </a:pPr>
            <a:r>
              <a:rPr lang="az-Latn-az" sz="1550">
                <a:latin typeface="Arial" pitchFamily="2" charset="0"/>
                <a:ea typeface="Open Sans" pitchFamily="0" charset="0"/>
                <a:cs typeface="Open Sans" pitchFamily="0" charset="0"/>
              </a:rPr>
              <a:t>Objective-C</a:t>
            </a:r>
            <a:endParaRPr lang="az-Latn-az" sz="1550">
              <a:latin typeface="Arial" pitchFamily="2" charset="0"/>
              <a:ea typeface="Open Sans" pitchFamily="0" charset="0"/>
              <a:cs typeface="Open Sans" pitchFamily="0" charset="0"/>
            </a:endParaRPr>
          </a:p>
          <a:p>
            <a:pPr>
              <a:buFont typeface="Arial" pitchFamily="2" charset="0"/>
              <a:buChar char="•"/>
              <a:defRPr lang="en-us"/>
            </a:pPr>
            <a:r>
              <a:rPr lang="az-Latn-az" sz="1550">
                <a:latin typeface="Arial" pitchFamily="2" charset="0"/>
                <a:ea typeface="Open Sans" pitchFamily="0" charset="0"/>
                <a:cs typeface="Open Sans" pitchFamily="0" charset="0"/>
              </a:rPr>
              <a:t>Ocaml</a:t>
            </a:r>
            <a:endParaRPr lang="en-us" sz="1550">
              <a:latin typeface="Arial" pitchFamily="2" charset="0"/>
              <a:ea typeface="Open Sans" pitchFamily="0" charset="0"/>
              <a:cs typeface="Open Sans" pitchFamily="0" charset="0"/>
            </a:endParaRPr>
          </a:p>
          <a:p>
            <a:pPr>
              <a:buFont typeface="Arial" pitchFamily="2" charset="0"/>
              <a:buChar char="•"/>
              <a:defRPr lang="en-us"/>
            </a:pPr>
            <a:r>
              <a:rPr lang="en-us" sz="1550">
                <a:latin typeface="Arial" pitchFamily="2" charset="0"/>
                <a:ea typeface="Open Sans" pitchFamily="0" charset="0"/>
                <a:cs typeface="Open Sans" pitchFamily="0" charset="0"/>
              </a:rPr>
              <a:t>Perl since v5</a:t>
            </a:r>
            <a:endParaRPr lang="en-us" sz="1550">
              <a:latin typeface="Arial" pitchFamily="2" charset="0"/>
              <a:ea typeface="Open Sans" pitchFamily="0" charset="0"/>
              <a:cs typeface="Open Sans" pitchFamily="0" charset="0"/>
            </a:endParaRPr>
          </a:p>
          <a:p>
            <a:pPr>
              <a:buFont typeface="Arial" pitchFamily="2" charset="0"/>
              <a:buChar char="•"/>
              <a:defRPr lang="en-us"/>
            </a:pPr>
            <a:r>
              <a:rPr lang="en-us" sz="1550">
                <a:latin typeface="Arial" pitchFamily="2" charset="0"/>
                <a:ea typeface="Open Sans" pitchFamily="0" charset="0"/>
                <a:cs typeface="Open Sans" pitchFamily="0" charset="0"/>
              </a:rPr>
              <a:t>PHP since v4, greatly enhanced in v5</a:t>
            </a:r>
            <a:endParaRPr lang="en-us" sz="1550">
              <a:latin typeface="Arial" pitchFamily="2" charset="0"/>
              <a:ea typeface="Open Sans" pitchFamily="0" charset="0"/>
              <a:cs typeface="Open Sans" pitchFamily="0" charset="0"/>
            </a:endParaRPr>
          </a:p>
          <a:p>
            <a:pPr>
              <a:buFont typeface="Arial" pitchFamily="2" charset="0"/>
              <a:buChar char="•"/>
              <a:defRPr lang="en-us"/>
            </a:pPr>
            <a:r>
              <a:rPr lang="en-us" sz="1550">
                <a:latin typeface="Arial" pitchFamily="2" charset="0"/>
                <a:ea typeface="Open Sans" pitchFamily="0" charset="0"/>
                <a:cs typeface="Open Sans" pitchFamily="0" charset="0"/>
              </a:rPr>
              <a:t>Power Builder</a:t>
            </a:r>
            <a:endParaRPr lang="en-us" sz="1550">
              <a:latin typeface="Arial" pitchFamily="2" charset="0"/>
              <a:ea typeface="Open Sans" pitchFamily="0" charset="0"/>
              <a:cs typeface="Open Sans" pitchFamily="0" charset="0"/>
            </a:endParaRPr>
          </a:p>
          <a:p>
            <a:pPr>
              <a:buFont typeface="Arial" pitchFamily="2" charset="0"/>
              <a:buChar char="•"/>
              <a:defRPr lang="en-us"/>
            </a:pPr>
            <a:r>
              <a:rPr lang="az-Latn-az" sz="1550">
                <a:latin typeface="Arial" pitchFamily="2" charset="0"/>
                <a:ea typeface="Open Sans" pitchFamily="0" charset="0"/>
                <a:cs typeface="Open Sans" pitchFamily="0" charset="0"/>
              </a:rPr>
              <a:t>Prototype-based languages</a:t>
            </a:r>
            <a:endParaRPr lang="en-us"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Actor-Based Concurren</a:t>
            </a:r>
            <a:r>
              <a:rPr lang="en-us" sz="1550">
                <a:latin typeface="Arial" pitchFamily="2" charset="0"/>
                <a:ea typeface="Open Sans" pitchFamily="0" charset="0"/>
                <a:cs typeface="Open Sans" pitchFamily="0" charset="0"/>
              </a:rPr>
              <a:t>t </a:t>
            </a:r>
            <a:r>
              <a:rPr lang="az-Latn-az" sz="1550">
                <a:latin typeface="Arial" pitchFamily="2" charset="0"/>
                <a:ea typeface="Open Sans" pitchFamily="0" charset="0"/>
                <a:cs typeface="Open Sans" pitchFamily="0" charset="0"/>
              </a:rPr>
              <a:t>Languages: ABCL/1, ABCL/R, ABCL/R2, ABCL/c+</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Agora</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Cecil</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ECMAScript</a:t>
            </a:r>
            <a:endParaRPr lang="az-Latn-az" sz="1550">
              <a:latin typeface="Arial" pitchFamily="2" charset="0"/>
              <a:ea typeface="Open Sans" pitchFamily="0" charset="0"/>
              <a:cs typeface="Open Sans" pitchFamily="0" charset="0"/>
            </a:endParaRPr>
          </a:p>
          <a:p>
            <a:pPr lvl="2" marL="1200150" indent="-285750">
              <a:buFont typeface="Arial" pitchFamily="2" charset="0"/>
              <a:buChar char="•"/>
              <a:defRPr lang="en-us"/>
            </a:pPr>
            <a:r>
              <a:rPr lang="az-Latn-az" sz="1550">
                <a:latin typeface="Arial" pitchFamily="2" charset="0"/>
                <a:ea typeface="Open Sans" pitchFamily="0" charset="0"/>
                <a:cs typeface="Open Sans" pitchFamily="0" charset="0"/>
              </a:rPr>
              <a:t>ActionScript</a:t>
            </a:r>
            <a:endParaRPr lang="az-Latn-az" sz="1550">
              <a:latin typeface="Arial" pitchFamily="2" charset="0"/>
              <a:ea typeface="Open Sans" pitchFamily="0" charset="0"/>
              <a:cs typeface="Open Sans" pitchFamily="0" charset="0"/>
            </a:endParaRPr>
          </a:p>
          <a:p>
            <a:pPr lvl="2" marL="1200150" indent="-285750">
              <a:buFont typeface="Arial" pitchFamily="2" charset="0"/>
              <a:buChar char="•"/>
              <a:defRPr lang="en-us"/>
            </a:pPr>
            <a:r>
              <a:rPr lang="az-Latn-az" sz="1550">
                <a:latin typeface="Arial" pitchFamily="2" charset="0"/>
                <a:ea typeface="Open Sans" pitchFamily="0" charset="0"/>
                <a:cs typeface="Open Sans" pitchFamily="0" charset="0"/>
              </a:rPr>
              <a:t>JavaScript</a:t>
            </a:r>
            <a:endParaRPr lang="az-Latn-az" sz="1550">
              <a:latin typeface="Arial" pitchFamily="2" charset="0"/>
              <a:ea typeface="Open Sans" pitchFamily="0" charset="0"/>
              <a:cs typeface="Open Sans" pitchFamily="0" charset="0"/>
            </a:endParaRPr>
          </a:p>
          <a:p>
            <a:pPr lvl="2" marL="1200150" indent="-285750">
              <a:buFont typeface="Arial" pitchFamily="2" charset="0"/>
              <a:buChar char="•"/>
              <a:defRPr lang="en-us"/>
            </a:pPr>
            <a:r>
              <a:rPr lang="az-Latn-az" sz="1550">
                <a:latin typeface="Arial" pitchFamily="2" charset="0"/>
                <a:ea typeface="Open Sans" pitchFamily="0" charset="0"/>
                <a:cs typeface="Open Sans" pitchFamily="0" charset="0"/>
              </a:rPr>
              <a:t>JScript</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Etoys</a:t>
            </a:r>
            <a:r>
              <a:rPr lang="en-us" sz="1550">
                <a:latin typeface="Arial" pitchFamily="2" charset="0"/>
                <a:ea typeface="Open Sans" pitchFamily="0" charset="0"/>
                <a:cs typeface="Open Sans" pitchFamily="0" charset="0"/>
              </a:rPr>
              <a:t> </a:t>
            </a:r>
            <a:r>
              <a:rPr lang="az-Latn-az" sz="1550">
                <a:latin typeface="Arial" pitchFamily="2" charset="0"/>
                <a:ea typeface="Open Sans" pitchFamily="0" charset="0"/>
                <a:cs typeface="Open Sans" pitchFamily="0" charset="0"/>
              </a:rPr>
              <a:t>(in Squeak)</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Io</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Lua</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Lisaac</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MOO</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NewtonScript</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Obliq</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REBOL</a:t>
            </a:r>
            <a:endParaRPr lang="az-Latn-az" sz="1550">
              <a:latin typeface="Arial" pitchFamily="2" charset="0"/>
              <a:ea typeface="Open Sans" pitchFamily="0" charset="0"/>
              <a:cs typeface="Open Sans" pitchFamily="0" charset="0"/>
            </a:endParaRPr>
          </a:p>
          <a:p>
            <a:pPr lvl="1">
              <a:buFont typeface="Arial" pitchFamily="2" charset="0"/>
              <a:buChar char="•"/>
              <a:defRPr lang="en-us"/>
            </a:pPr>
            <a:r>
              <a:rPr lang="az-Latn-az" sz="1550">
                <a:latin typeface="Arial" pitchFamily="2" charset="0"/>
                <a:ea typeface="Open Sans" pitchFamily="0" charset="0"/>
                <a:cs typeface="Open Sans" pitchFamily="0" charset="0"/>
              </a:rPr>
              <a:t>Self</a:t>
            </a:r>
            <a:endParaRPr lang="az-Latn-az" sz="1550">
              <a:latin typeface="Arial" pitchFamily="2" charset="0"/>
              <a:ea typeface="Open Sans" pitchFamily="0" charset="0"/>
              <a:cs typeface="Open Sans" pitchFamily="0" charset="0"/>
            </a:endParaRPr>
          </a:p>
          <a:p>
            <a:pPr>
              <a:buFont typeface="Arial" pitchFamily="2" charset="0"/>
              <a:buChar char="•"/>
              <a:defRPr lang="en-us"/>
            </a:pPr>
            <a:endParaRPr lang="az-Latn-az">
              <a:latin typeface="Arial" pitchFamily="2" charset="0"/>
              <a:ea typeface="Open Sans" pitchFamily="0" charset="0"/>
              <a:cs typeface="Open Sans" pitchFamily="0" charset="0"/>
            </a:endParaRPr>
          </a:p>
        </p:txBody>
      </p:sp>
      <p:sp>
        <p:nvSpPr>
          <p:cNvPr id="7" name="Прямокутник 12"/>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BOQAATQAAAC5JAAA5JQAAECAAACYAAAAIAAAA//////////8="/>
              </a:ext>
            </a:extLst>
          </p:cNvSpPr>
          <p:nvPr/>
        </p:nvSpPr>
        <p:spPr>
          <a:xfrm>
            <a:off x="9388475" y="48895"/>
            <a:ext cx="2507615" cy="6002020"/>
          </a:xfrm>
          <a:prstGeom prst="rect">
            <a:avLst/>
          </a:prstGeom>
          <a:noFill/>
          <a:ln>
            <a:noFill/>
          </a:ln>
          <a:effectLst/>
        </p:spPr>
        <p:txBody>
          <a:bodyPr vert="horz" wrap="square" lIns="91440" tIns="45720" rIns="91440" bIns="45720" numCol="1" spcCol="215900" anchor="t"/>
          <a:lstStyle/>
          <a:p>
            <a:pPr marL="285750" indent="-285750">
              <a:buFont typeface="Arial" pitchFamily="2" charset="0"/>
              <a:buChar char="•"/>
              <a:defRPr lang="en-us"/>
            </a:pPr>
            <a:r>
              <a:rPr lang="en-us" sz="1600"/>
              <a:t>Python</a:t>
            </a:r>
            <a:endParaRPr lang="en-us" sz="1600"/>
          </a:p>
          <a:p>
            <a:pPr marL="285750" indent="-285750">
              <a:buFont typeface="Arial" pitchFamily="2" charset="0"/>
              <a:buChar char="•"/>
              <a:defRPr lang="en-us"/>
            </a:pPr>
            <a:r>
              <a:rPr lang="en-us" sz="1600"/>
              <a:t>REALbasic</a:t>
            </a:r>
            <a:endParaRPr lang="en-us" sz="1600"/>
          </a:p>
          <a:p>
            <a:pPr marL="285750" indent="-285750">
              <a:buFont typeface="Arial" pitchFamily="2" charset="0"/>
              <a:buChar char="•"/>
              <a:defRPr lang="en-us"/>
            </a:pPr>
            <a:r>
              <a:rPr lang="en-us" sz="1600"/>
              <a:t>Ruby</a:t>
            </a:r>
            <a:endParaRPr lang="en-us" sz="1600"/>
          </a:p>
          <a:p>
            <a:pPr marL="285750" indent="-285750">
              <a:buFont typeface="Arial" pitchFamily="2" charset="0"/>
              <a:buChar char="•"/>
              <a:defRPr lang="en-us"/>
            </a:pPr>
            <a:r>
              <a:rPr lang="en-us" sz="1600"/>
              <a:t>Rust</a:t>
            </a:r>
            <a:endParaRPr lang="en-us" sz="1600"/>
          </a:p>
          <a:p>
            <a:pPr marL="285750" indent="-285750">
              <a:buFont typeface="Arial" pitchFamily="2" charset="0"/>
              <a:buChar char="•"/>
              <a:defRPr lang="en-us"/>
            </a:pPr>
            <a:r>
              <a:rPr lang="en-us" sz="1600"/>
              <a:t>S</a:t>
            </a:r>
            <a:endParaRPr lang="en-us" sz="1600"/>
          </a:p>
          <a:p>
            <a:pPr lvl="1" marL="742950" indent="-285750">
              <a:buFont typeface="Arial" pitchFamily="2" charset="0"/>
              <a:buChar char="•"/>
              <a:defRPr lang="en-us"/>
            </a:pPr>
            <a:r>
              <a:rPr lang="en-us" sz="1600"/>
              <a:t>R</a:t>
            </a:r>
            <a:endParaRPr lang="en-us" sz="1600"/>
          </a:p>
          <a:p>
            <a:pPr marL="285750" indent="-285750">
              <a:buFont typeface="Arial" pitchFamily="2" charset="0"/>
              <a:buChar char="•"/>
              <a:defRPr lang="en-us"/>
            </a:pPr>
            <a:r>
              <a:rPr lang="en-us" sz="1600"/>
              <a:t>Scala</a:t>
            </a:r>
            <a:endParaRPr lang="en-us" sz="1600"/>
          </a:p>
          <a:p>
            <a:pPr marL="285750" indent="-285750">
              <a:buFont typeface="Arial" pitchFamily="2" charset="0"/>
              <a:buChar char="•"/>
              <a:defRPr lang="en-us"/>
            </a:pPr>
            <a:r>
              <a:rPr lang="en-us" sz="1600"/>
              <a:t>Scriptol</a:t>
            </a:r>
            <a:endParaRPr lang="en-us" sz="1600"/>
          </a:p>
          <a:p>
            <a:pPr marL="285750" indent="-285750">
              <a:buFont typeface="Arial" pitchFamily="2" charset="0"/>
              <a:buChar char="•"/>
              <a:defRPr lang="en-us"/>
            </a:pPr>
            <a:r>
              <a:rPr lang="en-us" sz="1600"/>
              <a:t>Seed7</a:t>
            </a:r>
            <a:endParaRPr lang="en-us" sz="1600"/>
          </a:p>
          <a:p>
            <a:pPr marL="285750" indent="-285750">
              <a:buFont typeface="Arial" pitchFamily="2" charset="0"/>
              <a:buChar char="•"/>
              <a:defRPr lang="en-us"/>
            </a:pPr>
            <a:r>
              <a:rPr lang="en-us" sz="1600"/>
              <a:t>SenseTalk</a:t>
            </a:r>
            <a:endParaRPr lang="en-us" sz="1600"/>
          </a:p>
          <a:p>
            <a:pPr marL="285750" indent="-285750">
              <a:buFont typeface="Arial" pitchFamily="2" charset="0"/>
              <a:buChar char="•"/>
              <a:defRPr lang="en-us"/>
            </a:pPr>
            <a:r>
              <a:rPr lang="en-us" sz="1600"/>
              <a:t>Simula</a:t>
            </a:r>
            <a:endParaRPr lang="en-us" sz="1600"/>
          </a:p>
          <a:p>
            <a:pPr marL="285750" indent="-285750">
              <a:buFont typeface="Arial" pitchFamily="2" charset="0"/>
              <a:buChar char="•"/>
              <a:defRPr lang="en-us"/>
            </a:pPr>
            <a:r>
              <a:rPr lang="en-us" sz="1600"/>
              <a:t>Smalltalk</a:t>
            </a:r>
            <a:endParaRPr lang="en-us" sz="1600"/>
          </a:p>
          <a:p>
            <a:pPr lvl="1" marL="742950" indent="-285750">
              <a:buFont typeface="Arial" pitchFamily="2" charset="0"/>
              <a:buChar char="•"/>
              <a:defRPr lang="en-us"/>
            </a:pPr>
            <a:r>
              <a:rPr lang="en-us" sz="1600"/>
              <a:t>Self</a:t>
            </a:r>
            <a:endParaRPr lang="en-us" sz="1600"/>
          </a:p>
          <a:p>
            <a:pPr lvl="1" marL="742950" indent="-285750">
              <a:buFont typeface="Arial" pitchFamily="2" charset="0"/>
              <a:buChar char="•"/>
              <a:defRPr lang="en-us"/>
            </a:pPr>
            <a:r>
              <a:rPr lang="en-us" sz="1600"/>
              <a:t>Bistro</a:t>
            </a:r>
            <a:endParaRPr lang="en-us" sz="1600"/>
          </a:p>
          <a:p>
            <a:pPr lvl="1" marL="742950" indent="-285750">
              <a:buFont typeface="Arial" pitchFamily="2" charset="0"/>
              <a:buChar char="•"/>
              <a:defRPr lang="en-us"/>
            </a:pPr>
            <a:r>
              <a:rPr lang="en-us" sz="1600"/>
              <a:t>Squeak</a:t>
            </a:r>
            <a:endParaRPr lang="en-us" sz="1600"/>
          </a:p>
          <a:p>
            <a:pPr lvl="2" marL="1200150" indent="-285750">
              <a:buFont typeface="Arial" pitchFamily="2" charset="0"/>
              <a:buChar char="•"/>
              <a:defRPr lang="en-us"/>
            </a:pPr>
            <a:r>
              <a:rPr lang="en-us" sz="1600"/>
              <a:t>Pharo</a:t>
            </a:r>
            <a:endParaRPr lang="en-us" sz="1600"/>
          </a:p>
          <a:p>
            <a:pPr lvl="2" marL="1200150" indent="-285750">
              <a:buFont typeface="Arial" pitchFamily="2" charset="0"/>
              <a:buChar char="•"/>
              <a:defRPr lang="en-us"/>
            </a:pPr>
            <a:r>
              <a:rPr lang="en-us" sz="1600"/>
              <a:t>Newspeak</a:t>
            </a:r>
            <a:endParaRPr lang="en-us" sz="1600"/>
          </a:p>
          <a:p>
            <a:pPr marL="285750" indent="-285750">
              <a:buFont typeface="Arial" pitchFamily="2" charset="0"/>
              <a:buChar char="•"/>
              <a:defRPr lang="en-us"/>
            </a:pPr>
            <a:r>
              <a:rPr lang="az-Latn-az" sz="1600"/>
              <a:t>Swift</a:t>
            </a:r>
            <a:endParaRPr lang="en-us" sz="1600"/>
          </a:p>
          <a:p>
            <a:pPr marL="285750" indent="-285750">
              <a:buFont typeface="Arial" pitchFamily="2" charset="0"/>
              <a:buChar char="•"/>
              <a:defRPr lang="en-us"/>
            </a:pPr>
            <a:r>
              <a:rPr lang="en-us" sz="1600"/>
              <a:t>Visual FoxPro</a:t>
            </a:r>
            <a:endParaRPr lang="en-us" sz="1600"/>
          </a:p>
          <a:p>
            <a:pPr marL="285750" indent="-285750">
              <a:buFont typeface="Arial" pitchFamily="2" charset="0"/>
              <a:buChar char="•"/>
              <a:defRPr lang="en-us"/>
            </a:pPr>
            <a:r>
              <a:rPr lang="en-us" sz="1600"/>
              <a:t>Visual Prolog</a:t>
            </a:r>
            <a:endParaRPr lang="en-us" sz="1600"/>
          </a:p>
          <a:p>
            <a:pPr marL="285750" indent="-285750">
              <a:buFont typeface="Arial" pitchFamily="2" charset="0"/>
              <a:buChar char="•"/>
              <a:defRPr lang="en-us"/>
            </a:pPr>
            <a:r>
              <a:rPr lang="en-us" sz="1600"/>
              <a:t>XBase++ (extends xBase standard language)</a:t>
            </a:r>
            <a:endParaRPr lang="en-us" sz="1600"/>
          </a:p>
          <a:p>
            <a:pPr marL="285750" indent="-285750">
              <a:buFont typeface="Arial" pitchFamily="2" charset="0"/>
              <a:buChar char="•"/>
              <a:defRPr lang="en-us"/>
            </a:pPr>
            <a:r>
              <a:rPr lang="en-us" sz="1600"/>
              <a:t>Xojo</a:t>
            </a:r>
            <a:endParaRPr lang="en-us" sz="1600"/>
          </a:p>
        </p:txBody>
      </p:sp>
      <p:sp>
        <p:nvSpPr>
          <p:cNvPr id="8" name="Прямокутник 14"/>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lw/5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NKQAAjx8AAI1OAAA3KQAAECAAACYAAAAIAAAA//////////8="/>
              </a:ext>
            </a:extLst>
          </p:cNvSpPr>
          <p:nvPr/>
        </p:nvSpPr>
        <p:spPr>
          <a:xfrm>
            <a:off x="6673215" y="5130165"/>
            <a:ext cx="6096000" cy="1569720"/>
          </a:xfrm>
          <a:prstGeom prst="rect">
            <a:avLst/>
          </a:prstGeom>
          <a:noFill/>
          <a:ln>
            <a:noFill/>
          </a:ln>
          <a:effectLst/>
        </p:spPr>
        <p:txBody>
          <a:bodyPr vert="horz" wrap="square" lIns="91440" tIns="45720" rIns="91440" bIns="45720" numCol="1" spcCol="215900" anchor="t"/>
          <a:lstStyle/>
          <a:p>
            <a:pPr marL="285750" indent="-285750">
              <a:buFont typeface="Arial" pitchFamily="2" charset="0"/>
              <a:buChar char="•"/>
              <a:defRPr lang="en-us"/>
            </a:pPr>
            <a:r>
              <a:rPr lang="az-Latn-az" sz="1600"/>
              <a:t>TypeScript</a:t>
            </a:r>
            <a:endParaRPr lang="az-Latn-az" sz="1600"/>
          </a:p>
          <a:p>
            <a:pPr marL="285750" indent="-285750">
              <a:buFont typeface="Arial" pitchFamily="2" charset="0"/>
              <a:buChar char="•"/>
              <a:defRPr lang="en-us"/>
            </a:pPr>
            <a:r>
              <a:rPr lang="az-Latn-az" sz="1600"/>
              <a:t>Ubercode</a:t>
            </a:r>
            <a:endParaRPr lang="az-Latn-az" sz="1600"/>
          </a:p>
          <a:p>
            <a:pPr marL="285750" indent="-285750">
              <a:buFont typeface="Arial" pitchFamily="2" charset="0"/>
              <a:buChar char="•"/>
              <a:defRPr lang="en-us"/>
            </a:pPr>
            <a:r>
              <a:rPr lang="az-Latn-az" sz="1600"/>
              <a:t>Vala</a:t>
            </a:r>
            <a:endParaRPr lang="az-Latn-az" sz="1600"/>
          </a:p>
          <a:p>
            <a:pPr marL="285750" indent="-285750">
              <a:buFont typeface="Arial" pitchFamily="2" charset="0"/>
              <a:buChar char="•"/>
              <a:defRPr lang="en-us"/>
            </a:pPr>
            <a:r>
              <a:rPr lang="az-Latn-az" sz="1600"/>
              <a:t>Visual Basic</a:t>
            </a:r>
            <a:endParaRPr lang="az-Latn-az" sz="1600"/>
          </a:p>
          <a:p>
            <a:pPr lvl="1" marL="742950" indent="-285750">
              <a:buFont typeface="Arial" pitchFamily="2" charset="0"/>
              <a:buChar char="•"/>
              <a:defRPr lang="en-us"/>
            </a:pPr>
            <a:r>
              <a:rPr lang="az-Latn-az" sz="1600"/>
              <a:t>Visual Basic .NET (VB.NET)</a:t>
            </a:r>
            <a:endParaRPr lang="az-Latn-az" sz="1600"/>
          </a:p>
          <a:p>
            <a:pPr lvl="1" marL="742950" indent="-285750">
              <a:buFont typeface="Arial" pitchFamily="2" charset="0"/>
              <a:buChar char="•"/>
              <a:defRPr lang="en-us"/>
            </a:pPr>
            <a:r>
              <a:rPr lang="az-Latn-az" sz="1600"/>
              <a:t>VBScript</a:t>
            </a:r>
            <a:endParaRPr lang="uk-ua" sz="1600"/>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Lg8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Прямокутник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2QIAACdJAAA0BwAAECAAACYAAAAIAAAA//////////8="/>
              </a:ext>
            </a:extLst>
          </p:cNvSpPr>
          <p:nvPr/>
        </p:nvSpPr>
        <p:spPr>
          <a:xfrm>
            <a:off x="685800" y="462915"/>
            <a:ext cx="11205845" cy="708025"/>
          </a:xfrm>
          <a:prstGeom prst="rect">
            <a:avLst/>
          </a:prstGeom>
          <a:noFill/>
          <a:ln>
            <a:noFill/>
          </a:ln>
          <a:effectLst/>
        </p:spPr>
        <p:txBody>
          <a:bodyPr vert="horz" wrap="square" lIns="91440" tIns="45720" rIns="91440" bIns="45720" numCol="1" spcCol="215900" anchor="t"/>
          <a:lstStyle/>
          <a:p>
            <a:pPr>
              <a:defRPr lang="en-us"/>
            </a:pPr>
            <a:r>
              <a:rPr lang="en-us" sz="4000" b="1"/>
              <a:t>OOP</a:t>
            </a:r>
            <a:r>
              <a:rPr lang="az-Latn-az" sz="4000" b="1"/>
              <a:t> paradigms</a:t>
            </a:r>
            <a:endParaRPr lang="uk-ua" sz="4000" b="1"/>
          </a:p>
        </p:txBody>
      </p:sp>
      <p:sp>
        <p:nvSpPr>
          <p:cNvPr id="4"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HgS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NAcAALkVAADcEAAAECAAACYAAAAIAAAA//////////8="/>
              </a:ext>
            </a:extLst>
          </p:cNvSpPr>
          <p:nvPr/>
        </p:nvSpPr>
        <p:spPr>
          <a:xfrm>
            <a:off x="685800" y="1170940"/>
            <a:ext cx="2845435" cy="1569720"/>
          </a:xfrm>
          <a:prstGeom prst="rect">
            <a:avLst/>
          </a:prstGeom>
          <a:noFill/>
          <a:ln>
            <a:noFill/>
          </a:ln>
          <a:effectLst/>
        </p:spPr>
        <p:txBody>
          <a:bodyPr vert="horz" wrap="none" lIns="91440" tIns="45720" rIns="91440" bIns="45720" numCol="1" spcCol="215900" anchor="t"/>
          <a:lstStyle/>
          <a:p>
            <a:pPr marL="342900" indent="-342900">
              <a:buFont typeface="Arial" pitchFamily="2" charset="0"/>
              <a:buChar char="•"/>
              <a:defRPr lang="en-us"/>
            </a:pPr>
            <a:r>
              <a:rPr lang="az-Latn-az" sz="2400" b="1"/>
              <a:t>Encapsulation</a:t>
            </a:r>
            <a:endParaRPr lang="en-us" sz="2400" b="1"/>
          </a:p>
          <a:p>
            <a:pPr marL="342900" indent="-342900">
              <a:buFont typeface="Arial" pitchFamily="2" charset="0"/>
              <a:buChar char="•"/>
              <a:defRPr lang="en-us"/>
            </a:pPr>
            <a:r>
              <a:rPr lang="az-Latn-az" sz="2400" b="1"/>
              <a:t>Abstraction</a:t>
            </a:r>
            <a:endParaRPr lang="en-us" sz="2400" b="1"/>
          </a:p>
          <a:p>
            <a:pPr marL="342900" indent="-342900">
              <a:buFont typeface="Arial" pitchFamily="2" charset="0"/>
              <a:buChar char="•"/>
              <a:defRPr lang="en-us"/>
            </a:pPr>
            <a:r>
              <a:rPr lang="az-Latn-az" sz="2400" b="1"/>
              <a:t>Polymorphism </a:t>
            </a:r>
            <a:endParaRPr lang="en-us" sz="2400" b="1"/>
          </a:p>
          <a:p>
            <a:pPr marL="342900" indent="-342900">
              <a:buFont typeface="Arial" pitchFamily="2" charset="0"/>
              <a:buChar char="•"/>
              <a:defRPr lang="en-us"/>
            </a:pPr>
            <a:r>
              <a:rPr lang="az-Latn-az" sz="2400" b="1"/>
              <a:t>Inheritance</a:t>
            </a:r>
            <a:endParaRPr lang="uk-ua" sz="2400" b="1"/>
          </a:p>
        </p:txBody>
      </p:sp>
      <p:pic>
        <p:nvPicPr>
          <p:cNvPr id="5" name="Рисунок 6"/>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hk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7hsAAJMIAACfRAAABCMAABAAAAAmAAAACAAAAP//////////"/>
              </a:ext>
            </a:extLst>
          </p:cNvPicPr>
          <p:nvPr/>
        </p:nvPicPr>
        <p:blipFill>
          <a:blip r:embed="rId2"/>
          <a:stretch>
            <a:fillRect/>
          </a:stretch>
        </p:blipFill>
        <p:spPr>
          <a:xfrm>
            <a:off x="4540250" y="1393825"/>
            <a:ext cx="6614795" cy="429831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Прямокутник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U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2QIAACdJAAA0BwAAECAAACYAAAAIAAAA//////////8="/>
              </a:ext>
            </a:extLst>
          </p:cNvSpPr>
          <p:nvPr/>
        </p:nvSpPr>
        <p:spPr>
          <a:xfrm>
            <a:off x="685800" y="462915"/>
            <a:ext cx="11205845" cy="708025"/>
          </a:xfrm>
          <a:prstGeom prst="rect">
            <a:avLst/>
          </a:prstGeom>
          <a:noFill/>
          <a:ln>
            <a:noFill/>
          </a:ln>
          <a:effectLst/>
        </p:spPr>
        <p:txBody>
          <a:bodyPr vert="horz" wrap="square" lIns="91440" tIns="45720" rIns="91440" bIns="45720" numCol="1" spcCol="215900" anchor="t"/>
          <a:lstStyle/>
          <a:p>
            <a:pPr>
              <a:defRPr lang="en-us"/>
            </a:pPr>
            <a:r>
              <a:rPr lang="en-us" sz="4000" b="1"/>
              <a:t>Encapsulation</a:t>
            </a:r>
            <a:endParaRPr lang="uk-ua" sz="4000" b="1"/>
          </a:p>
        </p:txBody>
      </p:sp>
      <p:sp>
        <p:nvSpPr>
          <p:cNvPr id="4"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NAcAAG5GAADiDAAAECAAACYAAAAIAAAA//////////8="/>
              </a:ext>
            </a:extLst>
          </p:cNvSpPr>
          <p:nvPr/>
        </p:nvSpPr>
        <p:spPr>
          <a:xfrm>
            <a:off x="685800" y="1170940"/>
            <a:ext cx="10763250" cy="923290"/>
          </a:xfrm>
          <a:prstGeom prst="rect">
            <a:avLst/>
          </a:prstGeom>
          <a:noFill/>
          <a:ln>
            <a:noFill/>
          </a:ln>
          <a:effectLst/>
        </p:spPr>
        <p:txBody>
          <a:bodyPr vert="horz" wrap="square" lIns="91440" tIns="45720" rIns="91440" bIns="45720" numCol="1" spcCol="215900" anchor="t"/>
          <a:lstStyle/>
          <a:p>
            <a:pPr>
              <a:defRPr lang="en-us"/>
            </a:pPr>
            <a:r>
              <a:t>Encapsulation is the mechanism of hiding of data implementation by restricting access to public methods. Instance variables are kept private and accessor methods are made public to achieve this.</a:t>
            </a:r>
            <a:endParaRPr lang="uk-ua"/>
          </a:p>
        </p:txBody>
      </p:sp>
      <p:sp>
        <p:nvSpPr>
          <p:cNvPr id="5" name="Прямокутник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6xIAACdJAABFFwAAECAAACYAAAAIAAAA//////////8="/>
              </a:ext>
            </a:extLst>
          </p:cNvSpPr>
          <p:nvPr/>
        </p:nvSpPr>
        <p:spPr>
          <a:xfrm>
            <a:off x="685800" y="3075305"/>
            <a:ext cx="11205845" cy="707390"/>
          </a:xfrm>
          <a:prstGeom prst="rect">
            <a:avLst/>
          </a:prstGeom>
          <a:noFill/>
          <a:ln>
            <a:noFill/>
          </a:ln>
          <a:effectLst/>
        </p:spPr>
        <p:txBody>
          <a:bodyPr vert="horz" wrap="square" lIns="91440" tIns="45720" rIns="91440" bIns="45720" numCol="1" spcCol="215900" anchor="t"/>
          <a:lstStyle/>
          <a:p>
            <a:pPr>
              <a:defRPr lang="en-us"/>
            </a:pPr>
            <a:r>
              <a:rPr lang="en-us" sz="4000" b="1"/>
              <a:t>Abstraction</a:t>
            </a:r>
            <a:endParaRPr lang="uk-ua" sz="4000" b="1"/>
          </a:p>
        </p:txBody>
      </p:sp>
      <p:sp>
        <p:nvSpPr>
          <p:cNvPr id="6" name="Прямокутник 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RRcAAG5GAADzHAAAECAAACYAAAAIAAAA//////////8="/>
              </a:ext>
            </a:extLst>
          </p:cNvSpPr>
          <p:nvPr/>
        </p:nvSpPr>
        <p:spPr>
          <a:xfrm>
            <a:off x="685800" y="3782695"/>
            <a:ext cx="10763250" cy="923290"/>
          </a:xfrm>
          <a:prstGeom prst="rect">
            <a:avLst/>
          </a:prstGeom>
          <a:noFill/>
          <a:ln>
            <a:noFill/>
          </a:ln>
          <a:effectLst/>
        </p:spPr>
        <p:txBody>
          <a:bodyPr vert="horz" wrap="square" lIns="91440" tIns="45720" rIns="91440" bIns="45720" numCol="1" spcCol="215900" anchor="t"/>
          <a:lstStyle/>
          <a:p>
            <a:pPr>
              <a:defRPr lang="en-us"/>
            </a:pPr>
            <a:r>
              <a:t>Abstract means a concept or an Idea which is not associated with any particular instance. In a way, one class should not know the inner details of another in order to use it, just knowing the interfaces should be good enough.</a:t>
            </a:r>
            <a:endParaRPr lang="uk-ua"/>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Ojx6OE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Прямокутник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MAE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MAIAACdJAACKBgAAECAAACYAAAAIAAAA//////////8="/>
              </a:ext>
            </a:extLst>
          </p:cNvSpPr>
          <p:nvPr/>
        </p:nvSpPr>
        <p:spPr>
          <a:xfrm>
            <a:off x="685800" y="355600"/>
            <a:ext cx="11205845" cy="707390"/>
          </a:xfrm>
          <a:prstGeom prst="rect">
            <a:avLst/>
          </a:prstGeom>
          <a:noFill/>
          <a:ln>
            <a:noFill/>
          </a:ln>
          <a:effectLst/>
        </p:spPr>
        <p:txBody>
          <a:bodyPr vert="horz" wrap="square" lIns="91440" tIns="45720" rIns="91440" bIns="45720" numCol="1" spcCol="215900" anchor="t"/>
          <a:lstStyle/>
          <a:p>
            <a:pPr>
              <a:defRPr lang="en-us"/>
            </a:pPr>
            <a:r>
              <a:rPr lang="en-us" sz="4000" b="1"/>
              <a:t>Polymorphism</a:t>
            </a:r>
            <a:endParaRPr lang="uk-ua" sz="4000" b="1"/>
          </a:p>
        </p:txBody>
      </p:sp>
      <p:sp>
        <p:nvSpPr>
          <p:cNvPr id="4" name="Прямокутник 4"/>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B8V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gYAAG5GAAA4DAAAECAAACYAAAAIAAAA//////////8="/>
              </a:ext>
            </a:extLst>
          </p:cNvSpPr>
          <p:nvPr/>
        </p:nvSpPr>
        <p:spPr>
          <a:xfrm>
            <a:off x="685800" y="1062990"/>
            <a:ext cx="10763250" cy="923290"/>
          </a:xfrm>
          <a:prstGeom prst="rect">
            <a:avLst/>
          </a:prstGeom>
          <a:noFill/>
          <a:ln>
            <a:noFill/>
          </a:ln>
          <a:effectLst/>
        </p:spPr>
        <p:txBody>
          <a:bodyPr vert="horz" wrap="square" lIns="91440" tIns="45720" rIns="91440" bIns="45720" numCol="1" spcCol="215900" anchor="t"/>
          <a:lstStyle/>
          <a:p>
            <a:pPr>
              <a:defRPr lang="en-us"/>
            </a:pPr>
            <a:r>
              <a:t>It means one name many forms. It is further of two types — static and dynamic. Static polymorphism is achieved using method overloading and dynamic polymorphism using method overriding.</a:t>
            </a:r>
            <a:endParaRPr lang="uk-ua"/>
          </a:p>
        </p:txBody>
      </p:sp>
      <p:sp>
        <p:nvSpPr>
          <p:cNvPr id="5" name="Прямокутник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CoB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6xIAACdJAABFFwAAECAAACYAAAAIAAAA//////////8="/>
              </a:ext>
            </a:extLst>
          </p:cNvSpPr>
          <p:nvPr/>
        </p:nvSpPr>
        <p:spPr>
          <a:xfrm>
            <a:off x="685800" y="3075305"/>
            <a:ext cx="11205845" cy="707390"/>
          </a:xfrm>
          <a:prstGeom prst="rect">
            <a:avLst/>
          </a:prstGeom>
          <a:noFill/>
          <a:ln>
            <a:noFill/>
          </a:ln>
          <a:effectLst/>
        </p:spPr>
        <p:txBody>
          <a:bodyPr vert="horz" wrap="square" lIns="91440" tIns="45720" rIns="91440" bIns="45720" numCol="1" spcCol="215900" anchor="t"/>
          <a:lstStyle/>
          <a:p>
            <a:pPr>
              <a:defRPr lang="en-us"/>
            </a:pPr>
            <a:r>
              <a:rPr lang="en-us" sz="4000" b="1"/>
              <a:t>Inheritance</a:t>
            </a:r>
            <a:endParaRPr lang="uk-ua" sz="4000" b="1"/>
          </a:p>
        </p:txBody>
      </p:sp>
      <p:sp>
        <p:nvSpPr>
          <p:cNvPr id="6" name="Прямокутник 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RRcAAG5GAAA/GwAAECAAACYAAAAIAAAA//////////8="/>
              </a:ext>
            </a:extLst>
          </p:cNvSpPr>
          <p:nvPr/>
        </p:nvSpPr>
        <p:spPr>
          <a:xfrm>
            <a:off x="685800" y="3782695"/>
            <a:ext cx="10763250" cy="646430"/>
          </a:xfrm>
          <a:prstGeom prst="rect">
            <a:avLst/>
          </a:prstGeom>
          <a:noFill/>
          <a:ln>
            <a:noFill/>
          </a:ln>
          <a:effectLst/>
        </p:spPr>
        <p:txBody>
          <a:bodyPr vert="horz" wrap="square" lIns="91440" tIns="45720" rIns="91440" bIns="45720" numCol="1" spcCol="215900" anchor="t"/>
          <a:lstStyle/>
          <a:p>
            <a:pPr>
              <a:defRPr lang="en-us"/>
            </a:pPr>
            <a:r>
              <a:t>Inheritances expresses “is-a” and/or “has-a” relationship between two objects. Using Inheritance, In derived classes we can reuse the code of existing super classes.</a:t>
            </a:r>
            <a:endParaRPr lang="uk-ua"/>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wh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5"/>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CMpAABXCAAAECAAACYAAAAIAAAA//////////8="/>
              </a:ext>
            </a:extLst>
          </p:cNvSpPr>
          <p:nvPr/>
        </p:nvSpPr>
        <p:spPr>
          <a:xfrm>
            <a:off x="685800" y="647700"/>
            <a:ext cx="6001385" cy="708025"/>
          </a:xfrm>
          <a:prstGeom prst="rect">
            <a:avLst/>
          </a:prstGeom>
          <a:noFill/>
          <a:ln>
            <a:noFill/>
          </a:ln>
          <a:effectLst/>
        </p:spPr>
        <p:txBody>
          <a:bodyPr vert="horz" wrap="none" lIns="91440" tIns="45720" rIns="91440" bIns="45720" numCol="1" spcCol="215900" anchor="t"/>
          <a:lstStyle/>
          <a:p>
            <a:pPr>
              <a:defRPr lang="en-us"/>
            </a:pPr>
            <a:r>
              <a:rPr lang="en-us" sz="4000" b="1"/>
              <a:t>Introduction in Python</a:t>
            </a:r>
            <a:endParaRPr lang="uk-ua" sz="4000" b="1"/>
          </a:p>
        </p:txBody>
      </p:sp>
      <p:sp>
        <p:nvSpPr>
          <p:cNvPr id="4" name="TextBox 6"/>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FgkAAKtGAADEDgAAECAAACYAAAAIAAAA//////////8="/>
              </a:ext>
            </a:extLst>
          </p:cNvSpPr>
          <p:nvPr/>
        </p:nvSpPr>
        <p:spPr>
          <a:xfrm>
            <a:off x="685800" y="1477010"/>
            <a:ext cx="10801985" cy="923290"/>
          </a:xfrm>
          <a:prstGeom prst="rect">
            <a:avLst/>
          </a:prstGeom>
          <a:noFill/>
          <a:ln>
            <a:noFill/>
          </a:ln>
          <a:effectLst/>
        </p:spPr>
        <p:txBody>
          <a:bodyPr vert="horz" wrap="square" lIns="91440" tIns="45720" rIns="91440" bIns="45720" numCol="1" spcCol="215900" anchor="t"/>
          <a:lstStyle/>
          <a:p>
            <a:pPr>
              <a:defRPr lang="en-us"/>
            </a:pPr>
            <a:r>
              <a:t>Python is a multi-paradigm programming language. Meaning, it supports different programming approach. One of these is OOP.</a:t>
            </a:r>
            <a:endParaRPr lang="uk-ua"/>
          </a:p>
          <a:p>
            <a:pPr>
              <a:defRPr lang="en-us"/>
            </a:pPr>
            <a:endParaRPr lang="uk-ua"/>
          </a:p>
        </p:txBody>
      </p:sp>
      <p:sp>
        <p:nvSpPr>
          <p:cNvPr id="5" name="TextBox 10"/>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DXGAAA7w4AAPgxAAA1EQAAECAAACYAAAAIAAAA//////////8="/>
              </a:ext>
            </a:extLst>
          </p:cNvSpPr>
          <p:nvPr/>
        </p:nvSpPr>
        <p:spPr>
          <a:xfrm>
            <a:off x="4037965" y="2427605"/>
            <a:ext cx="4084955" cy="369570"/>
          </a:xfrm>
          <a:prstGeom prst="rect">
            <a:avLst/>
          </a:prstGeom>
          <a:noFill/>
          <a:ln>
            <a:noFill/>
          </a:ln>
          <a:effectLst/>
        </p:spPr>
        <p:txBody>
          <a:bodyPr vert="horz" wrap="none" lIns="91440" tIns="45720" rIns="91440" bIns="45720" numCol="1" spcCol="215900" anchor="t"/>
          <a:lstStyle/>
          <a:p>
            <a:pPr algn="ctr">
              <a:defRPr lang="en-us"/>
            </a:pPr>
            <a:r>
              <a:t> </a:t>
            </a:r>
            <a:r>
              <a:rPr lang="en-us" b="1"/>
              <a:t>Everything in Python is an object.</a:t>
            </a:r>
            <a:endParaRPr lang="en-us" b="1"/>
          </a:p>
        </p:txBody>
      </p:sp>
      <p:sp>
        <p:nvSpPr>
          <p:cNvPr id="6" name="Прямокутник 11"/>
          <p:cNvSpPr>
            <a:extLst>
              <a:ext uri="smNativeData">
                <pr:smNativeData xmlns:pr="smNativeData" val="SMDATA_13_b2CvXRMAAAAlAAAAZAAAAA0AAAAAkAAAAEgAAACQAAAASAAAAAAAAAAB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BAAAAAAAAANQbXQA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1BtdAH9/fwAAAAADzMzMAMDA/wB/f38AAAAAAAAAAAAAAAAAAAAAAAAAAAAhAAAAGAAAABQAAADwGAAAFQ4AABAyAAAPEgAAEAAAACYAAAAIAAAA//////////8="/>
              </a:ext>
            </a:extLst>
          </p:cNvSpPr>
          <p:nvPr/>
        </p:nvSpPr>
        <p:spPr>
          <a:xfrm>
            <a:off x="4053840" y="2289175"/>
            <a:ext cx="4084320" cy="646430"/>
          </a:xfrm>
          <a:prstGeom prst="rect">
            <a:avLst/>
          </a:prstGeom>
          <a:noFill/>
          <a:ln w="12700" cap="flat" cmpd="sng" algn="ctr">
            <a:solidFill>
              <a:srgbClr val="D41B5D"/>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defRPr>
            </a:pPr>
            <a:endParaRPr lang="uk-ua"/>
          </a:p>
        </p:txBody>
      </p:sp>
      <p:sp>
        <p:nvSpPr>
          <p:cNvPr id="7" name="Прямокутник 17"/>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Oo7XE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xBAAAXxMAAKRGAACkFQAAECAAACYAAAAIAAAA//////////8="/>
              </a:ext>
            </a:extLst>
          </p:cNvSpPr>
          <p:nvPr/>
        </p:nvSpPr>
        <p:spPr>
          <a:xfrm>
            <a:off x="681355" y="3148965"/>
            <a:ext cx="10801985" cy="368935"/>
          </a:xfrm>
          <a:prstGeom prst="rect">
            <a:avLst/>
          </a:prstGeom>
          <a:noFill/>
          <a:ln>
            <a:noFill/>
          </a:ln>
          <a:effectLst/>
        </p:spPr>
        <p:txBody>
          <a:bodyPr vert="horz" wrap="square" lIns="91440" tIns="45720" rIns="91440" bIns="45720" numCol="1" spcCol="215900" anchor="t"/>
          <a:lstStyle/>
          <a:p>
            <a:pPr>
              <a:defRPr lang="en-us"/>
            </a:pPr>
            <a:r>
              <a:t>Object is simply a collection of data (variables) and methods (functions) that act on those data.</a:t>
            </a:r>
            <a:endParaRPr lang="uk-ua"/>
          </a:p>
        </p:txBody>
      </p:sp>
      <p:sp>
        <p:nvSpPr>
          <p:cNvPr id="8" name="Прямокутник 1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xBAAAQhgAAJ1GAACHGgAAECAAACYAAAAIAAAA//////////8="/>
              </a:ext>
            </a:extLst>
          </p:cNvSpPr>
          <p:nvPr/>
        </p:nvSpPr>
        <p:spPr>
          <a:xfrm>
            <a:off x="681355" y="3943350"/>
            <a:ext cx="10797540" cy="368935"/>
          </a:xfrm>
          <a:prstGeom prst="rect">
            <a:avLst/>
          </a:prstGeom>
          <a:noFill/>
          <a:ln>
            <a:noFill/>
          </a:ln>
          <a:effectLst/>
        </p:spPr>
        <p:txBody>
          <a:bodyPr vert="horz" wrap="square" lIns="91440" tIns="45720" rIns="91440" bIns="45720" numCol="1" spcCol="215900" anchor="t"/>
          <a:lstStyle/>
          <a:p>
            <a:pPr>
              <a:defRPr lang="en-us"/>
            </a:pPr>
            <a:r>
              <a:t>Class is a prototype (template, blueprint) for the object. We can create many objects from a class.</a:t>
            </a:r>
          </a:p>
        </p:txBody>
      </p:sp>
      <p:sp>
        <p:nvSpPr>
          <p:cNvPr id="9" name="Прямокутник 21"/>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JR0AAKRGAABqHwAAECAAACYAAAAIAAAA//////////8="/>
              </a:ext>
            </a:extLst>
          </p:cNvSpPr>
          <p:nvPr/>
        </p:nvSpPr>
        <p:spPr>
          <a:xfrm>
            <a:off x="685800" y="4737735"/>
            <a:ext cx="10797540" cy="368935"/>
          </a:xfrm>
          <a:prstGeom prst="rect">
            <a:avLst/>
          </a:prstGeom>
          <a:noFill/>
          <a:ln>
            <a:noFill/>
          </a:ln>
          <a:effectLst/>
        </p:spPr>
        <p:txBody>
          <a:bodyPr vert="horz" wrap="square" lIns="91440" tIns="45720" rIns="91440" bIns="45720" numCol="1" spcCol="215900" anchor="t"/>
          <a:lstStyle/>
          <a:p>
            <a:pPr>
              <a:defRPr lang="en-us"/>
            </a:pPr>
            <a:r>
              <a:t>Instantiation - the process of creating object. And this object is also called an instance of a class.</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ТекстСлайда1"/>
          <p:cNvSpPr txBox="1">
            <a:spLocks noGrp="1" noChangeArrowheads="1"/>
            <a:extLst>
              <a:ext uri="smNativeData">
                <pr:smNativeData xmlns:pr="smNativeData" val="SMDATA_13_b2CvXRMAAAAlAAAAEgAAAA0AAAAAA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QV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YyQAAIwZAAA0JgAAEAAAACYAAAAIAAAAAAAAAAAAAAA="/>
              </a:ext>
            </a:extLst>
          </p:cNvSpPr>
          <p:nvPr>
            <p:ph type="body" idx="10"/>
          </p:nvPr>
        </p:nvSpPr>
        <p:spPr/>
        <p:txBody>
          <a:bodyPr/>
          <a:lstStyle/>
          <a:p>
            <a:pPr>
              <a:defRPr lang="en-us"/>
            </a:pPr>
            <a:r>
              <a:t>Orest Furda</a:t>
            </a:r>
            <a:endParaRPr lang="uk-ua"/>
          </a:p>
        </p:txBody>
      </p:sp>
      <p:sp>
        <p:nvSpPr>
          <p:cNvPr id="3" name="TextBox 3"/>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AMAADIeAABXCAAAECAAACYAAAAIAAAA//////////8="/>
              </a:ext>
            </a:extLst>
          </p:cNvSpPr>
          <p:nvPr/>
        </p:nvSpPr>
        <p:spPr>
          <a:xfrm>
            <a:off x="685800" y="647700"/>
            <a:ext cx="4222750" cy="708025"/>
          </a:xfrm>
          <a:prstGeom prst="rect">
            <a:avLst/>
          </a:prstGeom>
          <a:noFill/>
          <a:ln>
            <a:noFill/>
          </a:ln>
          <a:effectLst/>
        </p:spPr>
        <p:txBody>
          <a:bodyPr vert="horz" wrap="none" lIns="91440" tIns="45720" rIns="91440" bIns="45720" numCol="1" spcCol="215900" anchor="t"/>
          <a:lstStyle/>
          <a:p>
            <a:pPr>
              <a:defRPr lang="en-us"/>
            </a:pPr>
            <a:r>
              <a:rPr lang="en-us" sz="4000" b="1"/>
              <a:t>Defining a Class</a:t>
            </a:r>
            <a:endParaRPr lang="uk-ua" sz="4000" b="1"/>
          </a:p>
        </p:txBody>
      </p:sp>
      <p:sp>
        <p:nvSpPr>
          <p:cNvPr id="4" name="Прямокутник 4"/>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VwgAAHgkAACcCgAAECAAACYAAAAIAAAA//////////8="/>
              </a:ext>
            </a:extLst>
          </p:cNvSpPr>
          <p:nvPr/>
        </p:nvSpPr>
        <p:spPr>
          <a:xfrm>
            <a:off x="685800" y="1355725"/>
            <a:ext cx="5242560" cy="368935"/>
          </a:xfrm>
          <a:prstGeom prst="rect">
            <a:avLst/>
          </a:prstGeom>
          <a:noFill/>
          <a:ln>
            <a:noFill/>
          </a:ln>
          <a:effectLst/>
        </p:spPr>
        <p:txBody>
          <a:bodyPr vert="horz" wrap="none" lIns="91440" tIns="45720" rIns="91440" bIns="45720" numCol="1" spcCol="215900" anchor="t"/>
          <a:lstStyle/>
          <a:p>
            <a:pPr>
              <a:defRPr lang="en-us"/>
            </a:pPr>
            <a:r>
              <a:t>To determine the class, you use </a:t>
            </a:r>
            <a:r>
              <a:rPr lang="en-us" b="1"/>
              <a:t>class</a:t>
            </a:r>
            <a:r>
              <a:t> operator:</a:t>
            </a:r>
          </a:p>
        </p:txBody>
      </p:sp>
      <p:pic>
        <p:nvPicPr>
          <p:cNvPr id="5" name="Рисунок 7"/>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OAQAALIMAAB0EwAArREAABAAAAAmAAAACAAAAP//////////"/>
              </a:ext>
            </a:extLst>
          </p:cNvPicPr>
          <p:nvPr/>
        </p:nvPicPr>
        <p:blipFill>
          <a:blip r:embed="rId2"/>
          <a:stretch>
            <a:fillRect/>
          </a:stretch>
        </p:blipFill>
        <p:spPr>
          <a:xfrm>
            <a:off x="685800" y="2063750"/>
            <a:ext cx="2476500" cy="809625"/>
          </a:xfrm>
          <a:prstGeom prst="rect">
            <a:avLst/>
          </a:prstGeom>
          <a:noFill/>
          <a:ln>
            <a:noFill/>
          </a:ln>
          <a:effectLst/>
        </p:spPr>
      </p:pic>
      <p:pic>
        <p:nvPicPr>
          <p:cNvPr id="6" name="Рисунок 8"/>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Dlj6Tr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jDcAALIMAAC5RgAAvBEAABAAAAAmAAAACAAAAP//////////"/>
              </a:ext>
            </a:extLst>
          </p:cNvPicPr>
          <p:nvPr/>
        </p:nvPicPr>
        <p:blipFill>
          <a:blip r:embed="rId3"/>
          <a:stretch>
            <a:fillRect/>
          </a:stretch>
        </p:blipFill>
        <p:spPr>
          <a:xfrm>
            <a:off x="9029700" y="2063750"/>
            <a:ext cx="2466975" cy="819150"/>
          </a:xfrm>
          <a:prstGeom prst="rect">
            <a:avLst/>
          </a:prstGeom>
          <a:noFill/>
          <a:ln>
            <a:noFill/>
          </a:ln>
          <a:effectLst/>
        </p:spPr>
      </p:pic>
      <p:sp>
        <p:nvSpPr>
          <p:cNvPr id="7" name="Прямокутник 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GFQAADA4AAHo1AABSEAAAECAAACYAAAAIAAAA//////////8="/>
              </a:ext>
            </a:extLst>
          </p:cNvSpPr>
          <p:nvPr/>
        </p:nvSpPr>
        <p:spPr>
          <a:xfrm>
            <a:off x="3498850" y="2283460"/>
            <a:ext cx="5194300" cy="369570"/>
          </a:xfrm>
          <a:prstGeom prst="rect">
            <a:avLst/>
          </a:prstGeom>
          <a:noFill/>
          <a:ln>
            <a:noFill/>
          </a:ln>
          <a:effectLst/>
        </p:spPr>
        <p:txBody>
          <a:bodyPr vert="horz" wrap="none" lIns="91440" tIns="45720" rIns="91440" bIns="45720" numCol="1" spcCol="215900" anchor="t"/>
          <a:lstStyle/>
          <a:p>
            <a:pPr>
              <a:defRPr lang="en-us"/>
            </a:pPr>
            <a:r>
              <a:t>The smallest possible class definition looks like</a:t>
            </a:r>
            <a:endParaRPr lang="uk-ua"/>
          </a:p>
        </p:txBody>
      </p:sp>
      <p:cxnSp>
        <p:nvCxnSpPr>
          <p:cNvPr id="8" name="Пряма зі стрілкою 11"/>
          <p:cNvCxnSpPr>
            <a:stCxn id="7" idx="1"/>
            <a:endCxn id="5" idx="3"/>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JwH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B0EwAALw8AAIYVAAAwDwAAEAAAACYAAAAIAAAA//////////8="/>
              </a:ext>
            </a:extLst>
          </p:cNvCxnSpPr>
          <p:nvPr/>
        </p:nvCxnSpPr>
        <p:spPr>
          <a:xfrm rot="5400000">
            <a:off x="3329940" y="2300605"/>
            <a:ext cx="635" cy="336550"/>
          </a:xfrm>
          <a:prstGeom prst="straightConnector1">
            <a:avLst/>
          </a:prstGeom>
          <a:noFill/>
          <a:ln w="6350" cap="flat" cmpd="sng" algn="ctr">
            <a:solidFill>
              <a:srgbClr val="D41B5D"/>
            </a:solidFill>
            <a:prstDash val="solid"/>
            <a:headEnd type="none"/>
            <a:tailEnd type="triangle" w="med" len="med"/>
          </a:ln>
          <a:effectLst/>
        </p:spPr>
      </p:cxnSp>
      <p:cxnSp>
        <p:nvCxnSpPr>
          <p:cNvPr id="9" name="Пряма зі стрілкою 15"/>
          <p:cNvCxnSpPr>
            <a:stCxn id="7" idx="3"/>
            <a:endCxn id="6" idx="1"/>
            <a:extLst>
              <a:ext uri="smNativeData">
                <pr:smNativeData xmlns:pr="smNativeData" val="SMDATA_13_b2CvXR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NQbXQA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IAAAMAAAAEAAAAAAAAAAAAAAAAAAAAAAAAAAeAAAAaAAAAAAAAAAAAAAAAAAAAAAAAAAAAAAAECcAABAnAAAAAAAAAAAAAAAAAAAAAAAAAAAAAAAAAAAAAAAAAAAAABQAAAAAAAAAwMD/AAAAAABkAAAAMgAAAAAAAABkAAAAAAAAAH9/fwAKAAAAHwAAAFQAAAD///8AAAAAAQAAAAAAAAAAAAAAAAAAAAAAAAAAAAAAAAAAAAAAAAAA1BtdAH9/fwAAAAADzMzMAMDA/wB/f38AAAAAAAAAAAAAAAAAAAAAAAAAAAAhAAAAGAAAABQAAAB6NQAALw8AAIw3AAA3DwAAEAAAACYAAAAIAAAA//////////8="/>
              </a:ext>
            </a:extLst>
          </p:cNvCxnSpPr>
          <p:nvPr/>
        </p:nvCxnSpPr>
        <p:spPr>
          <a:xfrm rot="5400000">
            <a:off x="8858885" y="2302510"/>
            <a:ext cx="5080" cy="336550"/>
          </a:xfrm>
          <a:prstGeom prst="straightConnector1">
            <a:avLst/>
          </a:prstGeom>
          <a:noFill/>
          <a:ln w="6350" cap="flat" cmpd="sng" algn="ctr">
            <a:solidFill>
              <a:srgbClr val="D41B5D"/>
            </a:solidFill>
            <a:prstDash val="solid"/>
            <a:headEnd type="none"/>
            <a:tailEnd type="triangle" w="med" len="med"/>
          </a:ln>
          <a:effectLst/>
        </p:spPr>
      </p:cxnSp>
      <p:sp>
        <p:nvSpPr>
          <p:cNvPr id="10" name="Rectangle 4"/>
          <p:cNvSpPr>
            <a:extLst>
              <a:ext uri="smNativeData">
                <pr:smNativeData xmlns:pr="smNativeData" val="SMDATA_13_b2CvXRMAAAAlAAAAZAAAAE0AAAAAkAAAAEgAAACQAAAASAAAAAAAAAAB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sYgFAAAAAQAAAAAAAAAAAAAAAAAAAAAAAAAAAAAAAAAAAAAAAAAA////An9/fwAAAAADzMzMAMDA/wB/f38AAAAAAAAAAAAAAAAAAAAAAAAAAAAhAAAAGAAAABQAAAA4BAAAwxMAALlGAAC9FwAAECAAACYAAAAIAAAA//////////8="/>
              </a:ext>
            </a:extLst>
          </p:cNvSpPr>
          <p:nvPr/>
        </p:nvSpPr>
        <p:spPr>
          <a:xfrm>
            <a:off x="685800" y="3212465"/>
            <a:ext cx="10810875" cy="646430"/>
          </a:xfrm>
          <a:prstGeom prst="rect">
            <a:avLst/>
          </a:prstGeom>
          <a:noFill/>
          <a:ln>
            <a:noFill/>
          </a:ln>
          <a:effectLst/>
        </p:spPr>
        <p:txBody>
          <a:bodyPr vert="horz" wrap="square" lIns="91440" tIns="45720" rIns="91440" bIns="45720" numCol="1" spcCol="215900" anchor="ctr"/>
          <a:lstStyle>
            <a:lvl1pPr>
              <a:spcBef>
                <a:spcPts val="0"/>
              </a:spcBef>
              <a:spcAft>
                <a:spcPts val="0"/>
              </a:spcAft>
              <a:defRPr lang="en-us">
                <a:solidFill>
                  <a:schemeClr val="tx1"/>
                </a:solidFill>
                <a:latin typeface="Arial" pitchFamily="2" charset="0"/>
                <a:ea typeface="Open Sans" pitchFamily="0" charset="0"/>
                <a:cs typeface="Open Sans" pitchFamily="0" charset="0"/>
              </a:defRPr>
            </a:lvl1pPr>
            <a:lvl2pPr>
              <a:spcBef>
                <a:spcPts val="0"/>
              </a:spcBef>
              <a:spcAft>
                <a:spcPts val="0"/>
              </a:spcAft>
              <a:defRPr lang="en-us">
                <a:solidFill>
                  <a:schemeClr val="tx1"/>
                </a:solidFill>
                <a:latin typeface="Arial" pitchFamily="2" charset="0"/>
                <a:ea typeface="Open Sans" pitchFamily="0" charset="0"/>
                <a:cs typeface="Open Sans" pitchFamily="0" charset="0"/>
              </a:defRPr>
            </a:lvl2pPr>
            <a:lvl3pPr>
              <a:spcBef>
                <a:spcPts val="0"/>
              </a:spcBef>
              <a:spcAft>
                <a:spcPts val="0"/>
              </a:spcAft>
              <a:defRPr lang="en-us">
                <a:solidFill>
                  <a:schemeClr val="tx1"/>
                </a:solidFill>
                <a:latin typeface="Arial" pitchFamily="2" charset="0"/>
                <a:ea typeface="Open Sans" pitchFamily="0" charset="0"/>
                <a:cs typeface="Open Sans" pitchFamily="0" charset="0"/>
              </a:defRPr>
            </a:lvl3pPr>
            <a:lvl4pPr>
              <a:spcBef>
                <a:spcPts val="0"/>
              </a:spcBef>
              <a:spcAft>
                <a:spcPts val="0"/>
              </a:spcAft>
              <a:defRPr lang="en-us">
                <a:solidFill>
                  <a:schemeClr val="tx1"/>
                </a:solidFill>
                <a:latin typeface="Arial" pitchFamily="2" charset="0"/>
                <a:ea typeface="Open Sans" pitchFamily="0" charset="0"/>
                <a:cs typeface="Open Sans" pitchFamily="0" charset="0"/>
              </a:defRPr>
            </a:lvl4pPr>
            <a:lvl5pPr>
              <a:spcBef>
                <a:spcPts val="0"/>
              </a:spcBef>
              <a:spcAft>
                <a:spcPts val="0"/>
              </a:spcAft>
              <a:defRPr lang="en-us">
                <a:solidFill>
                  <a:schemeClr val="tx1"/>
                </a:solidFill>
                <a:latin typeface="Arial" pitchFamily="2" charset="0"/>
                <a:ea typeface="Open Sans" pitchFamily="0" charset="0"/>
                <a:cs typeface="Open Sans" pitchFamily="0" charset="0"/>
              </a:defRPr>
            </a:lvl5pPr>
            <a:lvl6pPr>
              <a:spcBef>
                <a:spcPts val="0"/>
              </a:spcBef>
              <a:spcAft>
                <a:spcPts val="0"/>
              </a:spcAft>
              <a:defRPr lang="en-us">
                <a:solidFill>
                  <a:schemeClr val="tx1"/>
                </a:solidFill>
                <a:latin typeface="Arial" pitchFamily="2" charset="0"/>
                <a:ea typeface="Open Sans" pitchFamily="0" charset="0"/>
                <a:cs typeface="Open Sans" pitchFamily="0" charset="0"/>
              </a:defRPr>
            </a:lvl6pPr>
            <a:lvl7pPr>
              <a:spcBef>
                <a:spcPts val="0"/>
              </a:spcBef>
              <a:spcAft>
                <a:spcPts val="0"/>
              </a:spcAft>
              <a:defRPr lang="en-us">
                <a:solidFill>
                  <a:schemeClr val="tx1"/>
                </a:solidFill>
                <a:latin typeface="Arial" pitchFamily="2" charset="0"/>
                <a:ea typeface="Open Sans" pitchFamily="0" charset="0"/>
                <a:cs typeface="Open Sans" pitchFamily="0" charset="0"/>
              </a:defRPr>
            </a:lvl7pPr>
            <a:lvl8pPr>
              <a:spcBef>
                <a:spcPts val="0"/>
              </a:spcBef>
              <a:spcAft>
                <a:spcPts val="0"/>
              </a:spcAft>
              <a:defRPr lang="en-us">
                <a:solidFill>
                  <a:schemeClr val="tx1"/>
                </a:solidFill>
                <a:latin typeface="Arial" pitchFamily="2" charset="0"/>
                <a:ea typeface="Open Sans" pitchFamily="0" charset="0"/>
                <a:cs typeface="Open Sans" pitchFamily="0" charset="0"/>
              </a:defRPr>
            </a:lvl8pPr>
            <a:lvl9pPr>
              <a:spcBef>
                <a:spcPts val="0"/>
              </a:spcBef>
              <a:spcAft>
                <a:spcPts val="0"/>
              </a:spcAft>
              <a:defRPr lang="en-us">
                <a:solidFill>
                  <a:schemeClr val="tx1"/>
                </a:solidFill>
                <a:latin typeface="Arial" pitchFamily="2" charset="0"/>
                <a:ea typeface="Open Sans" pitchFamily="0" charset="0"/>
                <a:cs typeface="Open Sans" pitchFamily="0" charset="0"/>
              </a:defRPr>
            </a:lvl9pPr>
          </a:lstStyle>
          <a:p>
            <a:pPr>
              <a:defRPr lang="en-us"/>
            </a:pPr>
            <a:r>
              <a:rPr lang="en-us">
                <a:latin typeface="Open Sans" pitchFamily="0" charset="0"/>
                <a:ea typeface="Open Sans" pitchFamily="0" charset="0"/>
                <a:cs typeface="Open Sans" pitchFamily="0" charset="0"/>
              </a:rPr>
              <a:t>The (object) part in parentheses specifies the parent class that you are inheriting from. In Python 3 this is no longer necessary because it is the implicit default. </a:t>
            </a:r>
            <a:endParaRPr lang="en-us">
              <a:latin typeface="Open Sans" pitchFamily="0" charset="0"/>
              <a:ea typeface="Open Sans" pitchFamily="0" charset="0"/>
              <a:cs typeface="Open Sans" pitchFamily="0" charset="0"/>
            </a:endParaRPr>
          </a:p>
        </p:txBody>
      </p:sp>
      <p:cxnSp>
        <p:nvCxnSpPr>
          <p:cNvPr id="11" name="Сполучна лінія: уступом 26"/>
          <p:cNvCxnSpPr>
            <a:stCxn id="5" idx="1"/>
            <a:endCxn id="14" idx="1"/>
            <a:extLst>
              <a:ext uri="smNativeData">
                <pr:smNativeData xmlns:pr="smNativeData" val="SMDATA_13_b2CvXRMAAAAlAAAADgAAAA0AAAAAkAAAAEgAAACQAAAASAAAAAAAAAAAAAAAAgAAAAEAAABQAAAA0JuKVBhb8r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CxiAw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BGAAAMAAAAEAAAAAAAAAAAAAAAAAAAAAAAAAAeAAAAaAAAAAAAAAAAAAAAAAAAAAAAAAAAAAAAECcAABAnAAAAAAAAAAAAAAAAAAAAAAAAAAAAAAAAAAAAAAAAAAAAABQAAAAAAAAAwMD/AAAAAABkAAAAMgAAAAAAAABkAAAAAAAAAH9/fwAKAAAAHwAAAFQAAAD///8AAAAAAQAAAAAAAAAAAAAAAAAAAAAAAAAAAAAAAAAAAAAAAAAAALGIBX9/fwAAAAADzMzMAMDA/wB/f38AAAAAAAAAAAAAAAAAAAAAAAAAAAAhAAAAGAAAABQAAAA4BAAAMA8AAFIXAABCHAAAEAAAACYAAAAIAAAA//////////8="/>
              </a:ext>
            </a:extLst>
          </p:cNvCxnSpPr>
          <p:nvPr/>
        </p:nvCxnSpPr>
        <p:spPr>
          <a:xfrm>
            <a:off x="685800" y="2468880"/>
            <a:ext cx="3105150" cy="2124710"/>
          </a:xfrm>
          <a:prstGeom prst="bentConnector3">
            <a:avLst>
              <a:gd name="adj1" fmla="val -7362"/>
            </a:avLst>
          </a:prstGeom>
          <a:noFill/>
          <a:ln w="6350" cap="flat" cmpd="sng" algn="ctr">
            <a:solidFill>
              <a:schemeClr val="accent1"/>
            </a:solidFill>
            <a:prstDash val="solid"/>
            <a:headEnd type="none"/>
            <a:tailEnd type="triangle" w="med" len="med"/>
          </a:ln>
          <a:effectLst/>
        </p:spPr>
      </p:cxnSp>
      <p:cxnSp>
        <p:nvCxnSpPr>
          <p:cNvPr id="12" name="Сполучна лінія: уступом 28"/>
          <p:cNvCxnSpPr>
            <a:stCxn id="6" idx="3"/>
            <a:endCxn id="14" idx="3"/>
            <a:extLst>
              <a:ext uri="smNativeData">
                <pr:smNativeData xmlns:pr="smNativeData" val="SMDATA_13_b2CvXRMAAAAlAAAADgAAAA0AAAAAkAAAAEgAAACQAAAASAAAAAAAAAAAAAAAAAAAAAEAAABQAAAAPujZrPpc8r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CxiAwKAAAAAQAAABQAAAAUAAAAFAAAAAEAAAAAAAAAZAAAAGQAAAAC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LGIBX9/fwAAAAADzMzMAMDA/wB/f38AAAAAAAAAAAAAAAAAAAAAAAAAAAAhAAAAGAAAABQAAACuMwAANw8AALlGAABCHAAAEAAAACYAAAAIAAAA//////////8="/>
              </a:ext>
            </a:extLst>
          </p:cNvCxnSpPr>
          <p:nvPr/>
        </p:nvCxnSpPr>
        <p:spPr>
          <a:xfrm rot="10800000">
            <a:off x="8401050" y="2473325"/>
            <a:ext cx="3095625" cy="2120265"/>
          </a:xfrm>
          <a:prstGeom prst="bentConnector3">
            <a:avLst>
              <a:gd name="adj1" fmla="val -7385"/>
            </a:avLst>
          </a:prstGeom>
          <a:noFill/>
          <a:ln w="6350" cap="flat" cmpd="sng" algn="ctr">
            <a:solidFill>
              <a:schemeClr val="accent1"/>
            </a:solidFill>
            <a:prstDash val="solid"/>
            <a:headEnd type="none"/>
            <a:tailEnd type="triangle" w="med" len="med"/>
          </a:ln>
          <a:effectLst/>
        </p:spPr>
      </p:cxnSp>
      <p:sp>
        <p:nvSpPr>
          <p:cNvPr id="13" name="TextBox 29"/>
          <p:cNvSpPr>
            <a:extLst>
              <a:ext uri="smNativeData">
                <pr:smNativeData xmlns:pr="smNativeData" val="SMDATA_13_b2CvXRMAAAAlAAAAZAAAAE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8KAAAAACgAAAAoAAAAZAAAAGQAAAAAAAAAzMzMAAAAAABQAAAAUAAAAGQAAABkAAAAAAAAABcAAAAUAAAAAAAAAAAAAAD/fwAA/38AAAAAAAAJAAAABAAAAACPAHoMAAAAEAAAAAAAAAAAAAAAAAAAAAAAAAAeAAAAaAAAAAAAAAAAAAAAAAAAAAAAAAAAAAAAECcAABAnAAAAAAAAAAAAAAAAAAAAAAAAAAAAAAAAAAAAAAAAAAAAABQAAAAAAAAAwMD/AAAAAABkAAAAMgAAAAAAAABkAAAAAAAAAH9/fwAKAAAAHwAAAFQAAAAAsYgFAAAAAQAAAAAAAAAAAAAAAAAAAAAAAAAAAAAAAAAAAAAAAAAAAAAAAH9/fwAAAAADzMzMAMDA/wB/f38AAAAAAAAAAAAAAAAAAAAAAAAAAAAhAAAAGAAAABQAAAA4BAAArx8AALlGAACoIwAAECAAACYAAAAIAAAA//////////8="/>
              </a:ext>
            </a:extLst>
          </p:cNvSpPr>
          <p:nvPr/>
        </p:nvSpPr>
        <p:spPr>
          <a:xfrm>
            <a:off x="685800" y="5150485"/>
            <a:ext cx="10810875" cy="645795"/>
          </a:xfrm>
          <a:prstGeom prst="rect">
            <a:avLst/>
          </a:prstGeom>
          <a:noFill/>
          <a:ln>
            <a:noFill/>
          </a:ln>
          <a:effectLst/>
        </p:spPr>
        <p:txBody>
          <a:bodyPr vert="horz" wrap="square" lIns="91440" tIns="45720" rIns="91440" bIns="45720" numCol="1" spcCol="215900" anchor="t"/>
          <a:lstStyle/>
          <a:p>
            <a:pPr>
              <a:defRPr lang="en-us"/>
            </a:pPr>
            <a:r>
              <a:t>Supperclass[1, 2, …] – parent class for ClassName.</a:t>
            </a:r>
          </a:p>
          <a:p>
            <a:pPr>
              <a:defRPr lang="en-us"/>
            </a:pPr>
            <a:r>
              <a:t>ClassName – child class for superclass[1, 2, …].</a:t>
            </a:r>
          </a:p>
        </p:txBody>
      </p:sp>
      <p:pic>
        <p:nvPicPr>
          <p:cNvPr id="14" name="Рисунок 30"/>
          <p:cNvPicPr>
            <a:picLocks noChangeAspect="1"/>
            <a:extLst>
              <a:ext uri="smNativeData">
                <pr:smNativeData xmlns:pr="smNativeData" val="SMDATA_15_b2CvXRMAAAAlAAAAEQAAAC0AAAAAkAAAAEgAAACQAAAASAAAAAAAAAAAAAAAAAAAAAEAAABQAAAAAAAAAAAA4D8AAAAAAADgPwAAAAAAAOA/AAAAAAAA4D8AAAAAAADgPwAAAAAAAOA/AAAAAAAA4D8AAAAAAADgPwAAAAAAAOA/AAAAAAAA4D8CAAAAjAAAAAAAAAAAAAAAALG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8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LGIBQAAAAEAAAAAAAAAAAAAAAAAAAAAAAAAAAAAAAAAAAAAAAAAAP///wJ/f38AAAAAA8zMzADAwP8Af39/AAAAAAAAAAAAAAAAAP///wAAAAAAIQAAABgAAAAUAAAAUhcAAJAZAACuMwAA9B4AABAAAAAmAAAACAAAAP//////////"/>
              </a:ext>
            </a:extLst>
          </p:cNvPicPr>
          <p:nvPr/>
        </p:nvPicPr>
        <p:blipFill>
          <a:blip r:embed="rId4"/>
          <a:stretch>
            <a:fillRect/>
          </a:stretch>
        </p:blipFill>
        <p:spPr>
          <a:xfrm>
            <a:off x="3790950" y="4155440"/>
            <a:ext cx="4610100" cy="876300"/>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FF"/>
      </a:dk1>
      <a:lt1>
        <a:srgbClr val="000000"/>
      </a:lt1>
      <a:dk2>
        <a:srgbClr val="FFFFFF"/>
      </a:dk2>
      <a:lt2>
        <a:srgbClr val="000000"/>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Presentation">
      <a:majorFont>
        <a:latin typeface="Proxima Nova Black"/>
        <a:ea typeface="Proxima Nova Black"/>
        <a:cs typeface="Proxima Nova Black"/>
      </a:majorFont>
      <a:minorFont>
        <a:latin typeface="Open Sans"/>
        <a:ea typeface="Open Sans"/>
        <a:cs typeface="Open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000000"/>
        </a:lt1>
        <a:dk2>
          <a:srgbClr val="FFFFFF"/>
        </a:dk2>
        <a:lt2>
          <a:srgbClr val="000000"/>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000000"/>
        </a:lt1>
        <a:dk2>
          <a:srgbClr val="FFFFFF"/>
        </a:dk2>
        <a:lt2>
          <a:srgbClr val="000000"/>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Proxima Nova Black"/>
        <a:ea typeface="Proxima Nova Black"/>
        <a:cs typeface="Proxima Nova Black"/>
      </a:majorFont>
      <a:minorFont>
        <a:latin typeface="Open Sans"/>
        <a:ea typeface="Open Sans"/>
        <a:cs typeface="Open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Liubov Koliasa</dc:creator>
  <cp:keywords/>
  <dc:description/>
  <cp:lastModifiedBy>orik</cp:lastModifiedBy>
  <cp:revision>0</cp:revision>
  <dcterms:created xsi:type="dcterms:W3CDTF">2018-12-11T18:43:22Z</dcterms:created>
  <dcterms:modified xsi:type="dcterms:W3CDTF">2019-10-22T19:02:55Z</dcterms:modified>
</cp:coreProperties>
</file>