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Proxima Nova Black" panose="020B0604020202020204" charset="0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qlalchemy.org/en/13/glossary.html#term-unit-of-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POSTGRESQL</a:t>
            </a:r>
            <a:br>
              <a:rPr lang="en-US" sz="9600" dirty="0"/>
            </a:br>
            <a:r>
              <a:rPr lang="en-US" sz="9600" dirty="0"/>
              <a:t>DBMS</a:t>
            </a:r>
            <a:endParaRPr lang="uk-UA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820400" cy="917713"/>
          </a:xfrm>
        </p:spPr>
        <p:txBody>
          <a:bodyPr/>
          <a:lstStyle/>
          <a:p>
            <a:r>
              <a:rPr lang="en-US" sz="6600" dirty="0"/>
              <a:t>Save our Data</a:t>
            </a:r>
            <a:endParaRPr lang="uk-UA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874577-F230-4AEC-AD98-6F756963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47717"/>
            <a:ext cx="6191656" cy="20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820400" cy="917713"/>
          </a:xfrm>
        </p:spPr>
        <p:txBody>
          <a:bodyPr/>
          <a:lstStyle/>
          <a:p>
            <a:r>
              <a:rPr lang="en-US" sz="6600" dirty="0"/>
              <a:t>Demonstrating</a:t>
            </a:r>
            <a:endParaRPr lang="uk-UA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136224-6999-4E5B-B49E-FAAA9189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93673"/>
            <a:ext cx="9759429" cy="13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2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970143"/>
            <a:ext cx="10820400" cy="917713"/>
          </a:xfrm>
        </p:spPr>
        <p:txBody>
          <a:bodyPr/>
          <a:lstStyle/>
          <a:p>
            <a:pPr algn="ctr"/>
            <a:r>
              <a:rPr lang="en-US" sz="9600" dirty="0"/>
              <a:t>ATTENTION</a:t>
            </a:r>
            <a:endParaRPr lang="uk-UA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692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044976"/>
            <a:ext cx="10820400" cy="2768048"/>
          </a:xfrm>
        </p:spPr>
        <p:txBody>
          <a:bodyPr/>
          <a:lstStyle/>
          <a:p>
            <a:pPr algn="ctr"/>
            <a:r>
              <a:rPr lang="en-US" sz="9600" dirty="0"/>
              <a:t>THANKS FOR ATTENTION</a:t>
            </a:r>
            <a:endParaRPr lang="uk-UA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52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1"/>
            <a:ext cx="10820400" cy="1391477"/>
          </a:xfrm>
        </p:spPr>
        <p:txBody>
          <a:bodyPr/>
          <a:lstStyle/>
          <a:p>
            <a:r>
              <a:rPr lang="en-US" sz="7200" dirty="0"/>
              <a:t>Data Types:</a:t>
            </a:r>
            <a:endParaRPr lang="uk-UA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ABE18-89E9-4BAF-9748-39B789C1A3C8}"/>
              </a:ext>
            </a:extLst>
          </p:cNvPr>
          <p:cNvSpPr txBox="1"/>
          <p:nvPr/>
        </p:nvSpPr>
        <p:spPr>
          <a:xfrm>
            <a:off x="685800" y="1683025"/>
            <a:ext cx="10820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Boolean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Character (char, varchar, text)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Numeric (int, float, serial)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Temporal types: date, time, timestamp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Array – storing lists of strings, numbers, </a:t>
            </a:r>
            <a:r>
              <a:rPr lang="en-US" sz="2500" dirty="0" err="1"/>
              <a:t>etc</a:t>
            </a:r>
            <a:endParaRPr lang="en-US" sz="2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JSON – stores Json data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7116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1"/>
            <a:ext cx="10820400" cy="1467292"/>
          </a:xfrm>
        </p:spPr>
        <p:txBody>
          <a:bodyPr/>
          <a:lstStyle/>
          <a:p>
            <a:r>
              <a:rPr lang="en-US" sz="9600" dirty="0" err="1"/>
              <a:t>Comands</a:t>
            </a:r>
            <a:r>
              <a:rPr lang="en-US" sz="9600" dirty="0"/>
              <a:t>:</a:t>
            </a:r>
            <a:br>
              <a:rPr lang="en-US" sz="9600" dirty="0"/>
            </a:br>
            <a:br>
              <a:rPr lang="en-US" sz="9600" dirty="0"/>
            </a:br>
            <a:endParaRPr lang="uk-UA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31E99-3FC2-44CC-AF96-DD5C0BBB4C92}"/>
              </a:ext>
            </a:extLst>
          </p:cNvPr>
          <p:cNvSpPr txBox="1"/>
          <p:nvPr/>
        </p:nvSpPr>
        <p:spPr>
          <a:xfrm>
            <a:off x="685800" y="2080591"/>
            <a:ext cx="1082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Definition Language (DDL)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cap="all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cap="all" dirty="0"/>
              <a:t>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cap="all" dirty="0"/>
              <a:t>Alter (RENAME, DROP, ADD)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Example: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302998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1"/>
            <a:ext cx="10820400" cy="1467292"/>
          </a:xfrm>
        </p:spPr>
        <p:txBody>
          <a:bodyPr/>
          <a:lstStyle/>
          <a:p>
            <a:r>
              <a:rPr lang="en-US" sz="9600" dirty="0" err="1"/>
              <a:t>Comands</a:t>
            </a:r>
            <a:r>
              <a:rPr lang="en-US" sz="9600" dirty="0"/>
              <a:t>:</a:t>
            </a:r>
            <a:br>
              <a:rPr lang="en-US" sz="9600" dirty="0"/>
            </a:br>
            <a:br>
              <a:rPr lang="en-US" sz="9600" dirty="0"/>
            </a:br>
            <a:endParaRPr lang="uk-UA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31E99-3FC2-44CC-AF96-DD5C0BBB4C92}"/>
              </a:ext>
            </a:extLst>
          </p:cNvPr>
          <p:cNvSpPr txBox="1"/>
          <p:nvPr/>
        </p:nvSpPr>
        <p:spPr>
          <a:xfrm>
            <a:off x="685801" y="1974574"/>
            <a:ext cx="10820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Manipulation Language (DML)</a:t>
            </a:r>
            <a:r>
              <a:rPr lang="en-US" sz="2400" dirty="0"/>
              <a:t>: Related to stored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cap="all" dirty="0"/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cap="all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cap="all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cap="all" dirty="0"/>
              <a:t>Delete</a:t>
            </a:r>
          </a:p>
          <a:p>
            <a:endParaRPr lang="en-US" sz="2400" cap="all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Example: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245271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0"/>
            <a:ext cx="10820400" cy="1424609"/>
          </a:xfrm>
        </p:spPr>
        <p:txBody>
          <a:bodyPr/>
          <a:lstStyle/>
          <a:p>
            <a:r>
              <a:rPr lang="en-US" sz="9600" dirty="0" err="1"/>
              <a:t>SQLAlchemy</a:t>
            </a:r>
            <a:endParaRPr lang="uk-UA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28A91-6ABE-40E1-8194-91151545E354}"/>
              </a:ext>
            </a:extLst>
          </p:cNvPr>
          <p:cNvSpPr txBox="1"/>
          <p:nvPr/>
        </p:nvSpPr>
        <p:spPr>
          <a:xfrm>
            <a:off x="685800" y="1669774"/>
            <a:ext cx="10820400" cy="391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 err="1"/>
              <a:t>SQLAlchemy</a:t>
            </a:r>
            <a:r>
              <a:rPr lang="en-US" sz="2400" dirty="0"/>
              <a:t> Object Relational Mapper presents a method of associating user-defined Python classes with database tables, and instances of those classes (objects) with rows in their corresponding tables. It includes a system that transparently synchronizes all changes in state between objects and their related rows, called a </a:t>
            </a:r>
            <a:r>
              <a:rPr lang="en-US" sz="2400" dirty="0">
                <a:hlinkClick r:id="rId2"/>
              </a:rPr>
              <a:t>unit of work</a:t>
            </a:r>
            <a:r>
              <a:rPr lang="en-US" sz="2400" dirty="0"/>
              <a:t>, as well as a system for expressing database queries in terms of the user defined classes and their defined relationships between each other.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117979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280260-624E-494C-B994-F477B4E9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10753202" cy="91771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820400" cy="917713"/>
          </a:xfrm>
        </p:spPr>
        <p:txBody>
          <a:bodyPr/>
          <a:lstStyle/>
          <a:p>
            <a:r>
              <a:rPr lang="en-US" sz="6600" dirty="0"/>
              <a:t>Create Instance</a:t>
            </a:r>
            <a:endParaRPr lang="uk-UA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266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820400" cy="9177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600" dirty="0"/>
              <a:t>Create mapper for future models</a:t>
            </a:r>
            <a:endParaRPr lang="uk-UA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D91E41-519A-450D-9CAE-68945FEF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63992"/>
            <a:ext cx="8208468" cy="6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2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820400" cy="917713"/>
          </a:xfrm>
        </p:spPr>
        <p:txBody>
          <a:bodyPr/>
          <a:lstStyle/>
          <a:p>
            <a:r>
              <a:rPr lang="en-US" sz="6600" dirty="0"/>
              <a:t>Create Model</a:t>
            </a:r>
            <a:endParaRPr lang="uk-UA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4428A8-3CDB-4227-9F6D-2A2A4CC8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40483"/>
            <a:ext cx="6606783" cy="19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6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820400" cy="917713"/>
          </a:xfrm>
        </p:spPr>
        <p:txBody>
          <a:bodyPr/>
          <a:lstStyle/>
          <a:p>
            <a:r>
              <a:rPr lang="en-US" sz="6600" dirty="0"/>
              <a:t>Create instance of model</a:t>
            </a:r>
            <a:endParaRPr lang="uk-UA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Stanislav </a:t>
            </a:r>
            <a:r>
              <a:rPr lang="en-US" dirty="0" err="1"/>
              <a:t>Hrytcyshyn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7B0EA5-9917-4A21-B0B5-43D2CFC8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86890"/>
            <a:ext cx="6761922" cy="8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26060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268</TotalTime>
  <Words>183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Proxima Nova Black</vt:lpstr>
      <vt:lpstr>Open Sans</vt:lpstr>
      <vt:lpstr>Arial</vt:lpstr>
      <vt:lpstr>DARK THEME</vt:lpstr>
      <vt:lpstr>LIGHT-THEME</vt:lpstr>
      <vt:lpstr>POSTGRESQL DBMS</vt:lpstr>
      <vt:lpstr>Data Types:</vt:lpstr>
      <vt:lpstr>Comands:  </vt:lpstr>
      <vt:lpstr>Comands:  </vt:lpstr>
      <vt:lpstr>SQLAlchemy</vt:lpstr>
      <vt:lpstr>Create Instance</vt:lpstr>
      <vt:lpstr>Create mapper for future models</vt:lpstr>
      <vt:lpstr>Create Model</vt:lpstr>
      <vt:lpstr>Create instance of model</vt:lpstr>
      <vt:lpstr>Save our Data</vt:lpstr>
      <vt:lpstr>Demonstrating</vt:lpstr>
      <vt:lpstr>ATTENTION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Stanio Hrutc</cp:lastModifiedBy>
  <cp:revision>11</cp:revision>
  <dcterms:created xsi:type="dcterms:W3CDTF">2018-12-11T16:43:22Z</dcterms:created>
  <dcterms:modified xsi:type="dcterms:W3CDTF">2019-10-15T13:30:18Z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