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17"/>
  </p:notesMasterIdLst>
  <p:sldIdLst>
    <p:sldId id="257" r:id="rId6"/>
    <p:sldId id="275" r:id="rId7"/>
    <p:sldId id="276" r:id="rId8"/>
    <p:sldId id="277" r:id="rId9"/>
    <p:sldId id="281" r:id="rId10"/>
    <p:sldId id="282" r:id="rId11"/>
    <p:sldId id="284" r:id="rId12"/>
    <p:sldId id="283" r:id="rId13"/>
    <p:sldId id="285" r:id="rId14"/>
    <p:sldId id="286" r:id="rId15"/>
    <p:sldId id="280" r:id="rId16"/>
  </p:sldIdLst>
  <p:sldSz cx="12192000" cy="6858000"/>
  <p:notesSz cx="6858000" cy="9144000"/>
  <p:embeddedFontLst>
    <p:embeddedFont>
      <p:font typeface="Proxima Nova Black" panose="020B060402020202020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B4B7-9539-47C3-A760-F8E23313F309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A45DC-DE27-4AE1-9772-BC5B35DDEF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7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nic.readthedocs.io/en/latest/sanic/request_data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61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395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324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418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003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642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03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https://sanic.readthedocs.io/en/latest/sanic/request_data.html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5DC-DE27-4AE1-9772-BC5B35DDEFA2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10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1803"/>
            <a:ext cx="12192000" cy="4072466"/>
          </a:xfrm>
        </p:spPr>
        <p:txBody>
          <a:bodyPr/>
          <a:lstStyle/>
          <a:p>
            <a:pPr algn="ctr"/>
            <a:r>
              <a:rPr lang="en-US" sz="9600" dirty="0" smtClean="0">
                <a:latin typeface="Proxima Nova Black" panose="02000506030000020004" pitchFamily="2" charset="0"/>
              </a:rPr>
              <a:t>JavaScript</a:t>
            </a:r>
            <a:r>
              <a:rPr lang="en-US" sz="9600" dirty="0">
                <a:latin typeface="Proxima Nova Black" panose="02000506030000020004" pitchFamily="2" charset="0"/>
              </a:rPr>
              <a:t/>
            </a:r>
            <a:br>
              <a:rPr lang="en-US" sz="9600" dirty="0">
                <a:latin typeface="Proxima Nova Black" panose="02000506030000020004" pitchFamily="2" charset="0"/>
              </a:rPr>
            </a:br>
            <a:r>
              <a:rPr lang="en-US" sz="9600" dirty="0" smtClean="0">
                <a:latin typeface="Proxima Nova Black" panose="02000506030000020004" pitchFamily="2" charset="0"/>
              </a:rPr>
              <a:t>Syntax (part </a:t>
            </a:r>
            <a:r>
              <a:rPr lang="en-US" sz="9600" dirty="0" smtClean="0">
                <a:latin typeface="Proxima Nova Black" panose="02000506030000020004" pitchFamily="2" charset="0"/>
              </a:rPr>
              <a:t>2)</a:t>
            </a:r>
            <a:endParaRPr lang="en-US" sz="96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Strict mode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9051" y="2366447"/>
            <a:ext cx="32405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More information:</a:t>
            </a:r>
          </a:p>
          <a:p>
            <a:endParaRPr lang="en-US" sz="2400" dirty="0"/>
          </a:p>
          <a:p>
            <a:r>
              <a:rPr lang="en-US" sz="2400" dirty="0" smtClean="0"/>
              <a:t>https</a:t>
            </a:r>
            <a:r>
              <a:rPr lang="en-US" sz="2400" dirty="0"/>
              <a:t>://is.gd/8cuqG6</a:t>
            </a:r>
            <a:endParaRPr lang="en-US" sz="2400" dirty="0" smtClean="0"/>
          </a:p>
          <a:p>
            <a:r>
              <a:rPr lang="en-US" sz="2400" dirty="0"/>
              <a:t>https://is.gd/Am6gJA</a:t>
            </a:r>
            <a:endParaRPr lang="en-US" sz="2400" dirty="0" smtClean="0"/>
          </a:p>
        </p:txBody>
      </p:sp>
      <p:pic>
        <p:nvPicPr>
          <p:cNvPr id="2050" name="Picture 2" descr="Результат пошуку зображень за запитом strict mod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7" y="1372739"/>
            <a:ext cx="7334192" cy="40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85552"/>
            <a:ext cx="10820400" cy="4800601"/>
          </a:xfrm>
        </p:spPr>
        <p:txBody>
          <a:bodyPr/>
          <a:lstStyle/>
          <a:p>
            <a:pPr algn="ctr"/>
            <a:r>
              <a:rPr lang="en-US" sz="9600" dirty="0" smtClean="0"/>
              <a:t>Thank you for attention!</a:t>
            </a:r>
            <a:endParaRPr lang="uk-UA" sz="9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8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Loops: for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69" y="1974461"/>
            <a:ext cx="4810125" cy="70485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61359" y="1367524"/>
            <a:ext cx="65878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for statement</a:t>
            </a:r>
            <a:r>
              <a:rPr lang="en-US" sz="2400" dirty="0"/>
              <a:t> creates a loop that consists of three optional expressions, enclosed in parentheses and separated by semicolons, followed by a statement (usually a block statement) to be executed in the loop.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17" y="3742033"/>
            <a:ext cx="98393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Loops: for .. in and for .. of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2675" y="1314653"/>
            <a:ext cx="48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for...in statement iterates over all non-Symbol, enumerable properties of an object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 for...of statement creates a loop iterating over </a:t>
            </a:r>
            <a:r>
              <a:rPr lang="en-US" sz="2400" dirty="0" err="1"/>
              <a:t>iterable</a:t>
            </a:r>
            <a:r>
              <a:rPr lang="en-US" sz="2400" dirty="0"/>
              <a:t> objects, including: built-in String, Array, array-like objects (e.g., arguments or </a:t>
            </a:r>
            <a:r>
              <a:rPr lang="en-US" sz="2400" dirty="0" err="1"/>
              <a:t>NodeList</a:t>
            </a:r>
            <a:r>
              <a:rPr lang="en-US" sz="2400" dirty="0"/>
              <a:t>), </a:t>
            </a:r>
            <a:r>
              <a:rPr lang="en-US" sz="2400" dirty="0" err="1"/>
              <a:t>TypedArray</a:t>
            </a:r>
            <a:r>
              <a:rPr lang="en-US" sz="2400" dirty="0"/>
              <a:t>, Map, Set, and user-defined </a:t>
            </a:r>
            <a:r>
              <a:rPr lang="en-US" sz="2400" dirty="0" err="1"/>
              <a:t>iterables</a:t>
            </a:r>
            <a:r>
              <a:rPr lang="en-US" sz="2400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53" y="1451244"/>
            <a:ext cx="3400425" cy="8106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347" y="1419026"/>
            <a:ext cx="3232373" cy="8750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587" y="4346568"/>
            <a:ext cx="6536012" cy="10860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587" y="2615892"/>
            <a:ext cx="6611717" cy="13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Loops: while and do .. while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2673" y="1314653"/>
            <a:ext cx="72445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while statement</a:t>
            </a:r>
            <a:r>
              <a:rPr lang="en-US" sz="2400" dirty="0"/>
              <a:t> creates a loop that executes a specified statement as long as the test condition evaluates to true. The condition is evaluated before executing the statement.</a:t>
            </a:r>
            <a:endParaRPr lang="uk-UA" sz="2400" dirty="0" smtClean="0"/>
          </a:p>
          <a:p>
            <a:endParaRPr lang="uk-UA" sz="2400" dirty="0"/>
          </a:p>
          <a:p>
            <a:r>
              <a:rPr lang="en-US" sz="2400" dirty="0"/>
              <a:t>The do...while statement creates a loop that executes a specified statement until the test condition evaluates to false. The condition is evaluated after executing the statement, resulting in the specified statement executing at least once.</a:t>
            </a:r>
            <a:endParaRPr lang="en-US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55" y="1802522"/>
            <a:ext cx="3187845" cy="8023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14" y="3546954"/>
            <a:ext cx="3438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Loops: break and continue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5444" y="1470013"/>
            <a:ext cx="11423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2400" dirty="0"/>
              <a:t>There are two keywords for loops control 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break</a:t>
            </a:r>
            <a:r>
              <a:rPr lang="en-US" altLang="en-US" sz="2400" dirty="0"/>
              <a:t> – aborts loop and moves control to next statement after the loop;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continue</a:t>
            </a:r>
            <a:r>
              <a:rPr lang="en-US" altLang="en-US" sz="2400" dirty="0"/>
              <a:t> – aborts current iteration and immediately starts next iteration.</a:t>
            </a:r>
            <a:endParaRPr lang="en-US" sz="2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68" y="2806130"/>
            <a:ext cx="8492664" cy="14420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982" y="4337217"/>
            <a:ext cx="8486350" cy="14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Errors handling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5444" y="1470013"/>
            <a:ext cx="11423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/>
              <a:t>You can </a:t>
            </a:r>
            <a:r>
              <a:rPr lang="en-US" sz="2400" b="1" dirty="0"/>
              <a:t>throw</a:t>
            </a:r>
            <a:r>
              <a:rPr lang="en-US" sz="2400" dirty="0"/>
              <a:t> exceptions using the throw statement and handle them using the </a:t>
            </a:r>
            <a:r>
              <a:rPr lang="en-US" sz="2400" b="1" dirty="0"/>
              <a:t>try...catch</a:t>
            </a:r>
            <a:r>
              <a:rPr lang="en-US" sz="2400" dirty="0"/>
              <a:t> statements</a:t>
            </a:r>
            <a:r>
              <a:rPr lang="en-US" sz="2400" dirty="0" smtClean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11" y="2387311"/>
            <a:ext cx="9020175" cy="10858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10" y="3645189"/>
            <a:ext cx="9020175" cy="1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Errors handling</a:t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57" y="2730011"/>
            <a:ext cx="9373544" cy="117536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41198" y="1372771"/>
            <a:ext cx="10765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err="1" smtClean="0"/>
              <a:t>The</a:t>
            </a:r>
            <a:r>
              <a:rPr lang="uk-UA" sz="2400" dirty="0" smtClean="0"/>
              <a:t> </a:t>
            </a:r>
            <a:r>
              <a:rPr lang="uk-UA" sz="2400" dirty="0" err="1" smtClean="0"/>
              <a:t>Error</a:t>
            </a:r>
            <a:r>
              <a:rPr lang="uk-UA" sz="2400" dirty="0" smtClean="0"/>
              <a:t> </a:t>
            </a:r>
            <a:r>
              <a:rPr lang="uk-UA" sz="2400" dirty="0" err="1"/>
              <a:t>constructor</a:t>
            </a:r>
            <a:r>
              <a:rPr lang="uk-UA" sz="2400" dirty="0"/>
              <a:t> </a:t>
            </a:r>
            <a:r>
              <a:rPr lang="uk-UA" sz="2400" dirty="0" err="1"/>
              <a:t>creates</a:t>
            </a:r>
            <a:r>
              <a:rPr lang="uk-UA" sz="2400" dirty="0"/>
              <a:t> </a:t>
            </a:r>
            <a:r>
              <a:rPr lang="uk-UA" sz="2400" dirty="0" err="1"/>
              <a:t>an</a:t>
            </a:r>
            <a:r>
              <a:rPr lang="uk-UA" sz="2400" dirty="0"/>
              <a:t> </a:t>
            </a:r>
            <a:r>
              <a:rPr lang="uk-UA" sz="2400" dirty="0" err="1"/>
              <a:t>error</a:t>
            </a:r>
            <a:r>
              <a:rPr lang="uk-UA" sz="2400" dirty="0"/>
              <a:t> </a:t>
            </a:r>
            <a:r>
              <a:rPr lang="uk-UA" sz="2400" dirty="0" err="1"/>
              <a:t>object</a:t>
            </a:r>
            <a:r>
              <a:rPr lang="uk-UA" sz="2400" dirty="0"/>
              <a:t>. </a:t>
            </a:r>
            <a:r>
              <a:rPr lang="uk-UA" sz="2400" dirty="0" err="1"/>
              <a:t>Instances</a:t>
            </a:r>
            <a:r>
              <a:rPr lang="uk-UA" sz="2400" dirty="0"/>
              <a:t> </a:t>
            </a:r>
            <a:r>
              <a:rPr lang="uk-UA" sz="2400" dirty="0" err="1"/>
              <a:t>of</a:t>
            </a:r>
            <a:r>
              <a:rPr lang="uk-UA" sz="2400" dirty="0"/>
              <a:t> </a:t>
            </a:r>
            <a:r>
              <a:rPr lang="uk-UA" sz="2400" dirty="0" err="1"/>
              <a:t>Error</a:t>
            </a:r>
            <a:r>
              <a:rPr lang="uk-UA" sz="2400" dirty="0"/>
              <a:t> </a:t>
            </a:r>
            <a:r>
              <a:rPr lang="uk-UA" sz="2400" dirty="0" err="1"/>
              <a:t>objects</a:t>
            </a:r>
            <a:r>
              <a:rPr lang="uk-UA" sz="2400" dirty="0"/>
              <a:t> </a:t>
            </a:r>
            <a:r>
              <a:rPr lang="uk-UA" sz="2400" dirty="0" err="1"/>
              <a:t>are</a:t>
            </a:r>
            <a:r>
              <a:rPr lang="uk-UA" sz="2400" dirty="0"/>
              <a:t> </a:t>
            </a:r>
            <a:r>
              <a:rPr lang="uk-UA" sz="2400" dirty="0" err="1"/>
              <a:t>thrown</a:t>
            </a:r>
            <a:r>
              <a:rPr lang="uk-UA" sz="2400" dirty="0"/>
              <a:t> </a:t>
            </a:r>
            <a:r>
              <a:rPr lang="uk-UA" sz="2400" dirty="0" err="1"/>
              <a:t>when</a:t>
            </a:r>
            <a:r>
              <a:rPr lang="uk-UA" sz="2400" dirty="0"/>
              <a:t> </a:t>
            </a:r>
            <a:r>
              <a:rPr lang="uk-UA" sz="2400" dirty="0" err="1"/>
              <a:t>runtime</a:t>
            </a:r>
            <a:r>
              <a:rPr lang="uk-UA" sz="2400" dirty="0"/>
              <a:t> </a:t>
            </a:r>
            <a:r>
              <a:rPr lang="uk-UA" sz="2400" dirty="0" err="1"/>
              <a:t>errors</a:t>
            </a:r>
            <a:r>
              <a:rPr lang="uk-UA" sz="2400" dirty="0"/>
              <a:t> </a:t>
            </a:r>
            <a:r>
              <a:rPr lang="uk-UA" sz="2400" dirty="0" err="1"/>
              <a:t>occur</a:t>
            </a:r>
            <a:r>
              <a:rPr lang="uk-UA" sz="2400" dirty="0"/>
              <a:t>. </a:t>
            </a:r>
            <a:r>
              <a:rPr lang="uk-UA" sz="2400" dirty="0" err="1"/>
              <a:t>The</a:t>
            </a:r>
            <a:r>
              <a:rPr lang="uk-UA" sz="2400" dirty="0"/>
              <a:t> </a:t>
            </a:r>
            <a:r>
              <a:rPr lang="uk-UA" sz="2400" dirty="0" err="1"/>
              <a:t>Error</a:t>
            </a:r>
            <a:r>
              <a:rPr lang="uk-UA" sz="2400" dirty="0"/>
              <a:t> </a:t>
            </a:r>
            <a:r>
              <a:rPr lang="uk-UA" sz="2400" dirty="0" err="1"/>
              <a:t>object</a:t>
            </a:r>
            <a:r>
              <a:rPr lang="uk-UA" sz="2400" dirty="0"/>
              <a:t> </a:t>
            </a:r>
            <a:r>
              <a:rPr lang="uk-UA" sz="2400" dirty="0" err="1"/>
              <a:t>can</a:t>
            </a:r>
            <a:r>
              <a:rPr lang="uk-UA" sz="2400" dirty="0"/>
              <a:t> </a:t>
            </a:r>
            <a:r>
              <a:rPr lang="uk-UA" sz="2400" dirty="0" err="1"/>
              <a:t>also</a:t>
            </a:r>
            <a:r>
              <a:rPr lang="uk-UA" sz="2400" dirty="0"/>
              <a:t> </a:t>
            </a:r>
            <a:r>
              <a:rPr lang="uk-UA" sz="2400" dirty="0" err="1"/>
              <a:t>be</a:t>
            </a:r>
            <a:r>
              <a:rPr lang="uk-UA" sz="2400" dirty="0"/>
              <a:t> </a:t>
            </a:r>
            <a:r>
              <a:rPr lang="uk-UA" sz="2400" dirty="0" err="1"/>
              <a:t>used</a:t>
            </a:r>
            <a:r>
              <a:rPr lang="uk-UA" sz="2400" dirty="0"/>
              <a:t> </a:t>
            </a:r>
            <a:r>
              <a:rPr lang="uk-UA" sz="2400" dirty="0" err="1"/>
              <a:t>as</a:t>
            </a:r>
            <a:r>
              <a:rPr lang="uk-UA" sz="2400" dirty="0"/>
              <a:t> a </a:t>
            </a:r>
            <a:r>
              <a:rPr lang="uk-UA" sz="2400" dirty="0" err="1"/>
              <a:t>base</a:t>
            </a:r>
            <a:r>
              <a:rPr lang="uk-UA" sz="2400" dirty="0"/>
              <a:t> </a:t>
            </a:r>
            <a:r>
              <a:rPr lang="uk-UA" sz="2400" dirty="0" err="1"/>
              <a:t>object</a:t>
            </a:r>
            <a:r>
              <a:rPr lang="uk-UA" sz="2400" dirty="0"/>
              <a:t> </a:t>
            </a:r>
            <a:r>
              <a:rPr lang="uk-UA" sz="2400" dirty="0" err="1"/>
              <a:t>for</a:t>
            </a:r>
            <a:r>
              <a:rPr lang="uk-UA" sz="2400" dirty="0"/>
              <a:t> </a:t>
            </a:r>
            <a:r>
              <a:rPr lang="uk-UA" sz="2400" dirty="0" err="1"/>
              <a:t>user-defined</a:t>
            </a:r>
            <a:r>
              <a:rPr lang="uk-UA" sz="2400" dirty="0"/>
              <a:t> </a:t>
            </a:r>
            <a:r>
              <a:rPr lang="uk-UA" sz="2400" dirty="0" err="1"/>
              <a:t>exceptions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57" y="4062288"/>
            <a:ext cx="9373544" cy="15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Error types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uk-UA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4464" y="1351479"/>
            <a:ext cx="11423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Besides the generic Error constructor, there are seven other core error constructors in JavaScript</a:t>
            </a:r>
            <a:r>
              <a:rPr lang="en-US" dirty="0" smtClean="0"/>
              <a:t>.</a:t>
            </a:r>
            <a:endParaRPr lang="uk-UA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EvalError</a:t>
            </a:r>
            <a:r>
              <a:rPr lang="uk-UA" dirty="0" smtClean="0"/>
              <a:t> </a:t>
            </a:r>
            <a:r>
              <a:rPr lang="en-US" dirty="0" err="1" smtClean="0"/>
              <a:t>сreates</a:t>
            </a:r>
            <a:r>
              <a:rPr lang="en-US" dirty="0" smtClean="0"/>
              <a:t> </a:t>
            </a:r>
            <a:r>
              <a:rPr lang="en-US" dirty="0"/>
              <a:t>an instance representing an error that occurs regarding the global function </a:t>
            </a:r>
            <a:r>
              <a:rPr lang="en-US" dirty="0" err="1"/>
              <a:t>eval</a:t>
            </a:r>
            <a:r>
              <a:rPr lang="en-US" dirty="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InternalError</a:t>
            </a:r>
            <a:r>
              <a:rPr lang="en-US" dirty="0"/>
              <a:t> </a:t>
            </a:r>
            <a:r>
              <a:rPr lang="en-US" dirty="0" err="1"/>
              <a:t>сreates</a:t>
            </a:r>
            <a:r>
              <a:rPr lang="en-US" dirty="0"/>
              <a:t> an instance representing an error that occurs when an internal error in the JavaScript engine is thrown. E.g. "too much recursion".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RangeError</a:t>
            </a:r>
            <a:r>
              <a:rPr lang="en-US" dirty="0"/>
              <a:t> </a:t>
            </a:r>
            <a:r>
              <a:rPr lang="en-US" dirty="0" err="1"/>
              <a:t>сreates</a:t>
            </a:r>
            <a:r>
              <a:rPr lang="en-US" dirty="0"/>
              <a:t> an instance representing an error that occurs when a numeric variable or parameter is outside of its valid range.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ReferenceError</a:t>
            </a:r>
            <a:r>
              <a:rPr lang="en-US" dirty="0"/>
              <a:t> </a:t>
            </a:r>
            <a:r>
              <a:rPr lang="en-US" dirty="0" err="1"/>
              <a:t>сreates</a:t>
            </a:r>
            <a:r>
              <a:rPr lang="en-US" dirty="0"/>
              <a:t> an instance representing an error that occurs when de-referencing an invalid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SyntaxError</a:t>
            </a:r>
            <a:r>
              <a:rPr lang="en-US" dirty="0"/>
              <a:t> </a:t>
            </a:r>
            <a:r>
              <a:rPr lang="en-US" dirty="0" err="1"/>
              <a:t>сreates</a:t>
            </a:r>
            <a:r>
              <a:rPr lang="en-US" dirty="0"/>
              <a:t> an instance representing a syntax error that occurs while parsing code in </a:t>
            </a:r>
            <a:r>
              <a:rPr lang="en-US" dirty="0" err="1"/>
              <a:t>eval</a:t>
            </a:r>
            <a:r>
              <a:rPr lang="en-US" dirty="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TypeError</a:t>
            </a:r>
            <a:r>
              <a:rPr lang="en-US" dirty="0"/>
              <a:t> </a:t>
            </a:r>
            <a:r>
              <a:rPr lang="en-US" dirty="0" err="1"/>
              <a:t>сreates</a:t>
            </a:r>
            <a:r>
              <a:rPr lang="en-US" dirty="0"/>
              <a:t> an instance representing an error that occurs when a variable or parameter is not of a valid type.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URIError</a:t>
            </a:r>
            <a:r>
              <a:rPr lang="en-US" dirty="0"/>
              <a:t> </a:t>
            </a:r>
            <a:r>
              <a:rPr lang="en-US" dirty="0" err="1"/>
              <a:t>сreates</a:t>
            </a:r>
            <a:r>
              <a:rPr lang="en-US" dirty="0"/>
              <a:t> an instance representing an error that occurs when </a:t>
            </a:r>
            <a:r>
              <a:rPr lang="en-US" dirty="0" err="1"/>
              <a:t>encodeURI</a:t>
            </a:r>
            <a:r>
              <a:rPr lang="en-US" dirty="0"/>
              <a:t>() or </a:t>
            </a:r>
            <a:r>
              <a:rPr lang="en-US" dirty="0" err="1"/>
              <a:t>decodeURI</a:t>
            </a:r>
            <a:r>
              <a:rPr lang="en-US" dirty="0"/>
              <a:t>() are passed invalid parameters.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2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38597"/>
          </a:xfrm>
        </p:spPr>
        <p:txBody>
          <a:bodyPr/>
          <a:lstStyle/>
          <a:p>
            <a:pPr algn="ctr"/>
            <a:r>
              <a:rPr lang="en-US" sz="4800" dirty="0" smtClean="0"/>
              <a:t>Strict mode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uk-UA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Valentyn</a:t>
            </a:r>
            <a:r>
              <a:rPr lang="en-US" dirty="0" smtClean="0"/>
              <a:t> </a:t>
            </a:r>
            <a:r>
              <a:rPr lang="en-US" dirty="0" err="1" smtClean="0"/>
              <a:t>Malenchak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0931" y="1617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1198" y="1316653"/>
            <a:ext cx="107650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JavaScript's strict mode, introduced in ECMAScript 5, is a way to </a:t>
            </a:r>
            <a:r>
              <a:rPr lang="en-US" sz="2400" i="1" dirty="0"/>
              <a:t>opt in</a:t>
            </a:r>
            <a:r>
              <a:rPr lang="en-US" sz="2400" dirty="0"/>
              <a:t> to a restricted variant of JavaScript, thereby implicitly opting-out of "sloppy mode". Strict mode isn't just a subset: it </a:t>
            </a:r>
            <a:r>
              <a:rPr lang="en-US" sz="2400" i="1" dirty="0"/>
              <a:t>intentionally</a:t>
            </a:r>
            <a:r>
              <a:rPr lang="en-US" sz="2400" dirty="0"/>
              <a:t> has different semantics from normal code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Strict mode makes several changes to normal JavaScript semantics: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Eliminates some JavaScript silent errors by changing them to throw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Fixes mistakes that make it difficult for JavaScript engines to perform optimizations: strict mode code can sometimes be made to run faster than identical code that's not strict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Prohibits some syntax likely to be defined in future versions of ECMAScript.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648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41e6018-ac0a-4dfb-8409-db9e0d2550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1109</TotalTime>
  <Words>408</Words>
  <Application>Microsoft Office PowerPoint</Application>
  <PresentationFormat>Широкоэкранный</PresentationFormat>
  <Paragraphs>67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Proxima Nova Black</vt:lpstr>
      <vt:lpstr>Calibri</vt:lpstr>
      <vt:lpstr>Open Sans</vt:lpstr>
      <vt:lpstr>DARK THEME</vt:lpstr>
      <vt:lpstr>LIGHT-THEME</vt:lpstr>
      <vt:lpstr>JavaScript Syntax (part 2)</vt:lpstr>
      <vt:lpstr>Loops: for </vt:lpstr>
      <vt:lpstr>Loops: for .. in and for .. of </vt:lpstr>
      <vt:lpstr>Loops: while and do .. while </vt:lpstr>
      <vt:lpstr>Loops: break and continue </vt:lpstr>
      <vt:lpstr>Errors handling </vt:lpstr>
      <vt:lpstr>Errors handling </vt:lpstr>
      <vt:lpstr>Error types  </vt:lpstr>
      <vt:lpstr>Strict mode </vt:lpstr>
      <vt:lpstr>Strict mode 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Валентин Маленчак</cp:lastModifiedBy>
  <cp:revision>91</cp:revision>
  <dcterms:created xsi:type="dcterms:W3CDTF">2018-12-11T16:43:22Z</dcterms:created>
  <dcterms:modified xsi:type="dcterms:W3CDTF">2019-11-21T11:14:59Z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