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notesMasterIdLst>
    <p:notesMasterId r:id="rId26"/>
  </p:notesMasterIdLst>
  <p:sldIdLst>
    <p:sldId id="257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embeddedFontLst>
    <p:embeddedFont>
      <p:font typeface="Proxima Nova Black" panose="020B0604020202020204" charset="0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Open Sans" panose="020B060402020202020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957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font" Target="fonts/font8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6B4B7-9539-47C3-A760-F8E23313F309}" type="datetimeFigureOut">
              <a:rPr lang="uk-UA" smtClean="0"/>
              <a:t>14.10.2019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A45DC-DE27-4AE1-9772-BC5B35DDEF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275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.palletsprojects.com/en/maste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anic.readthedocs.io/en/latest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anic.readthedocs.io/en/latest/sanic/request_data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anic.readthedocs.io/en/latest/sanic/request_data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anic.readthedocs.io/en/latest/sanic/request_data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https://flask.palletsprojects.com/en/master/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6880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https://sanic.readthedocs.io/en/latest/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3896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612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3959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https://sanic.readthedocs.io/en/latest/sanic/request_data.html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3248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https://sanic.readthedocs.io/en/latest/sanic/request_data.html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7542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https://sanic.readthedocs.io/en/latest/sanic/request_data.html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825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545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2318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1982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045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2800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9254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5022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283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2559"/>
            <a:ext cx="12192000" cy="4072466"/>
          </a:xfrm>
        </p:spPr>
        <p:txBody>
          <a:bodyPr/>
          <a:lstStyle/>
          <a:p>
            <a:pPr algn="ctr"/>
            <a:r>
              <a:rPr lang="en-US" sz="9600" dirty="0" smtClean="0">
                <a:latin typeface="Proxima Nova Black" panose="02000506030000020004" pitchFamily="2" charset="0"/>
              </a:rPr>
              <a:t>FLASK. SANIC</a:t>
            </a:r>
            <a:endParaRPr lang="en-US" sz="9600" dirty="0"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Static files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399" y="1767826"/>
            <a:ext cx="3590925" cy="24199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9098" y="1333500"/>
            <a:ext cx="756285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Create </a:t>
            </a:r>
            <a:r>
              <a:rPr lang="en-US" sz="3200" dirty="0"/>
              <a:t>a folder called static in your package or next to your module and it will be available at /static on the application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 smtClean="0"/>
              <a:t>To </a:t>
            </a:r>
            <a:r>
              <a:rPr lang="en-US" sz="3200" dirty="0"/>
              <a:t>generate URLs for static files, use the special 'static' endpoint name</a:t>
            </a:r>
            <a:r>
              <a:rPr lang="en-US" sz="3200" dirty="0" smtClean="0"/>
              <a:t>:</a:t>
            </a:r>
          </a:p>
          <a:p>
            <a:r>
              <a:rPr lang="en-US" sz="3200" dirty="0" err="1"/>
              <a:t>url_for</a:t>
            </a:r>
            <a:r>
              <a:rPr lang="en-US" sz="3200" dirty="0"/>
              <a:t>('static', filename='</a:t>
            </a:r>
            <a:r>
              <a:rPr lang="en-US" sz="3200" dirty="0" err="1"/>
              <a:t>css</a:t>
            </a:r>
            <a:r>
              <a:rPr lang="en-US" sz="3200" dirty="0"/>
              <a:t>/index.css</a:t>
            </a:r>
            <a:r>
              <a:rPr lang="en-US" sz="3200" dirty="0" smtClean="0"/>
              <a:t>')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97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Rendering Templates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4438118"/>
            <a:ext cx="5600700" cy="11715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425" y="1972333"/>
            <a:ext cx="3752850" cy="20177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400522"/>
            <a:ext cx="5905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render a template you can use the </a:t>
            </a:r>
            <a:r>
              <a:rPr lang="en-US" sz="3200" dirty="0" err="1"/>
              <a:t>render_template</a:t>
            </a:r>
            <a:r>
              <a:rPr lang="en-US" sz="3200" dirty="0"/>
              <a:t>() method. All you have to do is provide the name of the template and the variables you want to pass to the template engine as keyword arguments.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9351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Rendering Templates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408289"/>
            <a:ext cx="4648200" cy="35433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2" y="1849721"/>
            <a:ext cx="4576763" cy="266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Rendering Templates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069" y="1353010"/>
            <a:ext cx="8210955" cy="44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err="1" smtClean="0"/>
              <a:t>Sanic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pic>
        <p:nvPicPr>
          <p:cNvPr id="3074" name="Picture 2" descr="Результат пошуку зображень за запитом &quot;sanic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139" y="1436241"/>
            <a:ext cx="2727208" cy="384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1505182"/>
            <a:ext cx="7572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Sanic</a:t>
            </a:r>
            <a:r>
              <a:rPr lang="en-US" sz="3200" dirty="0"/>
              <a:t> is a Python 3.6+ web </a:t>
            </a:r>
            <a:r>
              <a:rPr lang="en-US" sz="3200" dirty="0" smtClean="0"/>
              <a:t>server</a:t>
            </a:r>
          </a:p>
          <a:p>
            <a:r>
              <a:rPr lang="en-US" sz="3200" dirty="0" smtClean="0"/>
              <a:t>and </a:t>
            </a:r>
            <a:r>
              <a:rPr lang="en-US" sz="3200" dirty="0"/>
              <a:t>web </a:t>
            </a:r>
            <a:r>
              <a:rPr lang="en-US" sz="3200" dirty="0" smtClean="0"/>
              <a:t>framework that’s written</a:t>
            </a:r>
          </a:p>
          <a:p>
            <a:r>
              <a:rPr lang="en-US" sz="3200" dirty="0" smtClean="0"/>
              <a:t>to </a:t>
            </a:r>
            <a:r>
              <a:rPr lang="en-US" sz="3200" dirty="0"/>
              <a:t>go fast. It allows the usage of </a:t>
            </a:r>
            <a:r>
              <a:rPr lang="en-US" sz="3200" dirty="0" smtClean="0"/>
              <a:t>the</a:t>
            </a:r>
          </a:p>
          <a:p>
            <a:r>
              <a:rPr lang="en-US" sz="3200" dirty="0" err="1" smtClean="0"/>
              <a:t>async</a:t>
            </a:r>
            <a:r>
              <a:rPr lang="en-US" sz="3200" dirty="0" smtClean="0"/>
              <a:t>/await </a:t>
            </a:r>
            <a:r>
              <a:rPr lang="en-US" sz="3200" dirty="0"/>
              <a:t>syntax added </a:t>
            </a:r>
            <a:r>
              <a:rPr lang="en-US" sz="3200" dirty="0" smtClean="0"/>
              <a:t>in</a:t>
            </a:r>
          </a:p>
          <a:p>
            <a:r>
              <a:rPr lang="en-US" sz="3200" dirty="0" smtClean="0"/>
              <a:t>Python </a:t>
            </a:r>
            <a:r>
              <a:rPr lang="en-US" sz="3200" dirty="0"/>
              <a:t>3.5, which makes </a:t>
            </a:r>
            <a:r>
              <a:rPr lang="en-US" sz="3200" dirty="0" smtClean="0"/>
              <a:t>your code</a:t>
            </a:r>
          </a:p>
          <a:p>
            <a:r>
              <a:rPr lang="en-US" sz="3200" dirty="0" smtClean="0"/>
              <a:t>non-blocking </a:t>
            </a:r>
            <a:r>
              <a:rPr lang="en-US" sz="3200" dirty="0"/>
              <a:t>and speedy.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8164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Why do we use </a:t>
            </a:r>
            <a:r>
              <a:rPr lang="en-US" sz="4800" dirty="0" err="1" smtClean="0"/>
              <a:t>Sanic</a:t>
            </a:r>
            <a:r>
              <a:rPr lang="uk-UA" sz="4800" dirty="0" smtClean="0"/>
              <a:t>?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505182"/>
            <a:ext cx="10952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easy to learn;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can be a micro framework up to a full monolith (like Flask);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async</a:t>
            </a:r>
            <a:r>
              <a:rPr lang="en-US" sz="3200" dirty="0" smtClean="0"/>
              <a:t> capabilities;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great documentation.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1260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err="1" smtClean="0"/>
              <a:t>Sanic</a:t>
            </a:r>
            <a:r>
              <a:rPr lang="en-US" sz="4800" dirty="0" smtClean="0"/>
              <a:t> first app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51" y="1374111"/>
            <a:ext cx="5459368" cy="234999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710" y="3908799"/>
            <a:ext cx="6572250" cy="5048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8710" y="4598321"/>
            <a:ext cx="65913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Request Data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388617"/>
            <a:ext cx="3390900" cy="31051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81" y="1388617"/>
            <a:ext cx="6124575" cy="18954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293" y="3633961"/>
            <a:ext cx="5238750" cy="8286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2543" y="4812505"/>
            <a:ext cx="5048250" cy="762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622005"/>
            <a:ext cx="45910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Response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6785"/>
            <a:ext cx="2847975" cy="107632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151" y="4379298"/>
            <a:ext cx="3171825" cy="98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751" y="2893753"/>
            <a:ext cx="3390900" cy="103822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7751" y="4350723"/>
            <a:ext cx="3533775" cy="10096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5339" y="1436785"/>
            <a:ext cx="2457450" cy="10096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2464" y="2588954"/>
            <a:ext cx="27432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Routing and HTTP request types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1390823"/>
            <a:ext cx="3002540" cy="450801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608" y="1390823"/>
            <a:ext cx="4657725" cy="14573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608" y="2924348"/>
            <a:ext cx="4619625" cy="13049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0607" y="4335820"/>
            <a:ext cx="46196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Flask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768927" y="1238597"/>
            <a:ext cx="6621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Flask is a Python </a:t>
            </a:r>
            <a:r>
              <a:rPr lang="en-US" sz="3200" dirty="0" err="1" smtClean="0"/>
              <a:t>MicroFramework</a:t>
            </a:r>
            <a:r>
              <a:rPr lang="en-US" sz="3200" dirty="0" smtClean="0"/>
              <a:t> for the web.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Micro means simple core, but highly extensible.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Used to create websites and API’s.</a:t>
            </a:r>
            <a:endParaRPr lang="uk-UA" sz="3200" dirty="0"/>
          </a:p>
        </p:txBody>
      </p:sp>
      <p:pic>
        <p:nvPicPr>
          <p:cNvPr id="1030" name="Picture 6" descr="https://qph.fs.quoracdn.net/main-qimg-e21c3e70ccc4e8f650625de11c286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094" y="1351063"/>
            <a:ext cx="4042353" cy="214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qph.fs.quoracdn.net/main-qimg-68f884ad44e608977d53580d73be4503-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421" y="3613220"/>
            <a:ext cx="2961698" cy="222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3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85552"/>
            <a:ext cx="10820400" cy="4800601"/>
          </a:xfrm>
        </p:spPr>
        <p:txBody>
          <a:bodyPr/>
          <a:lstStyle/>
          <a:p>
            <a:pPr algn="ctr"/>
            <a:r>
              <a:rPr lang="en-US" sz="9600" dirty="0" smtClean="0"/>
              <a:t>Thank you for attention!</a:t>
            </a:r>
            <a:endParaRPr lang="uk-UA" sz="96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|</a:t>
            </a:r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85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Why do we use Flask</a:t>
            </a:r>
            <a:r>
              <a:rPr lang="uk-UA" sz="4800" dirty="0" smtClean="0"/>
              <a:t>?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314653"/>
            <a:ext cx="1082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is easy to get started;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awesome documentation;</a:t>
            </a:r>
            <a:endParaRPr lang="uk-UA" sz="32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import only you need;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doesn’t force you into any </a:t>
            </a:r>
            <a:r>
              <a:rPr lang="en-US" sz="3200" dirty="0" smtClean="0"/>
              <a:t>structure;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least amount of coding as compared to other </a:t>
            </a:r>
            <a:r>
              <a:rPr lang="en-US" sz="3200" dirty="0" smtClean="0"/>
              <a:t>frameworks.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8515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Flask first app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719609"/>
            <a:ext cx="3352800" cy="3124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12" y="2133947"/>
            <a:ext cx="72104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Flask first app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58" y="1309382"/>
            <a:ext cx="8122392" cy="439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9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Debug mode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783" y="1814180"/>
            <a:ext cx="6007259" cy="32539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312" y="1640921"/>
            <a:ext cx="33623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7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Routing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787" y="2038349"/>
            <a:ext cx="5609531" cy="237172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" y="1666874"/>
            <a:ext cx="5599464" cy="32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1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URL Building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37" y="2443162"/>
            <a:ext cx="5172075" cy="15430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1495425"/>
            <a:ext cx="5867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1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HTTP </a:t>
            </a:r>
            <a:r>
              <a:rPr lang="en-US" sz="4800" dirty="0"/>
              <a:t>m</a:t>
            </a:r>
            <a:r>
              <a:rPr lang="en-US" sz="4800" dirty="0" smtClean="0"/>
              <a:t>ethods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pic>
        <p:nvPicPr>
          <p:cNvPr id="1028" name="Picture 4" descr="Результат пошуку зображень за запитом &quot;HTTP methods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757" y="3209805"/>
            <a:ext cx="4423641" cy="248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10436" y="1547812"/>
            <a:ext cx="540939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altLang="uk-UA" sz="3200" dirty="0" err="1" smtClean="0"/>
              <a:t>By</a:t>
            </a:r>
            <a:r>
              <a:rPr lang="uk-UA" altLang="uk-UA" sz="3200" dirty="0" smtClean="0"/>
              <a:t> </a:t>
            </a:r>
            <a:r>
              <a:rPr lang="uk-UA" altLang="uk-UA" sz="3200" dirty="0" err="1" smtClean="0"/>
              <a:t>default</a:t>
            </a:r>
            <a:r>
              <a:rPr lang="uk-UA" altLang="uk-UA" sz="3200" dirty="0" smtClean="0"/>
              <a:t>, a </a:t>
            </a:r>
            <a:r>
              <a:rPr lang="uk-UA" altLang="uk-UA" sz="3200" dirty="0" err="1" smtClean="0"/>
              <a:t>route</a:t>
            </a:r>
            <a:r>
              <a:rPr lang="uk-UA" altLang="uk-UA" sz="3200" dirty="0" smtClean="0"/>
              <a:t> </a:t>
            </a:r>
            <a:r>
              <a:rPr lang="uk-UA" altLang="uk-UA" sz="3200" dirty="0" err="1" smtClean="0"/>
              <a:t>only</a:t>
            </a:r>
            <a:r>
              <a:rPr lang="uk-UA" altLang="uk-UA" sz="3200" dirty="0" smtClean="0"/>
              <a:t> </a:t>
            </a:r>
            <a:r>
              <a:rPr lang="uk-UA" altLang="uk-UA" sz="3200" dirty="0" err="1" smtClean="0"/>
              <a:t>answers</a:t>
            </a:r>
            <a:r>
              <a:rPr lang="uk-UA" altLang="uk-UA" sz="3200" dirty="0" smtClean="0"/>
              <a:t> </a:t>
            </a:r>
            <a:r>
              <a:rPr lang="uk-UA" altLang="uk-UA" sz="3200" dirty="0" err="1" smtClean="0"/>
              <a:t>to</a:t>
            </a:r>
            <a:r>
              <a:rPr lang="uk-UA" altLang="uk-UA" sz="3200" dirty="0" smtClean="0"/>
              <a:t> GET </a:t>
            </a:r>
            <a:r>
              <a:rPr lang="uk-UA" altLang="uk-UA" sz="3200" dirty="0" err="1" smtClean="0"/>
              <a:t>requests</a:t>
            </a:r>
            <a:r>
              <a:rPr lang="uk-UA" altLang="uk-UA" dirty="0" smtClean="0"/>
              <a:t>.</a:t>
            </a:r>
            <a:endParaRPr lang="en-US" altLang="uk-UA" dirty="0" smtClean="0"/>
          </a:p>
          <a:p>
            <a:endParaRPr lang="en-US" altLang="uk-UA" dirty="0" smtClean="0"/>
          </a:p>
          <a:p>
            <a:r>
              <a:rPr lang="en-US" altLang="uk-UA" sz="3200" dirty="0" smtClean="0"/>
              <a:t>You </a:t>
            </a:r>
            <a:r>
              <a:rPr lang="en-US" altLang="uk-UA" sz="3200" dirty="0"/>
              <a:t>can use the methods argument of the route() decorator to handle different HTTP methods.</a:t>
            </a:r>
            <a:endParaRPr lang="uk-UA" altLang="uk-UA" sz="3200" dirty="0"/>
          </a:p>
          <a:p>
            <a:endParaRPr lang="uk-UA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1238597"/>
            <a:ext cx="4406998" cy="185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84253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623</TotalTime>
  <Words>341</Words>
  <Application>Microsoft Office PowerPoint</Application>
  <PresentationFormat>Широкоэкранный</PresentationFormat>
  <Paragraphs>86</Paragraphs>
  <Slides>20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Proxima Nova Black</vt:lpstr>
      <vt:lpstr>Arial</vt:lpstr>
      <vt:lpstr>Calibri</vt:lpstr>
      <vt:lpstr>Open Sans</vt:lpstr>
      <vt:lpstr>DARK THEME</vt:lpstr>
      <vt:lpstr>LIGHT-THEME</vt:lpstr>
      <vt:lpstr>FLASK. SANIC</vt:lpstr>
      <vt:lpstr>Flask </vt:lpstr>
      <vt:lpstr>Why do we use Flask? </vt:lpstr>
      <vt:lpstr>Flask first app </vt:lpstr>
      <vt:lpstr>Flask first app </vt:lpstr>
      <vt:lpstr>Debug mode </vt:lpstr>
      <vt:lpstr>Routing </vt:lpstr>
      <vt:lpstr>URL Building </vt:lpstr>
      <vt:lpstr>HTTP methods </vt:lpstr>
      <vt:lpstr>Static files </vt:lpstr>
      <vt:lpstr>Rendering Templates </vt:lpstr>
      <vt:lpstr>Rendering Templates </vt:lpstr>
      <vt:lpstr>Rendering Templates </vt:lpstr>
      <vt:lpstr>Sanic </vt:lpstr>
      <vt:lpstr>Why do we use Sanic? </vt:lpstr>
      <vt:lpstr>Sanic first app </vt:lpstr>
      <vt:lpstr>Request Data </vt:lpstr>
      <vt:lpstr>Response </vt:lpstr>
      <vt:lpstr>Routing and HTTP request types </vt:lpstr>
      <vt:lpstr>Thank you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Intel-i7</cp:lastModifiedBy>
  <cp:revision>39</cp:revision>
  <dcterms:created xsi:type="dcterms:W3CDTF">2018-12-11T16:43:22Z</dcterms:created>
  <dcterms:modified xsi:type="dcterms:W3CDTF">2019-10-14T08:59:46Z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