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C86A65-BA5C-4A01-868A-24F774E029AD}" v="169" dt="2023-01-23T13:03:04.544"/>
    <p1510:client id="{BEBE7466-1E0C-40FA-B324-17E9A67A81B5}" v="320" dt="2023-01-23T14:35:31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>
                <a:cs typeface="Calibri Light"/>
              </a:rPr>
              <a:t>Plants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vs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Zombies</a:t>
            </a:r>
            <a:endParaRPr lang="ru-RU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Сладковский Николай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93DDA-C7C0-83A2-1B49-FCE99DF8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Идея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968961-D94E-DA43-9C52-0F3E4E747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Мой проект это всем известная игра растения против зомби. Но с одной особенностью, после того как зомби доходит до конца то начинается</a:t>
            </a:r>
            <a:r>
              <a:rPr lang="ru-RU">
                <a:cs typeface="Calibri"/>
              </a:rPr>
              <a:t> второй этап.</a:t>
            </a:r>
            <a:endParaRPr lang="ru-RU" dirty="0" err="1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1A73E1F3-A137-011E-1661-E063EDF53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96" y="2913564"/>
            <a:ext cx="6513615" cy="3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2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1F087-9D69-6C30-2899-68150D34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управление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FDCC71-BD71-E2E5-260B-390D572AF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На первом этапе игры управление осуществляется кнопками 1, 2, 3 выбор типа растения которое ты хочешь посадить. А на втором этапе кнопками w, s. W-двигаться вверх а s - вниз.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938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29C7F2-97EB-3EA1-1418-45F1A444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Что использовалось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D592-25F1-B550-F3EE-2EA406D89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Для создания этого проекта я использовал библиотеку </a:t>
            </a:r>
            <a:r>
              <a:rPr lang="ru-RU" dirty="0" err="1">
                <a:cs typeface="Calibri"/>
              </a:rPr>
              <a:t>pygame</a:t>
            </a:r>
            <a:r>
              <a:rPr lang="ru-RU" dirty="0">
                <a:cs typeface="Calibri"/>
              </a:rPr>
              <a:t> и </a:t>
            </a:r>
            <a:r>
              <a:rPr lang="ru-RU" dirty="0" err="1">
                <a:cs typeface="Calibri"/>
              </a:rPr>
              <a:t>random</a:t>
            </a:r>
            <a:r>
              <a:rPr lang="ru-RU" dirty="0">
                <a:cs typeface="Calibri"/>
              </a:rPr>
              <a:t>. В моей игре основные классы это </a:t>
            </a:r>
            <a:r>
              <a:rPr lang="ru-RU" dirty="0" err="1">
                <a:latin typeface="Consolas"/>
                <a:cs typeface="Calibri"/>
              </a:rPr>
              <a:t>Zombi</a:t>
            </a:r>
            <a:r>
              <a:rPr lang="ru-RU" dirty="0">
                <a:latin typeface="Consolas"/>
                <a:cs typeface="Calibri"/>
              </a:rPr>
              <a:t> и </a:t>
            </a:r>
            <a:r>
              <a:rPr lang="ru-RU" dirty="0" err="1">
                <a:latin typeface="Consolas"/>
                <a:cs typeface="Calibri"/>
              </a:rPr>
              <a:t>Plant</a:t>
            </a:r>
            <a:r>
              <a:rPr lang="ru-RU" dirty="0">
                <a:latin typeface="Consolas"/>
                <a:cs typeface="Calibri"/>
              </a:rPr>
              <a:t>(ну как в принципе можно понять по названию игры)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65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4BFE48C-728F-F679-2AE8-58CAFCD62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6600" dirty="0">
                <a:cs typeface="Calibri"/>
              </a:rPr>
              <a:t>Спасибо за внимание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15497876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Plants vs Zombies</vt:lpstr>
      <vt:lpstr>Идея</vt:lpstr>
      <vt:lpstr>управление</vt:lpstr>
      <vt:lpstr>Что использовалось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98</cp:revision>
  <dcterms:created xsi:type="dcterms:W3CDTF">2023-01-23T12:49:58Z</dcterms:created>
  <dcterms:modified xsi:type="dcterms:W3CDTF">2023-01-23T14:35:41Z</dcterms:modified>
</cp:coreProperties>
</file>