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E424-8601-4CC5-B102-CA8B43650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2C284-65A7-4344-84A1-899EF085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9DC9-B4F5-4939-8E22-0F32EC99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9FE1-BA20-4A37-B629-34B7CFA3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DDE7-5368-43BA-8175-2E881031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3D55-9D5F-4F36-8899-A210BFDD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4BEB-28CA-41F1-BD52-D84B91C92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50A2-83E7-4D0E-8262-536CB74E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5441-E9CF-4F6B-BCF5-32A38674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77AE-7598-499C-BDB2-31A882D3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0B296-150F-458B-B02C-F012A256F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630B5-FF73-487F-8745-CCD19AEFD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25D0-4183-4D79-8772-E9D6F73C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4DE0-BC4C-4939-9F32-AB18CC93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858C-59BE-4D3C-933E-55DD7373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1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B79B-D6F7-4721-9E1C-72C07F11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D6B0-E0CF-417C-B816-7668BFA9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DD2F7-0AAD-4EB8-B50F-814FE522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F581-1310-4FCB-A265-FBA2C34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EA20-6686-47CF-B03A-8288CB53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6D58-F68B-4E8E-AC44-E5D96BF9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9F5A-0B9D-48EE-B251-88F1BCCB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E9FB-62DC-4C48-9A5D-4218B0C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59C2-D9EE-4CF5-AACF-204E393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D481-3A7C-4AE1-BEEF-3EEE9C3E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F3A3-4F4D-4AFA-918D-C75833C9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6C97-D6DC-4E1B-BF30-C3E30809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C2DC5-465F-41E9-AF33-E718EECC9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2CF8-F266-4346-97DB-8AA09F25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2068D-5E21-41BF-A274-B3D60F3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DED65-57AF-4B90-815D-2EB38AA5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AD21-2E8F-46B4-8593-9579E91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EBCC-5295-4694-AFCB-DD017347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D033-29BA-4693-8409-CDDC897A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524C7-FD95-46C5-9832-68E48FA14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C23C1-E142-424E-BE6E-FDA3C32CD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D4B26-3B49-4E06-A659-02CB5499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39CBA-E4FB-4C98-8C6D-6CC496F0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599B7-8C2C-4C82-A25F-E019F527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FA11-0972-459C-B903-25969C50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93D95-7DE3-44F9-9605-28BDE351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4F6D-68D8-4CDC-97C5-645C26A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5E496-FC6B-476F-809B-165544D0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4CE4C-20EE-4A32-89A7-8EA53AA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1B3B4-063B-426C-B449-D677E50B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0CF57-28D2-4EC8-A756-C283C681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F6FA-F808-440F-8F10-7B232194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C920-9860-4532-88BD-C8178D94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66E2-92CA-47E3-ACD6-4EB0422B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C896-3B49-4E56-B2FB-5E768D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F3A1-B3AE-4313-B7CE-03D906C8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BB28-DD69-4B16-A162-366C5168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FA53-C778-46B2-BC18-0F27B72B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9BBC5-F0A9-4DAA-A9D9-E011E4E2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1AE3D-58FA-47B3-BA47-CE2BE308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18D8-8A3E-45C4-96BB-6765B3C2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57210-FBAD-4C6F-ABDF-4C58BD75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15E9-C514-4307-A897-A25B383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441CD-ABD0-46E3-8C11-19766FC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E1E0E-B732-496A-866C-57607E28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0E9A-3788-475C-A851-31B7DA0BA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8A51-D762-43DE-BE8E-A8716F215A1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33B6-EDA9-4E2D-8662-3A0F2E3D3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FA34-5EA9-401D-9C7C-C2E478D8A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E996-250D-404A-82BD-E6C30F355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F1568F-C2FF-463D-AC2C-B59D31058D9B}"/>
              </a:ext>
            </a:extLst>
          </p:cNvPr>
          <p:cNvSpPr/>
          <p:nvPr/>
        </p:nvSpPr>
        <p:spPr>
          <a:xfrm>
            <a:off x="920262" y="3487615"/>
            <a:ext cx="2180492" cy="9319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Name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0D8EDD-D58E-4FB8-9BAB-0C32DD6FB658}"/>
              </a:ext>
            </a:extLst>
          </p:cNvPr>
          <p:cNvCxnSpPr>
            <a:stCxn id="5" idx="3"/>
          </p:cNvCxnSpPr>
          <p:nvPr/>
        </p:nvCxnSpPr>
        <p:spPr>
          <a:xfrm flipV="1">
            <a:off x="3100754" y="3950677"/>
            <a:ext cx="1178169" cy="29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87548-3789-4B1B-8E79-5BEFBFC07131}"/>
              </a:ext>
            </a:extLst>
          </p:cNvPr>
          <p:cNvSpPr/>
          <p:nvPr/>
        </p:nvSpPr>
        <p:spPr>
          <a:xfrm>
            <a:off x="4284784" y="3499331"/>
            <a:ext cx="2180492" cy="931985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Button Click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27167-3D73-4EBE-AA26-1058AFC5E48E}"/>
              </a:ext>
            </a:extLst>
          </p:cNvPr>
          <p:cNvCxnSpPr>
            <a:cxnSpLocks/>
          </p:cNvCxnSpPr>
          <p:nvPr/>
        </p:nvCxnSpPr>
        <p:spPr>
          <a:xfrm flipV="1">
            <a:off x="6447696" y="3950668"/>
            <a:ext cx="1178169" cy="2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F60DA7-BECB-44D5-9ECB-4DC2FEAA094D}"/>
              </a:ext>
            </a:extLst>
          </p:cNvPr>
          <p:cNvSpPr/>
          <p:nvPr/>
        </p:nvSpPr>
        <p:spPr>
          <a:xfrm>
            <a:off x="7631726" y="3499322"/>
            <a:ext cx="2180492" cy="931985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Say Hi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630003-4FD1-4942-91E7-8F0EB03ADB59}"/>
              </a:ext>
            </a:extLst>
          </p:cNvPr>
          <p:cNvSpPr/>
          <p:nvPr/>
        </p:nvSpPr>
        <p:spPr>
          <a:xfrm>
            <a:off x="7643446" y="2098412"/>
            <a:ext cx="2180492" cy="931985"/>
          </a:xfrm>
          <a:prstGeom prst="round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Troubleshooting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8F695-64EA-4B3A-931C-84E74EC2E4E4}"/>
              </a:ext>
            </a:extLst>
          </p:cNvPr>
          <p:cNvCxnSpPr/>
          <p:nvPr/>
        </p:nvCxnSpPr>
        <p:spPr>
          <a:xfrm flipV="1">
            <a:off x="6453552" y="2561489"/>
            <a:ext cx="1178169" cy="29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4B6D18-8BD9-40BB-888C-5036750D56B6}"/>
              </a:ext>
            </a:extLst>
          </p:cNvPr>
          <p:cNvSpPr/>
          <p:nvPr/>
        </p:nvSpPr>
        <p:spPr>
          <a:xfrm>
            <a:off x="4273073" y="2104262"/>
            <a:ext cx="2180492" cy="931985"/>
          </a:xfrm>
          <a:prstGeom prst="round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Still Broken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EBE43F-04D5-4E95-AA1E-6AB52049A92A}"/>
              </a:ext>
            </a:extLst>
          </p:cNvPr>
          <p:cNvCxnSpPr/>
          <p:nvPr/>
        </p:nvCxnSpPr>
        <p:spPr>
          <a:xfrm flipV="1">
            <a:off x="3089038" y="2561487"/>
            <a:ext cx="1178169" cy="29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1F7580-DF87-404A-90C3-3E2286E9FFEB}"/>
              </a:ext>
            </a:extLst>
          </p:cNvPr>
          <p:cNvSpPr/>
          <p:nvPr/>
        </p:nvSpPr>
        <p:spPr>
          <a:xfrm>
            <a:off x="908565" y="2104255"/>
            <a:ext cx="2180492" cy="9319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dk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Narrowed Down to This</a:t>
            </a:r>
          </a:p>
        </p:txBody>
      </p:sp>
    </p:spTree>
    <p:extLst>
      <p:ext uri="{BB962C8B-B14F-4D97-AF65-F5344CB8AC3E}">
        <p14:creationId xmlns:p14="http://schemas.microsoft.com/office/powerpoint/2010/main" val="410329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BCC1A-C568-4D24-9CCC-5A44651751EF}"/>
              </a:ext>
            </a:extLst>
          </p:cNvPr>
          <p:cNvSpPr/>
          <p:nvPr/>
        </p:nvSpPr>
        <p:spPr>
          <a:xfrm>
            <a:off x="401515" y="644754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Job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2E045-9B8D-43D7-86AE-9B39554DD665}"/>
              </a:ext>
            </a:extLst>
          </p:cNvPr>
          <p:cNvSpPr/>
          <p:nvPr/>
        </p:nvSpPr>
        <p:spPr>
          <a:xfrm>
            <a:off x="2790092" y="644755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Money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C68ACD-82CB-444E-886C-8E83CAB09EC9}"/>
              </a:ext>
            </a:extLst>
          </p:cNvPr>
          <p:cNvSpPr/>
          <p:nvPr/>
        </p:nvSpPr>
        <p:spPr>
          <a:xfrm>
            <a:off x="5178669" y="644755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Money in Bank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77F16-5478-4B1F-9128-293B23A680FB}"/>
              </a:ext>
            </a:extLst>
          </p:cNvPr>
          <p:cNvSpPr/>
          <p:nvPr/>
        </p:nvSpPr>
        <p:spPr>
          <a:xfrm>
            <a:off x="7567246" y="644754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Spend Money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D5725B-42B0-4619-9A55-23EE9BCF5F05}"/>
              </a:ext>
            </a:extLst>
          </p:cNvPr>
          <p:cNvSpPr/>
          <p:nvPr/>
        </p:nvSpPr>
        <p:spPr>
          <a:xfrm>
            <a:off x="9955823" y="644753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Places, Do Things, Eat, Live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DB7700-D3B5-4406-8A5D-83C2C13A0EA0}"/>
              </a:ext>
            </a:extLst>
          </p:cNvPr>
          <p:cNvSpPr/>
          <p:nvPr/>
        </p:nvSpPr>
        <p:spPr>
          <a:xfrm>
            <a:off x="413232" y="2872153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Job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68C9C8-34C8-4212-BED2-386B76450999}"/>
              </a:ext>
            </a:extLst>
          </p:cNvPr>
          <p:cNvSpPr/>
          <p:nvPr/>
        </p:nvSpPr>
        <p:spPr>
          <a:xfrm>
            <a:off x="2801809" y="2872154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Money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DFA35-3618-426A-81D5-463D3D3B743B}"/>
              </a:ext>
            </a:extLst>
          </p:cNvPr>
          <p:cNvSpPr/>
          <p:nvPr/>
        </p:nvSpPr>
        <p:spPr>
          <a:xfrm>
            <a:off x="5190386" y="2872154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Money in Bank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A68D6D-92EB-43AE-A635-81C6A7AD9728}"/>
              </a:ext>
            </a:extLst>
          </p:cNvPr>
          <p:cNvSpPr/>
          <p:nvPr/>
        </p:nvSpPr>
        <p:spPr>
          <a:xfrm>
            <a:off x="7578963" y="2872153"/>
            <a:ext cx="1834662" cy="808893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Spend Money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0203AB-8F58-413D-9A8C-628DAF4399CA}"/>
              </a:ext>
            </a:extLst>
          </p:cNvPr>
          <p:cNvSpPr/>
          <p:nvPr/>
        </p:nvSpPr>
        <p:spPr>
          <a:xfrm>
            <a:off x="9967540" y="2872152"/>
            <a:ext cx="1834662" cy="80889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Places, Do Things, Eat, Live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4344A9-4899-4C39-8FDD-634067485978}"/>
              </a:ext>
            </a:extLst>
          </p:cNvPr>
          <p:cNvSpPr/>
          <p:nvPr/>
        </p:nvSpPr>
        <p:spPr>
          <a:xfrm>
            <a:off x="407374" y="5134725"/>
            <a:ext cx="1834662" cy="808893"/>
          </a:xfrm>
          <a:prstGeom prst="roundRect">
            <a:avLst/>
          </a:prstGeom>
          <a:gradFill flip="none" rotWithShape="1">
            <a:gsLst>
              <a:gs pos="37500">
                <a:srgbClr val="B1E7BC"/>
              </a:gs>
              <a:gs pos="25000">
                <a:srgbClr val="A6E4B3"/>
              </a:gs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Job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EAC9B8-56DC-48A5-8857-83D194384EA6}"/>
              </a:ext>
            </a:extLst>
          </p:cNvPr>
          <p:cNvSpPr/>
          <p:nvPr/>
        </p:nvSpPr>
        <p:spPr>
          <a:xfrm>
            <a:off x="2795951" y="5134726"/>
            <a:ext cx="1834662" cy="808893"/>
          </a:xfrm>
          <a:prstGeom prst="roundRect">
            <a:avLst/>
          </a:prstGeom>
          <a:gradFill flip="none" rotWithShape="1">
            <a:gsLst>
              <a:gs pos="37500">
                <a:srgbClr val="B1E7BC"/>
              </a:gs>
              <a:gs pos="25000">
                <a:srgbClr val="A6E4B3"/>
              </a:gs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Money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F248F5-F352-436D-ACBB-1EAD80B7E1D0}"/>
              </a:ext>
            </a:extLst>
          </p:cNvPr>
          <p:cNvSpPr/>
          <p:nvPr/>
        </p:nvSpPr>
        <p:spPr>
          <a:xfrm>
            <a:off x="5184528" y="5134726"/>
            <a:ext cx="1834662" cy="8088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Money in Bank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193C95-6B4F-4E31-BDB2-3FF097B9498E}"/>
              </a:ext>
            </a:extLst>
          </p:cNvPr>
          <p:cNvSpPr/>
          <p:nvPr/>
        </p:nvSpPr>
        <p:spPr>
          <a:xfrm>
            <a:off x="7573105" y="5134725"/>
            <a:ext cx="1834662" cy="808893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Spend Money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4D809E-DD32-4E94-A97D-AF518D599E3D}"/>
              </a:ext>
            </a:extLst>
          </p:cNvPr>
          <p:cNvSpPr/>
          <p:nvPr/>
        </p:nvSpPr>
        <p:spPr>
          <a:xfrm>
            <a:off x="9961682" y="5134724"/>
            <a:ext cx="1834662" cy="80889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Places, Do Things, Eat, Live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E100F-E4EC-49D4-BAFB-AE20E871C3B8}"/>
              </a:ext>
            </a:extLst>
          </p:cNvPr>
          <p:cNvSpPr txBox="1"/>
          <p:nvPr/>
        </p:nvSpPr>
        <p:spPr>
          <a:xfrm>
            <a:off x="401515" y="128954"/>
            <a:ext cx="3467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Normal Roadmap Operation </a:t>
            </a:r>
            <a:r>
              <a:rPr lang="en-US" sz="1000" dirty="0"/>
              <a:t>(Left to Right)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B4BC4-58DD-4F91-A014-341AE37A2C7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36177" y="1049201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6F22A6-63F9-461C-8CFA-ACF68F6FA390}"/>
              </a:ext>
            </a:extLst>
          </p:cNvPr>
          <p:cNvCxnSpPr/>
          <p:nvPr/>
        </p:nvCxnSpPr>
        <p:spPr>
          <a:xfrm>
            <a:off x="4624754" y="1049198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EAD59-6A81-42F5-9EFD-3758F963AF7B}"/>
              </a:ext>
            </a:extLst>
          </p:cNvPr>
          <p:cNvCxnSpPr/>
          <p:nvPr/>
        </p:nvCxnSpPr>
        <p:spPr>
          <a:xfrm>
            <a:off x="7013331" y="1049197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EC96B6-445B-43B7-9534-921C9D766747}"/>
              </a:ext>
            </a:extLst>
          </p:cNvPr>
          <p:cNvCxnSpPr/>
          <p:nvPr/>
        </p:nvCxnSpPr>
        <p:spPr>
          <a:xfrm>
            <a:off x="9401908" y="1049197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33F779-74FE-448E-8BC5-2FA00AF05BA9}"/>
              </a:ext>
            </a:extLst>
          </p:cNvPr>
          <p:cNvCxnSpPr/>
          <p:nvPr/>
        </p:nvCxnSpPr>
        <p:spPr>
          <a:xfrm>
            <a:off x="2253761" y="3282440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6368F-E7C5-46E7-957D-7BA5D3101383}"/>
              </a:ext>
            </a:extLst>
          </p:cNvPr>
          <p:cNvCxnSpPr/>
          <p:nvPr/>
        </p:nvCxnSpPr>
        <p:spPr>
          <a:xfrm>
            <a:off x="4642338" y="3282437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C72BC-2B7A-49A6-A2C0-5DA60E572065}"/>
              </a:ext>
            </a:extLst>
          </p:cNvPr>
          <p:cNvCxnSpPr/>
          <p:nvPr/>
        </p:nvCxnSpPr>
        <p:spPr>
          <a:xfrm>
            <a:off x="7030915" y="3282436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6DEF51-105B-4A8E-BF4B-75437BD96F77}"/>
              </a:ext>
            </a:extLst>
          </p:cNvPr>
          <p:cNvCxnSpPr/>
          <p:nvPr/>
        </p:nvCxnSpPr>
        <p:spPr>
          <a:xfrm>
            <a:off x="9419492" y="3282436"/>
            <a:ext cx="553915" cy="1"/>
          </a:xfrm>
          <a:prstGeom prst="straightConnector1">
            <a:avLst/>
          </a:prstGeom>
          <a:ln w="12700" cap="rnd" cmpd="dbl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0A356B-CD5E-4C77-B8F4-F6A8872445A0}"/>
              </a:ext>
            </a:extLst>
          </p:cNvPr>
          <p:cNvCxnSpPr/>
          <p:nvPr/>
        </p:nvCxnSpPr>
        <p:spPr>
          <a:xfrm>
            <a:off x="2242027" y="5556738"/>
            <a:ext cx="553915" cy="1"/>
          </a:xfrm>
          <a:prstGeom prst="straightConnector1">
            <a:avLst/>
          </a:prstGeom>
          <a:ln w="12700" cap="rnd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B9C67C-4585-48CB-919D-2FE263AADEFF}"/>
              </a:ext>
            </a:extLst>
          </p:cNvPr>
          <p:cNvCxnSpPr/>
          <p:nvPr/>
        </p:nvCxnSpPr>
        <p:spPr>
          <a:xfrm>
            <a:off x="4630604" y="5556735"/>
            <a:ext cx="553915" cy="1"/>
          </a:xfrm>
          <a:prstGeom prst="straightConnector1">
            <a:avLst/>
          </a:prstGeom>
          <a:ln w="12700" cap="rnd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853095-7DE3-4103-86ED-8CB120510724}"/>
              </a:ext>
            </a:extLst>
          </p:cNvPr>
          <p:cNvCxnSpPr/>
          <p:nvPr/>
        </p:nvCxnSpPr>
        <p:spPr>
          <a:xfrm>
            <a:off x="7019181" y="5556734"/>
            <a:ext cx="553915" cy="1"/>
          </a:xfrm>
          <a:prstGeom prst="straightConnector1">
            <a:avLst/>
          </a:prstGeom>
          <a:ln w="12700" cap="rnd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5E95AF-B820-4416-8D3E-90E5534BF8F8}"/>
              </a:ext>
            </a:extLst>
          </p:cNvPr>
          <p:cNvCxnSpPr/>
          <p:nvPr/>
        </p:nvCxnSpPr>
        <p:spPr>
          <a:xfrm>
            <a:off x="9407758" y="5556734"/>
            <a:ext cx="553915" cy="1"/>
          </a:xfrm>
          <a:prstGeom prst="straightConnector1">
            <a:avLst/>
          </a:prstGeom>
          <a:ln w="12700" cap="rnd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4775F3-4F20-4196-B392-75C4EA46CD49}"/>
              </a:ext>
            </a:extLst>
          </p:cNvPr>
          <p:cNvSpPr txBox="1"/>
          <p:nvPr/>
        </p:nvSpPr>
        <p:spPr>
          <a:xfrm>
            <a:off x="413232" y="2289601"/>
            <a:ext cx="42115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Occasional Roadmap Process Failure </a:t>
            </a:r>
            <a:r>
              <a:rPr lang="en-US" sz="1000" dirty="0"/>
              <a:t>(Left to Right)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78D02-5256-4FCF-96DD-FDD693D37A75}"/>
              </a:ext>
            </a:extLst>
          </p:cNvPr>
          <p:cNvSpPr txBox="1"/>
          <p:nvPr/>
        </p:nvSpPr>
        <p:spPr>
          <a:xfrm>
            <a:off x="413232" y="4646719"/>
            <a:ext cx="42115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Diagnostic Roadmap </a:t>
            </a:r>
            <a:r>
              <a:rPr lang="en-US" sz="1000" dirty="0"/>
              <a:t>(Right to Left)</a:t>
            </a:r>
          </a:p>
        </p:txBody>
      </p:sp>
    </p:spTree>
    <p:extLst>
      <p:ext uri="{BB962C8B-B14F-4D97-AF65-F5344CB8AC3E}">
        <p14:creationId xmlns:p14="http://schemas.microsoft.com/office/powerpoint/2010/main" val="121850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99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koop</dc:creator>
  <cp:lastModifiedBy>koop</cp:lastModifiedBy>
  <cp:revision>18</cp:revision>
  <dcterms:created xsi:type="dcterms:W3CDTF">2018-03-21T04:34:29Z</dcterms:created>
  <dcterms:modified xsi:type="dcterms:W3CDTF">2018-03-22T23:09:21Z</dcterms:modified>
</cp:coreProperties>
</file>