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8C82-ED06-4EA1-9546-2E0B073CE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39A1A-64E3-4C66-9D4B-5EC970AD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3D0D-DFBD-45A3-B2BE-30712F3E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B347-3805-4247-A36D-F4E9A3ECE0C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ACDE-5445-46C6-873A-EA8BF692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689D3-518F-4B3C-BBFA-CA0BEEFF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97D5-A8B8-4C55-8F20-A26F4F88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7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A86-E0BC-45A6-887F-39A21164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144C7-A29C-4224-82B7-D8A8D61CA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4A9A-F356-4FB3-B11F-A5DDC24C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B347-3805-4247-A36D-F4E9A3ECE0C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9287-1443-45CA-AE59-F8FEF152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8FCC-3C0C-4528-8842-BB9646BB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97D5-A8B8-4C55-8F20-A26F4F88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9C276-5F48-4FBC-AFFB-5283416E0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34CD4-9FDF-4FE0-BA01-921D3FBF6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52CE1-BABC-466F-97A6-5341820A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B347-3805-4247-A36D-F4E9A3ECE0C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9229A-43EE-405B-9DCB-898ADB2B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EBDB1-FB79-4991-BA2A-BB5D0CFA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97D5-A8B8-4C55-8F20-A26F4F88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2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F035-3643-48C3-9233-DE252070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6F565-120C-4DF5-B886-95D3CB86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08021-F975-4534-9340-85C78E99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B347-3805-4247-A36D-F4E9A3ECE0C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B566C-7B1E-4F22-8EA2-5EE5F894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780BB-4EB1-4A08-915F-8E84B9EF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97D5-A8B8-4C55-8F20-A26F4F88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B573-83D5-4AE1-A00D-4D7EFFB8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F8E1B-0905-4307-BBC0-C05B2634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9C2FE-86CA-4215-8A25-90BBE996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B347-3805-4247-A36D-F4E9A3ECE0C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8A11-9C34-4387-A7AD-EBD19FCB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23A6-35D6-4792-9FD3-33B6EA66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97D5-A8B8-4C55-8F20-A26F4F88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8D89-64B6-4F9F-B3E7-473C07F1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C2B02-6D84-42FD-B142-22060EEF6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07A40-B015-4E65-BDAC-22B4D5C55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BA7CE-00FF-4776-88BE-E4718DE4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B347-3805-4247-A36D-F4E9A3ECE0C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021C3-3B60-4969-B2DA-439C65A2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03A54-2572-4D95-8D14-A10053DF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97D5-A8B8-4C55-8F20-A26F4F88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BA45-5AE8-496E-A6A0-F1B671BE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56012-4FB6-4092-B39D-1C46133F0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81CD5-3494-478C-B695-5DC2D5A7E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F5D08-8E0C-4828-9AAF-1EBC43681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87FA0-2C73-4727-B24B-3DDE5406F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DECA-E5E5-4682-B49C-948560B2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B347-3805-4247-A36D-F4E9A3ECE0C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282F1-BFE2-43FD-83DD-4FEBCB96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F655A-C8B6-4248-B66A-61D18915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97D5-A8B8-4C55-8F20-A26F4F88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8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DABE-841B-486C-AE82-AC25A3C0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97027-79E7-4DBE-9A77-5C73D602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B347-3805-4247-A36D-F4E9A3ECE0C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235D8-7B3D-4312-B14D-146D2F8D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21D53-29E3-4E69-AD22-BA8DCB09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97D5-A8B8-4C55-8F20-A26F4F88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3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B2199-EDC9-4E9A-B097-9540E898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B347-3805-4247-A36D-F4E9A3ECE0C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24066-567F-4825-91AC-2F6CB3A4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A33AC-1314-45E9-909C-3ED89909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97D5-A8B8-4C55-8F20-A26F4F88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D327-1039-4E23-A0DD-09B4830D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B600-2F45-40F5-9231-410A900E1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4DB6D-638C-4D78-B131-8ACF184E8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40B65-9E6C-4A13-8B13-174B2A52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B347-3805-4247-A36D-F4E9A3ECE0C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C76CD-9E03-4B95-AB9E-6BCBEBA1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69DB0-7370-44A0-8BAE-8E7CC7B6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97D5-A8B8-4C55-8F20-A26F4F88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6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6263-0B2E-4830-80A0-5FD56D73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93B20-58CE-49FE-A859-07F8DD253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AD49D-4AC6-4CB5-BF78-212B958D7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4052A-1B65-4331-B0F9-300404BB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B347-3805-4247-A36D-F4E9A3ECE0C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0BEF6-19B5-43E3-BFD6-28987FA4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70CCB-9611-4A6C-AFA5-EE09127A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97D5-A8B8-4C55-8F20-A26F4F88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4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B25FD-CB62-4EB3-991F-65E8D300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4E387-51E3-4E8F-B614-9415D229F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E46F2-328E-407A-8E6A-E24C3EA6C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8B347-3805-4247-A36D-F4E9A3ECE0C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5F8D7-4BBA-416B-A555-FE7C54AFF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38B15-6FD4-4377-A8D4-AF61DF84C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297D5-A8B8-4C55-8F20-A26F4F88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5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193EA7-43BA-40A0-9ADA-B572DD1C5934}"/>
              </a:ext>
            </a:extLst>
          </p:cNvPr>
          <p:cNvSpPr/>
          <p:nvPr/>
        </p:nvSpPr>
        <p:spPr>
          <a:xfrm>
            <a:off x="750498" y="1449238"/>
            <a:ext cx="3631721" cy="3631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Client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D78B2-FFC3-41C9-B1F9-8AE970F48DF2}"/>
              </a:ext>
            </a:extLst>
          </p:cNvPr>
          <p:cNvSpPr/>
          <p:nvPr/>
        </p:nvSpPr>
        <p:spPr>
          <a:xfrm>
            <a:off x="855406" y="1602658"/>
            <a:ext cx="3352800" cy="3116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099B4F-C913-48F4-947D-59DF2ED295DD}"/>
              </a:ext>
            </a:extLst>
          </p:cNvPr>
          <p:cNvSpPr/>
          <p:nvPr/>
        </p:nvSpPr>
        <p:spPr>
          <a:xfrm>
            <a:off x="1140542" y="1917290"/>
            <a:ext cx="2743200" cy="2428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Frontend Framework (React)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6DF7CA-07F0-4DA8-9FFF-B380E19B1656}"/>
              </a:ext>
            </a:extLst>
          </p:cNvPr>
          <p:cNvSpPr/>
          <p:nvPr/>
        </p:nvSpPr>
        <p:spPr>
          <a:xfrm>
            <a:off x="1691148" y="2300748"/>
            <a:ext cx="1641987" cy="1288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Your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7C0F08-8F8B-4B1A-8D3E-DE930BF8A7F0}"/>
              </a:ext>
            </a:extLst>
          </p:cNvPr>
          <p:cNvSpPr/>
          <p:nvPr/>
        </p:nvSpPr>
        <p:spPr>
          <a:xfrm>
            <a:off x="5996023" y="1454158"/>
            <a:ext cx="3631721" cy="3631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97AC9F-DE14-4B1D-9F53-14C78883CC86}"/>
              </a:ext>
            </a:extLst>
          </p:cNvPr>
          <p:cNvSpPr/>
          <p:nvPr/>
        </p:nvSpPr>
        <p:spPr>
          <a:xfrm>
            <a:off x="6100931" y="1607578"/>
            <a:ext cx="3352800" cy="3116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Node.js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A29C26-AF9C-4653-B83D-117269DFE421}"/>
              </a:ext>
            </a:extLst>
          </p:cNvPr>
          <p:cNvSpPr/>
          <p:nvPr/>
        </p:nvSpPr>
        <p:spPr>
          <a:xfrm>
            <a:off x="6263144" y="1922210"/>
            <a:ext cx="1927123" cy="2428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Backend Framework (Express)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FDB580-20CF-486C-B17C-50AAA6261289}"/>
              </a:ext>
            </a:extLst>
          </p:cNvPr>
          <p:cNvSpPr/>
          <p:nvPr/>
        </p:nvSpPr>
        <p:spPr>
          <a:xfrm>
            <a:off x="6356570" y="2069693"/>
            <a:ext cx="1641987" cy="1288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Your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2C029E-A1BA-4A24-B6DC-8964FC28A55C}"/>
              </a:ext>
            </a:extLst>
          </p:cNvPr>
          <p:cNvSpPr/>
          <p:nvPr/>
        </p:nvSpPr>
        <p:spPr>
          <a:xfrm>
            <a:off x="6518783" y="2212258"/>
            <a:ext cx="1366684" cy="776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13B09A-9B5B-43BA-B442-D7A040235CD3}"/>
              </a:ext>
            </a:extLst>
          </p:cNvPr>
          <p:cNvSpPr/>
          <p:nvPr/>
        </p:nvSpPr>
        <p:spPr>
          <a:xfrm>
            <a:off x="8475402" y="2300748"/>
            <a:ext cx="845574" cy="1946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br>
              <a:rPr lang="en-US" dirty="0"/>
            </a:br>
            <a:r>
              <a:rPr lang="en-US" dirty="0"/>
              <a:t>Driver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CDECB9FE-2BD8-41A7-AD51-E2553AF24805}"/>
              </a:ext>
            </a:extLst>
          </p:cNvPr>
          <p:cNvSpPr/>
          <p:nvPr/>
        </p:nvSpPr>
        <p:spPr>
          <a:xfrm>
            <a:off x="10255045" y="2212258"/>
            <a:ext cx="1268361" cy="2133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6D85B4-4117-44E4-8264-13572206A9E6}"/>
              </a:ext>
            </a:extLst>
          </p:cNvPr>
          <p:cNvCxnSpPr/>
          <p:nvPr/>
        </p:nvCxnSpPr>
        <p:spPr>
          <a:xfrm>
            <a:off x="3333135" y="2517058"/>
            <a:ext cx="3185648" cy="0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923B1F-1380-4F8A-96F8-DE6144D311C4}"/>
              </a:ext>
            </a:extLst>
          </p:cNvPr>
          <p:cNvCxnSpPr>
            <a:cxnSpLocks/>
          </p:cNvCxnSpPr>
          <p:nvPr/>
        </p:nvCxnSpPr>
        <p:spPr>
          <a:xfrm>
            <a:off x="9320976" y="3357719"/>
            <a:ext cx="978329" cy="0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91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Koop Kupras</dc:creator>
  <cp:lastModifiedBy>Koop Kupras</cp:lastModifiedBy>
  <cp:revision>2</cp:revision>
  <dcterms:created xsi:type="dcterms:W3CDTF">2018-08-02T05:30:29Z</dcterms:created>
  <dcterms:modified xsi:type="dcterms:W3CDTF">2018-08-02T05:46:31Z</dcterms:modified>
</cp:coreProperties>
</file>