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70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6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8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544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07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969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465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273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8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61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94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6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70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46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27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96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06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3529C59-A57A-4533-BF17-B5271132E561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2EE7035-BE21-4D41-97C9-473502A46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89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2A25E-A6C8-83CB-D3AD-1CF9C3BF7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Веб-Приложение </a:t>
            </a:r>
            <a:r>
              <a:rPr lang="en-US" dirty="0"/>
              <a:t>Formula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0891A8-CFFA-FB55-6604-674EA2748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Комличенко Иван</a:t>
            </a:r>
          </a:p>
        </p:txBody>
      </p:sp>
    </p:spTree>
    <p:extLst>
      <p:ext uri="{BB962C8B-B14F-4D97-AF65-F5344CB8AC3E}">
        <p14:creationId xmlns:p14="http://schemas.microsoft.com/office/powerpoint/2010/main" val="64851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4C18D-31DC-C8E8-1591-88212A34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0486B9-88A5-D8CF-25A5-4DE7765E8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  <a:p>
            <a:r>
              <a:rPr lang="ru-RU" dirty="0"/>
              <a:t>Задача</a:t>
            </a:r>
          </a:p>
          <a:p>
            <a:r>
              <a:rPr lang="ru-RU" dirty="0"/>
              <a:t>Сама игра</a:t>
            </a:r>
          </a:p>
          <a:p>
            <a:r>
              <a:rPr lang="ru-RU" dirty="0"/>
              <a:t>Вывод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68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CB839-61B8-FD11-1D0E-D35AF066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5CFCB-0632-54C2-729F-D087B374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42881"/>
            <a:ext cx="9905998" cy="3124201"/>
          </a:xfrm>
        </p:spPr>
        <p:txBody>
          <a:bodyPr/>
          <a:lstStyle/>
          <a:p>
            <a:r>
              <a:rPr lang="ru-RU" dirty="0"/>
              <a:t>Целью проекта стало создание веб-приложения на языке программирования </a:t>
            </a:r>
            <a:r>
              <a:rPr lang="en-US" dirty="0"/>
              <a:t>python</a:t>
            </a:r>
            <a:r>
              <a:rPr lang="ru-RU" dirty="0"/>
              <a:t> используя библиотеки</a:t>
            </a:r>
          </a:p>
          <a:p>
            <a:r>
              <a:rPr lang="ru-RU" dirty="0"/>
              <a:t>Задачей проекта стало написание кода, который будет отвечать за работу веб-приложения и функций в нем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78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68819-6037-39C1-B3B3-565A2024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 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3D64A-870F-5372-1C97-FFFAF868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8447"/>
            <a:ext cx="2695481" cy="3872753"/>
          </a:xfrm>
        </p:spPr>
        <p:txBody>
          <a:bodyPr>
            <a:normAutofit/>
          </a:bodyPr>
          <a:lstStyle/>
          <a:p>
            <a:r>
              <a:rPr lang="ru-RU" dirty="0"/>
              <a:t>Само приложение представляет собой сайт для продажи металлопроката. В нем можно выбрать категории, а в них подкатегории и нужный товар.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818BE0-33A0-E019-0B4E-68AA1ABF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7" r="14191"/>
          <a:stretch/>
        </p:blipFill>
        <p:spPr>
          <a:xfrm>
            <a:off x="5163863" y="1998756"/>
            <a:ext cx="6382489" cy="430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8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402D9-0372-0F65-5065-A3AE775B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864F3-FA02-CBB5-757C-0C6848D7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3622"/>
            <a:ext cx="4246375" cy="3989295"/>
          </a:xfrm>
        </p:spPr>
        <p:txBody>
          <a:bodyPr>
            <a:normAutofit/>
          </a:bodyPr>
          <a:lstStyle/>
          <a:p>
            <a:r>
              <a:rPr lang="ru-RU" dirty="0"/>
              <a:t>В приложении есть возможность авторизации пользователя, где после ее прохождения ему представляется возможность видеть цены. Без регистрации сайтом можно пользоваться как обычно, просматривая только имеющиеся материалы.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DA235F-B0CD-0B88-4583-69FF96E99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5" r="12319"/>
          <a:stretch/>
        </p:blipFill>
        <p:spPr>
          <a:xfrm>
            <a:off x="5656729" y="986510"/>
            <a:ext cx="6205475" cy="52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0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63CBB-2508-7CAE-DF65-AA9CC999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Подкатегории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60210-1E1B-E9AF-A7F4-E96CBD02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1201"/>
            <a:ext cx="3556093" cy="3810000"/>
          </a:xfrm>
        </p:spPr>
        <p:txBody>
          <a:bodyPr/>
          <a:lstStyle/>
          <a:p>
            <a:r>
              <a:rPr lang="ru-RU" dirty="0"/>
              <a:t>В приложении реализован пока только один пример категории – это листовой металл. В этой категории можно выбрать нужную подкатегорию и нужный товар.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33FE3F-1A0E-AF97-F8C4-5F6CC2B1E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1" r="14559"/>
          <a:stretch/>
        </p:blipFill>
        <p:spPr>
          <a:xfrm>
            <a:off x="5002306" y="1370817"/>
            <a:ext cx="6983546" cy="47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4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957CC-527B-A10A-BFE9-B0DA427C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80267F-EB82-2E24-81D7-E70D8F1B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Стоит отметить что это не финальная версия сайта, в будущем планируется добавить еще больше категорий, подкатегорий и товаров, сам сайт также может дорабатываться для удобства использования. </a:t>
            </a:r>
          </a:p>
          <a:p>
            <a:r>
              <a:rPr lang="ru-RU" dirty="0"/>
              <a:t>Пример того, что можно реализовать: корзина для авторизованных лиц, быстрый поиск необходимого товара, фильтры для поиска, аккаунт главного админа для работы над сайтом.</a:t>
            </a:r>
          </a:p>
        </p:txBody>
      </p:sp>
    </p:spTree>
    <p:extLst>
      <p:ext uri="{BB962C8B-B14F-4D97-AF65-F5344CB8AC3E}">
        <p14:creationId xmlns:p14="http://schemas.microsoft.com/office/powerpoint/2010/main" val="2826536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18</TotalTime>
  <Words>185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Сетка</vt:lpstr>
      <vt:lpstr>Веб-Приложение Formula</vt:lpstr>
      <vt:lpstr>Оглавление</vt:lpstr>
      <vt:lpstr>Цель и задача проекта</vt:lpstr>
      <vt:lpstr>Само приложение</vt:lpstr>
      <vt:lpstr>Возможности</vt:lpstr>
      <vt:lpstr>Подкатегории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Polzovatel Komlichenko</dc:creator>
  <cp:lastModifiedBy>Polzovatel Komlichenko</cp:lastModifiedBy>
  <cp:revision>3</cp:revision>
  <dcterms:created xsi:type="dcterms:W3CDTF">2025-05-12T12:05:31Z</dcterms:created>
  <dcterms:modified xsi:type="dcterms:W3CDTF">2025-05-12T12:23:57Z</dcterms:modified>
</cp:coreProperties>
</file>