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9429B68-B827-45E7-B302-47B2EAB93B68}">
          <p14:sldIdLst>
            <p14:sldId id="256"/>
            <p14:sldId id="257"/>
            <p14:sldId id="258"/>
            <p14:sldId id="260"/>
            <p14:sldId id="259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1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4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3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12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19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6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08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80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8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7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5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86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95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4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3734-9923-44C4-AB01-AF75324A1216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B0F7-1BC3-4E93-96D9-3AE71690A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4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A86EE-1A83-4973-7292-4DFEF97A5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Проект: игра «гонки»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A734E9-1350-ED38-F5E6-80F3F46AB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Комличенко Иван</a:t>
            </a:r>
          </a:p>
        </p:txBody>
      </p:sp>
    </p:spTree>
    <p:extLst>
      <p:ext uri="{BB962C8B-B14F-4D97-AF65-F5344CB8AC3E}">
        <p14:creationId xmlns:p14="http://schemas.microsoft.com/office/powerpoint/2010/main" val="174334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943A6-FE7E-A3B5-C119-BDD7E3E5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37D908-0699-C42B-BCA3-96B38E02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  <a:p>
            <a:r>
              <a:rPr lang="ru-RU" dirty="0"/>
              <a:t>Задача</a:t>
            </a:r>
          </a:p>
          <a:p>
            <a:r>
              <a:rPr lang="ru-RU" dirty="0"/>
              <a:t>Сама игра</a:t>
            </a:r>
          </a:p>
          <a:p>
            <a:r>
              <a:rPr lang="ru-RU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33423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3D9CF-3F33-9E35-C45C-CCC0C8E0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603FA-82E2-DE86-F9FF-B8792317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проекта стало создание игры на языке программирования </a:t>
            </a:r>
            <a:r>
              <a:rPr lang="en-US" dirty="0"/>
              <a:t>python</a:t>
            </a:r>
            <a:r>
              <a:rPr lang="ru-RU" dirty="0"/>
              <a:t> используя библиотеку </a:t>
            </a:r>
            <a:r>
              <a:rPr lang="en-US" dirty="0" err="1"/>
              <a:t>pygame</a:t>
            </a:r>
            <a:endParaRPr lang="ru-RU" dirty="0"/>
          </a:p>
          <a:p>
            <a:r>
              <a:rPr lang="ru-RU" dirty="0"/>
              <a:t>Задачей проекта стало написание кода, который будет отвечать за саму игру и возможности в ней.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4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B5465-1E7C-16A5-14E4-CE0A5019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Сама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351D6-14B7-F841-D57D-C7704DA9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 игра представляет собой гонку, где нужно объезжать препятствия и собирать монетки</a:t>
            </a:r>
          </a:p>
          <a:p>
            <a:r>
              <a:rPr lang="ru-RU" dirty="0"/>
              <a:t>При запуске игры нас будет встречать главное меню с предыдущим результатом, рекордом набранных очков и количеством монет, а также кнопки начать игру и выйти из нее.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BCF879-1D32-5145-5969-95EDC4E57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33621">
            <a:off x="7213787" y="4331074"/>
            <a:ext cx="2723030" cy="24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5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4A7B3-412D-1EBA-1772-D325F740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Сама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EA9E2-2F7C-1106-E755-A90016F4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Начав игру мы увидим машинку, которой мы можем управлять и маневрировать между препятствиями.</a:t>
            </a:r>
          </a:p>
          <a:p>
            <a:r>
              <a:rPr lang="ru-RU" dirty="0"/>
              <a:t>При проигрыше появляется экран с возможностью начать заново и вернуться в меню.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176AA2-2FAF-99DC-73C0-1FC3774E6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59" y="3922059"/>
            <a:ext cx="2021541" cy="20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3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306D3-D0EA-D93A-EAD7-1DA770E8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94449-6BE9-26EA-D08B-A6DDBA48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3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C4732-8D64-F5CF-BE35-7D0BE207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70806B-51C1-DEBA-45F8-5E56F50A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итоге получилась интересная игра, в которую можно поиграть, если станет скучно.</a:t>
            </a:r>
          </a:p>
          <a:p>
            <a:r>
              <a:rPr lang="ru-RU" dirty="0"/>
              <a:t>Стоит отметить, что игра может дорабатываться, это не финальная </a:t>
            </a:r>
            <a:r>
              <a:rPr lang="ru-RU"/>
              <a:t>ее версия.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86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19</TotalTime>
  <Words>155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Tw Cen MT</vt:lpstr>
      <vt:lpstr>Контур</vt:lpstr>
      <vt:lpstr>Проект: игра «гонки»</vt:lpstr>
      <vt:lpstr>Оглавление</vt:lpstr>
      <vt:lpstr>Цель и Задача</vt:lpstr>
      <vt:lpstr>Сама игра</vt:lpstr>
      <vt:lpstr>Сама игра</vt:lpstr>
      <vt:lpstr>Главное меню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Polzovatel Komlichenko</dc:creator>
  <cp:lastModifiedBy>Polzovatel Komlichenko</cp:lastModifiedBy>
  <cp:revision>1</cp:revision>
  <dcterms:created xsi:type="dcterms:W3CDTF">2025-01-25T07:44:37Z</dcterms:created>
  <dcterms:modified xsi:type="dcterms:W3CDTF">2025-01-25T08:04:08Z</dcterms:modified>
</cp:coreProperties>
</file>