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17348200" cy="9753600"/>
  <p:embeddedFontLst>
    <p:embeddedFont>
      <p:font typeface="BenchNine"/>
      <p:regular r:id="rId29"/>
      <p:bold r:id="rId30"/>
    </p:embeddedFont>
    <p:embeddedFont>
      <p:font typeface="Oswald"/>
      <p:regular r:id="rId31"/>
      <p:bold r:id="rId32"/>
    </p:embeddedFont>
    <p:embeddedFont>
      <p:font typeface="Advent Pro Light"/>
      <p:regular r:id="rId33"/>
      <p:bold r:id="rId34"/>
    </p:embeddedFont>
    <p:embeddedFont>
      <p:font typeface="Advent Pro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7" roundtripDataSignature="AMtx7mhDyhuLc3Z3sq9wgXA3G3I/fNYk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9C211C3-42A8-4285-AFA5-95F734271E41}">
  <a:tblStyle styleId="{49C211C3-42A8-4285-AFA5-95F734271E4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enchNin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swald-regular.fntdata"/><Relationship Id="rId30" Type="http://schemas.openxmlformats.org/officeDocument/2006/relationships/font" Target="fonts/BenchNine-bold.fntdata"/><Relationship Id="rId11" Type="http://schemas.openxmlformats.org/officeDocument/2006/relationships/slide" Target="slides/slide6.xml"/><Relationship Id="rId33" Type="http://schemas.openxmlformats.org/officeDocument/2006/relationships/font" Target="fonts/AdventProLight-regular.fntdata"/><Relationship Id="rId10" Type="http://schemas.openxmlformats.org/officeDocument/2006/relationships/slide" Target="slides/slide5.xml"/><Relationship Id="rId32" Type="http://schemas.openxmlformats.org/officeDocument/2006/relationships/font" Target="fonts/Oswald-bold.fntdata"/><Relationship Id="rId13" Type="http://schemas.openxmlformats.org/officeDocument/2006/relationships/slide" Target="slides/slide8.xml"/><Relationship Id="rId35" Type="http://schemas.openxmlformats.org/officeDocument/2006/relationships/font" Target="fonts/AdventPro-regular.fntdata"/><Relationship Id="rId12" Type="http://schemas.openxmlformats.org/officeDocument/2006/relationships/slide" Target="slides/slide7.xml"/><Relationship Id="rId34" Type="http://schemas.openxmlformats.org/officeDocument/2006/relationships/font" Target="fonts/AdventProLight-bold.fntdata"/><Relationship Id="rId15" Type="http://schemas.openxmlformats.org/officeDocument/2006/relationships/slide" Target="slides/slide10.xml"/><Relationship Id="rId37" Type="http://customschemas.google.com/relationships/presentationmetadata" Target="metadata"/><Relationship Id="rId14" Type="http://schemas.openxmlformats.org/officeDocument/2006/relationships/slide" Target="slides/slide9.xml"/><Relationship Id="rId36" Type="http://schemas.openxmlformats.org/officeDocument/2006/relationships/font" Target="fonts/AdventPr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894760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734800" y="4632950"/>
            <a:ext cx="13878551" cy="4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/>
          <p:nvPr>
            <p:ph idx="2" type="sldImg"/>
          </p:nvPr>
        </p:nvSpPr>
        <p:spPr>
          <a:xfrm>
            <a:off x="2894722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1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10:notes"/>
          <p:cNvSpPr/>
          <p:nvPr>
            <p:ph idx="2" type="sldImg"/>
          </p:nvPr>
        </p:nvSpPr>
        <p:spPr>
          <a:xfrm>
            <a:off x="2894722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7" name="Google Shape;1217;p10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7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p11:notes"/>
          <p:cNvSpPr/>
          <p:nvPr>
            <p:ph idx="2" type="sldImg"/>
          </p:nvPr>
        </p:nvSpPr>
        <p:spPr>
          <a:xfrm>
            <a:off x="2894722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9" name="Google Shape;1409;p11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8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p12:notes"/>
          <p:cNvSpPr/>
          <p:nvPr>
            <p:ph idx="2" type="sldImg"/>
          </p:nvPr>
        </p:nvSpPr>
        <p:spPr>
          <a:xfrm>
            <a:off x="2894722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0" name="Google Shape;1550;p12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4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" name="Google Shape;1575;p13:notes"/>
          <p:cNvSpPr/>
          <p:nvPr>
            <p:ph idx="2" type="sldImg"/>
          </p:nvPr>
        </p:nvSpPr>
        <p:spPr>
          <a:xfrm>
            <a:off x="2894722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6" name="Google Shape;1576;p13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2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p14:notes"/>
          <p:cNvSpPr/>
          <p:nvPr>
            <p:ph idx="2" type="sldImg"/>
          </p:nvPr>
        </p:nvSpPr>
        <p:spPr>
          <a:xfrm>
            <a:off x="2894722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4" name="Google Shape;1584;p14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0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p15:notes"/>
          <p:cNvSpPr/>
          <p:nvPr>
            <p:ph idx="2" type="sldImg"/>
          </p:nvPr>
        </p:nvSpPr>
        <p:spPr>
          <a:xfrm>
            <a:off x="2894722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2" name="Google Shape;1592;p15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8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p16:notes"/>
          <p:cNvSpPr/>
          <p:nvPr>
            <p:ph idx="2" type="sldImg"/>
          </p:nvPr>
        </p:nvSpPr>
        <p:spPr>
          <a:xfrm>
            <a:off x="2894722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0" name="Google Shape;1600;p16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2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p17:notes"/>
          <p:cNvSpPr/>
          <p:nvPr>
            <p:ph idx="2" type="sldImg"/>
          </p:nvPr>
        </p:nvSpPr>
        <p:spPr>
          <a:xfrm>
            <a:off x="2894722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4" name="Google Shape;1614;p17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5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p18:notes"/>
          <p:cNvSpPr/>
          <p:nvPr>
            <p:ph idx="2" type="sldImg"/>
          </p:nvPr>
        </p:nvSpPr>
        <p:spPr>
          <a:xfrm>
            <a:off x="2894722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7" name="Google Shape;1637;p18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5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Google Shape;1706;p19:notes"/>
          <p:cNvSpPr/>
          <p:nvPr>
            <p:ph idx="2" type="sldImg"/>
          </p:nvPr>
        </p:nvSpPr>
        <p:spPr>
          <a:xfrm>
            <a:off x="2894722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7" name="Google Shape;1707;p19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:notes"/>
          <p:cNvSpPr/>
          <p:nvPr>
            <p:ph idx="2" type="sldImg"/>
          </p:nvPr>
        </p:nvSpPr>
        <p:spPr>
          <a:xfrm>
            <a:off x="2894722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2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7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8" name="Google Shape;1718;p20:notes"/>
          <p:cNvSpPr/>
          <p:nvPr>
            <p:ph idx="2" type="sldImg"/>
          </p:nvPr>
        </p:nvSpPr>
        <p:spPr>
          <a:xfrm>
            <a:off x="2894760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9" name="Google Shape;1719;p20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5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Google Shape;1736;p21:notes"/>
          <p:cNvSpPr/>
          <p:nvPr>
            <p:ph idx="2" type="sldImg"/>
          </p:nvPr>
        </p:nvSpPr>
        <p:spPr>
          <a:xfrm>
            <a:off x="2894722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7" name="Google Shape;1737;p21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0" name="Shape 1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1" name="Google Shape;1811;p22:notes"/>
          <p:cNvSpPr/>
          <p:nvPr>
            <p:ph idx="2" type="sldImg"/>
          </p:nvPr>
        </p:nvSpPr>
        <p:spPr>
          <a:xfrm>
            <a:off x="2894722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2" name="Google Shape;1812;p22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6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23:notes"/>
          <p:cNvSpPr/>
          <p:nvPr>
            <p:ph idx="2" type="sldImg"/>
          </p:nvPr>
        </p:nvSpPr>
        <p:spPr>
          <a:xfrm>
            <a:off x="2894722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8" name="Google Shape;1818;p23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:notes"/>
          <p:cNvSpPr/>
          <p:nvPr>
            <p:ph idx="2" type="sldImg"/>
          </p:nvPr>
        </p:nvSpPr>
        <p:spPr>
          <a:xfrm>
            <a:off x="5422900" y="731838"/>
            <a:ext cx="6503988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7" name="Google Shape;457;p3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4:notes"/>
          <p:cNvSpPr/>
          <p:nvPr>
            <p:ph idx="2" type="sldImg"/>
          </p:nvPr>
        </p:nvSpPr>
        <p:spPr>
          <a:xfrm>
            <a:off x="2894722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6" name="Google Shape;676;p4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5:notes"/>
          <p:cNvSpPr/>
          <p:nvPr>
            <p:ph idx="2" type="sldImg"/>
          </p:nvPr>
        </p:nvSpPr>
        <p:spPr>
          <a:xfrm>
            <a:off x="2894722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7" name="Google Shape;697;p5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6:notes"/>
          <p:cNvSpPr/>
          <p:nvPr>
            <p:ph idx="2" type="sldImg"/>
          </p:nvPr>
        </p:nvSpPr>
        <p:spPr>
          <a:xfrm>
            <a:off x="2894760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1" name="Google Shape;771;p6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7:notes"/>
          <p:cNvSpPr/>
          <p:nvPr>
            <p:ph idx="2" type="sldImg"/>
          </p:nvPr>
        </p:nvSpPr>
        <p:spPr>
          <a:xfrm>
            <a:off x="2894722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6" name="Google Shape;816;p7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8:notes"/>
          <p:cNvSpPr/>
          <p:nvPr>
            <p:ph idx="2" type="sldImg"/>
          </p:nvPr>
        </p:nvSpPr>
        <p:spPr>
          <a:xfrm>
            <a:off x="2894722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4" name="Google Shape;1064;p8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9:notes"/>
          <p:cNvSpPr/>
          <p:nvPr>
            <p:ph idx="2" type="sldImg"/>
          </p:nvPr>
        </p:nvSpPr>
        <p:spPr>
          <a:xfrm>
            <a:off x="2894722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9" name="Google Shape;1079;p9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ies.freepik.com/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 type="obj">
  <p:cSld name="OBJECT">
    <p:bg>
      <p:bgPr>
        <a:solidFill>
          <a:srgbClr val="434343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5"/>
          <p:cNvSpPr txBox="1"/>
          <p:nvPr>
            <p:ph type="title"/>
          </p:nvPr>
        </p:nvSpPr>
        <p:spPr>
          <a:xfrm>
            <a:off x="720100" y="2287725"/>
            <a:ext cx="56331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i="0" sz="6000">
                <a:solidFill>
                  <a:srgbClr val="FFC39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10" name="Google Shape;10;p25"/>
          <p:cNvSpPr txBox="1"/>
          <p:nvPr>
            <p:ph idx="1" type="subTitle"/>
          </p:nvPr>
        </p:nvSpPr>
        <p:spPr>
          <a:xfrm>
            <a:off x="720100" y="3379500"/>
            <a:ext cx="3756900" cy="7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&amp; TEXT">
  <p:cSld name="CUSTOM_6">
    <p:bg>
      <p:bgPr>
        <a:solidFill>
          <a:srgbClr val="43434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4"/>
          <p:cNvSpPr txBox="1"/>
          <p:nvPr>
            <p:ph type="title"/>
          </p:nvPr>
        </p:nvSpPr>
        <p:spPr>
          <a:xfrm>
            <a:off x="1864775" y="2366975"/>
            <a:ext cx="54147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200">
                <a:solidFill>
                  <a:srgbClr val="FFC39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200">
                <a:solidFill>
                  <a:srgbClr val="FFC39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200">
                <a:solidFill>
                  <a:srgbClr val="FFC39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200">
                <a:solidFill>
                  <a:srgbClr val="FFC39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200">
                <a:solidFill>
                  <a:srgbClr val="FFC39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200">
                <a:solidFill>
                  <a:srgbClr val="FFC39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200">
                <a:solidFill>
                  <a:srgbClr val="FFC39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200">
                <a:solidFill>
                  <a:srgbClr val="FFC39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2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55" name="Google Shape;55;p34"/>
          <p:cNvSpPr txBox="1"/>
          <p:nvPr>
            <p:ph idx="1" type="subTitle"/>
          </p:nvPr>
        </p:nvSpPr>
        <p:spPr>
          <a:xfrm>
            <a:off x="1864775" y="3064625"/>
            <a:ext cx="5414400" cy="6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FFC39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FFC39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FFC39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FFC39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FFC39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FFC39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FFC39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FFC39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FFC39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">
  <p:cSld name="CUSTOM_5">
    <p:bg>
      <p:bgPr>
        <a:solidFill>
          <a:srgbClr val="FFC39F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5"/>
          <p:cNvSpPr txBox="1"/>
          <p:nvPr>
            <p:ph type="title"/>
          </p:nvPr>
        </p:nvSpPr>
        <p:spPr>
          <a:xfrm>
            <a:off x="828549" y="2120400"/>
            <a:ext cx="32118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FF778A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FF778A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FF778A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FF778A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FF778A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FF778A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FF778A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FF778A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DESIGN">
  <p:cSld name="CUSTOM_8">
    <p:bg>
      <p:bgPr>
        <a:solidFill>
          <a:srgbClr val="434343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705000" y="341500"/>
            <a:ext cx="7734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200"/>
              <a:buNone/>
              <a:defRPr i="0" sz="2200">
                <a:solidFill>
                  <a:srgbClr val="FFC39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&amp; TEXT  ">
  <p:cSld name="CUSTOM_6_1_1">
    <p:bg>
      <p:bgPr>
        <a:solidFill>
          <a:srgbClr val="434343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7"/>
          <p:cNvSpPr txBox="1"/>
          <p:nvPr>
            <p:ph idx="1" type="subTitle"/>
          </p:nvPr>
        </p:nvSpPr>
        <p:spPr>
          <a:xfrm>
            <a:off x="1863725" y="2877100"/>
            <a:ext cx="5486100" cy="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FFC39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FFC39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FFC39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FFC39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FFC39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FFC39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FFC39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FFC39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62" name="Google Shape;62;p37"/>
          <p:cNvSpPr txBox="1"/>
          <p:nvPr>
            <p:ph type="title"/>
          </p:nvPr>
        </p:nvSpPr>
        <p:spPr>
          <a:xfrm>
            <a:off x="1587750" y="1763196"/>
            <a:ext cx="5968500" cy="111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EXT">
  <p:cSld name="Title Slide">
    <p:bg>
      <p:bgPr>
        <a:solidFill>
          <a:srgbClr val="FFC39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8"/>
          <p:cNvSpPr txBox="1"/>
          <p:nvPr>
            <p:ph type="title"/>
          </p:nvPr>
        </p:nvSpPr>
        <p:spPr>
          <a:xfrm>
            <a:off x="703500" y="1403875"/>
            <a:ext cx="3189000" cy="10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i="0"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5" name="Google Shape;65;p38"/>
          <p:cNvSpPr txBox="1"/>
          <p:nvPr>
            <p:ph idx="1" type="subTitle"/>
          </p:nvPr>
        </p:nvSpPr>
        <p:spPr>
          <a:xfrm>
            <a:off x="703500" y="2579800"/>
            <a:ext cx="3561000" cy="14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1">
  <p:cSld name="CUSTOM_12_2">
    <p:bg>
      <p:bgPr>
        <a:solidFill>
          <a:srgbClr val="FFC39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9"/>
          <p:cNvSpPr txBox="1"/>
          <p:nvPr>
            <p:ph type="title"/>
          </p:nvPr>
        </p:nvSpPr>
        <p:spPr>
          <a:xfrm flipH="1">
            <a:off x="1458000" y="3425500"/>
            <a:ext cx="38427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i="0" sz="6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68" name="Google Shape;68;p39"/>
          <p:cNvSpPr txBox="1"/>
          <p:nvPr>
            <p:ph idx="1" type="subTitle"/>
          </p:nvPr>
        </p:nvSpPr>
        <p:spPr>
          <a:xfrm flipH="1">
            <a:off x="2393100" y="4089729"/>
            <a:ext cx="29076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/>
            </a:lvl9pPr>
          </a:lstStyle>
          <a:p/>
        </p:txBody>
      </p:sp>
      <p:sp>
        <p:nvSpPr>
          <p:cNvPr id="69" name="Google Shape;69;p39"/>
          <p:cNvSpPr txBox="1"/>
          <p:nvPr>
            <p:ph idx="2" type="title"/>
          </p:nvPr>
        </p:nvSpPr>
        <p:spPr>
          <a:xfrm flipH="1">
            <a:off x="5497350" y="2997417"/>
            <a:ext cx="2397000" cy="1040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>
  <p:cSld name="OBJECT_1">
    <p:bg>
      <p:bgPr>
        <a:solidFill>
          <a:srgbClr val="FFC39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0"/>
          <p:cNvSpPr txBox="1"/>
          <p:nvPr>
            <p:ph type="title"/>
          </p:nvPr>
        </p:nvSpPr>
        <p:spPr>
          <a:xfrm>
            <a:off x="887750" y="1917800"/>
            <a:ext cx="7368600" cy="909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i="0"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  <p:sp>
        <p:nvSpPr>
          <p:cNvPr id="72" name="Google Shape;72;p40"/>
          <p:cNvSpPr txBox="1"/>
          <p:nvPr>
            <p:ph idx="1" type="subTitle"/>
          </p:nvPr>
        </p:nvSpPr>
        <p:spPr>
          <a:xfrm>
            <a:off x="2897425" y="2950825"/>
            <a:ext cx="33492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DESIGN ">
  <p:cSld name="Two Content">
    <p:bg>
      <p:bgPr>
        <a:solidFill>
          <a:srgbClr val="434343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1"/>
          <p:cNvSpPr txBox="1"/>
          <p:nvPr>
            <p:ph type="title"/>
          </p:nvPr>
        </p:nvSpPr>
        <p:spPr>
          <a:xfrm>
            <a:off x="3500075" y="3425500"/>
            <a:ext cx="38427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i="0" sz="6000">
                <a:solidFill>
                  <a:srgbClr val="FFC39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75" name="Google Shape;75;p41"/>
          <p:cNvSpPr txBox="1"/>
          <p:nvPr>
            <p:ph idx="1" type="subTitle"/>
          </p:nvPr>
        </p:nvSpPr>
        <p:spPr>
          <a:xfrm>
            <a:off x="3500075" y="4089729"/>
            <a:ext cx="29076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FFC39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rgbClr val="FFC39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rgbClr val="FFC39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rgbClr val="FFC39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rgbClr val="FFC39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rgbClr val="FFC39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rgbClr val="FFC39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rgbClr val="FFC39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76" name="Google Shape;76;p41"/>
          <p:cNvSpPr txBox="1"/>
          <p:nvPr>
            <p:ph idx="2" type="title"/>
          </p:nvPr>
        </p:nvSpPr>
        <p:spPr>
          <a:xfrm>
            <a:off x="906425" y="2997417"/>
            <a:ext cx="2397000" cy="1040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100"/>
              <a:buNone/>
              <a:defRPr sz="6100">
                <a:solidFill>
                  <a:srgbClr val="FFC39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100"/>
              <a:buNone/>
              <a:defRPr sz="6100">
                <a:solidFill>
                  <a:srgbClr val="FFC39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100"/>
              <a:buNone/>
              <a:defRPr sz="6100">
                <a:solidFill>
                  <a:srgbClr val="FFC39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100"/>
              <a:buNone/>
              <a:defRPr sz="6100">
                <a:solidFill>
                  <a:srgbClr val="FFC39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100"/>
              <a:buNone/>
              <a:defRPr sz="6100">
                <a:solidFill>
                  <a:srgbClr val="FFC39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100"/>
              <a:buNone/>
              <a:defRPr sz="6100">
                <a:solidFill>
                  <a:srgbClr val="FFC39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100"/>
              <a:buNone/>
              <a:defRPr sz="6100">
                <a:solidFill>
                  <a:srgbClr val="FFC39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100"/>
              <a:buNone/>
              <a:defRPr sz="6100">
                <a:solidFill>
                  <a:srgbClr val="FFC39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100"/>
              <a:buNone/>
              <a:defRPr sz="6100">
                <a:solidFill>
                  <a:srgbClr val="FFC39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&amp; TEXT ">
  <p:cSld name="CUSTOM_5_1_1_1">
    <p:bg>
      <p:bgPr>
        <a:solidFill>
          <a:srgbClr val="FFC39F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2"/>
          <p:cNvSpPr txBox="1"/>
          <p:nvPr>
            <p:ph idx="1" type="subTitle"/>
          </p:nvPr>
        </p:nvSpPr>
        <p:spPr>
          <a:xfrm>
            <a:off x="2219450" y="1638000"/>
            <a:ext cx="4774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9" name="Google Shape;79;p42"/>
          <p:cNvSpPr txBox="1"/>
          <p:nvPr>
            <p:ph idx="2" type="subTitle"/>
          </p:nvPr>
        </p:nvSpPr>
        <p:spPr>
          <a:xfrm>
            <a:off x="2219450" y="2830369"/>
            <a:ext cx="4774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0" name="Google Shape;80;p42"/>
          <p:cNvSpPr txBox="1"/>
          <p:nvPr>
            <p:ph idx="3" type="subTitle"/>
          </p:nvPr>
        </p:nvSpPr>
        <p:spPr>
          <a:xfrm>
            <a:off x="2219450" y="4045475"/>
            <a:ext cx="4774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1" name="Google Shape;81;p42"/>
          <p:cNvSpPr txBox="1"/>
          <p:nvPr>
            <p:ph type="title"/>
          </p:nvPr>
        </p:nvSpPr>
        <p:spPr>
          <a:xfrm>
            <a:off x="1587750" y="940196"/>
            <a:ext cx="59685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2" name="Google Shape;82;p42"/>
          <p:cNvSpPr txBox="1"/>
          <p:nvPr>
            <p:ph idx="4" type="title"/>
          </p:nvPr>
        </p:nvSpPr>
        <p:spPr>
          <a:xfrm>
            <a:off x="1587750" y="2148443"/>
            <a:ext cx="59685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3" name="Google Shape;83;p42"/>
          <p:cNvSpPr txBox="1"/>
          <p:nvPr>
            <p:ph idx="5" type="title"/>
          </p:nvPr>
        </p:nvSpPr>
        <p:spPr>
          <a:xfrm>
            <a:off x="1587750" y="3347668"/>
            <a:ext cx="59685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IX COLUMNS">
  <p:cSld name="Two Content_1_1">
    <p:bg>
      <p:bgPr>
        <a:solidFill>
          <a:srgbClr val="434343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3"/>
          <p:cNvSpPr txBox="1"/>
          <p:nvPr>
            <p:ph type="title"/>
          </p:nvPr>
        </p:nvSpPr>
        <p:spPr>
          <a:xfrm>
            <a:off x="408637" y="467977"/>
            <a:ext cx="85458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200"/>
              <a:buNone/>
              <a:defRPr i="0" sz="2200">
                <a:solidFill>
                  <a:srgbClr val="FFC39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86" name="Google Shape;86;p43"/>
          <p:cNvSpPr txBox="1"/>
          <p:nvPr>
            <p:ph idx="2" type="title"/>
          </p:nvPr>
        </p:nvSpPr>
        <p:spPr>
          <a:xfrm>
            <a:off x="967226" y="17485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i="0" sz="1400">
                <a:solidFill>
                  <a:srgbClr val="FFC39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87" name="Google Shape;87;p43"/>
          <p:cNvSpPr txBox="1"/>
          <p:nvPr>
            <p:ph idx="1" type="subTitle"/>
          </p:nvPr>
        </p:nvSpPr>
        <p:spPr>
          <a:xfrm>
            <a:off x="938850" y="2171175"/>
            <a:ext cx="18999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88" name="Google Shape;88;p43"/>
          <p:cNvSpPr txBox="1"/>
          <p:nvPr>
            <p:ph idx="3" type="title"/>
          </p:nvPr>
        </p:nvSpPr>
        <p:spPr>
          <a:xfrm>
            <a:off x="6335376" y="17485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i="0" sz="1400">
                <a:solidFill>
                  <a:srgbClr val="FFC39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89" name="Google Shape;89;p43"/>
          <p:cNvSpPr txBox="1"/>
          <p:nvPr>
            <p:ph idx="4" type="subTitle"/>
          </p:nvPr>
        </p:nvSpPr>
        <p:spPr>
          <a:xfrm>
            <a:off x="6336250" y="2171175"/>
            <a:ext cx="18414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90" name="Google Shape;90;p43"/>
          <p:cNvSpPr txBox="1"/>
          <p:nvPr>
            <p:ph idx="5" type="title"/>
          </p:nvPr>
        </p:nvSpPr>
        <p:spPr>
          <a:xfrm>
            <a:off x="3651301" y="35776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i="0" sz="1400">
                <a:solidFill>
                  <a:srgbClr val="FFC39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91" name="Google Shape;91;p43"/>
          <p:cNvSpPr txBox="1"/>
          <p:nvPr>
            <p:ph idx="6" type="subTitle"/>
          </p:nvPr>
        </p:nvSpPr>
        <p:spPr>
          <a:xfrm>
            <a:off x="3652175" y="4000350"/>
            <a:ext cx="18414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92" name="Google Shape;92;p43"/>
          <p:cNvSpPr txBox="1"/>
          <p:nvPr>
            <p:ph idx="7" type="title"/>
          </p:nvPr>
        </p:nvSpPr>
        <p:spPr>
          <a:xfrm>
            <a:off x="3651301" y="17485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i="0" sz="1400">
                <a:solidFill>
                  <a:srgbClr val="FFC39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93" name="Google Shape;93;p43"/>
          <p:cNvSpPr txBox="1"/>
          <p:nvPr>
            <p:ph idx="8" type="subTitle"/>
          </p:nvPr>
        </p:nvSpPr>
        <p:spPr>
          <a:xfrm>
            <a:off x="3652175" y="2171175"/>
            <a:ext cx="18414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94" name="Google Shape;94;p43"/>
          <p:cNvSpPr txBox="1"/>
          <p:nvPr>
            <p:ph idx="9" type="title"/>
          </p:nvPr>
        </p:nvSpPr>
        <p:spPr>
          <a:xfrm>
            <a:off x="966788" y="35776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i="0" sz="1400">
                <a:solidFill>
                  <a:srgbClr val="FFC39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95" name="Google Shape;95;p43"/>
          <p:cNvSpPr txBox="1"/>
          <p:nvPr>
            <p:ph idx="13" type="subTitle"/>
          </p:nvPr>
        </p:nvSpPr>
        <p:spPr>
          <a:xfrm>
            <a:off x="967663" y="4000350"/>
            <a:ext cx="18414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96" name="Google Shape;96;p43"/>
          <p:cNvSpPr txBox="1"/>
          <p:nvPr>
            <p:ph idx="14" type="title"/>
          </p:nvPr>
        </p:nvSpPr>
        <p:spPr>
          <a:xfrm>
            <a:off x="6336663" y="35776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i="0" sz="1400">
                <a:solidFill>
                  <a:srgbClr val="FFC39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97" name="Google Shape;97;p43"/>
          <p:cNvSpPr txBox="1"/>
          <p:nvPr>
            <p:ph idx="15" type="subTitle"/>
          </p:nvPr>
        </p:nvSpPr>
        <p:spPr>
          <a:xfrm>
            <a:off x="6337538" y="4000350"/>
            <a:ext cx="18414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6">
  <p:cSld name="CUSTOM_6_1_2">
    <p:bg>
      <p:bgPr>
        <a:solidFill>
          <a:srgbClr val="434343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6"/>
          <p:cNvSpPr txBox="1"/>
          <p:nvPr>
            <p:ph idx="1" type="subTitle"/>
          </p:nvPr>
        </p:nvSpPr>
        <p:spPr>
          <a:xfrm>
            <a:off x="1149650" y="1613400"/>
            <a:ext cx="3022200" cy="6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13" name="Google Shape;13;p26"/>
          <p:cNvSpPr txBox="1"/>
          <p:nvPr>
            <p:ph type="title"/>
          </p:nvPr>
        </p:nvSpPr>
        <p:spPr>
          <a:xfrm>
            <a:off x="408637" y="467977"/>
            <a:ext cx="85458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200"/>
              <a:buNone/>
              <a:defRPr i="0" sz="2200">
                <a:solidFill>
                  <a:srgbClr val="FFC39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EXT 2">
  <p:cSld name="CUSTOM_10">
    <p:bg>
      <p:bgPr>
        <a:solidFill>
          <a:srgbClr val="FFC39F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4"/>
          <p:cNvSpPr/>
          <p:nvPr/>
        </p:nvSpPr>
        <p:spPr>
          <a:xfrm>
            <a:off x="6018850" y="1336775"/>
            <a:ext cx="3135000" cy="2519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44"/>
          <p:cNvSpPr txBox="1"/>
          <p:nvPr>
            <p:ph type="title"/>
          </p:nvPr>
        </p:nvSpPr>
        <p:spPr>
          <a:xfrm>
            <a:off x="6704776" y="1838000"/>
            <a:ext cx="14040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200"/>
              <a:buNone/>
              <a:defRPr i="0" sz="2200">
                <a:solidFill>
                  <a:srgbClr val="FFC39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101" name="Google Shape;101;p44"/>
          <p:cNvSpPr txBox="1"/>
          <p:nvPr>
            <p:ph idx="1" type="subTitle"/>
          </p:nvPr>
        </p:nvSpPr>
        <p:spPr>
          <a:xfrm>
            <a:off x="6704776" y="2731746"/>
            <a:ext cx="15726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FFC39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rgbClr val="FFC39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rgbClr val="FFC39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rgbClr val="FFC39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rgbClr val="FFC39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rgbClr val="FFC39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rgbClr val="FFC39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rgbClr val="FFC39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rgbClr val="FFC39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EXT 3">
  <p:cSld name="CUSTOM_11">
    <p:bg>
      <p:bgPr>
        <a:solidFill>
          <a:srgbClr val="434343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5"/>
          <p:cNvSpPr/>
          <p:nvPr/>
        </p:nvSpPr>
        <p:spPr>
          <a:xfrm>
            <a:off x="6018850" y="1336775"/>
            <a:ext cx="3135000" cy="2519100"/>
          </a:xfrm>
          <a:prstGeom prst="rect">
            <a:avLst/>
          </a:prstGeom>
          <a:solidFill>
            <a:srgbClr val="FFC3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45"/>
          <p:cNvSpPr txBox="1"/>
          <p:nvPr>
            <p:ph type="title"/>
          </p:nvPr>
        </p:nvSpPr>
        <p:spPr>
          <a:xfrm>
            <a:off x="6704776" y="1838000"/>
            <a:ext cx="15726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i="0" sz="2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5" name="Google Shape;105;p45"/>
          <p:cNvSpPr txBox="1"/>
          <p:nvPr>
            <p:ph idx="1" type="subTitle"/>
          </p:nvPr>
        </p:nvSpPr>
        <p:spPr>
          <a:xfrm>
            <a:off x="6704776" y="2731746"/>
            <a:ext cx="15726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EXT 4">
  <p:cSld name="OBJECT_2">
    <p:bg>
      <p:bgPr>
        <a:solidFill>
          <a:srgbClr val="434343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6"/>
          <p:cNvSpPr txBox="1"/>
          <p:nvPr>
            <p:ph type="title"/>
          </p:nvPr>
        </p:nvSpPr>
        <p:spPr>
          <a:xfrm flipH="1">
            <a:off x="2784425" y="2287725"/>
            <a:ext cx="56331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i="0" sz="6000">
                <a:solidFill>
                  <a:srgbClr val="FFC39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108" name="Google Shape;108;p46"/>
          <p:cNvSpPr txBox="1"/>
          <p:nvPr>
            <p:ph idx="1" type="subTitle"/>
          </p:nvPr>
        </p:nvSpPr>
        <p:spPr>
          <a:xfrm flipH="1">
            <a:off x="4660625" y="3379500"/>
            <a:ext cx="3756900" cy="7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109" name="Google Shape;109;p46"/>
          <p:cNvSpPr txBox="1"/>
          <p:nvPr/>
        </p:nvSpPr>
        <p:spPr>
          <a:xfrm>
            <a:off x="5302775" y="636450"/>
            <a:ext cx="31149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rPr>
              <a:t>CREDITS</a:t>
            </a:r>
            <a:r>
              <a:rPr b="0" i="0" lang="en-US" sz="1000" u="none" cap="none" strike="noStrike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rPr>
              <a:t>: This presentation template was created by </a:t>
            </a:r>
            <a:r>
              <a:rPr b="1" i="0" lang="en-US" sz="1000" u="none" cap="none" strike="noStrike">
                <a:solidFill>
                  <a:schemeClr val="lt1"/>
                </a:solidFill>
                <a:uFill>
                  <a:noFill/>
                </a:uFill>
                <a:latin typeface="Advent Pro"/>
                <a:ea typeface="Advent Pro"/>
                <a:cs typeface="Advent Pro"/>
                <a:sym typeface="Advent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-US" sz="1000" u="none" cap="none" strike="noStrike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rPr>
              <a:t>, including icons by </a:t>
            </a:r>
            <a:r>
              <a:rPr b="1" i="0" lang="en-US" sz="1000" u="none" cap="none" strike="noStrike">
                <a:solidFill>
                  <a:schemeClr val="lt1"/>
                </a:solidFill>
                <a:uFill>
                  <a:noFill/>
                </a:uFill>
                <a:latin typeface="Advent Pro"/>
                <a:ea typeface="Advent Pro"/>
                <a:cs typeface="Advent Pro"/>
                <a:sym typeface="Advent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-US" sz="1000" u="none" cap="none" strike="noStrike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rPr>
              <a:t>, and infographics &amp; images by </a:t>
            </a:r>
            <a:r>
              <a:rPr b="1" i="0" lang="en-US" sz="1000" u="none" cap="none" strike="noStrike">
                <a:solidFill>
                  <a:schemeClr val="lt1"/>
                </a:solidFill>
                <a:uFill>
                  <a:noFill/>
                </a:uFill>
                <a:latin typeface="Advent Pro"/>
                <a:ea typeface="Advent Pro"/>
                <a:cs typeface="Advent Pro"/>
                <a:sym typeface="Advent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i="0" lang="en-US" sz="1000" u="none" cap="none" strike="noStrike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rPr>
              <a:t> </a:t>
            </a:r>
            <a:r>
              <a:rPr b="0" i="0" lang="en-US" sz="1000" u="none" cap="none" strike="noStrike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rPr>
              <a:t>and illustrations by</a:t>
            </a:r>
            <a:r>
              <a:rPr b="1" i="0" lang="en-US" sz="1000" u="none" cap="none" strike="noStrike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rPr>
              <a:t> </a:t>
            </a:r>
            <a:r>
              <a:rPr b="1" i="0" lang="en-US" sz="1000" u="none" cap="none" strike="noStrike">
                <a:solidFill>
                  <a:schemeClr val="lt1"/>
                </a:solidFill>
                <a:uFill>
                  <a:noFill/>
                </a:uFill>
                <a:latin typeface="Advent Pro"/>
                <a:ea typeface="Advent Pro"/>
                <a:cs typeface="Advent Pro"/>
                <a:sym typeface="Advent Pr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 b="1" i="0" sz="1000" u="none" cap="none" strike="noStrike">
              <a:solidFill>
                <a:schemeClr val="lt1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 type="blank">
  <p:cSld name="BLANK">
    <p:bg>
      <p:bgPr>
        <a:solidFill>
          <a:srgbClr val="FFC39F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2">
    <p:bg>
      <p:bgPr>
        <a:solidFill>
          <a:srgbClr val="434343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 1">
  <p:cSld name="CUSTOM_12_3">
    <p:bg>
      <p:bgPr>
        <a:solidFill>
          <a:srgbClr val="FFFFFF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LIST">
  <p:cSld name="OBJECT_3"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7"/>
          <p:cNvSpPr txBox="1"/>
          <p:nvPr>
            <p:ph type="title"/>
          </p:nvPr>
        </p:nvSpPr>
        <p:spPr>
          <a:xfrm>
            <a:off x="720237" y="467975"/>
            <a:ext cx="77037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i="0"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  <p:sp>
        <p:nvSpPr>
          <p:cNvPr id="16" name="Google Shape;16;p27"/>
          <p:cNvSpPr txBox="1"/>
          <p:nvPr>
            <p:ph idx="1" type="body"/>
          </p:nvPr>
        </p:nvSpPr>
        <p:spPr>
          <a:xfrm>
            <a:off x="720075" y="1273211"/>
            <a:ext cx="7703700" cy="32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000"/>
              </a:buClr>
              <a:buSzPts val="1200"/>
              <a:buFont typeface="Anaheim"/>
              <a:buChar char="●"/>
              <a:defRPr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○"/>
              <a:defRPr sz="1100"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■"/>
              <a:defRPr sz="1100"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●"/>
              <a:defRPr sz="1100"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○"/>
              <a:defRPr sz="1100"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■"/>
              <a:defRPr sz="1100"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●"/>
              <a:defRPr sz="1100"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○"/>
              <a:defRPr sz="1100"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■"/>
              <a:defRPr sz="11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DESIGN 1 ">
  <p:cSld name="CUSTOM_8_1_1_1">
    <p:bg>
      <p:bgPr>
        <a:solidFill>
          <a:srgbClr val="FFC39F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title"/>
          </p:nvPr>
        </p:nvSpPr>
        <p:spPr>
          <a:xfrm>
            <a:off x="408637" y="467977"/>
            <a:ext cx="85458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i="0"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HREE COLUMNS">
  <p:cSld name="CUSTOM_1">
    <p:bg>
      <p:bgPr>
        <a:solidFill>
          <a:srgbClr val="FFC39F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9"/>
          <p:cNvSpPr txBox="1"/>
          <p:nvPr>
            <p:ph type="title"/>
          </p:nvPr>
        </p:nvSpPr>
        <p:spPr>
          <a:xfrm>
            <a:off x="1251626" y="28031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9pPr>
          </a:lstStyle>
          <a:p/>
        </p:txBody>
      </p:sp>
      <p:sp>
        <p:nvSpPr>
          <p:cNvPr id="21" name="Google Shape;21;p29"/>
          <p:cNvSpPr txBox="1"/>
          <p:nvPr>
            <p:ph idx="1" type="subTitle"/>
          </p:nvPr>
        </p:nvSpPr>
        <p:spPr>
          <a:xfrm>
            <a:off x="1252500" y="3340500"/>
            <a:ext cx="18414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9pPr>
          </a:lstStyle>
          <a:p/>
        </p:txBody>
      </p:sp>
      <p:sp>
        <p:nvSpPr>
          <p:cNvPr id="22" name="Google Shape;22;p29"/>
          <p:cNvSpPr txBox="1"/>
          <p:nvPr>
            <p:ph idx="2" type="title"/>
          </p:nvPr>
        </p:nvSpPr>
        <p:spPr>
          <a:xfrm>
            <a:off x="3651315" y="28031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9pPr>
          </a:lstStyle>
          <a:p/>
        </p:txBody>
      </p:sp>
      <p:sp>
        <p:nvSpPr>
          <p:cNvPr id="23" name="Google Shape;23;p29"/>
          <p:cNvSpPr txBox="1"/>
          <p:nvPr>
            <p:ph idx="3" type="subTitle"/>
          </p:nvPr>
        </p:nvSpPr>
        <p:spPr>
          <a:xfrm>
            <a:off x="3652223" y="3340500"/>
            <a:ext cx="18414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9pPr>
          </a:lstStyle>
          <a:p/>
        </p:txBody>
      </p:sp>
      <p:sp>
        <p:nvSpPr>
          <p:cNvPr id="24" name="Google Shape;24;p29"/>
          <p:cNvSpPr txBox="1"/>
          <p:nvPr>
            <p:ph idx="4" type="title"/>
          </p:nvPr>
        </p:nvSpPr>
        <p:spPr>
          <a:xfrm>
            <a:off x="6051952" y="28031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9pPr>
          </a:lstStyle>
          <a:p/>
        </p:txBody>
      </p:sp>
      <p:sp>
        <p:nvSpPr>
          <p:cNvPr id="25" name="Google Shape;25;p29"/>
          <p:cNvSpPr txBox="1"/>
          <p:nvPr>
            <p:ph idx="5" type="subTitle"/>
          </p:nvPr>
        </p:nvSpPr>
        <p:spPr>
          <a:xfrm>
            <a:off x="6052849" y="3340500"/>
            <a:ext cx="18414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9pPr>
          </a:lstStyle>
          <a:p/>
        </p:txBody>
      </p:sp>
      <p:sp>
        <p:nvSpPr>
          <p:cNvPr id="26" name="Google Shape;26;p29"/>
          <p:cNvSpPr txBox="1"/>
          <p:nvPr>
            <p:ph idx="6" type="title"/>
          </p:nvPr>
        </p:nvSpPr>
        <p:spPr>
          <a:xfrm>
            <a:off x="705000" y="341500"/>
            <a:ext cx="7734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i="0"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">
    <p:bg>
      <p:bgPr>
        <a:solidFill>
          <a:srgbClr val="434343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0"/>
          <p:cNvSpPr txBox="1"/>
          <p:nvPr>
            <p:ph type="title"/>
          </p:nvPr>
        </p:nvSpPr>
        <p:spPr>
          <a:xfrm>
            <a:off x="2629800" y="2949025"/>
            <a:ext cx="38844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200"/>
              <a:buNone/>
              <a:defRPr i="0" sz="1200">
                <a:solidFill>
                  <a:srgbClr val="FFC39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300"/>
              <a:buFont typeface="BenchNine"/>
              <a:buNone/>
              <a:defRPr sz="1300">
                <a:solidFill>
                  <a:srgbClr val="FFC39F"/>
                </a:solidFill>
                <a:latin typeface="BenchNine"/>
                <a:ea typeface="BenchNine"/>
                <a:cs typeface="BenchNine"/>
                <a:sym typeface="BenchNi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300"/>
              <a:buFont typeface="BenchNine"/>
              <a:buNone/>
              <a:defRPr sz="1300">
                <a:solidFill>
                  <a:srgbClr val="FFC39F"/>
                </a:solidFill>
                <a:latin typeface="BenchNine"/>
                <a:ea typeface="BenchNine"/>
                <a:cs typeface="BenchNine"/>
                <a:sym typeface="BenchNi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300"/>
              <a:buFont typeface="BenchNine"/>
              <a:buNone/>
              <a:defRPr sz="1300">
                <a:solidFill>
                  <a:srgbClr val="FFC39F"/>
                </a:solidFill>
                <a:latin typeface="BenchNine"/>
                <a:ea typeface="BenchNine"/>
                <a:cs typeface="BenchNine"/>
                <a:sym typeface="BenchNi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300"/>
              <a:buFont typeface="BenchNine"/>
              <a:buNone/>
              <a:defRPr sz="1300">
                <a:solidFill>
                  <a:srgbClr val="FFC39F"/>
                </a:solidFill>
                <a:latin typeface="BenchNine"/>
                <a:ea typeface="BenchNine"/>
                <a:cs typeface="BenchNine"/>
                <a:sym typeface="BenchNi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300"/>
              <a:buFont typeface="BenchNine"/>
              <a:buNone/>
              <a:defRPr sz="1300">
                <a:solidFill>
                  <a:srgbClr val="FFC39F"/>
                </a:solidFill>
                <a:latin typeface="BenchNine"/>
                <a:ea typeface="BenchNine"/>
                <a:cs typeface="BenchNine"/>
                <a:sym typeface="BenchNi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300"/>
              <a:buFont typeface="BenchNine"/>
              <a:buNone/>
              <a:defRPr sz="1300">
                <a:solidFill>
                  <a:srgbClr val="FFC39F"/>
                </a:solidFill>
                <a:latin typeface="BenchNine"/>
                <a:ea typeface="BenchNine"/>
                <a:cs typeface="BenchNine"/>
                <a:sym typeface="BenchNi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300"/>
              <a:buFont typeface="BenchNine"/>
              <a:buNone/>
              <a:defRPr sz="1300">
                <a:solidFill>
                  <a:srgbClr val="FFC39F"/>
                </a:solidFill>
                <a:latin typeface="BenchNine"/>
                <a:ea typeface="BenchNine"/>
                <a:cs typeface="BenchNine"/>
                <a:sym typeface="BenchNi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300"/>
              <a:buFont typeface="BenchNine"/>
              <a:buNone/>
              <a:defRPr sz="1300">
                <a:solidFill>
                  <a:srgbClr val="FFC39F"/>
                </a:solidFill>
                <a:latin typeface="BenchNine"/>
                <a:ea typeface="BenchNine"/>
                <a:cs typeface="BenchNine"/>
                <a:sym typeface="BenchNine"/>
              </a:defRPr>
            </a:lvl9pPr>
          </a:lstStyle>
          <a:p/>
        </p:txBody>
      </p:sp>
      <p:sp>
        <p:nvSpPr>
          <p:cNvPr id="29" name="Google Shape;29;p30"/>
          <p:cNvSpPr txBox="1"/>
          <p:nvPr>
            <p:ph idx="1" type="subTitle"/>
          </p:nvPr>
        </p:nvSpPr>
        <p:spPr>
          <a:xfrm>
            <a:off x="2629800" y="2131725"/>
            <a:ext cx="3884400" cy="6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FFC39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rgbClr val="FFC39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rgbClr val="FFC39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rgbClr val="FFC39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rgbClr val="FFC39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rgbClr val="FFC39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rgbClr val="FFC39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rgbClr val="FFC39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rgbClr val="FFC39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1">
  <p:cSld name="CUSTOM_12_1">
    <p:bg>
      <p:bgPr>
        <a:solidFill>
          <a:srgbClr val="434343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1"/>
          <p:cNvSpPr txBox="1"/>
          <p:nvPr>
            <p:ph type="title"/>
          </p:nvPr>
        </p:nvSpPr>
        <p:spPr>
          <a:xfrm flipH="1">
            <a:off x="4279199" y="1809275"/>
            <a:ext cx="4047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i="0">
                <a:solidFill>
                  <a:srgbClr val="FFC39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32" name="Google Shape;32;p31"/>
          <p:cNvSpPr txBox="1"/>
          <p:nvPr>
            <p:ph idx="1" type="subTitle"/>
          </p:nvPr>
        </p:nvSpPr>
        <p:spPr>
          <a:xfrm flipH="1">
            <a:off x="5937600" y="2508650"/>
            <a:ext cx="23895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rgbClr val="FFC39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rgbClr val="FFC39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rgbClr val="FFC39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rgbClr val="FFC39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rgbClr val="FFC39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rgbClr val="FFC39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rgbClr val="FFC39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rgbClr val="FFC39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Title and Content">
    <p:bg>
      <p:bgPr>
        <a:solidFill>
          <a:srgbClr val="FFC39F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4217225" y="1483522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5" name="Google Shape;35;p32"/>
          <p:cNvSpPr txBox="1"/>
          <p:nvPr>
            <p:ph idx="1" type="subTitle"/>
          </p:nvPr>
        </p:nvSpPr>
        <p:spPr>
          <a:xfrm>
            <a:off x="4546925" y="1905022"/>
            <a:ext cx="1911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title"/>
          </p:nvPr>
        </p:nvSpPr>
        <p:spPr>
          <a:xfrm>
            <a:off x="6940150" y="1483514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7" name="Google Shape;37;p32"/>
          <p:cNvSpPr txBox="1"/>
          <p:nvPr>
            <p:ph idx="3" type="subTitle"/>
          </p:nvPr>
        </p:nvSpPr>
        <p:spPr>
          <a:xfrm>
            <a:off x="6940150" y="1905022"/>
            <a:ext cx="1911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4" type="title"/>
          </p:nvPr>
        </p:nvSpPr>
        <p:spPr>
          <a:xfrm>
            <a:off x="6940150" y="3605572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9" name="Google Shape;39;p32"/>
          <p:cNvSpPr txBox="1"/>
          <p:nvPr>
            <p:ph idx="5" type="subTitle"/>
          </p:nvPr>
        </p:nvSpPr>
        <p:spPr>
          <a:xfrm>
            <a:off x="6940150" y="4027072"/>
            <a:ext cx="1911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0" name="Google Shape;40;p32"/>
          <p:cNvSpPr txBox="1"/>
          <p:nvPr>
            <p:ph idx="6" type="title"/>
          </p:nvPr>
        </p:nvSpPr>
        <p:spPr>
          <a:xfrm>
            <a:off x="4217225" y="861947"/>
            <a:ext cx="22416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41" name="Google Shape;41;p32"/>
          <p:cNvSpPr txBox="1"/>
          <p:nvPr>
            <p:ph idx="7" type="title"/>
          </p:nvPr>
        </p:nvSpPr>
        <p:spPr>
          <a:xfrm>
            <a:off x="6940150" y="861947"/>
            <a:ext cx="22416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42" name="Google Shape;42;p32"/>
          <p:cNvSpPr txBox="1"/>
          <p:nvPr>
            <p:ph idx="8" type="title"/>
          </p:nvPr>
        </p:nvSpPr>
        <p:spPr>
          <a:xfrm>
            <a:off x="6940150" y="2983997"/>
            <a:ext cx="22416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43" name="Google Shape;43;p32"/>
          <p:cNvSpPr txBox="1"/>
          <p:nvPr>
            <p:ph idx="9" type="title"/>
          </p:nvPr>
        </p:nvSpPr>
        <p:spPr>
          <a:xfrm>
            <a:off x="4217225" y="3605572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4" name="Google Shape;44;p32"/>
          <p:cNvSpPr txBox="1"/>
          <p:nvPr>
            <p:ph idx="13" type="subTitle"/>
          </p:nvPr>
        </p:nvSpPr>
        <p:spPr>
          <a:xfrm>
            <a:off x="4546925" y="4027072"/>
            <a:ext cx="1911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5" name="Google Shape;45;p32"/>
          <p:cNvSpPr txBox="1"/>
          <p:nvPr>
            <p:ph idx="14" type="title"/>
          </p:nvPr>
        </p:nvSpPr>
        <p:spPr>
          <a:xfrm>
            <a:off x="4217225" y="2983997"/>
            <a:ext cx="22416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cxnSp>
        <p:nvCxnSpPr>
          <p:cNvPr id="46" name="Google Shape;46;p32"/>
          <p:cNvCxnSpPr/>
          <p:nvPr/>
        </p:nvCxnSpPr>
        <p:spPr>
          <a:xfrm>
            <a:off x="6703425" y="702675"/>
            <a:ext cx="0" cy="36720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pos="5507">
          <p15:clr>
            <a:srgbClr val="F9AD4C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WO COLUMNS">
  <p:cSld name="CUSTOM">
    <p:bg>
      <p:bgPr>
        <a:solidFill>
          <a:srgbClr val="434343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3"/>
          <p:cNvSpPr txBox="1"/>
          <p:nvPr>
            <p:ph idx="1" type="subTitle"/>
          </p:nvPr>
        </p:nvSpPr>
        <p:spPr>
          <a:xfrm>
            <a:off x="1495212" y="3186925"/>
            <a:ext cx="2577000" cy="6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49" name="Google Shape;49;p33"/>
          <p:cNvSpPr txBox="1"/>
          <p:nvPr>
            <p:ph type="title"/>
          </p:nvPr>
        </p:nvSpPr>
        <p:spPr>
          <a:xfrm>
            <a:off x="2028050" y="2649662"/>
            <a:ext cx="15156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i="0" sz="1600">
                <a:solidFill>
                  <a:srgbClr val="FFC39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50" name="Google Shape;50;p33"/>
          <p:cNvSpPr txBox="1"/>
          <p:nvPr>
            <p:ph idx="2" type="title"/>
          </p:nvPr>
        </p:nvSpPr>
        <p:spPr>
          <a:xfrm>
            <a:off x="705000" y="341500"/>
            <a:ext cx="7734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200"/>
              <a:buNone/>
              <a:defRPr i="0" sz="2200">
                <a:solidFill>
                  <a:srgbClr val="FFC39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51" name="Google Shape;51;p33"/>
          <p:cNvSpPr txBox="1"/>
          <p:nvPr>
            <p:ph idx="3" type="subTitle"/>
          </p:nvPr>
        </p:nvSpPr>
        <p:spPr>
          <a:xfrm>
            <a:off x="5071799" y="3186925"/>
            <a:ext cx="2577000" cy="6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52" name="Google Shape;52;p33"/>
          <p:cNvSpPr txBox="1"/>
          <p:nvPr>
            <p:ph idx="4" type="title"/>
          </p:nvPr>
        </p:nvSpPr>
        <p:spPr>
          <a:xfrm>
            <a:off x="5604625" y="2649662"/>
            <a:ext cx="15156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i="0" sz="1600">
                <a:solidFill>
                  <a:srgbClr val="FFC39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1629349" y="731450"/>
            <a:ext cx="5885400" cy="12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"/>
              <a:buNone/>
              <a:defRPr b="0" i="0" sz="3300" u="none" cap="none" strike="noStrik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"/>
              <a:buNone/>
              <a:defRPr b="0" i="0" sz="900" u="none" cap="none" strike="noStrik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"/>
              <a:buNone/>
              <a:defRPr b="0" i="0" sz="900" u="none" cap="none" strike="noStrik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"/>
              <a:buNone/>
              <a:defRPr b="0" i="0" sz="900" u="none" cap="none" strike="noStrik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"/>
              <a:buNone/>
              <a:defRPr b="0" i="0" sz="900" u="none" cap="none" strike="noStrik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"/>
              <a:buNone/>
              <a:defRPr b="0" i="0" sz="900" u="none" cap="none" strike="noStrik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"/>
              <a:buNone/>
              <a:defRPr b="0" i="0" sz="900" u="none" cap="none" strike="noStrik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"/>
              <a:buNone/>
              <a:defRPr b="0" i="0" sz="900" u="none" cap="none" strike="noStrik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"/>
              <a:buNone/>
              <a:defRPr b="0" i="0" sz="900" u="none" cap="none" strike="noStrik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1390725" y="2374775"/>
            <a:ext cx="4365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b="0"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b="0"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b="0"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b="0"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b="0"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b="0"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b="0"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b="0"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b="0"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google.com/spreadsheets/d/1jrFvWOxKiHjCHlxWQFJxBUApuYayNIg5AdK64o4BhBI/copy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/>
          <p:cNvSpPr txBox="1"/>
          <p:nvPr>
            <p:ph type="title"/>
          </p:nvPr>
        </p:nvSpPr>
        <p:spPr>
          <a:xfrm>
            <a:off x="175400" y="529126"/>
            <a:ext cx="5633100" cy="167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3700">
                <a:latin typeface="Arial"/>
                <a:ea typeface="Arial"/>
                <a:cs typeface="Arial"/>
                <a:sym typeface="Arial"/>
              </a:rPr>
              <a:t>Opportunities &amp; Challenges Of Virtual Classroom</a:t>
            </a:r>
            <a:endParaRPr sz="3700">
              <a:solidFill>
                <a:srgbClr val="FFC39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"/>
          <p:cNvSpPr txBox="1"/>
          <p:nvPr>
            <p:ph idx="1" type="subTitle"/>
          </p:nvPr>
        </p:nvSpPr>
        <p:spPr>
          <a:xfrm>
            <a:off x="334600" y="2620500"/>
            <a:ext cx="4995600" cy="20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-US" sz="3700">
                <a:latin typeface="Advent Pro"/>
                <a:ea typeface="Advent Pro"/>
                <a:cs typeface="Advent Pro"/>
                <a:sym typeface="Advent Pro"/>
              </a:rPr>
              <a:t>Presented By:</a:t>
            </a:r>
            <a:endParaRPr b="1" sz="3700">
              <a:latin typeface="Advent Pro"/>
              <a:ea typeface="Advent Pro"/>
              <a:cs typeface="Advent Pro"/>
              <a:sym typeface="Advent Pr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3700">
                <a:latin typeface="Advent Pro"/>
                <a:ea typeface="Advent Pro"/>
                <a:cs typeface="Advent Pro"/>
                <a:sym typeface="Advent Pro"/>
              </a:rPr>
              <a:t>Komal Rane</a:t>
            </a:r>
            <a:endParaRPr sz="3700">
              <a:latin typeface="Advent Pro"/>
              <a:ea typeface="Advent Pro"/>
              <a:cs typeface="Advent Pro"/>
              <a:sym typeface="Advent Pro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4799550" y="529125"/>
            <a:ext cx="4295940" cy="4282459"/>
          </a:xfrm>
          <a:custGeom>
            <a:rect b="b" l="l" r="r" t="t"/>
            <a:pathLst>
              <a:path extrusionOk="0" h="112563" w="122785">
                <a:moveTo>
                  <a:pt x="71028" y="1"/>
                </a:moveTo>
                <a:cubicBezTo>
                  <a:pt x="65152" y="1"/>
                  <a:pt x="59294" y="555"/>
                  <a:pt x="53658" y="2189"/>
                </a:cubicBezTo>
                <a:cubicBezTo>
                  <a:pt x="43388" y="5178"/>
                  <a:pt x="34818" y="12186"/>
                  <a:pt x="29968" y="21699"/>
                </a:cubicBezTo>
                <a:cubicBezTo>
                  <a:pt x="24721" y="31970"/>
                  <a:pt x="21682" y="43518"/>
                  <a:pt x="14327" y="52609"/>
                </a:cubicBezTo>
                <a:cubicBezTo>
                  <a:pt x="10457" y="57422"/>
                  <a:pt x="5397" y="61503"/>
                  <a:pt x="3176" y="67258"/>
                </a:cubicBezTo>
                <a:cubicBezTo>
                  <a:pt x="0" y="75506"/>
                  <a:pt x="3945" y="85417"/>
                  <a:pt x="11139" y="90540"/>
                </a:cubicBezTo>
                <a:cubicBezTo>
                  <a:pt x="15679" y="93753"/>
                  <a:pt x="21174" y="95303"/>
                  <a:pt x="26111" y="97882"/>
                </a:cubicBezTo>
                <a:cubicBezTo>
                  <a:pt x="30662" y="100264"/>
                  <a:pt x="34706" y="103514"/>
                  <a:pt x="39196" y="106032"/>
                </a:cubicBezTo>
                <a:cubicBezTo>
                  <a:pt x="47601" y="110735"/>
                  <a:pt x="57045" y="112562"/>
                  <a:pt x="66700" y="112562"/>
                </a:cubicBezTo>
                <a:cubicBezTo>
                  <a:pt x="75939" y="112562"/>
                  <a:pt x="85370" y="110889"/>
                  <a:pt x="94268" y="108463"/>
                </a:cubicBezTo>
                <a:cubicBezTo>
                  <a:pt x="103360" y="105994"/>
                  <a:pt x="112886" y="102323"/>
                  <a:pt x="118096" y="94472"/>
                </a:cubicBezTo>
                <a:cubicBezTo>
                  <a:pt x="122090" y="88444"/>
                  <a:pt x="122784" y="81138"/>
                  <a:pt x="121891" y="73832"/>
                </a:cubicBezTo>
                <a:cubicBezTo>
                  <a:pt x="121395" y="69677"/>
                  <a:pt x="120378" y="65522"/>
                  <a:pt x="119162" y="61589"/>
                </a:cubicBezTo>
                <a:cubicBezTo>
                  <a:pt x="117810" y="57187"/>
                  <a:pt x="116235" y="52733"/>
                  <a:pt x="116396" y="48119"/>
                </a:cubicBezTo>
                <a:cubicBezTo>
                  <a:pt x="116520" y="44869"/>
                  <a:pt x="117500" y="41732"/>
                  <a:pt x="117984" y="38519"/>
                </a:cubicBezTo>
                <a:cubicBezTo>
                  <a:pt x="118777" y="33372"/>
                  <a:pt x="118281" y="28088"/>
                  <a:pt x="116930" y="23064"/>
                </a:cubicBezTo>
                <a:cubicBezTo>
                  <a:pt x="115962" y="19455"/>
                  <a:pt x="114511" y="15907"/>
                  <a:pt x="112204" y="12967"/>
                </a:cubicBezTo>
                <a:cubicBezTo>
                  <a:pt x="110133" y="10338"/>
                  <a:pt x="107429" y="8254"/>
                  <a:pt x="104513" y="6605"/>
                </a:cubicBezTo>
                <a:cubicBezTo>
                  <a:pt x="96811" y="2250"/>
                  <a:pt x="87793" y="874"/>
                  <a:pt x="78962" y="291"/>
                </a:cubicBezTo>
                <a:cubicBezTo>
                  <a:pt x="76326" y="113"/>
                  <a:pt x="73675" y="1"/>
                  <a:pt x="71028" y="1"/>
                </a:cubicBezTo>
                <a:close/>
              </a:path>
            </a:pathLst>
          </a:custGeom>
          <a:solidFill>
            <a:srgbClr val="FFC3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0" name="Google Shape;120;p1"/>
          <p:cNvGrpSpPr/>
          <p:nvPr/>
        </p:nvGrpSpPr>
        <p:grpSpPr>
          <a:xfrm>
            <a:off x="5058999" y="574461"/>
            <a:ext cx="4085015" cy="4113333"/>
            <a:chOff x="590800" y="1005164"/>
            <a:chExt cx="4463521" cy="3628237"/>
          </a:xfrm>
        </p:grpSpPr>
        <p:sp>
          <p:nvSpPr>
            <p:cNvPr id="121" name="Google Shape;121;p1"/>
            <p:cNvSpPr/>
            <p:nvPr/>
          </p:nvSpPr>
          <p:spPr>
            <a:xfrm>
              <a:off x="3667023" y="1754693"/>
              <a:ext cx="283863" cy="100805"/>
            </a:xfrm>
            <a:custGeom>
              <a:rect b="b" l="l" r="r" t="t"/>
              <a:pathLst>
                <a:path extrusionOk="0" h="1929" w="5432">
                  <a:moveTo>
                    <a:pt x="1" y="0"/>
                  </a:moveTo>
                  <a:lnTo>
                    <a:pt x="1" y="1928"/>
                  </a:lnTo>
                  <a:lnTo>
                    <a:pt x="5431" y="1928"/>
                  </a:lnTo>
                  <a:lnTo>
                    <a:pt x="5431" y="0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510363" y="1126558"/>
              <a:ext cx="183215" cy="198056"/>
            </a:xfrm>
            <a:custGeom>
              <a:rect b="b" l="l" r="r" t="t"/>
              <a:pathLst>
                <a:path extrusionOk="0" h="3790" w="3506">
                  <a:moveTo>
                    <a:pt x="2258" y="1"/>
                  </a:moveTo>
                  <a:cubicBezTo>
                    <a:pt x="2226" y="1"/>
                    <a:pt x="2192" y="3"/>
                    <a:pt x="2157" y="7"/>
                  </a:cubicBezTo>
                  <a:cubicBezTo>
                    <a:pt x="1792" y="49"/>
                    <a:pt x="1486" y="303"/>
                    <a:pt x="1336" y="640"/>
                  </a:cubicBezTo>
                  <a:cubicBezTo>
                    <a:pt x="917" y="1572"/>
                    <a:pt x="0" y="3790"/>
                    <a:pt x="730" y="3790"/>
                  </a:cubicBezTo>
                  <a:cubicBezTo>
                    <a:pt x="794" y="3790"/>
                    <a:pt x="870" y="3773"/>
                    <a:pt x="960" y="3737"/>
                  </a:cubicBezTo>
                  <a:cubicBezTo>
                    <a:pt x="2181" y="3249"/>
                    <a:pt x="3506" y="1"/>
                    <a:pt x="2258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619946" y="1034428"/>
              <a:ext cx="481919" cy="391984"/>
            </a:xfrm>
            <a:custGeom>
              <a:rect b="b" l="l" r="r" t="t"/>
              <a:pathLst>
                <a:path extrusionOk="0" h="7501" w="9222">
                  <a:moveTo>
                    <a:pt x="7189" y="1"/>
                  </a:moveTo>
                  <a:cubicBezTo>
                    <a:pt x="6643" y="1"/>
                    <a:pt x="5982" y="139"/>
                    <a:pt x="5310" y="455"/>
                  </a:cubicBezTo>
                  <a:cubicBezTo>
                    <a:pt x="5310" y="455"/>
                    <a:pt x="3487" y="876"/>
                    <a:pt x="2085" y="3680"/>
                  </a:cubicBezTo>
                  <a:cubicBezTo>
                    <a:pt x="813" y="6228"/>
                    <a:pt x="1" y="7500"/>
                    <a:pt x="1024" y="7500"/>
                  </a:cubicBezTo>
                  <a:cubicBezTo>
                    <a:pt x="1126" y="7500"/>
                    <a:pt x="1246" y="7488"/>
                    <a:pt x="1385" y="7462"/>
                  </a:cubicBezTo>
                  <a:cubicBezTo>
                    <a:pt x="2927" y="7180"/>
                    <a:pt x="4889" y="3538"/>
                    <a:pt x="7412" y="1996"/>
                  </a:cubicBezTo>
                  <a:cubicBezTo>
                    <a:pt x="9222" y="890"/>
                    <a:pt x="8577" y="1"/>
                    <a:pt x="7189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3667023" y="1886487"/>
              <a:ext cx="283863" cy="1863450"/>
            </a:xfrm>
            <a:custGeom>
              <a:rect b="b" l="l" r="r" t="t"/>
              <a:pathLst>
                <a:path extrusionOk="0" h="35659" w="5432">
                  <a:moveTo>
                    <a:pt x="1" y="1"/>
                  </a:moveTo>
                  <a:lnTo>
                    <a:pt x="1" y="35659"/>
                  </a:lnTo>
                  <a:cubicBezTo>
                    <a:pt x="1949" y="35099"/>
                    <a:pt x="3758" y="34420"/>
                    <a:pt x="5431" y="33683"/>
                  </a:cubicBezTo>
                  <a:lnTo>
                    <a:pt x="5431" y="1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4627353" y="1249468"/>
              <a:ext cx="290761" cy="771321"/>
            </a:xfrm>
            <a:custGeom>
              <a:rect b="b" l="l" r="r" t="t"/>
              <a:pathLst>
                <a:path extrusionOk="0" h="14760" w="5564">
                  <a:moveTo>
                    <a:pt x="2580" y="1"/>
                  </a:moveTo>
                  <a:cubicBezTo>
                    <a:pt x="2018" y="1"/>
                    <a:pt x="1450" y="259"/>
                    <a:pt x="967" y="790"/>
                  </a:cubicBezTo>
                  <a:cubicBezTo>
                    <a:pt x="191" y="1639"/>
                    <a:pt x="0" y="2871"/>
                    <a:pt x="400" y="3953"/>
                  </a:cubicBezTo>
                  <a:cubicBezTo>
                    <a:pt x="957" y="5456"/>
                    <a:pt x="1914" y="8124"/>
                    <a:pt x="2481" y="10211"/>
                  </a:cubicBezTo>
                  <a:cubicBezTo>
                    <a:pt x="3165" y="12716"/>
                    <a:pt x="3110" y="14760"/>
                    <a:pt x="3590" y="14760"/>
                  </a:cubicBezTo>
                  <a:cubicBezTo>
                    <a:pt x="3700" y="14760"/>
                    <a:pt x="3839" y="14651"/>
                    <a:pt x="4022" y="14414"/>
                  </a:cubicBezTo>
                  <a:cubicBezTo>
                    <a:pt x="5004" y="13154"/>
                    <a:pt x="5564" y="8531"/>
                    <a:pt x="5285" y="3907"/>
                  </a:cubicBezTo>
                  <a:cubicBezTo>
                    <a:pt x="5130" y="1359"/>
                    <a:pt x="3869" y="1"/>
                    <a:pt x="2580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883866" y="1158855"/>
              <a:ext cx="3860262" cy="2667488"/>
            </a:xfrm>
            <a:custGeom>
              <a:rect b="b" l="l" r="r" t="t"/>
              <a:pathLst>
                <a:path extrusionOk="0" h="54833" w="73870">
                  <a:moveTo>
                    <a:pt x="52819" y="1"/>
                  </a:moveTo>
                  <a:cubicBezTo>
                    <a:pt x="46926" y="1"/>
                    <a:pt x="42021" y="3181"/>
                    <a:pt x="39092" y="6486"/>
                  </a:cubicBezTo>
                  <a:cubicBezTo>
                    <a:pt x="34747" y="11392"/>
                    <a:pt x="31508" y="16365"/>
                    <a:pt x="26063" y="17275"/>
                  </a:cubicBezTo>
                  <a:cubicBezTo>
                    <a:pt x="24942" y="17465"/>
                    <a:pt x="23700" y="17515"/>
                    <a:pt x="22381" y="17515"/>
                  </a:cubicBezTo>
                  <a:cubicBezTo>
                    <a:pt x="21608" y="17515"/>
                    <a:pt x="20809" y="17498"/>
                    <a:pt x="19992" y="17481"/>
                  </a:cubicBezTo>
                  <a:cubicBezTo>
                    <a:pt x="19188" y="17464"/>
                    <a:pt x="18368" y="17448"/>
                    <a:pt x="17539" y="17448"/>
                  </a:cubicBezTo>
                  <a:cubicBezTo>
                    <a:pt x="13661" y="17448"/>
                    <a:pt x="9588" y="17809"/>
                    <a:pt x="6166" y="20219"/>
                  </a:cubicBezTo>
                  <a:cubicBezTo>
                    <a:pt x="0" y="24561"/>
                    <a:pt x="18" y="36095"/>
                    <a:pt x="4906" y="42635"/>
                  </a:cubicBezTo>
                  <a:cubicBezTo>
                    <a:pt x="9790" y="49176"/>
                    <a:pt x="22420" y="52304"/>
                    <a:pt x="36990" y="54405"/>
                  </a:cubicBezTo>
                  <a:cubicBezTo>
                    <a:pt x="39033" y="54700"/>
                    <a:pt x="40978" y="54833"/>
                    <a:pt x="42832" y="54833"/>
                  </a:cubicBezTo>
                  <a:cubicBezTo>
                    <a:pt x="46450" y="54833"/>
                    <a:pt x="49717" y="54327"/>
                    <a:pt x="52664" y="53535"/>
                  </a:cubicBezTo>
                  <a:lnTo>
                    <a:pt x="52664" y="13073"/>
                  </a:lnTo>
                  <a:cubicBezTo>
                    <a:pt x="52664" y="12909"/>
                    <a:pt x="52797" y="12777"/>
                    <a:pt x="52964" y="12777"/>
                  </a:cubicBezTo>
                  <a:cubicBezTo>
                    <a:pt x="53127" y="12777"/>
                    <a:pt x="53260" y="12909"/>
                    <a:pt x="53260" y="13073"/>
                  </a:cubicBezTo>
                  <a:lnTo>
                    <a:pt x="53260" y="14597"/>
                  </a:lnTo>
                  <a:lnTo>
                    <a:pt x="58690" y="14597"/>
                  </a:lnTo>
                  <a:lnTo>
                    <a:pt x="58690" y="13073"/>
                  </a:lnTo>
                  <a:cubicBezTo>
                    <a:pt x="58690" y="12909"/>
                    <a:pt x="58822" y="12777"/>
                    <a:pt x="58986" y="12777"/>
                  </a:cubicBezTo>
                  <a:cubicBezTo>
                    <a:pt x="59150" y="12777"/>
                    <a:pt x="59285" y="12909"/>
                    <a:pt x="59285" y="13073"/>
                  </a:cubicBezTo>
                  <a:lnTo>
                    <a:pt x="59285" y="51131"/>
                  </a:lnTo>
                  <a:cubicBezTo>
                    <a:pt x="62517" y="49656"/>
                    <a:pt x="65239" y="47993"/>
                    <a:pt x="67524" y="46643"/>
                  </a:cubicBezTo>
                  <a:cubicBezTo>
                    <a:pt x="71013" y="44583"/>
                    <a:pt x="72242" y="39560"/>
                    <a:pt x="72913" y="35883"/>
                  </a:cubicBezTo>
                  <a:cubicBezTo>
                    <a:pt x="73818" y="30894"/>
                    <a:pt x="73870" y="24888"/>
                    <a:pt x="72662" y="19234"/>
                  </a:cubicBezTo>
                  <a:cubicBezTo>
                    <a:pt x="71195" y="12331"/>
                    <a:pt x="67855" y="5951"/>
                    <a:pt x="61929" y="2566"/>
                  </a:cubicBezTo>
                  <a:cubicBezTo>
                    <a:pt x="58737" y="741"/>
                    <a:pt x="55663" y="1"/>
                    <a:pt x="52819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864785" y="4477517"/>
              <a:ext cx="4189536" cy="155884"/>
            </a:xfrm>
            <a:custGeom>
              <a:rect b="b" l="l" r="r" t="t"/>
              <a:pathLst>
                <a:path extrusionOk="0" h="2983" w="80171">
                  <a:moveTo>
                    <a:pt x="40087" y="0"/>
                  </a:moveTo>
                  <a:cubicBezTo>
                    <a:pt x="17949" y="0"/>
                    <a:pt x="0" y="668"/>
                    <a:pt x="0" y="1490"/>
                  </a:cubicBezTo>
                  <a:cubicBezTo>
                    <a:pt x="0" y="2314"/>
                    <a:pt x="17949" y="2982"/>
                    <a:pt x="40087" y="2982"/>
                  </a:cubicBezTo>
                  <a:cubicBezTo>
                    <a:pt x="62225" y="2982"/>
                    <a:pt x="80170" y="2314"/>
                    <a:pt x="80170" y="1490"/>
                  </a:cubicBezTo>
                  <a:cubicBezTo>
                    <a:pt x="80170" y="668"/>
                    <a:pt x="62225" y="0"/>
                    <a:pt x="40087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1157425" y="2837207"/>
              <a:ext cx="353208" cy="553355"/>
            </a:xfrm>
            <a:custGeom>
              <a:rect b="b" l="l" r="r" t="t"/>
              <a:pathLst>
                <a:path extrusionOk="0" h="10589" w="6759">
                  <a:moveTo>
                    <a:pt x="3726" y="1"/>
                  </a:moveTo>
                  <a:cubicBezTo>
                    <a:pt x="2053" y="1"/>
                    <a:pt x="1206" y="3620"/>
                    <a:pt x="795" y="5529"/>
                  </a:cubicBezTo>
                  <a:cubicBezTo>
                    <a:pt x="12" y="9156"/>
                    <a:pt x="0" y="10589"/>
                    <a:pt x="346" y="10589"/>
                  </a:cubicBezTo>
                  <a:cubicBezTo>
                    <a:pt x="450" y="10589"/>
                    <a:pt x="588" y="10457"/>
                    <a:pt x="746" y="10215"/>
                  </a:cubicBezTo>
                  <a:lnTo>
                    <a:pt x="2312" y="7818"/>
                  </a:lnTo>
                  <a:cubicBezTo>
                    <a:pt x="2312" y="7818"/>
                    <a:pt x="6758" y="1726"/>
                    <a:pt x="4587" y="296"/>
                  </a:cubicBezTo>
                  <a:cubicBezTo>
                    <a:pt x="4278" y="92"/>
                    <a:pt x="3991" y="1"/>
                    <a:pt x="3726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1202314" y="3075815"/>
              <a:ext cx="486622" cy="469638"/>
            </a:xfrm>
            <a:custGeom>
              <a:rect b="b" l="l" r="r" t="t"/>
              <a:pathLst>
                <a:path extrusionOk="0" h="8987" w="9312">
                  <a:moveTo>
                    <a:pt x="6628" y="1"/>
                  </a:moveTo>
                  <a:cubicBezTo>
                    <a:pt x="5119" y="1"/>
                    <a:pt x="3367" y="2796"/>
                    <a:pt x="2434" y="4338"/>
                  </a:cubicBezTo>
                  <a:cubicBezTo>
                    <a:pt x="431" y="7659"/>
                    <a:pt x="0" y="8986"/>
                    <a:pt x="418" y="8986"/>
                  </a:cubicBezTo>
                  <a:cubicBezTo>
                    <a:pt x="521" y="8986"/>
                    <a:pt x="674" y="8907"/>
                    <a:pt x="868" y="8756"/>
                  </a:cubicBezTo>
                  <a:lnTo>
                    <a:pt x="3126" y="6996"/>
                  </a:lnTo>
                  <a:cubicBezTo>
                    <a:pt x="3126" y="6996"/>
                    <a:pt x="9312" y="2678"/>
                    <a:pt x="7725" y="622"/>
                  </a:cubicBezTo>
                  <a:cubicBezTo>
                    <a:pt x="7388" y="185"/>
                    <a:pt x="7016" y="1"/>
                    <a:pt x="6628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1230532" y="3448985"/>
              <a:ext cx="421561" cy="313075"/>
            </a:xfrm>
            <a:custGeom>
              <a:rect b="b" l="l" r="r" t="t"/>
              <a:pathLst>
                <a:path extrusionOk="0" h="5991" w="8067">
                  <a:moveTo>
                    <a:pt x="6210" y="0"/>
                  </a:moveTo>
                  <a:cubicBezTo>
                    <a:pt x="5062" y="0"/>
                    <a:pt x="3454" y="1738"/>
                    <a:pt x="2569" y="2725"/>
                  </a:cubicBezTo>
                  <a:cubicBezTo>
                    <a:pt x="486" y="5053"/>
                    <a:pt x="1" y="5991"/>
                    <a:pt x="390" y="5991"/>
                  </a:cubicBezTo>
                  <a:cubicBezTo>
                    <a:pt x="469" y="5991"/>
                    <a:pt x="585" y="5952"/>
                    <a:pt x="732" y="5877"/>
                  </a:cubicBezTo>
                  <a:lnTo>
                    <a:pt x="2711" y="4858"/>
                  </a:lnTo>
                  <a:cubicBezTo>
                    <a:pt x="2711" y="4858"/>
                    <a:pt x="8066" y="2454"/>
                    <a:pt x="7151" y="652"/>
                  </a:cubicBezTo>
                  <a:cubicBezTo>
                    <a:pt x="6915" y="188"/>
                    <a:pt x="6587" y="0"/>
                    <a:pt x="6210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1247098" y="3711684"/>
              <a:ext cx="421509" cy="313127"/>
            </a:xfrm>
            <a:custGeom>
              <a:rect b="b" l="l" r="r" t="t"/>
              <a:pathLst>
                <a:path extrusionOk="0" h="5992" w="8066">
                  <a:moveTo>
                    <a:pt x="6211" y="1"/>
                  </a:moveTo>
                  <a:cubicBezTo>
                    <a:pt x="5063" y="1"/>
                    <a:pt x="3453" y="1738"/>
                    <a:pt x="2568" y="2726"/>
                  </a:cubicBezTo>
                  <a:cubicBezTo>
                    <a:pt x="485" y="5054"/>
                    <a:pt x="0" y="5991"/>
                    <a:pt x="389" y="5991"/>
                  </a:cubicBezTo>
                  <a:cubicBezTo>
                    <a:pt x="469" y="5991"/>
                    <a:pt x="585" y="5952"/>
                    <a:pt x="731" y="5878"/>
                  </a:cubicBezTo>
                  <a:lnTo>
                    <a:pt x="2714" y="4858"/>
                  </a:lnTo>
                  <a:cubicBezTo>
                    <a:pt x="2714" y="4858"/>
                    <a:pt x="8066" y="2454"/>
                    <a:pt x="7150" y="652"/>
                  </a:cubicBezTo>
                  <a:cubicBezTo>
                    <a:pt x="6915" y="188"/>
                    <a:pt x="6588" y="1"/>
                    <a:pt x="6211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590800" y="3213618"/>
              <a:ext cx="617997" cy="284176"/>
            </a:xfrm>
            <a:custGeom>
              <a:rect b="b" l="l" r="r" t="t"/>
              <a:pathLst>
                <a:path extrusionOk="0" h="5438" w="11826">
                  <a:moveTo>
                    <a:pt x="2795" y="0"/>
                  </a:moveTo>
                  <a:cubicBezTo>
                    <a:pt x="2290" y="0"/>
                    <a:pt x="1868" y="157"/>
                    <a:pt x="1590" y="539"/>
                  </a:cubicBezTo>
                  <a:cubicBezTo>
                    <a:pt x="0" y="2724"/>
                    <a:pt x="4453" y="3990"/>
                    <a:pt x="6645" y="4571"/>
                  </a:cubicBezTo>
                  <a:cubicBezTo>
                    <a:pt x="8993" y="5190"/>
                    <a:pt x="10417" y="5437"/>
                    <a:pt x="11125" y="5437"/>
                  </a:cubicBezTo>
                  <a:cubicBezTo>
                    <a:pt x="11825" y="5437"/>
                    <a:pt x="11825" y="5195"/>
                    <a:pt x="11324" y="4832"/>
                  </a:cubicBezTo>
                  <a:lnTo>
                    <a:pt x="8997" y="3159"/>
                  </a:lnTo>
                  <a:cubicBezTo>
                    <a:pt x="8997" y="3159"/>
                    <a:pt x="5063" y="0"/>
                    <a:pt x="2795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604805" y="3484207"/>
              <a:ext cx="648307" cy="201818"/>
            </a:xfrm>
            <a:custGeom>
              <a:rect b="b" l="l" r="r" t="t"/>
              <a:pathLst>
                <a:path extrusionOk="0" h="3862" w="12406">
                  <a:moveTo>
                    <a:pt x="2839" y="1"/>
                  </a:moveTo>
                  <a:cubicBezTo>
                    <a:pt x="2038" y="1"/>
                    <a:pt x="1399" y="225"/>
                    <a:pt x="1123" y="826"/>
                  </a:cubicBezTo>
                  <a:cubicBezTo>
                    <a:pt x="0" y="3286"/>
                    <a:pt x="4617" y="3641"/>
                    <a:pt x="6878" y="3774"/>
                  </a:cubicBezTo>
                  <a:cubicBezTo>
                    <a:pt x="7922" y="3835"/>
                    <a:pt x="8784" y="3862"/>
                    <a:pt x="9483" y="3862"/>
                  </a:cubicBezTo>
                  <a:cubicBezTo>
                    <a:pt x="12016" y="3862"/>
                    <a:pt x="12405" y="3505"/>
                    <a:pt x="11516" y="3098"/>
                  </a:cubicBezTo>
                  <a:lnTo>
                    <a:pt x="8906" y="1923"/>
                  </a:lnTo>
                  <a:cubicBezTo>
                    <a:pt x="8906" y="1923"/>
                    <a:pt x="5183" y="1"/>
                    <a:pt x="2839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720607" y="3738126"/>
              <a:ext cx="552937" cy="163252"/>
            </a:xfrm>
            <a:custGeom>
              <a:rect b="b" l="l" r="r" t="t"/>
              <a:pathLst>
                <a:path extrusionOk="0" h="3124" w="10581">
                  <a:moveTo>
                    <a:pt x="2431" y="0"/>
                  </a:moveTo>
                  <a:cubicBezTo>
                    <a:pt x="1705" y="0"/>
                    <a:pt x="1125" y="199"/>
                    <a:pt x="895" y="741"/>
                  </a:cubicBezTo>
                  <a:cubicBezTo>
                    <a:pt x="0" y="2846"/>
                    <a:pt x="3914" y="3041"/>
                    <a:pt x="5828" y="3100"/>
                  </a:cubicBezTo>
                  <a:cubicBezTo>
                    <a:pt x="6354" y="3116"/>
                    <a:pt x="6826" y="3123"/>
                    <a:pt x="7247" y="3123"/>
                  </a:cubicBezTo>
                  <a:cubicBezTo>
                    <a:pt x="10090" y="3123"/>
                    <a:pt x="10581" y="2779"/>
                    <a:pt x="9735" y="2422"/>
                  </a:cubicBezTo>
                  <a:lnTo>
                    <a:pt x="7501" y="1486"/>
                  </a:lnTo>
                  <a:cubicBezTo>
                    <a:pt x="7501" y="1486"/>
                    <a:pt x="4419" y="0"/>
                    <a:pt x="2431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729647" y="3896048"/>
              <a:ext cx="538148" cy="196488"/>
            </a:xfrm>
            <a:custGeom>
              <a:rect b="b" l="l" r="r" t="t"/>
              <a:pathLst>
                <a:path extrusionOk="0" h="3760" w="10298">
                  <a:moveTo>
                    <a:pt x="2361" y="1"/>
                  </a:moveTo>
                  <a:cubicBezTo>
                    <a:pt x="1801" y="1"/>
                    <a:pt x="1349" y="167"/>
                    <a:pt x="1111" y="593"/>
                  </a:cubicBezTo>
                  <a:cubicBezTo>
                    <a:pt x="1" y="2594"/>
                    <a:pt x="3870" y="3199"/>
                    <a:pt x="5769" y="3463"/>
                  </a:cubicBezTo>
                  <a:cubicBezTo>
                    <a:pt x="7295" y="3673"/>
                    <a:pt x="8362" y="3760"/>
                    <a:pt x="9052" y="3760"/>
                  </a:cubicBezTo>
                  <a:cubicBezTo>
                    <a:pt x="10193" y="3760"/>
                    <a:pt x="10298" y="3521"/>
                    <a:pt x="9725" y="3202"/>
                  </a:cubicBezTo>
                  <a:lnTo>
                    <a:pt x="7599" y="2037"/>
                  </a:lnTo>
                  <a:cubicBezTo>
                    <a:pt x="7599" y="2037"/>
                    <a:pt x="4321" y="1"/>
                    <a:pt x="2361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691343" y="2647826"/>
              <a:ext cx="443562" cy="628501"/>
            </a:xfrm>
            <a:custGeom>
              <a:rect b="b" l="l" r="r" t="t"/>
              <a:pathLst>
                <a:path extrusionOk="0" h="12027" w="8488">
                  <a:moveTo>
                    <a:pt x="3943" y="0"/>
                  </a:moveTo>
                  <a:cubicBezTo>
                    <a:pt x="3791" y="0"/>
                    <a:pt x="3634" y="21"/>
                    <a:pt x="3472" y="65"/>
                  </a:cubicBezTo>
                  <a:cubicBezTo>
                    <a:pt x="0" y="1005"/>
                    <a:pt x="2902" y="5483"/>
                    <a:pt x="4370" y="7640"/>
                  </a:cubicBezTo>
                  <a:cubicBezTo>
                    <a:pt x="6518" y="10794"/>
                    <a:pt x="7735" y="12027"/>
                    <a:pt x="8209" y="12027"/>
                  </a:cubicBezTo>
                  <a:cubicBezTo>
                    <a:pt x="8426" y="12027"/>
                    <a:pt x="8487" y="11767"/>
                    <a:pt x="8409" y="11314"/>
                  </a:cubicBezTo>
                  <a:lnTo>
                    <a:pt x="7828" y="8001"/>
                  </a:lnTo>
                  <a:cubicBezTo>
                    <a:pt x="7828" y="8001"/>
                    <a:pt x="6905" y="0"/>
                    <a:pt x="3943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900947" y="2812646"/>
              <a:ext cx="376202" cy="1536580"/>
            </a:xfrm>
            <a:custGeom>
              <a:rect b="b" l="l" r="r" t="t"/>
              <a:pathLst>
                <a:path extrusionOk="0" h="29404" w="7199">
                  <a:moveTo>
                    <a:pt x="142" y="0"/>
                  </a:moveTo>
                  <a:cubicBezTo>
                    <a:pt x="122" y="0"/>
                    <a:pt x="102" y="5"/>
                    <a:pt x="84" y="15"/>
                  </a:cubicBezTo>
                  <a:cubicBezTo>
                    <a:pt x="21" y="46"/>
                    <a:pt x="0" y="123"/>
                    <a:pt x="32" y="182"/>
                  </a:cubicBezTo>
                  <a:cubicBezTo>
                    <a:pt x="81" y="280"/>
                    <a:pt x="5115" y="9749"/>
                    <a:pt x="5890" y="14102"/>
                  </a:cubicBezTo>
                  <a:cubicBezTo>
                    <a:pt x="6788" y="19126"/>
                    <a:pt x="6948" y="24794"/>
                    <a:pt x="6319" y="29264"/>
                  </a:cubicBezTo>
                  <a:cubicBezTo>
                    <a:pt x="6308" y="29330"/>
                    <a:pt x="6357" y="29393"/>
                    <a:pt x="6423" y="29404"/>
                  </a:cubicBezTo>
                  <a:lnTo>
                    <a:pt x="6441" y="29404"/>
                  </a:lnTo>
                  <a:cubicBezTo>
                    <a:pt x="6503" y="29404"/>
                    <a:pt x="6555" y="29359"/>
                    <a:pt x="6566" y="29296"/>
                  </a:cubicBezTo>
                  <a:cubicBezTo>
                    <a:pt x="7199" y="24804"/>
                    <a:pt x="7039" y="19105"/>
                    <a:pt x="6138" y="14057"/>
                  </a:cubicBezTo>
                  <a:cubicBezTo>
                    <a:pt x="5351" y="9666"/>
                    <a:pt x="299" y="161"/>
                    <a:pt x="251" y="67"/>
                  </a:cubicBezTo>
                  <a:cubicBezTo>
                    <a:pt x="227" y="24"/>
                    <a:pt x="185" y="0"/>
                    <a:pt x="142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165838" y="2989433"/>
              <a:ext cx="144806" cy="411632"/>
            </a:xfrm>
            <a:custGeom>
              <a:rect b="b" l="l" r="r" t="t"/>
              <a:pathLst>
                <a:path extrusionOk="0" h="7877" w="2771">
                  <a:moveTo>
                    <a:pt x="2632" y="1"/>
                  </a:moveTo>
                  <a:cubicBezTo>
                    <a:pt x="2581" y="1"/>
                    <a:pt x="2532" y="33"/>
                    <a:pt x="2512" y="86"/>
                  </a:cubicBezTo>
                  <a:lnTo>
                    <a:pt x="25" y="7717"/>
                  </a:lnTo>
                  <a:cubicBezTo>
                    <a:pt x="1" y="7779"/>
                    <a:pt x="39" y="7849"/>
                    <a:pt x="102" y="7873"/>
                  </a:cubicBezTo>
                  <a:cubicBezTo>
                    <a:pt x="115" y="7877"/>
                    <a:pt x="129" y="7877"/>
                    <a:pt x="140" y="7877"/>
                  </a:cubicBezTo>
                  <a:cubicBezTo>
                    <a:pt x="192" y="7877"/>
                    <a:pt x="240" y="7845"/>
                    <a:pt x="258" y="7793"/>
                  </a:cubicBezTo>
                  <a:lnTo>
                    <a:pt x="2749" y="163"/>
                  </a:lnTo>
                  <a:cubicBezTo>
                    <a:pt x="2770" y="97"/>
                    <a:pt x="2735" y="28"/>
                    <a:pt x="2669" y="7"/>
                  </a:cubicBezTo>
                  <a:cubicBezTo>
                    <a:pt x="2657" y="3"/>
                    <a:pt x="2644" y="1"/>
                    <a:pt x="2632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207801" y="3233789"/>
              <a:ext cx="259720" cy="321122"/>
            </a:xfrm>
            <a:custGeom>
              <a:rect b="b" l="l" r="r" t="t"/>
              <a:pathLst>
                <a:path extrusionOk="0" h="6145" w="4970">
                  <a:moveTo>
                    <a:pt x="4828" y="1"/>
                  </a:moveTo>
                  <a:cubicBezTo>
                    <a:pt x="4792" y="1"/>
                    <a:pt x="4757" y="17"/>
                    <a:pt x="4733" y="49"/>
                  </a:cubicBezTo>
                  <a:lnTo>
                    <a:pt x="47" y="5942"/>
                  </a:lnTo>
                  <a:cubicBezTo>
                    <a:pt x="1" y="5998"/>
                    <a:pt x="12" y="6074"/>
                    <a:pt x="64" y="6116"/>
                  </a:cubicBezTo>
                  <a:cubicBezTo>
                    <a:pt x="89" y="6137"/>
                    <a:pt x="116" y="6144"/>
                    <a:pt x="140" y="6144"/>
                  </a:cubicBezTo>
                  <a:cubicBezTo>
                    <a:pt x="179" y="6144"/>
                    <a:pt x="214" y="6127"/>
                    <a:pt x="238" y="6098"/>
                  </a:cubicBezTo>
                  <a:lnTo>
                    <a:pt x="4927" y="202"/>
                  </a:lnTo>
                  <a:cubicBezTo>
                    <a:pt x="4969" y="149"/>
                    <a:pt x="4959" y="70"/>
                    <a:pt x="4907" y="28"/>
                  </a:cubicBezTo>
                  <a:cubicBezTo>
                    <a:pt x="4883" y="10"/>
                    <a:pt x="4855" y="1"/>
                    <a:pt x="4828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837506" y="3336841"/>
              <a:ext cx="369513" cy="162051"/>
            </a:xfrm>
            <a:custGeom>
              <a:rect b="b" l="l" r="r" t="t"/>
              <a:pathLst>
                <a:path extrusionOk="0" h="3101" w="7071">
                  <a:moveTo>
                    <a:pt x="140" y="1"/>
                  </a:moveTo>
                  <a:cubicBezTo>
                    <a:pt x="92" y="1"/>
                    <a:pt x="45" y="30"/>
                    <a:pt x="24" y="77"/>
                  </a:cubicBezTo>
                  <a:cubicBezTo>
                    <a:pt x="0" y="139"/>
                    <a:pt x="28" y="213"/>
                    <a:pt x="90" y="240"/>
                  </a:cubicBezTo>
                  <a:lnTo>
                    <a:pt x="6882" y="3090"/>
                  </a:lnTo>
                  <a:cubicBezTo>
                    <a:pt x="6896" y="3097"/>
                    <a:pt x="6913" y="3100"/>
                    <a:pt x="6927" y="3100"/>
                  </a:cubicBezTo>
                  <a:cubicBezTo>
                    <a:pt x="6976" y="3100"/>
                    <a:pt x="7024" y="3073"/>
                    <a:pt x="7042" y="3024"/>
                  </a:cubicBezTo>
                  <a:cubicBezTo>
                    <a:pt x="7070" y="2962"/>
                    <a:pt x="7038" y="2888"/>
                    <a:pt x="6976" y="2860"/>
                  </a:cubicBezTo>
                  <a:lnTo>
                    <a:pt x="188" y="11"/>
                  </a:lnTo>
                  <a:cubicBezTo>
                    <a:pt x="172" y="4"/>
                    <a:pt x="156" y="1"/>
                    <a:pt x="140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238580" y="3546028"/>
              <a:ext cx="281511" cy="217391"/>
            </a:xfrm>
            <a:custGeom>
              <a:rect b="b" l="l" r="r" t="t"/>
              <a:pathLst>
                <a:path extrusionOk="0" h="4160" w="5387">
                  <a:moveTo>
                    <a:pt x="5245" y="1"/>
                  </a:moveTo>
                  <a:cubicBezTo>
                    <a:pt x="5218" y="1"/>
                    <a:pt x="5192" y="9"/>
                    <a:pt x="5170" y="26"/>
                  </a:cubicBezTo>
                  <a:lnTo>
                    <a:pt x="67" y="3937"/>
                  </a:lnTo>
                  <a:cubicBezTo>
                    <a:pt x="11" y="3979"/>
                    <a:pt x="1" y="4059"/>
                    <a:pt x="42" y="4110"/>
                  </a:cubicBezTo>
                  <a:cubicBezTo>
                    <a:pt x="67" y="4146"/>
                    <a:pt x="105" y="4160"/>
                    <a:pt x="139" y="4160"/>
                  </a:cubicBezTo>
                  <a:cubicBezTo>
                    <a:pt x="168" y="4160"/>
                    <a:pt x="192" y="4152"/>
                    <a:pt x="216" y="4136"/>
                  </a:cubicBezTo>
                  <a:lnTo>
                    <a:pt x="5320" y="224"/>
                  </a:lnTo>
                  <a:cubicBezTo>
                    <a:pt x="5375" y="183"/>
                    <a:pt x="5386" y="102"/>
                    <a:pt x="5345" y="51"/>
                  </a:cubicBezTo>
                  <a:cubicBezTo>
                    <a:pt x="5320" y="18"/>
                    <a:pt x="5282" y="1"/>
                    <a:pt x="5245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945992" y="3604713"/>
              <a:ext cx="292799" cy="71070"/>
            </a:xfrm>
            <a:custGeom>
              <a:rect b="b" l="l" r="r" t="t"/>
              <a:pathLst>
                <a:path extrusionOk="0" h="1360" w="5603">
                  <a:moveTo>
                    <a:pt x="138" y="0"/>
                  </a:moveTo>
                  <a:cubicBezTo>
                    <a:pt x="80" y="0"/>
                    <a:pt x="28" y="42"/>
                    <a:pt x="15" y="100"/>
                  </a:cubicBezTo>
                  <a:cubicBezTo>
                    <a:pt x="1" y="166"/>
                    <a:pt x="43" y="232"/>
                    <a:pt x="113" y="246"/>
                  </a:cubicBezTo>
                  <a:lnTo>
                    <a:pt x="5443" y="1359"/>
                  </a:lnTo>
                  <a:lnTo>
                    <a:pt x="5470" y="1359"/>
                  </a:lnTo>
                  <a:cubicBezTo>
                    <a:pt x="5526" y="1359"/>
                    <a:pt x="5579" y="1322"/>
                    <a:pt x="5589" y="1262"/>
                  </a:cubicBezTo>
                  <a:cubicBezTo>
                    <a:pt x="5603" y="1196"/>
                    <a:pt x="5561" y="1130"/>
                    <a:pt x="5495" y="1116"/>
                  </a:cubicBezTo>
                  <a:lnTo>
                    <a:pt x="161" y="2"/>
                  </a:lnTo>
                  <a:cubicBezTo>
                    <a:pt x="153" y="1"/>
                    <a:pt x="146" y="0"/>
                    <a:pt x="138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022392" y="3842014"/>
              <a:ext cx="229672" cy="47241"/>
            </a:xfrm>
            <a:custGeom>
              <a:rect b="b" l="l" r="r" t="t"/>
              <a:pathLst>
                <a:path extrusionOk="0" h="904" w="4395">
                  <a:moveTo>
                    <a:pt x="133" y="0"/>
                  </a:moveTo>
                  <a:cubicBezTo>
                    <a:pt x="72" y="0"/>
                    <a:pt x="20" y="44"/>
                    <a:pt x="11" y="106"/>
                  </a:cubicBezTo>
                  <a:cubicBezTo>
                    <a:pt x="0" y="172"/>
                    <a:pt x="46" y="235"/>
                    <a:pt x="115" y="246"/>
                  </a:cubicBezTo>
                  <a:lnTo>
                    <a:pt x="4242" y="900"/>
                  </a:lnTo>
                  <a:cubicBezTo>
                    <a:pt x="4249" y="903"/>
                    <a:pt x="4255" y="903"/>
                    <a:pt x="4263" y="903"/>
                  </a:cubicBezTo>
                  <a:cubicBezTo>
                    <a:pt x="4321" y="903"/>
                    <a:pt x="4374" y="858"/>
                    <a:pt x="4384" y="799"/>
                  </a:cubicBezTo>
                  <a:cubicBezTo>
                    <a:pt x="4395" y="729"/>
                    <a:pt x="4350" y="667"/>
                    <a:pt x="4284" y="656"/>
                  </a:cubicBezTo>
                  <a:lnTo>
                    <a:pt x="154" y="2"/>
                  </a:lnTo>
                  <a:cubicBezTo>
                    <a:pt x="147" y="1"/>
                    <a:pt x="140" y="0"/>
                    <a:pt x="133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191" y="3884290"/>
              <a:ext cx="159490" cy="142977"/>
            </a:xfrm>
            <a:custGeom>
              <a:rect b="b" l="l" r="r" t="t"/>
              <a:pathLst>
                <a:path extrusionOk="0" h="2736" w="3052">
                  <a:moveTo>
                    <a:pt x="2914" y="0"/>
                  </a:moveTo>
                  <a:cubicBezTo>
                    <a:pt x="2884" y="0"/>
                    <a:pt x="2853" y="11"/>
                    <a:pt x="2829" y="31"/>
                  </a:cubicBezTo>
                  <a:lnTo>
                    <a:pt x="53" y="2519"/>
                  </a:lnTo>
                  <a:cubicBezTo>
                    <a:pt x="4" y="2564"/>
                    <a:pt x="1" y="2644"/>
                    <a:pt x="46" y="2697"/>
                  </a:cubicBezTo>
                  <a:cubicBezTo>
                    <a:pt x="70" y="2721"/>
                    <a:pt x="102" y="2735"/>
                    <a:pt x="136" y="2735"/>
                  </a:cubicBezTo>
                  <a:cubicBezTo>
                    <a:pt x="168" y="2735"/>
                    <a:pt x="195" y="2724"/>
                    <a:pt x="220" y="2703"/>
                  </a:cubicBezTo>
                  <a:lnTo>
                    <a:pt x="2996" y="216"/>
                  </a:lnTo>
                  <a:cubicBezTo>
                    <a:pt x="3049" y="171"/>
                    <a:pt x="3052" y="94"/>
                    <a:pt x="3007" y="42"/>
                  </a:cubicBezTo>
                  <a:cubicBezTo>
                    <a:pt x="2983" y="14"/>
                    <a:pt x="2948" y="0"/>
                    <a:pt x="2914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005304" y="4010440"/>
              <a:ext cx="262228" cy="75303"/>
            </a:xfrm>
            <a:custGeom>
              <a:rect b="b" l="l" r="r" t="t"/>
              <a:pathLst>
                <a:path extrusionOk="0" h="1441" w="5018">
                  <a:moveTo>
                    <a:pt x="138" y="0"/>
                  </a:moveTo>
                  <a:cubicBezTo>
                    <a:pt x="83" y="0"/>
                    <a:pt x="32" y="39"/>
                    <a:pt x="18" y="95"/>
                  </a:cubicBezTo>
                  <a:cubicBezTo>
                    <a:pt x="1" y="161"/>
                    <a:pt x="42" y="227"/>
                    <a:pt x="108" y="244"/>
                  </a:cubicBezTo>
                  <a:lnTo>
                    <a:pt x="4850" y="1438"/>
                  </a:lnTo>
                  <a:cubicBezTo>
                    <a:pt x="4861" y="1441"/>
                    <a:pt x="4871" y="1441"/>
                    <a:pt x="4882" y="1441"/>
                  </a:cubicBezTo>
                  <a:cubicBezTo>
                    <a:pt x="4937" y="1441"/>
                    <a:pt x="4990" y="1402"/>
                    <a:pt x="5003" y="1347"/>
                  </a:cubicBezTo>
                  <a:cubicBezTo>
                    <a:pt x="5017" y="1281"/>
                    <a:pt x="4979" y="1215"/>
                    <a:pt x="4913" y="1198"/>
                  </a:cubicBezTo>
                  <a:lnTo>
                    <a:pt x="168" y="4"/>
                  </a:lnTo>
                  <a:cubicBezTo>
                    <a:pt x="158" y="1"/>
                    <a:pt x="148" y="0"/>
                    <a:pt x="138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076740" y="4155193"/>
              <a:ext cx="293165" cy="391670"/>
            </a:xfrm>
            <a:custGeom>
              <a:rect b="b" l="l" r="r" t="t"/>
              <a:pathLst>
                <a:path extrusionOk="0" h="7495" w="5610">
                  <a:moveTo>
                    <a:pt x="1" y="0"/>
                  </a:moveTo>
                  <a:lnTo>
                    <a:pt x="1" y="1163"/>
                  </a:lnTo>
                  <a:lnTo>
                    <a:pt x="488" y="1163"/>
                  </a:lnTo>
                  <a:lnTo>
                    <a:pt x="1504" y="7494"/>
                  </a:lnTo>
                  <a:lnTo>
                    <a:pt x="4106" y="7494"/>
                  </a:lnTo>
                  <a:lnTo>
                    <a:pt x="5122" y="1163"/>
                  </a:lnTo>
                  <a:lnTo>
                    <a:pt x="5609" y="1163"/>
                  </a:lnTo>
                  <a:lnTo>
                    <a:pt x="5609" y="0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326006" y="1005164"/>
              <a:ext cx="537312" cy="779421"/>
            </a:xfrm>
            <a:custGeom>
              <a:rect b="b" l="l" r="r" t="t"/>
              <a:pathLst>
                <a:path extrusionOk="0" h="14915" w="10282">
                  <a:moveTo>
                    <a:pt x="3257" y="1"/>
                  </a:moveTo>
                  <a:cubicBezTo>
                    <a:pt x="3071" y="1"/>
                    <a:pt x="2867" y="30"/>
                    <a:pt x="2649" y="103"/>
                  </a:cubicBezTo>
                  <a:cubicBezTo>
                    <a:pt x="1559" y="466"/>
                    <a:pt x="515" y="2041"/>
                    <a:pt x="780" y="3374"/>
                  </a:cubicBezTo>
                  <a:cubicBezTo>
                    <a:pt x="961" y="4299"/>
                    <a:pt x="1817" y="5659"/>
                    <a:pt x="2078" y="6178"/>
                  </a:cubicBezTo>
                  <a:cubicBezTo>
                    <a:pt x="2336" y="6700"/>
                    <a:pt x="1973" y="7580"/>
                    <a:pt x="1142" y="9400"/>
                  </a:cubicBezTo>
                  <a:cubicBezTo>
                    <a:pt x="311" y="11216"/>
                    <a:pt x="1" y="12931"/>
                    <a:pt x="2387" y="14438"/>
                  </a:cubicBezTo>
                  <a:cubicBezTo>
                    <a:pt x="2919" y="14773"/>
                    <a:pt x="3465" y="14915"/>
                    <a:pt x="4010" y="14915"/>
                  </a:cubicBezTo>
                  <a:cubicBezTo>
                    <a:pt x="5914" y="14915"/>
                    <a:pt x="7789" y="13173"/>
                    <a:pt x="8879" y="11838"/>
                  </a:cubicBezTo>
                  <a:cubicBezTo>
                    <a:pt x="10281" y="10127"/>
                    <a:pt x="7842" y="6178"/>
                    <a:pt x="7634" y="4519"/>
                  </a:cubicBezTo>
                  <a:cubicBezTo>
                    <a:pt x="7448" y="3040"/>
                    <a:pt x="7142" y="332"/>
                    <a:pt x="5249" y="332"/>
                  </a:cubicBezTo>
                  <a:cubicBezTo>
                    <a:pt x="5013" y="332"/>
                    <a:pt x="4753" y="374"/>
                    <a:pt x="4465" y="466"/>
                  </a:cubicBezTo>
                  <a:cubicBezTo>
                    <a:pt x="4465" y="466"/>
                    <a:pt x="4000" y="1"/>
                    <a:pt x="325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1583843" y="1629798"/>
              <a:ext cx="428721" cy="496237"/>
            </a:xfrm>
            <a:custGeom>
              <a:rect b="b" l="l" r="r" t="t"/>
              <a:pathLst>
                <a:path extrusionOk="0" h="9496" w="8204">
                  <a:moveTo>
                    <a:pt x="5150" y="1"/>
                  </a:moveTo>
                  <a:cubicBezTo>
                    <a:pt x="3659" y="1479"/>
                    <a:pt x="1928" y="1683"/>
                    <a:pt x="1085" y="1683"/>
                  </a:cubicBezTo>
                  <a:cubicBezTo>
                    <a:pt x="763" y="1683"/>
                    <a:pt x="570" y="1653"/>
                    <a:pt x="570" y="1653"/>
                  </a:cubicBezTo>
                  <a:lnTo>
                    <a:pt x="0" y="4044"/>
                  </a:lnTo>
                  <a:lnTo>
                    <a:pt x="1089" y="9495"/>
                  </a:lnTo>
                  <a:lnTo>
                    <a:pt x="8204" y="5807"/>
                  </a:lnTo>
                  <a:lnTo>
                    <a:pt x="6597" y="1653"/>
                  </a:lnTo>
                  <a:lnTo>
                    <a:pt x="5150" y="1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1578565" y="1624677"/>
              <a:ext cx="439799" cy="506427"/>
            </a:xfrm>
            <a:custGeom>
              <a:rect b="b" l="l" r="r" t="t"/>
              <a:pathLst>
                <a:path extrusionOk="0" h="9691" w="8416">
                  <a:moveTo>
                    <a:pt x="5247" y="245"/>
                  </a:moveTo>
                  <a:lnTo>
                    <a:pt x="6611" y="1804"/>
                  </a:lnTo>
                  <a:lnTo>
                    <a:pt x="8180" y="5860"/>
                  </a:lnTo>
                  <a:lnTo>
                    <a:pt x="1263" y="9444"/>
                  </a:lnTo>
                  <a:lnTo>
                    <a:pt x="202" y="4142"/>
                  </a:lnTo>
                  <a:lnTo>
                    <a:pt x="748" y="1859"/>
                  </a:lnTo>
                  <a:cubicBezTo>
                    <a:pt x="835" y="1867"/>
                    <a:pt x="979" y="1877"/>
                    <a:pt x="1169" y="1877"/>
                  </a:cubicBezTo>
                  <a:cubicBezTo>
                    <a:pt x="2012" y="1877"/>
                    <a:pt x="3748" y="1679"/>
                    <a:pt x="5247" y="245"/>
                  </a:cubicBezTo>
                  <a:close/>
                  <a:moveTo>
                    <a:pt x="5254" y="1"/>
                  </a:moveTo>
                  <a:cubicBezTo>
                    <a:pt x="5230" y="1"/>
                    <a:pt x="5201" y="12"/>
                    <a:pt x="5180" y="29"/>
                  </a:cubicBezTo>
                  <a:cubicBezTo>
                    <a:pt x="3713" y="1484"/>
                    <a:pt x="1987" y="1680"/>
                    <a:pt x="1166" y="1680"/>
                  </a:cubicBezTo>
                  <a:cubicBezTo>
                    <a:pt x="870" y="1680"/>
                    <a:pt x="692" y="1654"/>
                    <a:pt x="686" y="1653"/>
                  </a:cubicBezTo>
                  <a:cubicBezTo>
                    <a:pt x="680" y="1652"/>
                    <a:pt x="674" y="1652"/>
                    <a:pt x="668" y="1652"/>
                  </a:cubicBezTo>
                  <a:cubicBezTo>
                    <a:pt x="624" y="1652"/>
                    <a:pt x="586" y="1684"/>
                    <a:pt x="575" y="1727"/>
                  </a:cubicBezTo>
                  <a:lnTo>
                    <a:pt x="3" y="4117"/>
                  </a:lnTo>
                  <a:cubicBezTo>
                    <a:pt x="0" y="4131"/>
                    <a:pt x="0" y="4145"/>
                    <a:pt x="3" y="4158"/>
                  </a:cubicBezTo>
                  <a:lnTo>
                    <a:pt x="1093" y="9614"/>
                  </a:lnTo>
                  <a:cubicBezTo>
                    <a:pt x="1100" y="9642"/>
                    <a:pt x="1121" y="9669"/>
                    <a:pt x="1148" y="9684"/>
                  </a:cubicBezTo>
                  <a:cubicBezTo>
                    <a:pt x="1162" y="9687"/>
                    <a:pt x="1177" y="9690"/>
                    <a:pt x="1190" y="9690"/>
                  </a:cubicBezTo>
                  <a:cubicBezTo>
                    <a:pt x="1207" y="9690"/>
                    <a:pt x="1222" y="9687"/>
                    <a:pt x="1235" y="9680"/>
                  </a:cubicBezTo>
                  <a:lnTo>
                    <a:pt x="8350" y="5992"/>
                  </a:lnTo>
                  <a:cubicBezTo>
                    <a:pt x="8395" y="5971"/>
                    <a:pt x="8416" y="5916"/>
                    <a:pt x="8399" y="5870"/>
                  </a:cubicBezTo>
                  <a:lnTo>
                    <a:pt x="6788" y="1716"/>
                  </a:lnTo>
                  <a:cubicBezTo>
                    <a:pt x="6784" y="1706"/>
                    <a:pt x="6778" y="1695"/>
                    <a:pt x="6771" y="1685"/>
                  </a:cubicBezTo>
                  <a:lnTo>
                    <a:pt x="5327" y="36"/>
                  </a:lnTo>
                  <a:cubicBezTo>
                    <a:pt x="5310" y="15"/>
                    <a:pt x="5281" y="1"/>
                    <a:pt x="5254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1442749" y="1252029"/>
              <a:ext cx="410221" cy="469690"/>
            </a:xfrm>
            <a:custGeom>
              <a:rect b="b" l="l" r="r" t="t"/>
              <a:pathLst>
                <a:path extrusionOk="0" h="8988" w="7850">
                  <a:moveTo>
                    <a:pt x="6750" y="0"/>
                  </a:moveTo>
                  <a:lnTo>
                    <a:pt x="3532" y="675"/>
                  </a:lnTo>
                  <a:lnTo>
                    <a:pt x="1921" y="1715"/>
                  </a:lnTo>
                  <a:cubicBezTo>
                    <a:pt x="1921" y="1715"/>
                    <a:pt x="1" y="3222"/>
                    <a:pt x="1" y="3378"/>
                  </a:cubicBezTo>
                  <a:cubicBezTo>
                    <a:pt x="1" y="3531"/>
                    <a:pt x="3250" y="8972"/>
                    <a:pt x="3250" y="8972"/>
                  </a:cubicBezTo>
                  <a:cubicBezTo>
                    <a:pt x="3250" y="8972"/>
                    <a:pt x="3380" y="8988"/>
                    <a:pt x="3607" y="8988"/>
                  </a:cubicBezTo>
                  <a:cubicBezTo>
                    <a:pt x="4378" y="8988"/>
                    <a:pt x="6257" y="8808"/>
                    <a:pt x="7850" y="7230"/>
                  </a:cubicBezTo>
                  <a:lnTo>
                    <a:pt x="7842" y="7219"/>
                  </a:lnTo>
                  <a:lnTo>
                    <a:pt x="67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1437471" y="1246960"/>
              <a:ext cx="420777" cy="479828"/>
            </a:xfrm>
            <a:custGeom>
              <a:rect b="b" l="l" r="r" t="t"/>
              <a:pathLst>
                <a:path extrusionOk="0" h="9182" w="8052">
                  <a:moveTo>
                    <a:pt x="6767" y="215"/>
                  </a:moveTo>
                  <a:lnTo>
                    <a:pt x="7839" y="7299"/>
                  </a:lnTo>
                  <a:cubicBezTo>
                    <a:pt x="6282" y="8812"/>
                    <a:pt x="4440" y="8982"/>
                    <a:pt x="3698" y="8982"/>
                  </a:cubicBezTo>
                  <a:cubicBezTo>
                    <a:pt x="3563" y="8982"/>
                    <a:pt x="3464" y="8977"/>
                    <a:pt x="3410" y="8972"/>
                  </a:cubicBezTo>
                  <a:cubicBezTo>
                    <a:pt x="2161" y="6885"/>
                    <a:pt x="317" y="3764"/>
                    <a:pt x="203" y="3486"/>
                  </a:cubicBezTo>
                  <a:cubicBezTo>
                    <a:pt x="317" y="3319"/>
                    <a:pt x="1232" y="2556"/>
                    <a:pt x="2074" y="1896"/>
                  </a:cubicBezTo>
                  <a:lnTo>
                    <a:pt x="3671" y="865"/>
                  </a:lnTo>
                  <a:lnTo>
                    <a:pt x="6767" y="215"/>
                  </a:lnTo>
                  <a:close/>
                  <a:moveTo>
                    <a:pt x="6852" y="0"/>
                  </a:moveTo>
                  <a:cubicBezTo>
                    <a:pt x="6845" y="0"/>
                    <a:pt x="6837" y="1"/>
                    <a:pt x="6830" y="3"/>
                  </a:cubicBezTo>
                  <a:lnTo>
                    <a:pt x="3612" y="677"/>
                  </a:lnTo>
                  <a:cubicBezTo>
                    <a:pt x="3598" y="677"/>
                    <a:pt x="3588" y="685"/>
                    <a:pt x="3577" y="692"/>
                  </a:cubicBezTo>
                  <a:lnTo>
                    <a:pt x="1959" y="1735"/>
                  </a:lnTo>
                  <a:cubicBezTo>
                    <a:pt x="0" y="3270"/>
                    <a:pt x="0" y="3420"/>
                    <a:pt x="0" y="3475"/>
                  </a:cubicBezTo>
                  <a:cubicBezTo>
                    <a:pt x="0" y="3625"/>
                    <a:pt x="1775" y="6627"/>
                    <a:pt x="3264" y="9118"/>
                  </a:cubicBezTo>
                  <a:cubicBezTo>
                    <a:pt x="3281" y="9146"/>
                    <a:pt x="3309" y="9164"/>
                    <a:pt x="3340" y="9167"/>
                  </a:cubicBezTo>
                  <a:cubicBezTo>
                    <a:pt x="3344" y="9167"/>
                    <a:pt x="3472" y="9181"/>
                    <a:pt x="3689" y="9181"/>
                  </a:cubicBezTo>
                  <a:cubicBezTo>
                    <a:pt x="4464" y="9181"/>
                    <a:pt x="6402" y="9003"/>
                    <a:pt x="8020" y="7399"/>
                  </a:cubicBezTo>
                  <a:cubicBezTo>
                    <a:pt x="8047" y="7372"/>
                    <a:pt x="8052" y="7327"/>
                    <a:pt x="8037" y="7288"/>
                  </a:cubicBezTo>
                  <a:lnTo>
                    <a:pt x="6949" y="83"/>
                  </a:lnTo>
                  <a:cubicBezTo>
                    <a:pt x="6945" y="55"/>
                    <a:pt x="6931" y="35"/>
                    <a:pt x="6907" y="17"/>
                  </a:cubicBezTo>
                  <a:cubicBezTo>
                    <a:pt x="6891" y="7"/>
                    <a:pt x="6872" y="0"/>
                    <a:pt x="685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1801233" y="1668887"/>
              <a:ext cx="13169" cy="8622"/>
            </a:xfrm>
            <a:custGeom>
              <a:rect b="b" l="l" r="r" t="t"/>
              <a:pathLst>
                <a:path extrusionOk="0" h="165" w="252">
                  <a:moveTo>
                    <a:pt x="251" y="1"/>
                  </a:moveTo>
                  <a:cubicBezTo>
                    <a:pt x="168" y="56"/>
                    <a:pt x="84" y="112"/>
                    <a:pt x="1" y="164"/>
                  </a:cubicBezTo>
                  <a:cubicBezTo>
                    <a:pt x="99" y="136"/>
                    <a:pt x="185" y="81"/>
                    <a:pt x="251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1606889" y="1258143"/>
              <a:ext cx="238451" cy="416597"/>
            </a:xfrm>
            <a:custGeom>
              <a:rect b="b" l="l" r="r" t="t"/>
              <a:pathLst>
                <a:path extrusionOk="0" h="7972" w="4563">
                  <a:moveTo>
                    <a:pt x="3525" y="1"/>
                  </a:moveTo>
                  <a:lnTo>
                    <a:pt x="1205" y="489"/>
                  </a:lnTo>
                  <a:cubicBezTo>
                    <a:pt x="1859" y="1020"/>
                    <a:pt x="2899" y="2676"/>
                    <a:pt x="2551" y="3257"/>
                  </a:cubicBezTo>
                  <a:cubicBezTo>
                    <a:pt x="2433" y="3456"/>
                    <a:pt x="2217" y="3522"/>
                    <a:pt x="1977" y="3522"/>
                  </a:cubicBezTo>
                  <a:cubicBezTo>
                    <a:pt x="1605" y="3522"/>
                    <a:pt x="1181" y="3358"/>
                    <a:pt x="1003" y="3282"/>
                  </a:cubicBezTo>
                  <a:cubicBezTo>
                    <a:pt x="857" y="3540"/>
                    <a:pt x="415" y="4253"/>
                    <a:pt x="1" y="4388"/>
                  </a:cubicBezTo>
                  <a:cubicBezTo>
                    <a:pt x="144" y="4458"/>
                    <a:pt x="367" y="4552"/>
                    <a:pt x="513" y="4552"/>
                  </a:cubicBezTo>
                  <a:cubicBezTo>
                    <a:pt x="742" y="4552"/>
                    <a:pt x="927" y="4047"/>
                    <a:pt x="927" y="4047"/>
                  </a:cubicBezTo>
                  <a:lnTo>
                    <a:pt x="1202" y="3588"/>
                  </a:lnTo>
                  <a:cubicBezTo>
                    <a:pt x="1202" y="3588"/>
                    <a:pt x="1420" y="3783"/>
                    <a:pt x="1789" y="3783"/>
                  </a:cubicBezTo>
                  <a:cubicBezTo>
                    <a:pt x="1925" y="3783"/>
                    <a:pt x="2085" y="3755"/>
                    <a:pt x="2259" y="3678"/>
                  </a:cubicBezTo>
                  <a:cubicBezTo>
                    <a:pt x="2902" y="3403"/>
                    <a:pt x="2534" y="2391"/>
                    <a:pt x="2443" y="2026"/>
                  </a:cubicBezTo>
                  <a:cubicBezTo>
                    <a:pt x="2401" y="1862"/>
                    <a:pt x="2568" y="1817"/>
                    <a:pt x="2770" y="1817"/>
                  </a:cubicBezTo>
                  <a:cubicBezTo>
                    <a:pt x="3018" y="1817"/>
                    <a:pt x="3317" y="1887"/>
                    <a:pt x="3317" y="1887"/>
                  </a:cubicBezTo>
                  <a:cubicBezTo>
                    <a:pt x="3317" y="1887"/>
                    <a:pt x="3874" y="3098"/>
                    <a:pt x="4103" y="3808"/>
                  </a:cubicBezTo>
                  <a:lnTo>
                    <a:pt x="3525" y="1"/>
                  </a:lnTo>
                  <a:close/>
                  <a:moveTo>
                    <a:pt x="4197" y="4430"/>
                  </a:moveTo>
                  <a:cubicBezTo>
                    <a:pt x="4148" y="5102"/>
                    <a:pt x="3783" y="6253"/>
                    <a:pt x="3821" y="6528"/>
                  </a:cubicBezTo>
                  <a:cubicBezTo>
                    <a:pt x="3866" y="6848"/>
                    <a:pt x="3866" y="7447"/>
                    <a:pt x="3686" y="7631"/>
                  </a:cubicBezTo>
                  <a:cubicBezTo>
                    <a:pt x="3630" y="7686"/>
                    <a:pt x="3532" y="7816"/>
                    <a:pt x="3424" y="7972"/>
                  </a:cubicBezTo>
                  <a:cubicBezTo>
                    <a:pt x="3696" y="7816"/>
                    <a:pt x="3970" y="7628"/>
                    <a:pt x="4242" y="7405"/>
                  </a:cubicBezTo>
                  <a:lnTo>
                    <a:pt x="4562" y="6851"/>
                  </a:lnTo>
                  <a:lnTo>
                    <a:pt x="4197" y="4430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1599573" y="1546499"/>
              <a:ext cx="136392" cy="98558"/>
            </a:xfrm>
            <a:custGeom>
              <a:rect b="b" l="l" r="r" t="t"/>
              <a:pathLst>
                <a:path extrusionOk="0" h="1886" w="2610">
                  <a:moveTo>
                    <a:pt x="2551" y="1"/>
                  </a:moveTo>
                  <a:cubicBezTo>
                    <a:pt x="2248" y="1"/>
                    <a:pt x="517" y="1285"/>
                    <a:pt x="517" y="1285"/>
                  </a:cubicBezTo>
                  <a:cubicBezTo>
                    <a:pt x="517" y="1285"/>
                    <a:pt x="1" y="1886"/>
                    <a:pt x="339" y="1886"/>
                  </a:cubicBezTo>
                  <a:cubicBezTo>
                    <a:pt x="351" y="1886"/>
                    <a:pt x="364" y="1885"/>
                    <a:pt x="378" y="1883"/>
                  </a:cubicBezTo>
                  <a:cubicBezTo>
                    <a:pt x="791" y="1838"/>
                    <a:pt x="2374" y="582"/>
                    <a:pt x="2583" y="92"/>
                  </a:cubicBezTo>
                  <a:cubicBezTo>
                    <a:pt x="2610" y="28"/>
                    <a:pt x="2596" y="1"/>
                    <a:pt x="2551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1630195" y="1388159"/>
              <a:ext cx="130748" cy="211329"/>
            </a:xfrm>
            <a:custGeom>
              <a:rect b="b" l="l" r="r" t="t"/>
              <a:pathLst>
                <a:path extrusionOk="0" h="4044" w="2502">
                  <a:moveTo>
                    <a:pt x="143" y="0"/>
                  </a:moveTo>
                  <a:lnTo>
                    <a:pt x="1" y="1111"/>
                  </a:lnTo>
                  <a:lnTo>
                    <a:pt x="88" y="1204"/>
                  </a:lnTo>
                  <a:lnTo>
                    <a:pt x="644" y="1789"/>
                  </a:lnTo>
                  <a:lnTo>
                    <a:pt x="786" y="4043"/>
                  </a:lnTo>
                  <a:lnTo>
                    <a:pt x="1465" y="3936"/>
                  </a:lnTo>
                  <a:lnTo>
                    <a:pt x="929" y="1824"/>
                  </a:lnTo>
                  <a:lnTo>
                    <a:pt x="1788" y="3612"/>
                  </a:lnTo>
                  <a:lnTo>
                    <a:pt x="2502" y="2899"/>
                  </a:lnTo>
                  <a:lnTo>
                    <a:pt x="964" y="1503"/>
                  </a:lnTo>
                  <a:lnTo>
                    <a:pt x="929" y="39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1529444" y="1277530"/>
              <a:ext cx="222617" cy="206156"/>
            </a:xfrm>
            <a:custGeom>
              <a:rect b="b" l="l" r="r" t="t"/>
              <a:pathLst>
                <a:path extrusionOk="0" h="3945" w="4260">
                  <a:moveTo>
                    <a:pt x="2069" y="1"/>
                  </a:moveTo>
                  <a:cubicBezTo>
                    <a:pt x="1423" y="1"/>
                    <a:pt x="676" y="552"/>
                    <a:pt x="676" y="552"/>
                  </a:cubicBezTo>
                  <a:cubicBezTo>
                    <a:pt x="676" y="552"/>
                    <a:pt x="1" y="865"/>
                    <a:pt x="1" y="1488"/>
                  </a:cubicBezTo>
                  <a:cubicBezTo>
                    <a:pt x="1" y="2111"/>
                    <a:pt x="731" y="3586"/>
                    <a:pt x="1201" y="3899"/>
                  </a:cubicBezTo>
                  <a:cubicBezTo>
                    <a:pt x="1247" y="3930"/>
                    <a:pt x="1297" y="3944"/>
                    <a:pt x="1348" y="3944"/>
                  </a:cubicBezTo>
                  <a:cubicBezTo>
                    <a:pt x="1813" y="3944"/>
                    <a:pt x="2443" y="2785"/>
                    <a:pt x="2443" y="2785"/>
                  </a:cubicBezTo>
                  <a:cubicBezTo>
                    <a:pt x="2443" y="2785"/>
                    <a:pt x="3007" y="3056"/>
                    <a:pt x="3462" y="3056"/>
                  </a:cubicBezTo>
                  <a:cubicBezTo>
                    <a:pt x="3668" y="3056"/>
                    <a:pt x="3852" y="3000"/>
                    <a:pt x="3949" y="2838"/>
                  </a:cubicBezTo>
                  <a:cubicBezTo>
                    <a:pt x="4259" y="2316"/>
                    <a:pt x="3223" y="604"/>
                    <a:pt x="2547" y="138"/>
                  </a:cubicBezTo>
                  <a:cubicBezTo>
                    <a:pt x="2406" y="40"/>
                    <a:pt x="2241" y="1"/>
                    <a:pt x="20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1524375" y="1272304"/>
              <a:ext cx="234950" cy="216503"/>
            </a:xfrm>
            <a:custGeom>
              <a:rect b="b" l="l" r="r" t="t"/>
              <a:pathLst>
                <a:path extrusionOk="0" h="4143" w="4496">
                  <a:moveTo>
                    <a:pt x="2164" y="200"/>
                  </a:moveTo>
                  <a:cubicBezTo>
                    <a:pt x="2318" y="200"/>
                    <a:pt x="2464" y="231"/>
                    <a:pt x="2585" y="318"/>
                  </a:cubicBezTo>
                  <a:cubicBezTo>
                    <a:pt x="3261" y="784"/>
                    <a:pt x="4224" y="2451"/>
                    <a:pt x="3960" y="2885"/>
                  </a:cubicBezTo>
                  <a:cubicBezTo>
                    <a:pt x="3885" y="3011"/>
                    <a:pt x="3734" y="3056"/>
                    <a:pt x="3556" y="3056"/>
                  </a:cubicBezTo>
                  <a:cubicBezTo>
                    <a:pt x="3219" y="3056"/>
                    <a:pt x="2784" y="2893"/>
                    <a:pt x="2582" y="2795"/>
                  </a:cubicBezTo>
                  <a:cubicBezTo>
                    <a:pt x="2568" y="2789"/>
                    <a:pt x="2554" y="2786"/>
                    <a:pt x="2540" y="2786"/>
                  </a:cubicBezTo>
                  <a:cubicBezTo>
                    <a:pt x="2504" y="2786"/>
                    <a:pt x="2471" y="2805"/>
                    <a:pt x="2453" y="2837"/>
                  </a:cubicBezTo>
                  <a:cubicBezTo>
                    <a:pt x="2300" y="3115"/>
                    <a:pt x="1834" y="3853"/>
                    <a:pt x="1496" y="3937"/>
                  </a:cubicBezTo>
                  <a:cubicBezTo>
                    <a:pt x="1478" y="3941"/>
                    <a:pt x="1461" y="3943"/>
                    <a:pt x="1444" y="3943"/>
                  </a:cubicBezTo>
                  <a:cubicBezTo>
                    <a:pt x="1411" y="3943"/>
                    <a:pt x="1380" y="3934"/>
                    <a:pt x="1350" y="3916"/>
                  </a:cubicBezTo>
                  <a:cubicBezTo>
                    <a:pt x="908" y="3623"/>
                    <a:pt x="199" y="2186"/>
                    <a:pt x="199" y="1588"/>
                  </a:cubicBezTo>
                  <a:cubicBezTo>
                    <a:pt x="199" y="1035"/>
                    <a:pt x="807" y="746"/>
                    <a:pt x="815" y="743"/>
                  </a:cubicBezTo>
                  <a:cubicBezTo>
                    <a:pt x="822" y="739"/>
                    <a:pt x="828" y="735"/>
                    <a:pt x="832" y="732"/>
                  </a:cubicBezTo>
                  <a:cubicBezTo>
                    <a:pt x="842" y="725"/>
                    <a:pt x="1562" y="200"/>
                    <a:pt x="2164" y="200"/>
                  </a:cubicBezTo>
                  <a:close/>
                  <a:moveTo>
                    <a:pt x="2167" y="0"/>
                  </a:moveTo>
                  <a:cubicBezTo>
                    <a:pt x="1524" y="0"/>
                    <a:pt x="813" y="500"/>
                    <a:pt x="724" y="565"/>
                  </a:cubicBezTo>
                  <a:cubicBezTo>
                    <a:pt x="634" y="610"/>
                    <a:pt x="1" y="941"/>
                    <a:pt x="1" y="1588"/>
                  </a:cubicBezTo>
                  <a:cubicBezTo>
                    <a:pt x="1" y="2242"/>
                    <a:pt x="756" y="3755"/>
                    <a:pt x="1242" y="4083"/>
                  </a:cubicBezTo>
                  <a:cubicBezTo>
                    <a:pt x="1302" y="4121"/>
                    <a:pt x="1371" y="4142"/>
                    <a:pt x="1445" y="4142"/>
                  </a:cubicBezTo>
                  <a:cubicBezTo>
                    <a:pt x="1475" y="4142"/>
                    <a:pt x="1510" y="4138"/>
                    <a:pt x="1546" y="4131"/>
                  </a:cubicBezTo>
                  <a:cubicBezTo>
                    <a:pt x="1966" y="4027"/>
                    <a:pt x="2432" y="3275"/>
                    <a:pt x="2582" y="3011"/>
                  </a:cubicBezTo>
                  <a:cubicBezTo>
                    <a:pt x="2760" y="3089"/>
                    <a:pt x="3183" y="3252"/>
                    <a:pt x="3555" y="3252"/>
                  </a:cubicBezTo>
                  <a:cubicBezTo>
                    <a:pt x="3794" y="3252"/>
                    <a:pt x="4012" y="3185"/>
                    <a:pt x="4130" y="2986"/>
                  </a:cubicBezTo>
                  <a:cubicBezTo>
                    <a:pt x="4496" y="2381"/>
                    <a:pt x="3341" y="600"/>
                    <a:pt x="2700" y="155"/>
                  </a:cubicBezTo>
                  <a:cubicBezTo>
                    <a:pt x="2540" y="44"/>
                    <a:pt x="2356" y="0"/>
                    <a:pt x="216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"/>
            <p:cNvSpPr/>
            <p:nvPr/>
          </p:nvSpPr>
          <p:spPr>
            <a:xfrm>
              <a:off x="1534931" y="1233059"/>
              <a:ext cx="124948" cy="192882"/>
            </a:xfrm>
            <a:custGeom>
              <a:rect b="b" l="l" r="r" t="t"/>
              <a:pathLst>
                <a:path extrusionOk="0" h="3691" w="2391">
                  <a:moveTo>
                    <a:pt x="1973" y="1"/>
                  </a:moveTo>
                  <a:lnTo>
                    <a:pt x="0" y="781"/>
                  </a:lnTo>
                  <a:cubicBezTo>
                    <a:pt x="0" y="781"/>
                    <a:pt x="366" y="1716"/>
                    <a:pt x="467" y="2234"/>
                  </a:cubicBezTo>
                  <a:cubicBezTo>
                    <a:pt x="571" y="2753"/>
                    <a:pt x="1973" y="3636"/>
                    <a:pt x="2129" y="3689"/>
                  </a:cubicBezTo>
                  <a:cubicBezTo>
                    <a:pt x="2132" y="3690"/>
                    <a:pt x="2134" y="3690"/>
                    <a:pt x="2136" y="3690"/>
                  </a:cubicBezTo>
                  <a:cubicBezTo>
                    <a:pt x="2289" y="3690"/>
                    <a:pt x="2391" y="2026"/>
                    <a:pt x="2391" y="2026"/>
                  </a:cubicBezTo>
                  <a:lnTo>
                    <a:pt x="19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"/>
            <p:cNvSpPr/>
            <p:nvPr/>
          </p:nvSpPr>
          <p:spPr>
            <a:xfrm>
              <a:off x="1529078" y="1227833"/>
              <a:ext cx="135870" cy="203282"/>
            </a:xfrm>
            <a:custGeom>
              <a:rect b="b" l="l" r="r" t="t"/>
              <a:pathLst>
                <a:path extrusionOk="0" h="3890" w="2600">
                  <a:moveTo>
                    <a:pt x="2012" y="237"/>
                  </a:moveTo>
                  <a:lnTo>
                    <a:pt x="2402" y="2133"/>
                  </a:lnTo>
                  <a:cubicBezTo>
                    <a:pt x="2363" y="2755"/>
                    <a:pt x="2286" y="3469"/>
                    <a:pt x="2217" y="3667"/>
                  </a:cubicBezTo>
                  <a:cubicBezTo>
                    <a:pt x="1921" y="3511"/>
                    <a:pt x="763" y="2742"/>
                    <a:pt x="676" y="2313"/>
                  </a:cubicBezTo>
                  <a:cubicBezTo>
                    <a:pt x="592" y="1883"/>
                    <a:pt x="335" y="1186"/>
                    <a:pt x="241" y="936"/>
                  </a:cubicBezTo>
                  <a:lnTo>
                    <a:pt x="2012" y="237"/>
                  </a:lnTo>
                  <a:close/>
                  <a:moveTo>
                    <a:pt x="2085" y="1"/>
                  </a:moveTo>
                  <a:cubicBezTo>
                    <a:pt x="2073" y="1"/>
                    <a:pt x="2061" y="3"/>
                    <a:pt x="2050" y="7"/>
                  </a:cubicBezTo>
                  <a:lnTo>
                    <a:pt x="78" y="786"/>
                  </a:lnTo>
                  <a:cubicBezTo>
                    <a:pt x="25" y="807"/>
                    <a:pt x="1" y="866"/>
                    <a:pt x="22" y="915"/>
                  </a:cubicBezTo>
                  <a:cubicBezTo>
                    <a:pt x="25" y="926"/>
                    <a:pt x="380" y="1848"/>
                    <a:pt x="484" y="2352"/>
                  </a:cubicBezTo>
                  <a:cubicBezTo>
                    <a:pt x="596" y="2919"/>
                    <a:pt x="2040" y="3824"/>
                    <a:pt x="2210" y="3882"/>
                  </a:cubicBezTo>
                  <a:cubicBezTo>
                    <a:pt x="2224" y="3887"/>
                    <a:pt x="2235" y="3890"/>
                    <a:pt x="2249" y="3890"/>
                  </a:cubicBezTo>
                  <a:cubicBezTo>
                    <a:pt x="2273" y="3890"/>
                    <a:pt x="2297" y="3879"/>
                    <a:pt x="2318" y="3866"/>
                  </a:cubicBezTo>
                  <a:cubicBezTo>
                    <a:pt x="2440" y="3786"/>
                    <a:pt x="2537" y="3201"/>
                    <a:pt x="2600" y="2133"/>
                  </a:cubicBezTo>
                  <a:lnTo>
                    <a:pt x="2600" y="2105"/>
                  </a:lnTo>
                  <a:lnTo>
                    <a:pt x="2182" y="80"/>
                  </a:lnTo>
                  <a:cubicBezTo>
                    <a:pt x="2179" y="52"/>
                    <a:pt x="2158" y="28"/>
                    <a:pt x="2134" y="14"/>
                  </a:cubicBezTo>
                  <a:cubicBezTo>
                    <a:pt x="2119" y="5"/>
                    <a:pt x="2102" y="1"/>
                    <a:pt x="208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"/>
            <p:cNvSpPr/>
            <p:nvPr/>
          </p:nvSpPr>
          <p:spPr>
            <a:xfrm>
              <a:off x="1557662" y="1287250"/>
              <a:ext cx="94586" cy="72063"/>
            </a:xfrm>
            <a:custGeom>
              <a:rect b="b" l="l" r="r" t="t"/>
              <a:pathLst>
                <a:path extrusionOk="0" h="1379" w="1810">
                  <a:moveTo>
                    <a:pt x="1649" y="1"/>
                  </a:moveTo>
                  <a:cubicBezTo>
                    <a:pt x="1430" y="526"/>
                    <a:pt x="1127" y="731"/>
                    <a:pt x="888" y="804"/>
                  </a:cubicBezTo>
                  <a:cubicBezTo>
                    <a:pt x="797" y="832"/>
                    <a:pt x="703" y="846"/>
                    <a:pt x="605" y="846"/>
                  </a:cubicBezTo>
                  <a:cubicBezTo>
                    <a:pt x="414" y="846"/>
                    <a:pt x="209" y="794"/>
                    <a:pt x="0" y="690"/>
                  </a:cubicBezTo>
                  <a:lnTo>
                    <a:pt x="0" y="690"/>
                  </a:lnTo>
                  <a:cubicBezTo>
                    <a:pt x="49" y="842"/>
                    <a:pt x="90" y="989"/>
                    <a:pt x="119" y="1117"/>
                  </a:cubicBezTo>
                  <a:cubicBezTo>
                    <a:pt x="320" y="1250"/>
                    <a:pt x="560" y="1358"/>
                    <a:pt x="811" y="1375"/>
                  </a:cubicBezTo>
                  <a:cubicBezTo>
                    <a:pt x="828" y="1375"/>
                    <a:pt x="846" y="1379"/>
                    <a:pt x="863" y="1379"/>
                  </a:cubicBezTo>
                  <a:cubicBezTo>
                    <a:pt x="1235" y="1379"/>
                    <a:pt x="1562" y="1117"/>
                    <a:pt x="1810" y="777"/>
                  </a:cubicBezTo>
                  <a:lnTo>
                    <a:pt x="1649" y="1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"/>
            <p:cNvSpPr/>
            <p:nvPr/>
          </p:nvSpPr>
          <p:spPr>
            <a:xfrm>
              <a:off x="1456179" y="1216807"/>
              <a:ext cx="48965" cy="48861"/>
            </a:xfrm>
            <a:custGeom>
              <a:rect b="b" l="l" r="r" t="t"/>
              <a:pathLst>
                <a:path extrusionOk="0" h="935" w="937">
                  <a:moveTo>
                    <a:pt x="149" y="0"/>
                  </a:moveTo>
                  <a:cubicBezTo>
                    <a:pt x="64" y="0"/>
                    <a:pt x="1" y="52"/>
                    <a:pt x="1" y="207"/>
                  </a:cubicBezTo>
                  <a:cubicBezTo>
                    <a:pt x="1" y="674"/>
                    <a:pt x="519" y="935"/>
                    <a:pt x="937" y="935"/>
                  </a:cubicBezTo>
                  <a:lnTo>
                    <a:pt x="571" y="207"/>
                  </a:lnTo>
                  <a:cubicBezTo>
                    <a:pt x="571" y="207"/>
                    <a:pt x="318" y="0"/>
                    <a:pt x="149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"/>
            <p:cNvSpPr/>
            <p:nvPr/>
          </p:nvSpPr>
          <p:spPr>
            <a:xfrm>
              <a:off x="1646186" y="1136435"/>
              <a:ext cx="29891" cy="75042"/>
            </a:xfrm>
            <a:custGeom>
              <a:rect b="b" l="l" r="r" t="t"/>
              <a:pathLst>
                <a:path extrusionOk="0" h="1436" w="572">
                  <a:moveTo>
                    <a:pt x="289" y="0"/>
                  </a:moveTo>
                  <a:cubicBezTo>
                    <a:pt x="153" y="0"/>
                    <a:pt x="0" y="239"/>
                    <a:pt x="0" y="239"/>
                  </a:cubicBezTo>
                  <a:lnTo>
                    <a:pt x="157" y="1436"/>
                  </a:lnTo>
                  <a:cubicBezTo>
                    <a:pt x="157" y="1436"/>
                    <a:pt x="571" y="914"/>
                    <a:pt x="467" y="292"/>
                  </a:cubicBezTo>
                  <a:cubicBezTo>
                    <a:pt x="431" y="72"/>
                    <a:pt x="363" y="0"/>
                    <a:pt x="289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"/>
            <p:cNvSpPr/>
            <p:nvPr/>
          </p:nvSpPr>
          <p:spPr>
            <a:xfrm>
              <a:off x="1640908" y="1131262"/>
              <a:ext cx="40604" cy="85336"/>
            </a:xfrm>
            <a:custGeom>
              <a:rect b="b" l="l" r="r" t="t"/>
              <a:pathLst>
                <a:path extrusionOk="0" h="1633" w="777">
                  <a:moveTo>
                    <a:pt x="386" y="198"/>
                  </a:moveTo>
                  <a:cubicBezTo>
                    <a:pt x="388" y="198"/>
                    <a:pt x="389" y="198"/>
                    <a:pt x="390" y="199"/>
                  </a:cubicBezTo>
                  <a:cubicBezTo>
                    <a:pt x="401" y="203"/>
                    <a:pt x="443" y="240"/>
                    <a:pt x="470" y="407"/>
                  </a:cubicBezTo>
                  <a:cubicBezTo>
                    <a:pt x="526" y="741"/>
                    <a:pt x="418" y="1044"/>
                    <a:pt x="321" y="1242"/>
                  </a:cubicBezTo>
                  <a:lnTo>
                    <a:pt x="206" y="362"/>
                  </a:lnTo>
                  <a:cubicBezTo>
                    <a:pt x="273" y="269"/>
                    <a:pt x="355" y="198"/>
                    <a:pt x="386" y="198"/>
                  </a:cubicBezTo>
                  <a:close/>
                  <a:moveTo>
                    <a:pt x="392" y="0"/>
                  </a:moveTo>
                  <a:cubicBezTo>
                    <a:pt x="210" y="0"/>
                    <a:pt x="51" y="234"/>
                    <a:pt x="18" y="286"/>
                  </a:cubicBezTo>
                  <a:cubicBezTo>
                    <a:pt x="4" y="307"/>
                    <a:pt x="0" y="328"/>
                    <a:pt x="4" y="352"/>
                  </a:cubicBezTo>
                  <a:lnTo>
                    <a:pt x="161" y="1545"/>
                  </a:lnTo>
                  <a:cubicBezTo>
                    <a:pt x="164" y="1587"/>
                    <a:pt x="192" y="1618"/>
                    <a:pt x="230" y="1629"/>
                  </a:cubicBezTo>
                  <a:cubicBezTo>
                    <a:pt x="241" y="1632"/>
                    <a:pt x="247" y="1632"/>
                    <a:pt x="258" y="1632"/>
                  </a:cubicBezTo>
                  <a:cubicBezTo>
                    <a:pt x="286" y="1632"/>
                    <a:pt x="318" y="1618"/>
                    <a:pt x="334" y="1594"/>
                  </a:cubicBezTo>
                  <a:cubicBezTo>
                    <a:pt x="352" y="1573"/>
                    <a:pt x="777" y="1034"/>
                    <a:pt x="668" y="373"/>
                  </a:cubicBezTo>
                  <a:cubicBezTo>
                    <a:pt x="655" y="293"/>
                    <a:pt x="613" y="42"/>
                    <a:pt x="432" y="4"/>
                  </a:cubicBezTo>
                  <a:cubicBezTo>
                    <a:pt x="419" y="1"/>
                    <a:pt x="405" y="0"/>
                    <a:pt x="39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"/>
            <p:cNvSpPr/>
            <p:nvPr/>
          </p:nvSpPr>
          <p:spPr>
            <a:xfrm>
              <a:off x="1452573" y="1060818"/>
              <a:ext cx="210598" cy="265416"/>
            </a:xfrm>
            <a:custGeom>
              <a:rect b="b" l="l" r="r" t="t"/>
              <a:pathLst>
                <a:path extrusionOk="0" h="5079" w="4030">
                  <a:moveTo>
                    <a:pt x="1755" y="1"/>
                  </a:moveTo>
                  <a:cubicBezTo>
                    <a:pt x="1116" y="1"/>
                    <a:pt x="427" y="371"/>
                    <a:pt x="0" y="1689"/>
                  </a:cubicBezTo>
                  <a:cubicBezTo>
                    <a:pt x="0" y="1689"/>
                    <a:pt x="445" y="3547"/>
                    <a:pt x="1402" y="4459"/>
                  </a:cubicBezTo>
                  <a:cubicBezTo>
                    <a:pt x="1813" y="4853"/>
                    <a:pt x="2237" y="5079"/>
                    <a:pt x="2615" y="5079"/>
                  </a:cubicBezTo>
                  <a:cubicBezTo>
                    <a:pt x="3116" y="5079"/>
                    <a:pt x="3537" y="4682"/>
                    <a:pt x="3737" y="3753"/>
                  </a:cubicBezTo>
                  <a:cubicBezTo>
                    <a:pt x="4029" y="2402"/>
                    <a:pt x="3305" y="604"/>
                    <a:pt x="3305" y="604"/>
                  </a:cubicBezTo>
                  <a:cubicBezTo>
                    <a:pt x="3305" y="604"/>
                    <a:pt x="2571" y="1"/>
                    <a:pt x="17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"/>
            <p:cNvSpPr/>
            <p:nvPr/>
          </p:nvSpPr>
          <p:spPr>
            <a:xfrm>
              <a:off x="1447295" y="1055749"/>
              <a:ext cx="220945" cy="275711"/>
            </a:xfrm>
            <a:custGeom>
              <a:rect b="b" l="l" r="r" t="t"/>
              <a:pathLst>
                <a:path extrusionOk="0" h="5276" w="4228">
                  <a:moveTo>
                    <a:pt x="1851" y="198"/>
                  </a:moveTo>
                  <a:cubicBezTo>
                    <a:pt x="2553" y="198"/>
                    <a:pt x="3202" y="673"/>
                    <a:pt x="3323" y="763"/>
                  </a:cubicBezTo>
                  <a:cubicBezTo>
                    <a:pt x="3406" y="983"/>
                    <a:pt x="4005" y="2608"/>
                    <a:pt x="3740" y="3829"/>
                  </a:cubicBezTo>
                  <a:cubicBezTo>
                    <a:pt x="3594" y="4508"/>
                    <a:pt x="3316" y="4928"/>
                    <a:pt x="2944" y="5043"/>
                  </a:cubicBezTo>
                  <a:cubicBezTo>
                    <a:pt x="2871" y="5065"/>
                    <a:pt x="2794" y="5076"/>
                    <a:pt x="2714" y="5076"/>
                  </a:cubicBezTo>
                  <a:cubicBezTo>
                    <a:pt x="2373" y="5076"/>
                    <a:pt x="1976" y="4873"/>
                    <a:pt x="1569" y="4487"/>
                  </a:cubicBezTo>
                  <a:cubicBezTo>
                    <a:pt x="707" y="3662"/>
                    <a:pt x="261" y="2019"/>
                    <a:pt x="202" y="1790"/>
                  </a:cubicBezTo>
                  <a:cubicBezTo>
                    <a:pt x="487" y="930"/>
                    <a:pt x="908" y="416"/>
                    <a:pt x="1458" y="252"/>
                  </a:cubicBezTo>
                  <a:cubicBezTo>
                    <a:pt x="1589" y="214"/>
                    <a:pt x="1721" y="198"/>
                    <a:pt x="1851" y="198"/>
                  </a:cubicBezTo>
                  <a:close/>
                  <a:moveTo>
                    <a:pt x="1859" y="1"/>
                  </a:moveTo>
                  <a:cubicBezTo>
                    <a:pt x="1708" y="1"/>
                    <a:pt x="1555" y="20"/>
                    <a:pt x="1402" y="65"/>
                  </a:cubicBezTo>
                  <a:cubicBezTo>
                    <a:pt x="779" y="245"/>
                    <a:pt x="310" y="816"/>
                    <a:pt x="4" y="1755"/>
                  </a:cubicBezTo>
                  <a:cubicBezTo>
                    <a:pt x="0" y="1773"/>
                    <a:pt x="0" y="1794"/>
                    <a:pt x="4" y="1811"/>
                  </a:cubicBezTo>
                  <a:cubicBezTo>
                    <a:pt x="21" y="1887"/>
                    <a:pt x="466" y="3704"/>
                    <a:pt x="1434" y="4629"/>
                  </a:cubicBezTo>
                  <a:cubicBezTo>
                    <a:pt x="1876" y="5054"/>
                    <a:pt x="2321" y="5276"/>
                    <a:pt x="2717" y="5276"/>
                  </a:cubicBezTo>
                  <a:cubicBezTo>
                    <a:pt x="2815" y="5276"/>
                    <a:pt x="2909" y="5262"/>
                    <a:pt x="3000" y="5234"/>
                  </a:cubicBezTo>
                  <a:cubicBezTo>
                    <a:pt x="3313" y="5137"/>
                    <a:pt x="3730" y="4824"/>
                    <a:pt x="3935" y="3871"/>
                  </a:cubicBezTo>
                  <a:cubicBezTo>
                    <a:pt x="4227" y="2507"/>
                    <a:pt x="3528" y="739"/>
                    <a:pt x="3497" y="667"/>
                  </a:cubicBezTo>
                  <a:cubicBezTo>
                    <a:pt x="3490" y="649"/>
                    <a:pt x="3483" y="638"/>
                    <a:pt x="3469" y="625"/>
                  </a:cubicBezTo>
                  <a:cubicBezTo>
                    <a:pt x="3434" y="595"/>
                    <a:pt x="2695" y="1"/>
                    <a:pt x="1859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"/>
            <p:cNvSpPr/>
            <p:nvPr/>
          </p:nvSpPr>
          <p:spPr>
            <a:xfrm>
              <a:off x="1541254" y="1066149"/>
              <a:ext cx="115385" cy="254964"/>
            </a:xfrm>
            <a:custGeom>
              <a:rect b="b" l="l" r="r" t="t"/>
              <a:pathLst>
                <a:path extrusionOk="0" h="4879" w="2208">
                  <a:moveTo>
                    <a:pt x="1" y="1"/>
                  </a:moveTo>
                  <a:lnTo>
                    <a:pt x="328" y="815"/>
                  </a:lnTo>
                  <a:cubicBezTo>
                    <a:pt x="328" y="815"/>
                    <a:pt x="367" y="805"/>
                    <a:pt x="433" y="805"/>
                  </a:cubicBezTo>
                  <a:cubicBezTo>
                    <a:pt x="613" y="805"/>
                    <a:pt x="982" y="874"/>
                    <a:pt x="1218" y="1379"/>
                  </a:cubicBezTo>
                  <a:cubicBezTo>
                    <a:pt x="1539" y="2067"/>
                    <a:pt x="1862" y="3080"/>
                    <a:pt x="1678" y="3859"/>
                  </a:cubicBezTo>
                  <a:cubicBezTo>
                    <a:pt x="1525" y="4507"/>
                    <a:pt x="1184" y="4775"/>
                    <a:pt x="680" y="4847"/>
                  </a:cubicBezTo>
                  <a:cubicBezTo>
                    <a:pt x="763" y="4868"/>
                    <a:pt x="839" y="4879"/>
                    <a:pt x="916" y="4879"/>
                  </a:cubicBezTo>
                  <a:cubicBezTo>
                    <a:pt x="996" y="4879"/>
                    <a:pt x="1072" y="4868"/>
                    <a:pt x="1146" y="4844"/>
                  </a:cubicBezTo>
                  <a:cubicBezTo>
                    <a:pt x="1518" y="4729"/>
                    <a:pt x="1796" y="4309"/>
                    <a:pt x="1942" y="3630"/>
                  </a:cubicBezTo>
                  <a:cubicBezTo>
                    <a:pt x="2207" y="2409"/>
                    <a:pt x="1608" y="784"/>
                    <a:pt x="1525" y="564"/>
                  </a:cubicBezTo>
                  <a:cubicBezTo>
                    <a:pt x="1406" y="474"/>
                    <a:pt x="756" y="1"/>
                    <a:pt x="54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"/>
            <p:cNvSpPr/>
            <p:nvPr/>
          </p:nvSpPr>
          <p:spPr>
            <a:xfrm>
              <a:off x="1529444" y="1193291"/>
              <a:ext cx="18604" cy="20903"/>
            </a:xfrm>
            <a:custGeom>
              <a:rect b="b" l="l" r="r" t="t"/>
              <a:pathLst>
                <a:path extrusionOk="0" h="400" w="356">
                  <a:moveTo>
                    <a:pt x="124" y="0"/>
                  </a:moveTo>
                  <a:cubicBezTo>
                    <a:pt x="109" y="0"/>
                    <a:pt x="94" y="3"/>
                    <a:pt x="81" y="10"/>
                  </a:cubicBezTo>
                  <a:cubicBezTo>
                    <a:pt x="12" y="45"/>
                    <a:pt x="1" y="160"/>
                    <a:pt x="57" y="264"/>
                  </a:cubicBezTo>
                  <a:cubicBezTo>
                    <a:pt x="101" y="347"/>
                    <a:pt x="172" y="400"/>
                    <a:pt x="232" y="400"/>
                  </a:cubicBezTo>
                  <a:cubicBezTo>
                    <a:pt x="247" y="400"/>
                    <a:pt x="262" y="396"/>
                    <a:pt x="275" y="389"/>
                  </a:cubicBezTo>
                  <a:cubicBezTo>
                    <a:pt x="346" y="355"/>
                    <a:pt x="356" y="240"/>
                    <a:pt x="300" y="135"/>
                  </a:cubicBezTo>
                  <a:cubicBezTo>
                    <a:pt x="256" y="52"/>
                    <a:pt x="184" y="0"/>
                    <a:pt x="124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"/>
            <p:cNvSpPr/>
            <p:nvPr/>
          </p:nvSpPr>
          <p:spPr>
            <a:xfrm>
              <a:off x="1583477" y="1175367"/>
              <a:ext cx="17663" cy="21687"/>
            </a:xfrm>
            <a:custGeom>
              <a:rect b="b" l="l" r="r" t="t"/>
              <a:pathLst>
                <a:path extrusionOk="0" h="415" w="338">
                  <a:moveTo>
                    <a:pt x="128" y="1"/>
                  </a:moveTo>
                  <a:cubicBezTo>
                    <a:pt x="118" y="1"/>
                    <a:pt x="107" y="2"/>
                    <a:pt x="97" y="6"/>
                  </a:cubicBezTo>
                  <a:cubicBezTo>
                    <a:pt x="28" y="33"/>
                    <a:pt x="0" y="141"/>
                    <a:pt x="42" y="252"/>
                  </a:cubicBezTo>
                  <a:cubicBezTo>
                    <a:pt x="75" y="349"/>
                    <a:pt x="147" y="414"/>
                    <a:pt x="211" y="414"/>
                  </a:cubicBezTo>
                  <a:cubicBezTo>
                    <a:pt x="221" y="414"/>
                    <a:pt x="231" y="412"/>
                    <a:pt x="240" y="409"/>
                  </a:cubicBezTo>
                  <a:cubicBezTo>
                    <a:pt x="314" y="385"/>
                    <a:pt x="338" y="273"/>
                    <a:pt x="299" y="162"/>
                  </a:cubicBezTo>
                  <a:cubicBezTo>
                    <a:pt x="266" y="66"/>
                    <a:pt x="194" y="1"/>
                    <a:pt x="128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"/>
            <p:cNvSpPr/>
            <p:nvPr/>
          </p:nvSpPr>
          <p:spPr>
            <a:xfrm>
              <a:off x="1557297" y="1146468"/>
              <a:ext cx="48547" cy="92496"/>
            </a:xfrm>
            <a:custGeom>
              <a:rect b="b" l="l" r="r" t="t"/>
              <a:pathLst>
                <a:path extrusionOk="0" h="1770" w="929">
                  <a:moveTo>
                    <a:pt x="621" y="0"/>
                  </a:moveTo>
                  <a:cubicBezTo>
                    <a:pt x="527" y="0"/>
                    <a:pt x="416" y="28"/>
                    <a:pt x="303" y="116"/>
                  </a:cubicBezTo>
                  <a:cubicBezTo>
                    <a:pt x="0" y="350"/>
                    <a:pt x="460" y="1341"/>
                    <a:pt x="536" y="1502"/>
                  </a:cubicBezTo>
                  <a:cubicBezTo>
                    <a:pt x="536" y="1526"/>
                    <a:pt x="526" y="1598"/>
                    <a:pt x="470" y="1640"/>
                  </a:cubicBezTo>
                  <a:cubicBezTo>
                    <a:pt x="440" y="1660"/>
                    <a:pt x="401" y="1670"/>
                    <a:pt x="354" y="1670"/>
                  </a:cubicBezTo>
                  <a:cubicBezTo>
                    <a:pt x="301" y="1670"/>
                    <a:pt x="237" y="1657"/>
                    <a:pt x="164" y="1630"/>
                  </a:cubicBezTo>
                  <a:cubicBezTo>
                    <a:pt x="160" y="1629"/>
                    <a:pt x="155" y="1628"/>
                    <a:pt x="151" y="1628"/>
                  </a:cubicBezTo>
                  <a:cubicBezTo>
                    <a:pt x="129" y="1628"/>
                    <a:pt x="107" y="1641"/>
                    <a:pt x="101" y="1661"/>
                  </a:cubicBezTo>
                  <a:cubicBezTo>
                    <a:pt x="91" y="1686"/>
                    <a:pt x="105" y="1717"/>
                    <a:pt x="129" y="1724"/>
                  </a:cubicBezTo>
                  <a:cubicBezTo>
                    <a:pt x="216" y="1755"/>
                    <a:pt x="289" y="1770"/>
                    <a:pt x="355" y="1770"/>
                  </a:cubicBezTo>
                  <a:cubicBezTo>
                    <a:pt x="425" y="1770"/>
                    <a:pt x="481" y="1752"/>
                    <a:pt x="529" y="1720"/>
                  </a:cubicBezTo>
                  <a:cubicBezTo>
                    <a:pt x="637" y="1640"/>
                    <a:pt x="637" y="1494"/>
                    <a:pt x="637" y="1487"/>
                  </a:cubicBezTo>
                  <a:cubicBezTo>
                    <a:pt x="637" y="1481"/>
                    <a:pt x="633" y="1473"/>
                    <a:pt x="630" y="1470"/>
                  </a:cubicBezTo>
                  <a:cubicBezTo>
                    <a:pt x="428" y="1052"/>
                    <a:pt x="177" y="339"/>
                    <a:pt x="362" y="196"/>
                  </a:cubicBezTo>
                  <a:cubicBezTo>
                    <a:pt x="457" y="122"/>
                    <a:pt x="548" y="99"/>
                    <a:pt x="625" y="99"/>
                  </a:cubicBezTo>
                  <a:cubicBezTo>
                    <a:pt x="749" y="99"/>
                    <a:pt x="836" y="161"/>
                    <a:pt x="842" y="166"/>
                  </a:cubicBezTo>
                  <a:cubicBezTo>
                    <a:pt x="850" y="171"/>
                    <a:pt x="860" y="174"/>
                    <a:pt x="870" y="174"/>
                  </a:cubicBezTo>
                  <a:cubicBezTo>
                    <a:pt x="886" y="174"/>
                    <a:pt x="901" y="167"/>
                    <a:pt x="911" y="155"/>
                  </a:cubicBezTo>
                  <a:cubicBezTo>
                    <a:pt x="929" y="134"/>
                    <a:pt x="922" y="103"/>
                    <a:pt x="901" y="85"/>
                  </a:cubicBezTo>
                  <a:cubicBezTo>
                    <a:pt x="899" y="83"/>
                    <a:pt x="784" y="0"/>
                    <a:pt x="62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"/>
            <p:cNvSpPr/>
            <p:nvPr/>
          </p:nvSpPr>
          <p:spPr>
            <a:xfrm>
              <a:off x="1558394" y="1249938"/>
              <a:ext cx="47450" cy="21373"/>
            </a:xfrm>
            <a:custGeom>
              <a:rect b="b" l="l" r="r" t="t"/>
              <a:pathLst>
                <a:path extrusionOk="0" h="409" w="908">
                  <a:moveTo>
                    <a:pt x="853" y="1"/>
                  </a:moveTo>
                  <a:cubicBezTo>
                    <a:pt x="834" y="1"/>
                    <a:pt x="815" y="11"/>
                    <a:pt x="807" y="29"/>
                  </a:cubicBezTo>
                  <a:cubicBezTo>
                    <a:pt x="804" y="33"/>
                    <a:pt x="707" y="238"/>
                    <a:pt x="505" y="294"/>
                  </a:cubicBezTo>
                  <a:cubicBezTo>
                    <a:pt x="471" y="304"/>
                    <a:pt x="437" y="309"/>
                    <a:pt x="401" y="309"/>
                  </a:cubicBezTo>
                  <a:cubicBezTo>
                    <a:pt x="303" y="309"/>
                    <a:pt x="196" y="271"/>
                    <a:pt x="84" y="200"/>
                  </a:cubicBezTo>
                  <a:cubicBezTo>
                    <a:pt x="76" y="195"/>
                    <a:pt x="66" y="192"/>
                    <a:pt x="57" y="192"/>
                  </a:cubicBezTo>
                  <a:cubicBezTo>
                    <a:pt x="41" y="192"/>
                    <a:pt x="24" y="199"/>
                    <a:pt x="14" y="214"/>
                  </a:cubicBezTo>
                  <a:cubicBezTo>
                    <a:pt x="0" y="238"/>
                    <a:pt x="7" y="266"/>
                    <a:pt x="31" y="283"/>
                  </a:cubicBezTo>
                  <a:cubicBezTo>
                    <a:pt x="160" y="367"/>
                    <a:pt x="285" y="408"/>
                    <a:pt x="404" y="408"/>
                  </a:cubicBezTo>
                  <a:cubicBezTo>
                    <a:pt x="445" y="408"/>
                    <a:pt x="490" y="402"/>
                    <a:pt x="532" y="391"/>
                  </a:cubicBezTo>
                  <a:cubicBezTo>
                    <a:pt x="776" y="322"/>
                    <a:pt x="890" y="82"/>
                    <a:pt x="895" y="71"/>
                  </a:cubicBezTo>
                  <a:cubicBezTo>
                    <a:pt x="908" y="47"/>
                    <a:pt x="898" y="19"/>
                    <a:pt x="874" y="5"/>
                  </a:cubicBezTo>
                  <a:cubicBezTo>
                    <a:pt x="867" y="2"/>
                    <a:pt x="860" y="1"/>
                    <a:pt x="85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"/>
            <p:cNvSpPr/>
            <p:nvPr/>
          </p:nvSpPr>
          <p:spPr>
            <a:xfrm>
              <a:off x="1498716" y="1158853"/>
              <a:ext cx="44053" cy="35013"/>
            </a:xfrm>
            <a:custGeom>
              <a:rect b="b" l="l" r="r" t="t"/>
              <a:pathLst>
                <a:path extrusionOk="0" h="670" w="843">
                  <a:moveTo>
                    <a:pt x="499" y="1"/>
                  </a:moveTo>
                  <a:cubicBezTo>
                    <a:pt x="467" y="1"/>
                    <a:pt x="434" y="5"/>
                    <a:pt x="401" y="15"/>
                  </a:cubicBezTo>
                  <a:cubicBezTo>
                    <a:pt x="220" y="67"/>
                    <a:pt x="91" y="266"/>
                    <a:pt x="8" y="607"/>
                  </a:cubicBezTo>
                  <a:cubicBezTo>
                    <a:pt x="1" y="635"/>
                    <a:pt x="18" y="659"/>
                    <a:pt x="43" y="666"/>
                  </a:cubicBezTo>
                  <a:cubicBezTo>
                    <a:pt x="49" y="666"/>
                    <a:pt x="53" y="669"/>
                    <a:pt x="57" y="669"/>
                  </a:cubicBezTo>
                  <a:cubicBezTo>
                    <a:pt x="78" y="669"/>
                    <a:pt x="99" y="652"/>
                    <a:pt x="105" y="631"/>
                  </a:cubicBezTo>
                  <a:cubicBezTo>
                    <a:pt x="175" y="332"/>
                    <a:pt x="286" y="151"/>
                    <a:pt x="429" y="109"/>
                  </a:cubicBezTo>
                  <a:cubicBezTo>
                    <a:pt x="451" y="102"/>
                    <a:pt x="474" y="99"/>
                    <a:pt x="496" y="99"/>
                  </a:cubicBezTo>
                  <a:cubicBezTo>
                    <a:pt x="631" y="99"/>
                    <a:pt x="752" y="210"/>
                    <a:pt x="752" y="210"/>
                  </a:cubicBezTo>
                  <a:cubicBezTo>
                    <a:pt x="762" y="218"/>
                    <a:pt x="775" y="223"/>
                    <a:pt x="787" y="223"/>
                  </a:cubicBezTo>
                  <a:cubicBezTo>
                    <a:pt x="800" y="223"/>
                    <a:pt x="813" y="218"/>
                    <a:pt x="822" y="207"/>
                  </a:cubicBezTo>
                  <a:cubicBezTo>
                    <a:pt x="843" y="189"/>
                    <a:pt x="839" y="158"/>
                    <a:pt x="818" y="137"/>
                  </a:cubicBezTo>
                  <a:cubicBezTo>
                    <a:pt x="813" y="131"/>
                    <a:pt x="673" y="1"/>
                    <a:pt x="499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"/>
            <p:cNvSpPr/>
            <p:nvPr/>
          </p:nvSpPr>
          <p:spPr>
            <a:xfrm>
              <a:off x="1388401" y="1028262"/>
              <a:ext cx="295986" cy="252351"/>
            </a:xfrm>
            <a:custGeom>
              <a:rect b="b" l="l" r="r" t="t"/>
              <a:pathLst>
                <a:path extrusionOk="0" h="4829" w="5664">
                  <a:moveTo>
                    <a:pt x="2418" y="0"/>
                  </a:moveTo>
                  <a:cubicBezTo>
                    <a:pt x="1163" y="0"/>
                    <a:pt x="988" y="1099"/>
                    <a:pt x="988" y="2153"/>
                  </a:cubicBezTo>
                  <a:cubicBezTo>
                    <a:pt x="988" y="3297"/>
                    <a:pt x="0" y="4647"/>
                    <a:pt x="675" y="4804"/>
                  </a:cubicBezTo>
                  <a:cubicBezTo>
                    <a:pt x="749" y="4821"/>
                    <a:pt x="817" y="4828"/>
                    <a:pt x="882" y="4828"/>
                  </a:cubicBezTo>
                  <a:cubicBezTo>
                    <a:pt x="1404" y="4828"/>
                    <a:pt x="1611" y="4334"/>
                    <a:pt x="1611" y="4334"/>
                  </a:cubicBezTo>
                  <a:cubicBezTo>
                    <a:pt x="1611" y="4334"/>
                    <a:pt x="2338" y="3141"/>
                    <a:pt x="2338" y="2309"/>
                  </a:cubicBezTo>
                  <a:cubicBezTo>
                    <a:pt x="2338" y="1602"/>
                    <a:pt x="2991" y="1549"/>
                    <a:pt x="3187" y="1549"/>
                  </a:cubicBezTo>
                  <a:cubicBezTo>
                    <a:pt x="3222" y="1549"/>
                    <a:pt x="3242" y="1551"/>
                    <a:pt x="3242" y="1551"/>
                  </a:cubicBezTo>
                  <a:cubicBezTo>
                    <a:pt x="3242" y="1551"/>
                    <a:pt x="3246" y="1548"/>
                    <a:pt x="3253" y="1540"/>
                  </a:cubicBezTo>
                  <a:cubicBezTo>
                    <a:pt x="3287" y="1497"/>
                    <a:pt x="3439" y="1322"/>
                    <a:pt x="3655" y="1322"/>
                  </a:cubicBezTo>
                  <a:cubicBezTo>
                    <a:pt x="3752" y="1322"/>
                    <a:pt x="3863" y="1357"/>
                    <a:pt x="3981" y="1456"/>
                  </a:cubicBezTo>
                  <a:cubicBezTo>
                    <a:pt x="4394" y="1811"/>
                    <a:pt x="4440" y="2226"/>
                    <a:pt x="4777" y="2333"/>
                  </a:cubicBezTo>
                  <a:cubicBezTo>
                    <a:pt x="4807" y="2343"/>
                    <a:pt x="4839" y="2347"/>
                    <a:pt x="4872" y="2347"/>
                  </a:cubicBezTo>
                  <a:cubicBezTo>
                    <a:pt x="5208" y="2347"/>
                    <a:pt x="5664" y="1902"/>
                    <a:pt x="5664" y="1902"/>
                  </a:cubicBezTo>
                  <a:cubicBezTo>
                    <a:pt x="5664" y="1902"/>
                    <a:pt x="5160" y="1168"/>
                    <a:pt x="4561" y="646"/>
                  </a:cubicBezTo>
                  <a:cubicBezTo>
                    <a:pt x="4158" y="295"/>
                    <a:pt x="3810" y="200"/>
                    <a:pt x="3576" y="200"/>
                  </a:cubicBezTo>
                  <a:cubicBezTo>
                    <a:pt x="3487" y="200"/>
                    <a:pt x="3414" y="214"/>
                    <a:pt x="3361" y="232"/>
                  </a:cubicBezTo>
                  <a:cubicBezTo>
                    <a:pt x="3229" y="135"/>
                    <a:pt x="3034" y="61"/>
                    <a:pt x="2752" y="24"/>
                  </a:cubicBezTo>
                  <a:cubicBezTo>
                    <a:pt x="2633" y="8"/>
                    <a:pt x="2522" y="0"/>
                    <a:pt x="2418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"/>
            <p:cNvSpPr/>
            <p:nvPr/>
          </p:nvSpPr>
          <p:spPr>
            <a:xfrm>
              <a:off x="1422734" y="1064842"/>
              <a:ext cx="140416" cy="183372"/>
            </a:xfrm>
            <a:custGeom>
              <a:rect b="b" l="l" r="r" t="t"/>
              <a:pathLst>
                <a:path extrusionOk="0" h="3509" w="2687">
                  <a:moveTo>
                    <a:pt x="2038" y="1"/>
                  </a:moveTo>
                  <a:cubicBezTo>
                    <a:pt x="1839" y="1"/>
                    <a:pt x="1616" y="69"/>
                    <a:pt x="1403" y="284"/>
                  </a:cubicBezTo>
                  <a:cubicBezTo>
                    <a:pt x="996" y="687"/>
                    <a:pt x="905" y="1349"/>
                    <a:pt x="825" y="1925"/>
                  </a:cubicBezTo>
                  <a:cubicBezTo>
                    <a:pt x="790" y="2184"/>
                    <a:pt x="756" y="2423"/>
                    <a:pt x="700" y="2629"/>
                  </a:cubicBezTo>
                  <a:cubicBezTo>
                    <a:pt x="522" y="3279"/>
                    <a:pt x="63" y="3404"/>
                    <a:pt x="42" y="3411"/>
                  </a:cubicBezTo>
                  <a:cubicBezTo>
                    <a:pt x="18" y="3418"/>
                    <a:pt x="0" y="3443"/>
                    <a:pt x="8" y="3470"/>
                  </a:cubicBezTo>
                  <a:cubicBezTo>
                    <a:pt x="14" y="3491"/>
                    <a:pt x="35" y="3509"/>
                    <a:pt x="56" y="3509"/>
                  </a:cubicBezTo>
                  <a:cubicBezTo>
                    <a:pt x="60" y="3509"/>
                    <a:pt x="63" y="3509"/>
                    <a:pt x="67" y="3505"/>
                  </a:cubicBezTo>
                  <a:cubicBezTo>
                    <a:pt x="91" y="3502"/>
                    <a:pt x="599" y="3366"/>
                    <a:pt x="794" y="2656"/>
                  </a:cubicBezTo>
                  <a:cubicBezTo>
                    <a:pt x="853" y="2441"/>
                    <a:pt x="888" y="2197"/>
                    <a:pt x="923" y="1940"/>
                  </a:cubicBezTo>
                  <a:cubicBezTo>
                    <a:pt x="1002" y="1376"/>
                    <a:pt x="1090" y="736"/>
                    <a:pt x="1472" y="353"/>
                  </a:cubicBezTo>
                  <a:cubicBezTo>
                    <a:pt x="1666" y="160"/>
                    <a:pt x="1866" y="98"/>
                    <a:pt x="2043" y="98"/>
                  </a:cubicBezTo>
                  <a:cubicBezTo>
                    <a:pt x="2348" y="98"/>
                    <a:pt x="2584" y="281"/>
                    <a:pt x="2600" y="294"/>
                  </a:cubicBezTo>
                  <a:cubicBezTo>
                    <a:pt x="2609" y="302"/>
                    <a:pt x="2620" y="305"/>
                    <a:pt x="2631" y="305"/>
                  </a:cubicBezTo>
                  <a:cubicBezTo>
                    <a:pt x="2645" y="305"/>
                    <a:pt x="2659" y="299"/>
                    <a:pt x="2669" y="287"/>
                  </a:cubicBezTo>
                  <a:cubicBezTo>
                    <a:pt x="2686" y="266"/>
                    <a:pt x="2683" y="235"/>
                    <a:pt x="2662" y="217"/>
                  </a:cubicBezTo>
                  <a:cubicBezTo>
                    <a:pt x="2658" y="213"/>
                    <a:pt x="2386" y="1"/>
                    <a:pt x="20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"/>
            <p:cNvSpPr/>
            <p:nvPr/>
          </p:nvSpPr>
          <p:spPr>
            <a:xfrm>
              <a:off x="1429476" y="1052719"/>
              <a:ext cx="110577" cy="139684"/>
            </a:xfrm>
            <a:custGeom>
              <a:rect b="b" l="l" r="r" t="t"/>
              <a:pathLst>
                <a:path extrusionOk="0" h="2673" w="2116">
                  <a:moveTo>
                    <a:pt x="1414" y="0"/>
                  </a:moveTo>
                  <a:cubicBezTo>
                    <a:pt x="1155" y="0"/>
                    <a:pt x="842" y="104"/>
                    <a:pt x="505" y="442"/>
                  </a:cubicBezTo>
                  <a:cubicBezTo>
                    <a:pt x="38" y="908"/>
                    <a:pt x="38" y="1260"/>
                    <a:pt x="42" y="1796"/>
                  </a:cubicBezTo>
                  <a:cubicBezTo>
                    <a:pt x="42" y="2029"/>
                    <a:pt x="42" y="2294"/>
                    <a:pt x="4" y="2617"/>
                  </a:cubicBezTo>
                  <a:cubicBezTo>
                    <a:pt x="1" y="2645"/>
                    <a:pt x="22" y="2669"/>
                    <a:pt x="46" y="2673"/>
                  </a:cubicBezTo>
                  <a:lnTo>
                    <a:pt x="52" y="2673"/>
                  </a:lnTo>
                  <a:cubicBezTo>
                    <a:pt x="77" y="2673"/>
                    <a:pt x="98" y="2652"/>
                    <a:pt x="101" y="2628"/>
                  </a:cubicBezTo>
                  <a:cubicBezTo>
                    <a:pt x="139" y="2297"/>
                    <a:pt x="139" y="2029"/>
                    <a:pt x="139" y="1796"/>
                  </a:cubicBezTo>
                  <a:cubicBezTo>
                    <a:pt x="139" y="1267"/>
                    <a:pt x="139" y="947"/>
                    <a:pt x="574" y="512"/>
                  </a:cubicBezTo>
                  <a:cubicBezTo>
                    <a:pt x="893" y="193"/>
                    <a:pt x="1184" y="96"/>
                    <a:pt x="1421" y="96"/>
                  </a:cubicBezTo>
                  <a:cubicBezTo>
                    <a:pt x="1778" y="96"/>
                    <a:pt x="2012" y="318"/>
                    <a:pt x="2029" y="335"/>
                  </a:cubicBezTo>
                  <a:cubicBezTo>
                    <a:pt x="2038" y="343"/>
                    <a:pt x="2050" y="348"/>
                    <a:pt x="2062" y="348"/>
                  </a:cubicBezTo>
                  <a:cubicBezTo>
                    <a:pt x="2075" y="348"/>
                    <a:pt x="2088" y="343"/>
                    <a:pt x="2098" y="335"/>
                  </a:cubicBezTo>
                  <a:cubicBezTo>
                    <a:pt x="2116" y="314"/>
                    <a:pt x="2116" y="282"/>
                    <a:pt x="2098" y="265"/>
                  </a:cubicBezTo>
                  <a:cubicBezTo>
                    <a:pt x="2094" y="261"/>
                    <a:pt x="1823" y="0"/>
                    <a:pt x="14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"/>
            <p:cNvSpPr/>
            <p:nvPr/>
          </p:nvSpPr>
          <p:spPr>
            <a:xfrm>
              <a:off x="1573653" y="1053398"/>
              <a:ext cx="94586" cy="57013"/>
            </a:xfrm>
            <a:custGeom>
              <a:rect b="b" l="l" r="r" t="t"/>
              <a:pathLst>
                <a:path extrusionOk="0" h="1091" w="1810">
                  <a:moveTo>
                    <a:pt x="586" y="1"/>
                  </a:moveTo>
                  <a:cubicBezTo>
                    <a:pt x="282" y="1"/>
                    <a:pt x="49" y="109"/>
                    <a:pt x="35" y="116"/>
                  </a:cubicBezTo>
                  <a:cubicBezTo>
                    <a:pt x="11" y="127"/>
                    <a:pt x="1" y="158"/>
                    <a:pt x="11" y="182"/>
                  </a:cubicBezTo>
                  <a:cubicBezTo>
                    <a:pt x="20" y="199"/>
                    <a:pt x="37" y="209"/>
                    <a:pt x="54" y="209"/>
                  </a:cubicBezTo>
                  <a:cubicBezTo>
                    <a:pt x="61" y="209"/>
                    <a:pt x="69" y="207"/>
                    <a:pt x="77" y="203"/>
                  </a:cubicBezTo>
                  <a:cubicBezTo>
                    <a:pt x="82" y="203"/>
                    <a:pt x="304" y="101"/>
                    <a:pt x="590" y="101"/>
                  </a:cubicBezTo>
                  <a:cubicBezTo>
                    <a:pt x="717" y="101"/>
                    <a:pt x="856" y="121"/>
                    <a:pt x="995" y="179"/>
                  </a:cubicBezTo>
                  <a:cubicBezTo>
                    <a:pt x="1312" y="311"/>
                    <a:pt x="1549" y="607"/>
                    <a:pt x="1705" y="1056"/>
                  </a:cubicBezTo>
                  <a:cubicBezTo>
                    <a:pt x="1712" y="1077"/>
                    <a:pt x="1733" y="1091"/>
                    <a:pt x="1754" y="1091"/>
                  </a:cubicBezTo>
                  <a:cubicBezTo>
                    <a:pt x="1757" y="1091"/>
                    <a:pt x="1764" y="1087"/>
                    <a:pt x="1767" y="1087"/>
                  </a:cubicBezTo>
                  <a:cubicBezTo>
                    <a:pt x="1796" y="1077"/>
                    <a:pt x="1809" y="1049"/>
                    <a:pt x="1799" y="1025"/>
                  </a:cubicBezTo>
                  <a:cubicBezTo>
                    <a:pt x="1632" y="548"/>
                    <a:pt x="1375" y="232"/>
                    <a:pt x="1033" y="89"/>
                  </a:cubicBezTo>
                  <a:cubicBezTo>
                    <a:pt x="879" y="23"/>
                    <a:pt x="725" y="1"/>
                    <a:pt x="5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"/>
            <p:cNvSpPr/>
            <p:nvPr/>
          </p:nvSpPr>
          <p:spPr>
            <a:xfrm>
              <a:off x="1478336" y="1528784"/>
              <a:ext cx="2945442" cy="2109165"/>
            </a:xfrm>
            <a:custGeom>
              <a:rect b="b" l="l" r="r" t="t"/>
              <a:pathLst>
                <a:path extrusionOk="0" h="40361" w="56364">
                  <a:moveTo>
                    <a:pt x="8827" y="1"/>
                  </a:moveTo>
                  <a:cubicBezTo>
                    <a:pt x="8530" y="1"/>
                    <a:pt x="8240" y="96"/>
                    <a:pt x="8000" y="270"/>
                  </a:cubicBezTo>
                  <a:cubicBezTo>
                    <a:pt x="7933" y="315"/>
                    <a:pt x="7885" y="378"/>
                    <a:pt x="7843" y="448"/>
                  </a:cubicBezTo>
                  <a:lnTo>
                    <a:pt x="6566" y="2658"/>
                  </a:lnTo>
                  <a:cubicBezTo>
                    <a:pt x="6456" y="2851"/>
                    <a:pt x="6250" y="2966"/>
                    <a:pt x="6031" y="2966"/>
                  </a:cubicBezTo>
                  <a:cubicBezTo>
                    <a:pt x="6002" y="2966"/>
                    <a:pt x="5973" y="2964"/>
                    <a:pt x="5944" y="2960"/>
                  </a:cubicBezTo>
                  <a:lnTo>
                    <a:pt x="4983" y="2817"/>
                  </a:lnTo>
                  <a:cubicBezTo>
                    <a:pt x="4953" y="2813"/>
                    <a:pt x="4924" y="2811"/>
                    <a:pt x="4894" y="2811"/>
                  </a:cubicBezTo>
                  <a:cubicBezTo>
                    <a:pt x="4593" y="2811"/>
                    <a:pt x="4329" y="3031"/>
                    <a:pt x="4284" y="3339"/>
                  </a:cubicBezTo>
                  <a:lnTo>
                    <a:pt x="50" y="32206"/>
                  </a:lnTo>
                  <a:cubicBezTo>
                    <a:pt x="1" y="32543"/>
                    <a:pt x="235" y="32856"/>
                    <a:pt x="572" y="32905"/>
                  </a:cubicBezTo>
                  <a:lnTo>
                    <a:pt x="51385" y="40354"/>
                  </a:lnTo>
                  <a:cubicBezTo>
                    <a:pt x="51415" y="40358"/>
                    <a:pt x="51446" y="40360"/>
                    <a:pt x="51475" y="40360"/>
                  </a:cubicBezTo>
                  <a:cubicBezTo>
                    <a:pt x="51777" y="40360"/>
                    <a:pt x="52040" y="40140"/>
                    <a:pt x="52084" y="39836"/>
                  </a:cubicBezTo>
                  <a:lnTo>
                    <a:pt x="56315" y="10966"/>
                  </a:lnTo>
                  <a:cubicBezTo>
                    <a:pt x="56363" y="10628"/>
                    <a:pt x="56134" y="10319"/>
                    <a:pt x="55796" y="10266"/>
                  </a:cubicBezTo>
                  <a:lnTo>
                    <a:pt x="24362" y="5659"/>
                  </a:lnTo>
                  <a:cubicBezTo>
                    <a:pt x="24147" y="5628"/>
                    <a:pt x="23962" y="5482"/>
                    <a:pt x="23879" y="5280"/>
                  </a:cubicBezTo>
                  <a:lnTo>
                    <a:pt x="22741" y="2462"/>
                  </a:lnTo>
                  <a:cubicBezTo>
                    <a:pt x="22710" y="2389"/>
                    <a:pt x="22668" y="2319"/>
                    <a:pt x="22608" y="2264"/>
                  </a:cubicBezTo>
                  <a:cubicBezTo>
                    <a:pt x="22400" y="2065"/>
                    <a:pt x="22133" y="1937"/>
                    <a:pt x="21844" y="1895"/>
                  </a:cubicBezTo>
                  <a:lnTo>
                    <a:pt x="9036" y="16"/>
                  </a:lnTo>
                  <a:cubicBezTo>
                    <a:pt x="8967" y="6"/>
                    <a:pt x="8897" y="1"/>
                    <a:pt x="882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"/>
            <p:cNvSpPr/>
            <p:nvPr/>
          </p:nvSpPr>
          <p:spPr>
            <a:xfrm>
              <a:off x="1474364" y="1523663"/>
              <a:ext cx="2953437" cy="2119616"/>
            </a:xfrm>
            <a:custGeom>
              <a:rect b="b" l="l" r="r" t="t"/>
              <a:pathLst>
                <a:path extrusionOk="0" h="40561" w="56517">
                  <a:moveTo>
                    <a:pt x="8906" y="198"/>
                  </a:moveTo>
                  <a:cubicBezTo>
                    <a:pt x="8970" y="198"/>
                    <a:pt x="9034" y="203"/>
                    <a:pt x="9099" y="212"/>
                  </a:cubicBezTo>
                  <a:lnTo>
                    <a:pt x="21905" y="2091"/>
                  </a:lnTo>
                  <a:cubicBezTo>
                    <a:pt x="22173" y="2129"/>
                    <a:pt x="22421" y="2247"/>
                    <a:pt x="22619" y="2435"/>
                  </a:cubicBezTo>
                  <a:cubicBezTo>
                    <a:pt x="22660" y="2473"/>
                    <a:pt x="22695" y="2529"/>
                    <a:pt x="22726" y="2599"/>
                  </a:cubicBezTo>
                  <a:lnTo>
                    <a:pt x="23864" y="5417"/>
                  </a:lnTo>
                  <a:cubicBezTo>
                    <a:pt x="23958" y="5650"/>
                    <a:pt x="24174" y="5817"/>
                    <a:pt x="24425" y="5855"/>
                  </a:cubicBezTo>
                  <a:lnTo>
                    <a:pt x="55859" y="10465"/>
                  </a:lnTo>
                  <a:cubicBezTo>
                    <a:pt x="55994" y="10483"/>
                    <a:pt x="56116" y="10555"/>
                    <a:pt x="56196" y="10667"/>
                  </a:cubicBezTo>
                  <a:cubicBezTo>
                    <a:pt x="56280" y="10778"/>
                    <a:pt x="56314" y="10913"/>
                    <a:pt x="56293" y="11050"/>
                  </a:cubicBezTo>
                  <a:lnTo>
                    <a:pt x="52063" y="39920"/>
                  </a:lnTo>
                  <a:cubicBezTo>
                    <a:pt x="52042" y="40055"/>
                    <a:pt x="51969" y="40177"/>
                    <a:pt x="51858" y="40257"/>
                  </a:cubicBezTo>
                  <a:cubicBezTo>
                    <a:pt x="51770" y="40325"/>
                    <a:pt x="51664" y="40361"/>
                    <a:pt x="51553" y="40361"/>
                  </a:cubicBezTo>
                  <a:cubicBezTo>
                    <a:pt x="51528" y="40361"/>
                    <a:pt x="51501" y="40359"/>
                    <a:pt x="51475" y="40355"/>
                  </a:cubicBezTo>
                  <a:lnTo>
                    <a:pt x="661" y="32906"/>
                  </a:lnTo>
                  <a:cubicBezTo>
                    <a:pt x="526" y="32885"/>
                    <a:pt x="404" y="32811"/>
                    <a:pt x="321" y="32704"/>
                  </a:cubicBezTo>
                  <a:cubicBezTo>
                    <a:pt x="241" y="32593"/>
                    <a:pt x="206" y="32456"/>
                    <a:pt x="227" y="32318"/>
                  </a:cubicBezTo>
                  <a:lnTo>
                    <a:pt x="4457" y="3451"/>
                  </a:lnTo>
                  <a:cubicBezTo>
                    <a:pt x="4478" y="3312"/>
                    <a:pt x="4552" y="3194"/>
                    <a:pt x="4659" y="3110"/>
                  </a:cubicBezTo>
                  <a:cubicBezTo>
                    <a:pt x="4750" y="3044"/>
                    <a:pt x="4857" y="3009"/>
                    <a:pt x="4969" y="3009"/>
                  </a:cubicBezTo>
                  <a:cubicBezTo>
                    <a:pt x="4993" y="3009"/>
                    <a:pt x="5018" y="3009"/>
                    <a:pt x="5042" y="3013"/>
                  </a:cubicBezTo>
                  <a:lnTo>
                    <a:pt x="6005" y="3155"/>
                  </a:lnTo>
                  <a:cubicBezTo>
                    <a:pt x="6040" y="3160"/>
                    <a:pt x="6075" y="3163"/>
                    <a:pt x="6110" y="3163"/>
                  </a:cubicBezTo>
                  <a:cubicBezTo>
                    <a:pt x="6363" y="3163"/>
                    <a:pt x="6598" y="3031"/>
                    <a:pt x="6729" y="2807"/>
                  </a:cubicBezTo>
                  <a:lnTo>
                    <a:pt x="8006" y="595"/>
                  </a:lnTo>
                  <a:cubicBezTo>
                    <a:pt x="8044" y="532"/>
                    <a:pt x="8086" y="483"/>
                    <a:pt x="8131" y="448"/>
                  </a:cubicBezTo>
                  <a:cubicBezTo>
                    <a:pt x="8361" y="284"/>
                    <a:pt x="8629" y="198"/>
                    <a:pt x="8906" y="198"/>
                  </a:cubicBezTo>
                  <a:close/>
                  <a:moveTo>
                    <a:pt x="8902" y="0"/>
                  </a:moveTo>
                  <a:cubicBezTo>
                    <a:pt x="8585" y="0"/>
                    <a:pt x="8276" y="99"/>
                    <a:pt x="8017" y="288"/>
                  </a:cubicBezTo>
                  <a:cubicBezTo>
                    <a:pt x="7947" y="337"/>
                    <a:pt x="7884" y="410"/>
                    <a:pt x="7836" y="497"/>
                  </a:cubicBezTo>
                  <a:lnTo>
                    <a:pt x="6556" y="2706"/>
                  </a:lnTo>
                  <a:cubicBezTo>
                    <a:pt x="6464" y="2868"/>
                    <a:pt x="6295" y="2966"/>
                    <a:pt x="6111" y="2966"/>
                  </a:cubicBezTo>
                  <a:cubicBezTo>
                    <a:pt x="6086" y="2966"/>
                    <a:pt x="6060" y="2964"/>
                    <a:pt x="6034" y="2960"/>
                  </a:cubicBezTo>
                  <a:lnTo>
                    <a:pt x="5074" y="2818"/>
                  </a:lnTo>
                  <a:cubicBezTo>
                    <a:pt x="5039" y="2813"/>
                    <a:pt x="5004" y="2810"/>
                    <a:pt x="4969" y="2810"/>
                  </a:cubicBezTo>
                  <a:cubicBezTo>
                    <a:pt x="4816" y="2810"/>
                    <a:pt x="4666" y="2860"/>
                    <a:pt x="4541" y="2953"/>
                  </a:cubicBezTo>
                  <a:cubicBezTo>
                    <a:pt x="4388" y="3064"/>
                    <a:pt x="4290" y="3231"/>
                    <a:pt x="4263" y="3419"/>
                  </a:cubicBezTo>
                  <a:lnTo>
                    <a:pt x="28" y="32289"/>
                  </a:lnTo>
                  <a:cubicBezTo>
                    <a:pt x="1" y="32477"/>
                    <a:pt x="49" y="32669"/>
                    <a:pt x="165" y="32822"/>
                  </a:cubicBezTo>
                  <a:cubicBezTo>
                    <a:pt x="279" y="32975"/>
                    <a:pt x="443" y="33073"/>
                    <a:pt x="634" y="33100"/>
                  </a:cubicBezTo>
                  <a:lnTo>
                    <a:pt x="51447" y="40549"/>
                  </a:lnTo>
                  <a:cubicBezTo>
                    <a:pt x="51482" y="40556"/>
                    <a:pt x="51517" y="40560"/>
                    <a:pt x="51551" y="40560"/>
                  </a:cubicBezTo>
                  <a:cubicBezTo>
                    <a:pt x="51705" y="40560"/>
                    <a:pt x="51854" y="40508"/>
                    <a:pt x="51976" y="40417"/>
                  </a:cubicBezTo>
                  <a:cubicBezTo>
                    <a:pt x="52129" y="40302"/>
                    <a:pt x="52230" y="40135"/>
                    <a:pt x="52258" y="39947"/>
                  </a:cubicBezTo>
                  <a:lnTo>
                    <a:pt x="56492" y="11077"/>
                  </a:lnTo>
                  <a:cubicBezTo>
                    <a:pt x="56516" y="10889"/>
                    <a:pt x="56471" y="10701"/>
                    <a:pt x="56356" y="10549"/>
                  </a:cubicBezTo>
                  <a:cubicBezTo>
                    <a:pt x="56241" y="10396"/>
                    <a:pt x="56074" y="10295"/>
                    <a:pt x="55887" y="10266"/>
                  </a:cubicBezTo>
                  <a:lnTo>
                    <a:pt x="24452" y="5660"/>
                  </a:lnTo>
                  <a:cubicBezTo>
                    <a:pt x="24271" y="5632"/>
                    <a:pt x="24115" y="5511"/>
                    <a:pt x="24049" y="5340"/>
                  </a:cubicBezTo>
                  <a:lnTo>
                    <a:pt x="22907" y="2526"/>
                  </a:lnTo>
                  <a:cubicBezTo>
                    <a:pt x="22869" y="2428"/>
                    <a:pt x="22817" y="2348"/>
                    <a:pt x="22755" y="2289"/>
                  </a:cubicBezTo>
                  <a:cubicBezTo>
                    <a:pt x="22528" y="2077"/>
                    <a:pt x="22243" y="1937"/>
                    <a:pt x="21933" y="1892"/>
                  </a:cubicBezTo>
                  <a:lnTo>
                    <a:pt x="9127" y="17"/>
                  </a:lnTo>
                  <a:cubicBezTo>
                    <a:pt x="9052" y="6"/>
                    <a:pt x="8977" y="0"/>
                    <a:pt x="890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"/>
            <p:cNvSpPr/>
            <p:nvPr/>
          </p:nvSpPr>
          <p:spPr>
            <a:xfrm>
              <a:off x="1993644" y="1605185"/>
              <a:ext cx="498380" cy="127874"/>
            </a:xfrm>
            <a:custGeom>
              <a:rect b="b" l="l" r="r" t="t"/>
              <a:pathLst>
                <a:path extrusionOk="0" h="2447" w="9537">
                  <a:moveTo>
                    <a:pt x="772" y="0"/>
                  </a:moveTo>
                  <a:cubicBezTo>
                    <a:pt x="410" y="0"/>
                    <a:pt x="98" y="269"/>
                    <a:pt x="52" y="639"/>
                  </a:cubicBezTo>
                  <a:cubicBezTo>
                    <a:pt x="0" y="1035"/>
                    <a:pt x="285" y="1397"/>
                    <a:pt x="682" y="1449"/>
                  </a:cubicBezTo>
                  <a:lnTo>
                    <a:pt x="8677" y="2440"/>
                  </a:lnTo>
                  <a:cubicBezTo>
                    <a:pt x="8707" y="2444"/>
                    <a:pt x="8738" y="2446"/>
                    <a:pt x="8768" y="2446"/>
                  </a:cubicBezTo>
                  <a:cubicBezTo>
                    <a:pt x="9131" y="2446"/>
                    <a:pt x="9443" y="2177"/>
                    <a:pt x="9488" y="1808"/>
                  </a:cubicBezTo>
                  <a:cubicBezTo>
                    <a:pt x="9537" y="1411"/>
                    <a:pt x="9255" y="1049"/>
                    <a:pt x="8858" y="997"/>
                  </a:cubicBezTo>
                  <a:lnTo>
                    <a:pt x="863" y="6"/>
                  </a:lnTo>
                  <a:cubicBezTo>
                    <a:pt x="832" y="2"/>
                    <a:pt x="802" y="0"/>
                    <a:pt x="772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"/>
            <p:cNvSpPr/>
            <p:nvPr/>
          </p:nvSpPr>
          <p:spPr>
            <a:xfrm>
              <a:off x="4203182" y="2445799"/>
              <a:ext cx="105351" cy="170568"/>
            </a:xfrm>
            <a:custGeom>
              <a:rect b="b" l="l" r="r" t="t"/>
              <a:pathLst>
                <a:path extrusionOk="0" h="3264" w="2016">
                  <a:moveTo>
                    <a:pt x="564" y="0"/>
                  </a:moveTo>
                  <a:lnTo>
                    <a:pt x="0" y="1569"/>
                  </a:lnTo>
                  <a:lnTo>
                    <a:pt x="1291" y="3263"/>
                  </a:lnTo>
                  <a:lnTo>
                    <a:pt x="2015" y="2745"/>
                  </a:lnTo>
                  <a:lnTo>
                    <a:pt x="1548" y="1346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"/>
            <p:cNvSpPr/>
            <p:nvPr/>
          </p:nvSpPr>
          <p:spPr>
            <a:xfrm>
              <a:off x="4197381" y="2434668"/>
              <a:ext cx="117266" cy="188806"/>
            </a:xfrm>
            <a:custGeom>
              <a:rect b="b" l="l" r="r" t="t"/>
              <a:pathLst>
                <a:path extrusionOk="0" h="3613" w="2244">
                  <a:moveTo>
                    <a:pt x="707" y="422"/>
                  </a:moveTo>
                  <a:lnTo>
                    <a:pt x="1573" y="1605"/>
                  </a:lnTo>
                  <a:lnTo>
                    <a:pt x="2011" y="2920"/>
                  </a:lnTo>
                  <a:lnTo>
                    <a:pt x="1423" y="3341"/>
                  </a:lnTo>
                  <a:lnTo>
                    <a:pt x="223" y="1765"/>
                  </a:lnTo>
                  <a:lnTo>
                    <a:pt x="707" y="422"/>
                  </a:lnTo>
                  <a:close/>
                  <a:moveTo>
                    <a:pt x="644" y="1"/>
                  </a:moveTo>
                  <a:lnTo>
                    <a:pt x="0" y="1800"/>
                  </a:lnTo>
                  <a:lnTo>
                    <a:pt x="1381" y="3612"/>
                  </a:lnTo>
                  <a:lnTo>
                    <a:pt x="2244" y="2996"/>
                  </a:lnTo>
                  <a:lnTo>
                    <a:pt x="1754" y="1528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"/>
            <p:cNvSpPr/>
            <p:nvPr/>
          </p:nvSpPr>
          <p:spPr>
            <a:xfrm>
              <a:off x="4268294" y="2589193"/>
              <a:ext cx="438388" cy="448631"/>
            </a:xfrm>
            <a:custGeom>
              <a:rect b="b" l="l" r="r" t="t"/>
              <a:pathLst>
                <a:path extrusionOk="0" h="8585" w="8389">
                  <a:moveTo>
                    <a:pt x="769" y="1"/>
                  </a:moveTo>
                  <a:cubicBezTo>
                    <a:pt x="769" y="1"/>
                    <a:pt x="98" y="363"/>
                    <a:pt x="45" y="519"/>
                  </a:cubicBezTo>
                  <a:cubicBezTo>
                    <a:pt x="0" y="652"/>
                    <a:pt x="2261" y="6358"/>
                    <a:pt x="2953" y="8104"/>
                  </a:cubicBezTo>
                  <a:cubicBezTo>
                    <a:pt x="3069" y="8396"/>
                    <a:pt x="3356" y="8585"/>
                    <a:pt x="3671" y="8585"/>
                  </a:cubicBezTo>
                  <a:cubicBezTo>
                    <a:pt x="3679" y="8585"/>
                    <a:pt x="3687" y="8585"/>
                    <a:pt x="3695" y="8585"/>
                  </a:cubicBezTo>
                  <a:lnTo>
                    <a:pt x="8079" y="8400"/>
                  </a:lnTo>
                  <a:lnTo>
                    <a:pt x="8388" y="6117"/>
                  </a:lnTo>
                  <a:lnTo>
                    <a:pt x="8388" y="6117"/>
                  </a:lnTo>
                  <a:lnTo>
                    <a:pt x="4467" y="6257"/>
                  </a:lnTo>
                  <a:cubicBezTo>
                    <a:pt x="4458" y="6257"/>
                    <a:pt x="4449" y="6257"/>
                    <a:pt x="4440" y="6257"/>
                  </a:cubicBezTo>
                  <a:cubicBezTo>
                    <a:pt x="4155" y="6257"/>
                    <a:pt x="3893" y="6096"/>
                    <a:pt x="3761" y="5842"/>
                  </a:cubicBezTo>
                  <a:lnTo>
                    <a:pt x="769" y="1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"/>
            <p:cNvSpPr/>
            <p:nvPr/>
          </p:nvSpPr>
          <p:spPr>
            <a:xfrm>
              <a:off x="4262650" y="2582138"/>
              <a:ext cx="444189" cy="460754"/>
            </a:xfrm>
            <a:custGeom>
              <a:rect b="b" l="l" r="r" t="t"/>
              <a:pathLst>
                <a:path extrusionOk="0" h="8817" w="8500">
                  <a:moveTo>
                    <a:pt x="919" y="0"/>
                  </a:moveTo>
                  <a:lnTo>
                    <a:pt x="832" y="49"/>
                  </a:lnTo>
                  <a:cubicBezTo>
                    <a:pt x="616" y="164"/>
                    <a:pt x="115" y="449"/>
                    <a:pt x="60" y="623"/>
                  </a:cubicBezTo>
                  <a:cubicBezTo>
                    <a:pt x="39" y="683"/>
                    <a:pt x="0" y="800"/>
                    <a:pt x="2971" y="8274"/>
                  </a:cubicBezTo>
                  <a:cubicBezTo>
                    <a:pt x="3100" y="8604"/>
                    <a:pt x="3421" y="8816"/>
                    <a:pt x="3771" y="8816"/>
                  </a:cubicBezTo>
                  <a:lnTo>
                    <a:pt x="3806" y="8816"/>
                  </a:lnTo>
                  <a:lnTo>
                    <a:pt x="8190" y="8632"/>
                  </a:lnTo>
                  <a:lnTo>
                    <a:pt x="8183" y="8434"/>
                  </a:lnTo>
                  <a:lnTo>
                    <a:pt x="3800" y="8618"/>
                  </a:lnTo>
                  <a:cubicBezTo>
                    <a:pt x="3789" y="8619"/>
                    <a:pt x="3778" y="8619"/>
                    <a:pt x="3768" y="8619"/>
                  </a:cubicBezTo>
                  <a:cubicBezTo>
                    <a:pt x="3492" y="8619"/>
                    <a:pt x="3253" y="8452"/>
                    <a:pt x="3156" y="8201"/>
                  </a:cubicBezTo>
                  <a:cubicBezTo>
                    <a:pt x="1427" y="3851"/>
                    <a:pt x="324" y="992"/>
                    <a:pt x="254" y="675"/>
                  </a:cubicBezTo>
                  <a:cubicBezTo>
                    <a:pt x="310" y="595"/>
                    <a:pt x="574" y="418"/>
                    <a:pt x="835" y="272"/>
                  </a:cubicBezTo>
                  <a:lnTo>
                    <a:pt x="3782" y="6022"/>
                  </a:lnTo>
                  <a:cubicBezTo>
                    <a:pt x="3930" y="6309"/>
                    <a:pt x="4227" y="6490"/>
                    <a:pt x="4545" y="6490"/>
                  </a:cubicBezTo>
                  <a:cubicBezTo>
                    <a:pt x="4556" y="6490"/>
                    <a:pt x="4567" y="6490"/>
                    <a:pt x="4579" y="6489"/>
                  </a:cubicBezTo>
                  <a:lnTo>
                    <a:pt x="8500" y="6350"/>
                  </a:lnTo>
                  <a:lnTo>
                    <a:pt x="8493" y="6155"/>
                  </a:lnTo>
                  <a:lnTo>
                    <a:pt x="4572" y="6291"/>
                  </a:lnTo>
                  <a:cubicBezTo>
                    <a:pt x="4558" y="6291"/>
                    <a:pt x="4545" y="6292"/>
                    <a:pt x="4532" y="6292"/>
                  </a:cubicBezTo>
                  <a:cubicBezTo>
                    <a:pt x="4293" y="6292"/>
                    <a:pt x="4068" y="6147"/>
                    <a:pt x="3959" y="5932"/>
                  </a:cubicBezTo>
                  <a:lnTo>
                    <a:pt x="919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"/>
            <p:cNvSpPr/>
            <p:nvPr/>
          </p:nvSpPr>
          <p:spPr>
            <a:xfrm>
              <a:off x="4289929" y="2623579"/>
              <a:ext cx="35117" cy="20589"/>
            </a:xfrm>
            <a:custGeom>
              <a:rect b="b" l="l" r="r" t="t"/>
              <a:pathLst>
                <a:path extrusionOk="0" h="394" w="672">
                  <a:moveTo>
                    <a:pt x="616" y="1"/>
                  </a:moveTo>
                  <a:lnTo>
                    <a:pt x="0" y="255"/>
                  </a:lnTo>
                  <a:lnTo>
                    <a:pt x="60" y="394"/>
                  </a:lnTo>
                  <a:lnTo>
                    <a:pt x="672" y="140"/>
                  </a:lnTo>
                  <a:lnTo>
                    <a:pt x="616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"/>
            <p:cNvSpPr/>
            <p:nvPr/>
          </p:nvSpPr>
          <p:spPr>
            <a:xfrm>
              <a:off x="1501643" y="1865270"/>
              <a:ext cx="2748170" cy="1764893"/>
            </a:xfrm>
            <a:custGeom>
              <a:rect b="b" l="l" r="r" t="t"/>
              <a:pathLst>
                <a:path extrusionOk="0" h="33773" w="52589">
                  <a:moveTo>
                    <a:pt x="4221" y="0"/>
                  </a:moveTo>
                  <a:cubicBezTo>
                    <a:pt x="3964" y="0"/>
                    <a:pt x="3717" y="70"/>
                    <a:pt x="3500" y="198"/>
                  </a:cubicBezTo>
                  <a:cubicBezTo>
                    <a:pt x="3296" y="320"/>
                    <a:pt x="3142" y="511"/>
                    <a:pt x="3052" y="734"/>
                  </a:cubicBezTo>
                  <a:lnTo>
                    <a:pt x="2286" y="2661"/>
                  </a:lnTo>
                  <a:cubicBezTo>
                    <a:pt x="2116" y="3082"/>
                    <a:pt x="1709" y="3361"/>
                    <a:pt x="1250" y="3361"/>
                  </a:cubicBezTo>
                  <a:lnTo>
                    <a:pt x="1114" y="3361"/>
                  </a:lnTo>
                  <a:cubicBezTo>
                    <a:pt x="498" y="3361"/>
                    <a:pt x="1" y="3862"/>
                    <a:pt x="1" y="4474"/>
                  </a:cubicBezTo>
                  <a:lnTo>
                    <a:pt x="1" y="32659"/>
                  </a:lnTo>
                  <a:cubicBezTo>
                    <a:pt x="1" y="33272"/>
                    <a:pt x="498" y="33773"/>
                    <a:pt x="1114" y="33773"/>
                  </a:cubicBezTo>
                  <a:lnTo>
                    <a:pt x="51475" y="33773"/>
                  </a:lnTo>
                  <a:cubicBezTo>
                    <a:pt x="52091" y="33773"/>
                    <a:pt x="52588" y="33272"/>
                    <a:pt x="52588" y="32659"/>
                  </a:cubicBezTo>
                  <a:lnTo>
                    <a:pt x="52588" y="4474"/>
                  </a:lnTo>
                  <a:cubicBezTo>
                    <a:pt x="52588" y="3862"/>
                    <a:pt x="52091" y="3361"/>
                    <a:pt x="51475" y="3361"/>
                  </a:cubicBezTo>
                  <a:lnTo>
                    <a:pt x="20489" y="3361"/>
                  </a:lnTo>
                  <a:cubicBezTo>
                    <a:pt x="20093" y="3361"/>
                    <a:pt x="19728" y="3152"/>
                    <a:pt x="19529" y="2811"/>
                  </a:cubicBezTo>
                  <a:lnTo>
                    <a:pt x="18210" y="564"/>
                  </a:lnTo>
                  <a:cubicBezTo>
                    <a:pt x="18089" y="355"/>
                    <a:pt x="17901" y="185"/>
                    <a:pt x="17674" y="94"/>
                  </a:cubicBezTo>
                  <a:cubicBezTo>
                    <a:pt x="17515" y="34"/>
                    <a:pt x="17340" y="0"/>
                    <a:pt x="17167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"/>
            <p:cNvSpPr/>
            <p:nvPr/>
          </p:nvSpPr>
          <p:spPr>
            <a:xfrm>
              <a:off x="1496574" y="1860149"/>
              <a:ext cx="2758517" cy="1775083"/>
            </a:xfrm>
            <a:custGeom>
              <a:rect b="b" l="l" r="r" t="t"/>
              <a:pathLst>
                <a:path extrusionOk="0" h="33968" w="52787">
                  <a:moveTo>
                    <a:pt x="17264" y="199"/>
                  </a:moveTo>
                  <a:cubicBezTo>
                    <a:pt x="17427" y="199"/>
                    <a:pt x="17583" y="227"/>
                    <a:pt x="17737" y="286"/>
                  </a:cubicBezTo>
                  <a:cubicBezTo>
                    <a:pt x="17935" y="362"/>
                    <a:pt x="18105" y="512"/>
                    <a:pt x="18224" y="710"/>
                  </a:cubicBezTo>
                  <a:lnTo>
                    <a:pt x="19539" y="2958"/>
                  </a:lnTo>
                  <a:cubicBezTo>
                    <a:pt x="19754" y="3331"/>
                    <a:pt x="20159" y="3560"/>
                    <a:pt x="20586" y="3560"/>
                  </a:cubicBezTo>
                  <a:lnTo>
                    <a:pt x="51572" y="3560"/>
                  </a:lnTo>
                  <a:cubicBezTo>
                    <a:pt x="52132" y="3560"/>
                    <a:pt x="52588" y="4015"/>
                    <a:pt x="52588" y="4572"/>
                  </a:cubicBezTo>
                  <a:lnTo>
                    <a:pt x="52588" y="32757"/>
                  </a:lnTo>
                  <a:cubicBezTo>
                    <a:pt x="52588" y="33314"/>
                    <a:pt x="52132" y="33770"/>
                    <a:pt x="51572" y="33770"/>
                  </a:cubicBezTo>
                  <a:lnTo>
                    <a:pt x="1211" y="33770"/>
                  </a:lnTo>
                  <a:cubicBezTo>
                    <a:pt x="651" y="33770"/>
                    <a:pt x="199" y="33314"/>
                    <a:pt x="199" y="32757"/>
                  </a:cubicBezTo>
                  <a:lnTo>
                    <a:pt x="199" y="4572"/>
                  </a:lnTo>
                  <a:cubicBezTo>
                    <a:pt x="199" y="4015"/>
                    <a:pt x="651" y="3560"/>
                    <a:pt x="1211" y="3560"/>
                  </a:cubicBezTo>
                  <a:lnTo>
                    <a:pt x="1347" y="3560"/>
                  </a:lnTo>
                  <a:cubicBezTo>
                    <a:pt x="1848" y="3560"/>
                    <a:pt x="2290" y="3260"/>
                    <a:pt x="2474" y="2794"/>
                  </a:cubicBezTo>
                  <a:lnTo>
                    <a:pt x="3242" y="867"/>
                  </a:lnTo>
                  <a:cubicBezTo>
                    <a:pt x="3326" y="662"/>
                    <a:pt x="3469" y="487"/>
                    <a:pt x="3647" y="383"/>
                  </a:cubicBezTo>
                  <a:cubicBezTo>
                    <a:pt x="3852" y="262"/>
                    <a:pt x="4082" y="199"/>
                    <a:pt x="4318" y="199"/>
                  </a:cubicBezTo>
                  <a:close/>
                  <a:moveTo>
                    <a:pt x="4318" y="1"/>
                  </a:moveTo>
                  <a:cubicBezTo>
                    <a:pt x="4046" y="1"/>
                    <a:pt x="3778" y="74"/>
                    <a:pt x="3545" y="213"/>
                  </a:cubicBezTo>
                  <a:cubicBezTo>
                    <a:pt x="3330" y="338"/>
                    <a:pt x="3156" y="547"/>
                    <a:pt x="3059" y="794"/>
                  </a:cubicBezTo>
                  <a:lnTo>
                    <a:pt x="2290" y="2721"/>
                  </a:lnTo>
                  <a:cubicBezTo>
                    <a:pt x="2136" y="3111"/>
                    <a:pt x="1768" y="3361"/>
                    <a:pt x="1347" y="3361"/>
                  </a:cubicBezTo>
                  <a:lnTo>
                    <a:pt x="1211" y="3361"/>
                  </a:lnTo>
                  <a:cubicBezTo>
                    <a:pt x="543" y="3361"/>
                    <a:pt x="0" y="3904"/>
                    <a:pt x="0" y="4572"/>
                  </a:cubicBezTo>
                  <a:lnTo>
                    <a:pt x="0" y="32757"/>
                  </a:lnTo>
                  <a:cubicBezTo>
                    <a:pt x="0" y="33425"/>
                    <a:pt x="543" y="33968"/>
                    <a:pt x="1211" y="33968"/>
                  </a:cubicBezTo>
                  <a:lnTo>
                    <a:pt x="51572" y="33968"/>
                  </a:lnTo>
                  <a:cubicBezTo>
                    <a:pt x="52243" y="33968"/>
                    <a:pt x="52786" y="33425"/>
                    <a:pt x="52786" y="32757"/>
                  </a:cubicBezTo>
                  <a:lnTo>
                    <a:pt x="52786" y="4572"/>
                  </a:lnTo>
                  <a:cubicBezTo>
                    <a:pt x="52786" y="3904"/>
                    <a:pt x="52243" y="3361"/>
                    <a:pt x="51572" y="3361"/>
                  </a:cubicBezTo>
                  <a:lnTo>
                    <a:pt x="20586" y="3361"/>
                  </a:lnTo>
                  <a:cubicBezTo>
                    <a:pt x="20228" y="3361"/>
                    <a:pt x="19891" y="3170"/>
                    <a:pt x="19709" y="2860"/>
                  </a:cubicBezTo>
                  <a:lnTo>
                    <a:pt x="18394" y="613"/>
                  </a:lnTo>
                  <a:cubicBezTo>
                    <a:pt x="18256" y="373"/>
                    <a:pt x="18047" y="192"/>
                    <a:pt x="17806" y="102"/>
                  </a:cubicBezTo>
                  <a:cubicBezTo>
                    <a:pt x="17633" y="36"/>
                    <a:pt x="17452" y="1"/>
                    <a:pt x="17264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"/>
            <p:cNvSpPr/>
            <p:nvPr/>
          </p:nvSpPr>
          <p:spPr>
            <a:xfrm>
              <a:off x="1786183" y="1960170"/>
              <a:ext cx="497126" cy="75826"/>
            </a:xfrm>
            <a:custGeom>
              <a:rect b="b" l="l" r="r" t="t"/>
              <a:pathLst>
                <a:path extrusionOk="0" h="1451" w="9513">
                  <a:moveTo>
                    <a:pt x="727" y="0"/>
                  </a:moveTo>
                  <a:cubicBezTo>
                    <a:pt x="327" y="0"/>
                    <a:pt x="1" y="324"/>
                    <a:pt x="1" y="728"/>
                  </a:cubicBezTo>
                  <a:cubicBezTo>
                    <a:pt x="1" y="1128"/>
                    <a:pt x="327" y="1451"/>
                    <a:pt x="727" y="1451"/>
                  </a:cubicBezTo>
                  <a:lnTo>
                    <a:pt x="8785" y="1451"/>
                  </a:lnTo>
                  <a:cubicBezTo>
                    <a:pt x="9186" y="1451"/>
                    <a:pt x="9512" y="1128"/>
                    <a:pt x="9512" y="728"/>
                  </a:cubicBezTo>
                  <a:cubicBezTo>
                    <a:pt x="9512" y="324"/>
                    <a:pt x="9186" y="0"/>
                    <a:pt x="87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"/>
            <p:cNvSpPr/>
            <p:nvPr/>
          </p:nvSpPr>
          <p:spPr>
            <a:xfrm>
              <a:off x="1501643" y="2122325"/>
              <a:ext cx="2748170" cy="1764736"/>
            </a:xfrm>
            <a:custGeom>
              <a:rect b="b" l="l" r="r" t="t"/>
              <a:pathLst>
                <a:path extrusionOk="0" h="33770" w="52589">
                  <a:moveTo>
                    <a:pt x="4221" y="0"/>
                  </a:moveTo>
                  <a:cubicBezTo>
                    <a:pt x="3964" y="0"/>
                    <a:pt x="3717" y="70"/>
                    <a:pt x="3500" y="199"/>
                  </a:cubicBezTo>
                  <a:cubicBezTo>
                    <a:pt x="3296" y="321"/>
                    <a:pt x="3142" y="512"/>
                    <a:pt x="3052" y="735"/>
                  </a:cubicBezTo>
                  <a:lnTo>
                    <a:pt x="2286" y="2659"/>
                  </a:lnTo>
                  <a:cubicBezTo>
                    <a:pt x="2116" y="3083"/>
                    <a:pt x="1709" y="3361"/>
                    <a:pt x="1250" y="3361"/>
                  </a:cubicBezTo>
                  <a:lnTo>
                    <a:pt x="1114" y="3361"/>
                  </a:lnTo>
                  <a:cubicBezTo>
                    <a:pt x="498" y="3361"/>
                    <a:pt x="1" y="3859"/>
                    <a:pt x="1" y="4475"/>
                  </a:cubicBezTo>
                  <a:lnTo>
                    <a:pt x="1" y="32656"/>
                  </a:lnTo>
                  <a:cubicBezTo>
                    <a:pt x="1" y="33272"/>
                    <a:pt x="498" y="33769"/>
                    <a:pt x="1114" y="33769"/>
                  </a:cubicBezTo>
                  <a:lnTo>
                    <a:pt x="51475" y="33769"/>
                  </a:lnTo>
                  <a:cubicBezTo>
                    <a:pt x="52091" y="33769"/>
                    <a:pt x="52588" y="33272"/>
                    <a:pt x="52588" y="32656"/>
                  </a:cubicBezTo>
                  <a:lnTo>
                    <a:pt x="52588" y="4475"/>
                  </a:lnTo>
                  <a:cubicBezTo>
                    <a:pt x="52588" y="3859"/>
                    <a:pt x="52091" y="3361"/>
                    <a:pt x="51475" y="3361"/>
                  </a:cubicBezTo>
                  <a:lnTo>
                    <a:pt x="20489" y="3361"/>
                  </a:lnTo>
                  <a:cubicBezTo>
                    <a:pt x="20093" y="3361"/>
                    <a:pt x="19728" y="3152"/>
                    <a:pt x="19529" y="2812"/>
                  </a:cubicBezTo>
                  <a:lnTo>
                    <a:pt x="18210" y="564"/>
                  </a:lnTo>
                  <a:cubicBezTo>
                    <a:pt x="18089" y="352"/>
                    <a:pt x="17901" y="181"/>
                    <a:pt x="17674" y="95"/>
                  </a:cubicBezTo>
                  <a:cubicBezTo>
                    <a:pt x="17515" y="32"/>
                    <a:pt x="17340" y="0"/>
                    <a:pt x="1716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"/>
            <p:cNvSpPr/>
            <p:nvPr/>
          </p:nvSpPr>
          <p:spPr>
            <a:xfrm>
              <a:off x="1496574" y="2117256"/>
              <a:ext cx="2758517" cy="1775083"/>
            </a:xfrm>
            <a:custGeom>
              <a:rect b="b" l="l" r="r" t="t"/>
              <a:pathLst>
                <a:path extrusionOk="0" h="33968" w="52787">
                  <a:moveTo>
                    <a:pt x="17264" y="198"/>
                  </a:moveTo>
                  <a:cubicBezTo>
                    <a:pt x="17427" y="198"/>
                    <a:pt x="17583" y="227"/>
                    <a:pt x="17737" y="285"/>
                  </a:cubicBezTo>
                  <a:cubicBezTo>
                    <a:pt x="17935" y="362"/>
                    <a:pt x="18105" y="511"/>
                    <a:pt x="18224" y="710"/>
                  </a:cubicBezTo>
                  <a:lnTo>
                    <a:pt x="19539" y="2957"/>
                  </a:lnTo>
                  <a:cubicBezTo>
                    <a:pt x="19754" y="3326"/>
                    <a:pt x="20159" y="3556"/>
                    <a:pt x="20586" y="3556"/>
                  </a:cubicBezTo>
                  <a:lnTo>
                    <a:pt x="51572" y="3556"/>
                  </a:lnTo>
                  <a:cubicBezTo>
                    <a:pt x="52132" y="3556"/>
                    <a:pt x="52588" y="4012"/>
                    <a:pt x="52588" y="4572"/>
                  </a:cubicBezTo>
                  <a:lnTo>
                    <a:pt x="52588" y="32753"/>
                  </a:lnTo>
                  <a:cubicBezTo>
                    <a:pt x="52588" y="33314"/>
                    <a:pt x="52132" y="33769"/>
                    <a:pt x="51572" y="33769"/>
                  </a:cubicBezTo>
                  <a:lnTo>
                    <a:pt x="1211" y="33769"/>
                  </a:lnTo>
                  <a:cubicBezTo>
                    <a:pt x="651" y="33769"/>
                    <a:pt x="199" y="33314"/>
                    <a:pt x="199" y="32753"/>
                  </a:cubicBezTo>
                  <a:lnTo>
                    <a:pt x="199" y="4572"/>
                  </a:lnTo>
                  <a:cubicBezTo>
                    <a:pt x="199" y="4012"/>
                    <a:pt x="651" y="3556"/>
                    <a:pt x="1211" y="3556"/>
                  </a:cubicBezTo>
                  <a:lnTo>
                    <a:pt x="1347" y="3556"/>
                  </a:lnTo>
                  <a:cubicBezTo>
                    <a:pt x="1848" y="3556"/>
                    <a:pt x="2290" y="3257"/>
                    <a:pt x="2474" y="2794"/>
                  </a:cubicBezTo>
                  <a:lnTo>
                    <a:pt x="3242" y="866"/>
                  </a:lnTo>
                  <a:cubicBezTo>
                    <a:pt x="3326" y="658"/>
                    <a:pt x="3469" y="487"/>
                    <a:pt x="3647" y="379"/>
                  </a:cubicBezTo>
                  <a:cubicBezTo>
                    <a:pt x="3852" y="261"/>
                    <a:pt x="4082" y="198"/>
                    <a:pt x="4318" y="198"/>
                  </a:cubicBezTo>
                  <a:close/>
                  <a:moveTo>
                    <a:pt x="4318" y="0"/>
                  </a:moveTo>
                  <a:cubicBezTo>
                    <a:pt x="4046" y="0"/>
                    <a:pt x="3778" y="73"/>
                    <a:pt x="3545" y="209"/>
                  </a:cubicBezTo>
                  <a:cubicBezTo>
                    <a:pt x="3330" y="338"/>
                    <a:pt x="3156" y="546"/>
                    <a:pt x="3059" y="794"/>
                  </a:cubicBezTo>
                  <a:lnTo>
                    <a:pt x="2290" y="2721"/>
                  </a:lnTo>
                  <a:cubicBezTo>
                    <a:pt x="2136" y="3107"/>
                    <a:pt x="1768" y="3361"/>
                    <a:pt x="1347" y="3361"/>
                  </a:cubicBezTo>
                  <a:lnTo>
                    <a:pt x="1211" y="3361"/>
                  </a:lnTo>
                  <a:cubicBezTo>
                    <a:pt x="543" y="3361"/>
                    <a:pt x="0" y="3904"/>
                    <a:pt x="0" y="4572"/>
                  </a:cubicBezTo>
                  <a:lnTo>
                    <a:pt x="0" y="32753"/>
                  </a:lnTo>
                  <a:cubicBezTo>
                    <a:pt x="0" y="33421"/>
                    <a:pt x="543" y="33967"/>
                    <a:pt x="1211" y="33967"/>
                  </a:cubicBezTo>
                  <a:lnTo>
                    <a:pt x="51572" y="33967"/>
                  </a:lnTo>
                  <a:cubicBezTo>
                    <a:pt x="52243" y="33967"/>
                    <a:pt x="52786" y="33421"/>
                    <a:pt x="52786" y="32753"/>
                  </a:cubicBezTo>
                  <a:lnTo>
                    <a:pt x="52786" y="4572"/>
                  </a:lnTo>
                  <a:cubicBezTo>
                    <a:pt x="52786" y="3904"/>
                    <a:pt x="52243" y="3361"/>
                    <a:pt x="51572" y="3361"/>
                  </a:cubicBezTo>
                  <a:lnTo>
                    <a:pt x="20586" y="3361"/>
                  </a:lnTo>
                  <a:cubicBezTo>
                    <a:pt x="20228" y="3361"/>
                    <a:pt x="19891" y="3166"/>
                    <a:pt x="19709" y="2857"/>
                  </a:cubicBezTo>
                  <a:lnTo>
                    <a:pt x="18394" y="609"/>
                  </a:lnTo>
                  <a:cubicBezTo>
                    <a:pt x="18256" y="373"/>
                    <a:pt x="18047" y="192"/>
                    <a:pt x="17806" y="101"/>
                  </a:cubicBezTo>
                  <a:cubicBezTo>
                    <a:pt x="17633" y="31"/>
                    <a:pt x="17452" y="0"/>
                    <a:pt x="17264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"/>
            <p:cNvSpPr/>
            <p:nvPr/>
          </p:nvSpPr>
          <p:spPr>
            <a:xfrm>
              <a:off x="1409650" y="2735850"/>
              <a:ext cx="2923800" cy="1816500"/>
            </a:xfrm>
            <a:prstGeom prst="roundRect">
              <a:avLst>
                <a:gd fmla="val 4721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"/>
            <p:cNvSpPr/>
            <p:nvPr/>
          </p:nvSpPr>
          <p:spPr>
            <a:xfrm>
              <a:off x="1786183" y="2217068"/>
              <a:ext cx="497126" cy="76035"/>
            </a:xfrm>
            <a:custGeom>
              <a:rect b="b" l="l" r="r" t="t"/>
              <a:pathLst>
                <a:path extrusionOk="0" h="1455" w="9513">
                  <a:moveTo>
                    <a:pt x="727" y="0"/>
                  </a:moveTo>
                  <a:cubicBezTo>
                    <a:pt x="327" y="0"/>
                    <a:pt x="1" y="327"/>
                    <a:pt x="1" y="727"/>
                  </a:cubicBezTo>
                  <a:cubicBezTo>
                    <a:pt x="1" y="1131"/>
                    <a:pt x="327" y="1455"/>
                    <a:pt x="727" y="1455"/>
                  </a:cubicBezTo>
                  <a:lnTo>
                    <a:pt x="8785" y="1455"/>
                  </a:lnTo>
                  <a:cubicBezTo>
                    <a:pt x="9186" y="1455"/>
                    <a:pt x="9512" y="1131"/>
                    <a:pt x="9512" y="727"/>
                  </a:cubicBezTo>
                  <a:cubicBezTo>
                    <a:pt x="9512" y="327"/>
                    <a:pt x="9186" y="0"/>
                    <a:pt x="8785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"/>
            <p:cNvSpPr/>
            <p:nvPr/>
          </p:nvSpPr>
          <p:spPr>
            <a:xfrm>
              <a:off x="1413798" y="2735775"/>
              <a:ext cx="2923807" cy="1816366"/>
            </a:xfrm>
            <a:custGeom>
              <a:rect b="b" l="l" r="r" t="t"/>
              <a:pathLst>
                <a:path extrusionOk="0" h="34758" w="55950">
                  <a:moveTo>
                    <a:pt x="54805" y="198"/>
                  </a:moveTo>
                  <a:cubicBezTo>
                    <a:pt x="55327" y="198"/>
                    <a:pt x="55751" y="623"/>
                    <a:pt x="55751" y="1145"/>
                  </a:cubicBezTo>
                  <a:lnTo>
                    <a:pt x="55751" y="33613"/>
                  </a:lnTo>
                  <a:cubicBezTo>
                    <a:pt x="55751" y="34134"/>
                    <a:pt x="55327" y="34559"/>
                    <a:pt x="54805" y="34559"/>
                  </a:cubicBezTo>
                  <a:lnTo>
                    <a:pt x="1146" y="34559"/>
                  </a:lnTo>
                  <a:cubicBezTo>
                    <a:pt x="624" y="34559"/>
                    <a:pt x="200" y="34134"/>
                    <a:pt x="200" y="33613"/>
                  </a:cubicBezTo>
                  <a:lnTo>
                    <a:pt x="200" y="1145"/>
                  </a:lnTo>
                  <a:cubicBezTo>
                    <a:pt x="200" y="623"/>
                    <a:pt x="624" y="198"/>
                    <a:pt x="1146" y="198"/>
                  </a:cubicBezTo>
                  <a:close/>
                  <a:moveTo>
                    <a:pt x="1146" y="0"/>
                  </a:moveTo>
                  <a:cubicBezTo>
                    <a:pt x="516" y="0"/>
                    <a:pt x="1" y="512"/>
                    <a:pt x="1" y="1145"/>
                  </a:cubicBezTo>
                  <a:lnTo>
                    <a:pt x="1" y="33613"/>
                  </a:lnTo>
                  <a:cubicBezTo>
                    <a:pt x="1" y="34242"/>
                    <a:pt x="516" y="34757"/>
                    <a:pt x="1146" y="34757"/>
                  </a:cubicBezTo>
                  <a:lnTo>
                    <a:pt x="54805" y="34757"/>
                  </a:lnTo>
                  <a:cubicBezTo>
                    <a:pt x="55438" y="34757"/>
                    <a:pt x="55949" y="34242"/>
                    <a:pt x="55949" y="33613"/>
                  </a:cubicBezTo>
                  <a:lnTo>
                    <a:pt x="55949" y="1145"/>
                  </a:lnTo>
                  <a:cubicBezTo>
                    <a:pt x="55949" y="512"/>
                    <a:pt x="55438" y="0"/>
                    <a:pt x="5480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"/>
            <p:cNvSpPr/>
            <p:nvPr/>
          </p:nvSpPr>
          <p:spPr>
            <a:xfrm>
              <a:off x="1611069" y="3231751"/>
              <a:ext cx="2716188" cy="1309991"/>
            </a:xfrm>
            <a:custGeom>
              <a:rect b="b" l="l" r="r" t="t"/>
              <a:pathLst>
                <a:path extrusionOk="0" h="25068" w="51977">
                  <a:moveTo>
                    <a:pt x="51976" y="0"/>
                  </a:moveTo>
                  <a:cubicBezTo>
                    <a:pt x="47516" y="4165"/>
                    <a:pt x="40530" y="9718"/>
                    <a:pt x="31254" y="14153"/>
                  </a:cubicBezTo>
                  <a:cubicBezTo>
                    <a:pt x="20180" y="19449"/>
                    <a:pt x="7554" y="23126"/>
                    <a:pt x="1" y="25068"/>
                  </a:cubicBezTo>
                  <a:lnTo>
                    <a:pt x="51030" y="25068"/>
                  </a:lnTo>
                  <a:cubicBezTo>
                    <a:pt x="51552" y="25068"/>
                    <a:pt x="51976" y="24643"/>
                    <a:pt x="51976" y="24122"/>
                  </a:cubicBezTo>
                  <a:lnTo>
                    <a:pt x="51976" y="0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"/>
            <p:cNvSpPr/>
            <p:nvPr/>
          </p:nvSpPr>
          <p:spPr>
            <a:xfrm>
              <a:off x="1456179" y="2767757"/>
              <a:ext cx="177885" cy="131898"/>
            </a:xfrm>
            <a:custGeom>
              <a:rect b="b" l="l" r="r" t="t"/>
              <a:pathLst>
                <a:path extrusionOk="0" h="2524" w="3404">
                  <a:moveTo>
                    <a:pt x="1142" y="1"/>
                  </a:moveTo>
                  <a:cubicBezTo>
                    <a:pt x="513" y="1"/>
                    <a:pt x="1" y="516"/>
                    <a:pt x="1" y="1145"/>
                  </a:cubicBezTo>
                  <a:lnTo>
                    <a:pt x="1" y="2523"/>
                  </a:lnTo>
                  <a:lnTo>
                    <a:pt x="199" y="2523"/>
                  </a:lnTo>
                  <a:lnTo>
                    <a:pt x="199" y="1145"/>
                  </a:lnTo>
                  <a:cubicBezTo>
                    <a:pt x="199" y="623"/>
                    <a:pt x="624" y="199"/>
                    <a:pt x="1142" y="199"/>
                  </a:cubicBezTo>
                  <a:lnTo>
                    <a:pt x="3403" y="199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"/>
            <p:cNvSpPr/>
            <p:nvPr/>
          </p:nvSpPr>
          <p:spPr>
            <a:xfrm>
              <a:off x="1456179" y="2987761"/>
              <a:ext cx="10451" cy="1012385"/>
            </a:xfrm>
            <a:custGeom>
              <a:rect b="b" l="l" r="r" t="t"/>
              <a:pathLst>
                <a:path extrusionOk="0" h="19373" w="200">
                  <a:moveTo>
                    <a:pt x="1" y="1"/>
                  </a:moveTo>
                  <a:lnTo>
                    <a:pt x="1" y="19373"/>
                  </a:lnTo>
                  <a:lnTo>
                    <a:pt x="199" y="19373"/>
                  </a:lnTo>
                  <a:lnTo>
                    <a:pt x="199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"/>
            <p:cNvSpPr/>
            <p:nvPr/>
          </p:nvSpPr>
          <p:spPr>
            <a:xfrm>
              <a:off x="4139742" y="4345515"/>
              <a:ext cx="155675" cy="174592"/>
            </a:xfrm>
            <a:custGeom>
              <a:rect b="b" l="l" r="r" t="t"/>
              <a:pathLst>
                <a:path extrusionOk="0" h="3341" w="2979">
                  <a:moveTo>
                    <a:pt x="2780" y="0"/>
                  </a:moveTo>
                  <a:lnTo>
                    <a:pt x="2780" y="2197"/>
                  </a:lnTo>
                  <a:cubicBezTo>
                    <a:pt x="2780" y="2718"/>
                    <a:pt x="2356" y="3143"/>
                    <a:pt x="1834" y="3143"/>
                  </a:cubicBezTo>
                  <a:lnTo>
                    <a:pt x="0" y="3143"/>
                  </a:lnTo>
                  <a:lnTo>
                    <a:pt x="0" y="3340"/>
                  </a:lnTo>
                  <a:lnTo>
                    <a:pt x="1834" y="3340"/>
                  </a:lnTo>
                  <a:cubicBezTo>
                    <a:pt x="2463" y="3340"/>
                    <a:pt x="2979" y="2826"/>
                    <a:pt x="2979" y="2197"/>
                  </a:cubicBezTo>
                  <a:lnTo>
                    <a:pt x="2979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"/>
            <p:cNvSpPr/>
            <p:nvPr/>
          </p:nvSpPr>
          <p:spPr>
            <a:xfrm>
              <a:off x="4284964" y="2873944"/>
              <a:ext cx="10451" cy="1386548"/>
            </a:xfrm>
            <a:custGeom>
              <a:rect b="b" l="l" r="r" t="t"/>
              <a:pathLst>
                <a:path extrusionOk="0" h="26533" w="200">
                  <a:moveTo>
                    <a:pt x="1" y="0"/>
                  </a:moveTo>
                  <a:lnTo>
                    <a:pt x="1" y="26532"/>
                  </a:lnTo>
                  <a:lnTo>
                    <a:pt x="200" y="26532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"/>
            <p:cNvSpPr/>
            <p:nvPr/>
          </p:nvSpPr>
          <p:spPr>
            <a:xfrm>
              <a:off x="2409245" y="3396101"/>
              <a:ext cx="933110" cy="508988"/>
            </a:xfrm>
            <a:custGeom>
              <a:rect b="b" l="l" r="r" t="t"/>
              <a:pathLst>
                <a:path extrusionOk="0" h="9740" w="17856">
                  <a:moveTo>
                    <a:pt x="17215" y="199"/>
                  </a:moveTo>
                  <a:cubicBezTo>
                    <a:pt x="17459" y="199"/>
                    <a:pt x="17658" y="397"/>
                    <a:pt x="17658" y="641"/>
                  </a:cubicBezTo>
                  <a:lnTo>
                    <a:pt x="17658" y="9099"/>
                  </a:lnTo>
                  <a:cubicBezTo>
                    <a:pt x="17658" y="9343"/>
                    <a:pt x="17459" y="9540"/>
                    <a:pt x="17215" y="9540"/>
                  </a:cubicBezTo>
                  <a:lnTo>
                    <a:pt x="637" y="9540"/>
                  </a:lnTo>
                  <a:cubicBezTo>
                    <a:pt x="394" y="9540"/>
                    <a:pt x="199" y="9343"/>
                    <a:pt x="199" y="9099"/>
                  </a:cubicBezTo>
                  <a:lnTo>
                    <a:pt x="199" y="641"/>
                  </a:lnTo>
                  <a:cubicBezTo>
                    <a:pt x="199" y="397"/>
                    <a:pt x="394" y="199"/>
                    <a:pt x="637" y="199"/>
                  </a:cubicBezTo>
                  <a:close/>
                  <a:moveTo>
                    <a:pt x="637" y="1"/>
                  </a:moveTo>
                  <a:cubicBezTo>
                    <a:pt x="285" y="1"/>
                    <a:pt x="1" y="286"/>
                    <a:pt x="1" y="641"/>
                  </a:cubicBezTo>
                  <a:lnTo>
                    <a:pt x="1" y="9099"/>
                  </a:lnTo>
                  <a:cubicBezTo>
                    <a:pt x="1" y="9450"/>
                    <a:pt x="285" y="9739"/>
                    <a:pt x="637" y="9739"/>
                  </a:cubicBezTo>
                  <a:lnTo>
                    <a:pt x="17215" y="9739"/>
                  </a:lnTo>
                  <a:cubicBezTo>
                    <a:pt x="17570" y="9739"/>
                    <a:pt x="17856" y="9450"/>
                    <a:pt x="17856" y="9099"/>
                  </a:cubicBezTo>
                  <a:lnTo>
                    <a:pt x="17856" y="641"/>
                  </a:lnTo>
                  <a:cubicBezTo>
                    <a:pt x="17856" y="286"/>
                    <a:pt x="17570" y="1"/>
                    <a:pt x="1721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"/>
            <p:cNvSpPr/>
            <p:nvPr/>
          </p:nvSpPr>
          <p:spPr>
            <a:xfrm>
              <a:off x="1348738" y="1428502"/>
              <a:ext cx="289350" cy="455894"/>
            </a:xfrm>
            <a:custGeom>
              <a:rect b="b" l="l" r="r" t="t"/>
              <a:pathLst>
                <a:path extrusionOk="0" h="8724" w="5537">
                  <a:moveTo>
                    <a:pt x="1800" y="1"/>
                  </a:moveTo>
                  <a:lnTo>
                    <a:pt x="1" y="7231"/>
                  </a:lnTo>
                  <a:lnTo>
                    <a:pt x="5278" y="8723"/>
                  </a:lnTo>
                  <a:lnTo>
                    <a:pt x="5536" y="7791"/>
                  </a:lnTo>
                  <a:lnTo>
                    <a:pt x="2078" y="6194"/>
                  </a:lnTo>
                  <a:lnTo>
                    <a:pt x="3253" y="2026"/>
                  </a:lnTo>
                  <a:cubicBezTo>
                    <a:pt x="3253" y="2026"/>
                    <a:pt x="3097" y="1247"/>
                    <a:pt x="2265" y="363"/>
                  </a:cubicBezTo>
                  <a:lnTo>
                    <a:pt x="18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"/>
            <p:cNvSpPr/>
            <p:nvPr/>
          </p:nvSpPr>
          <p:spPr>
            <a:xfrm>
              <a:off x="1342938" y="1423276"/>
              <a:ext cx="300951" cy="466398"/>
            </a:xfrm>
            <a:custGeom>
              <a:rect b="b" l="l" r="r" t="t"/>
              <a:pathLst>
                <a:path extrusionOk="0" h="8925" w="5759">
                  <a:moveTo>
                    <a:pt x="1908" y="1"/>
                  </a:moveTo>
                  <a:cubicBezTo>
                    <a:pt x="1864" y="1"/>
                    <a:pt x="1825" y="33"/>
                    <a:pt x="1813" y="76"/>
                  </a:cubicBezTo>
                  <a:lnTo>
                    <a:pt x="14" y="7307"/>
                  </a:lnTo>
                  <a:cubicBezTo>
                    <a:pt x="0" y="7359"/>
                    <a:pt x="32" y="7414"/>
                    <a:pt x="84" y="7428"/>
                  </a:cubicBezTo>
                  <a:lnTo>
                    <a:pt x="5362" y="8921"/>
                  </a:lnTo>
                  <a:cubicBezTo>
                    <a:pt x="5372" y="8924"/>
                    <a:pt x="5379" y="8924"/>
                    <a:pt x="5389" y="8924"/>
                  </a:cubicBezTo>
                  <a:cubicBezTo>
                    <a:pt x="5407" y="8924"/>
                    <a:pt x="5421" y="8921"/>
                    <a:pt x="5438" y="8910"/>
                  </a:cubicBezTo>
                  <a:cubicBezTo>
                    <a:pt x="5459" y="8900"/>
                    <a:pt x="5477" y="8876"/>
                    <a:pt x="5483" y="8852"/>
                  </a:cubicBezTo>
                  <a:lnTo>
                    <a:pt x="5744" y="7915"/>
                  </a:lnTo>
                  <a:cubicBezTo>
                    <a:pt x="5758" y="7870"/>
                    <a:pt x="5734" y="7821"/>
                    <a:pt x="5689" y="7800"/>
                  </a:cubicBezTo>
                  <a:lnTo>
                    <a:pt x="2307" y="6238"/>
                  </a:lnTo>
                  <a:lnTo>
                    <a:pt x="3459" y="2154"/>
                  </a:lnTo>
                  <a:cubicBezTo>
                    <a:pt x="3462" y="2136"/>
                    <a:pt x="3462" y="2122"/>
                    <a:pt x="3459" y="2105"/>
                  </a:cubicBezTo>
                  <a:cubicBezTo>
                    <a:pt x="3455" y="2074"/>
                    <a:pt x="3288" y="1287"/>
                    <a:pt x="2450" y="397"/>
                  </a:cubicBezTo>
                  <a:cubicBezTo>
                    <a:pt x="2430" y="375"/>
                    <a:pt x="2403" y="365"/>
                    <a:pt x="2376" y="365"/>
                  </a:cubicBezTo>
                  <a:cubicBezTo>
                    <a:pt x="2352" y="365"/>
                    <a:pt x="2327" y="373"/>
                    <a:pt x="2307" y="390"/>
                  </a:cubicBezTo>
                  <a:cubicBezTo>
                    <a:pt x="2269" y="428"/>
                    <a:pt x="2265" y="491"/>
                    <a:pt x="2304" y="532"/>
                  </a:cubicBezTo>
                  <a:cubicBezTo>
                    <a:pt x="3027" y="1298"/>
                    <a:pt x="3229" y="1994"/>
                    <a:pt x="3260" y="2122"/>
                  </a:cubicBezTo>
                  <a:lnTo>
                    <a:pt x="2091" y="6266"/>
                  </a:lnTo>
                  <a:cubicBezTo>
                    <a:pt x="2081" y="6315"/>
                    <a:pt x="2102" y="6363"/>
                    <a:pt x="2147" y="6384"/>
                  </a:cubicBezTo>
                  <a:lnTo>
                    <a:pt x="5529" y="7943"/>
                  </a:lnTo>
                  <a:lnTo>
                    <a:pt x="5320" y="8701"/>
                  </a:lnTo>
                  <a:lnTo>
                    <a:pt x="230" y="7261"/>
                  </a:lnTo>
                  <a:lnTo>
                    <a:pt x="2004" y="126"/>
                  </a:lnTo>
                  <a:cubicBezTo>
                    <a:pt x="2018" y="70"/>
                    <a:pt x="1987" y="17"/>
                    <a:pt x="1931" y="4"/>
                  </a:cubicBezTo>
                  <a:cubicBezTo>
                    <a:pt x="1923" y="2"/>
                    <a:pt x="1915" y="1"/>
                    <a:pt x="1908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"/>
            <p:cNvSpPr/>
            <p:nvPr/>
          </p:nvSpPr>
          <p:spPr>
            <a:xfrm>
              <a:off x="1381503" y="1484156"/>
              <a:ext cx="250366" cy="364392"/>
            </a:xfrm>
            <a:custGeom>
              <a:rect b="b" l="l" r="r" t="t"/>
              <a:pathLst>
                <a:path extrusionOk="0" h="6973" w="4791">
                  <a:moveTo>
                    <a:pt x="2070" y="0"/>
                  </a:moveTo>
                  <a:lnTo>
                    <a:pt x="2070" y="1055"/>
                  </a:lnTo>
                  <a:cubicBezTo>
                    <a:pt x="2070" y="1789"/>
                    <a:pt x="1148" y="4134"/>
                    <a:pt x="828" y="4684"/>
                  </a:cubicBezTo>
                  <a:cubicBezTo>
                    <a:pt x="508" y="5237"/>
                    <a:pt x="0" y="5925"/>
                    <a:pt x="0" y="5925"/>
                  </a:cubicBezTo>
                  <a:lnTo>
                    <a:pt x="1012" y="5466"/>
                  </a:lnTo>
                  <a:lnTo>
                    <a:pt x="4739" y="6973"/>
                  </a:lnTo>
                  <a:lnTo>
                    <a:pt x="4791" y="6778"/>
                  </a:lnTo>
                  <a:lnTo>
                    <a:pt x="1409" y="5219"/>
                  </a:lnTo>
                  <a:cubicBezTo>
                    <a:pt x="1364" y="5198"/>
                    <a:pt x="1343" y="5150"/>
                    <a:pt x="1353" y="5101"/>
                  </a:cubicBezTo>
                  <a:lnTo>
                    <a:pt x="2522" y="957"/>
                  </a:lnTo>
                  <a:cubicBezTo>
                    <a:pt x="2498" y="864"/>
                    <a:pt x="2390" y="488"/>
                    <a:pt x="2070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"/>
            <p:cNvSpPr/>
            <p:nvPr/>
          </p:nvSpPr>
          <p:spPr>
            <a:xfrm>
              <a:off x="1624552" y="1828690"/>
              <a:ext cx="97878" cy="123119"/>
            </a:xfrm>
            <a:custGeom>
              <a:rect b="b" l="l" r="r" t="t"/>
              <a:pathLst>
                <a:path extrusionOk="0" h="2356" w="1873">
                  <a:moveTo>
                    <a:pt x="1121" y="0"/>
                  </a:moveTo>
                  <a:lnTo>
                    <a:pt x="258" y="133"/>
                  </a:lnTo>
                  <a:lnTo>
                    <a:pt x="0" y="1065"/>
                  </a:lnTo>
                  <a:lnTo>
                    <a:pt x="363" y="1741"/>
                  </a:lnTo>
                  <a:lnTo>
                    <a:pt x="1135" y="2297"/>
                  </a:lnTo>
                  <a:cubicBezTo>
                    <a:pt x="1186" y="2336"/>
                    <a:pt x="1248" y="2355"/>
                    <a:pt x="1310" y="2355"/>
                  </a:cubicBezTo>
                  <a:cubicBezTo>
                    <a:pt x="1365" y="2355"/>
                    <a:pt x="1420" y="2340"/>
                    <a:pt x="1469" y="2311"/>
                  </a:cubicBezTo>
                  <a:lnTo>
                    <a:pt x="1538" y="2266"/>
                  </a:lnTo>
                  <a:cubicBezTo>
                    <a:pt x="1639" y="2203"/>
                    <a:pt x="1678" y="2078"/>
                    <a:pt x="1633" y="1970"/>
                  </a:cubicBezTo>
                  <a:lnTo>
                    <a:pt x="1194" y="964"/>
                  </a:lnTo>
                  <a:lnTo>
                    <a:pt x="1194" y="964"/>
                  </a:lnTo>
                  <a:lnTo>
                    <a:pt x="1486" y="1190"/>
                  </a:lnTo>
                  <a:cubicBezTo>
                    <a:pt x="1528" y="1223"/>
                    <a:pt x="1578" y="1240"/>
                    <a:pt x="1627" y="1240"/>
                  </a:cubicBezTo>
                  <a:cubicBezTo>
                    <a:pt x="1692" y="1240"/>
                    <a:pt x="1757" y="1211"/>
                    <a:pt x="1803" y="1156"/>
                  </a:cubicBezTo>
                  <a:cubicBezTo>
                    <a:pt x="1872" y="1076"/>
                    <a:pt x="1872" y="954"/>
                    <a:pt x="1806" y="871"/>
                  </a:cubicBezTo>
                  <a:lnTo>
                    <a:pt x="1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"/>
            <p:cNvSpPr/>
            <p:nvPr/>
          </p:nvSpPr>
          <p:spPr>
            <a:xfrm>
              <a:off x="1618908" y="1823046"/>
              <a:ext cx="109114" cy="133884"/>
            </a:xfrm>
            <a:custGeom>
              <a:rect b="b" l="l" r="r" t="t"/>
              <a:pathLst>
                <a:path extrusionOk="0" h="2562" w="2088">
                  <a:moveTo>
                    <a:pt x="1184" y="213"/>
                  </a:moveTo>
                  <a:lnTo>
                    <a:pt x="1837" y="1038"/>
                  </a:lnTo>
                  <a:cubicBezTo>
                    <a:pt x="1876" y="1086"/>
                    <a:pt x="1872" y="1156"/>
                    <a:pt x="1834" y="1202"/>
                  </a:cubicBezTo>
                  <a:cubicBezTo>
                    <a:pt x="1808" y="1233"/>
                    <a:pt x="1772" y="1249"/>
                    <a:pt x="1735" y="1249"/>
                  </a:cubicBezTo>
                  <a:cubicBezTo>
                    <a:pt x="1708" y="1249"/>
                    <a:pt x="1681" y="1240"/>
                    <a:pt x="1657" y="1222"/>
                  </a:cubicBezTo>
                  <a:lnTo>
                    <a:pt x="1055" y="756"/>
                  </a:lnTo>
                  <a:lnTo>
                    <a:pt x="1055" y="756"/>
                  </a:lnTo>
                  <a:lnTo>
                    <a:pt x="1650" y="2116"/>
                  </a:lnTo>
                  <a:cubicBezTo>
                    <a:pt x="1674" y="2178"/>
                    <a:pt x="1653" y="2255"/>
                    <a:pt x="1594" y="2290"/>
                  </a:cubicBezTo>
                  <a:lnTo>
                    <a:pt x="1524" y="2332"/>
                  </a:lnTo>
                  <a:cubicBezTo>
                    <a:pt x="1492" y="2353"/>
                    <a:pt x="1455" y="2364"/>
                    <a:pt x="1418" y="2364"/>
                  </a:cubicBezTo>
                  <a:cubicBezTo>
                    <a:pt x="1377" y="2364"/>
                    <a:pt x="1335" y="2351"/>
                    <a:pt x="1298" y="2325"/>
                  </a:cubicBezTo>
                  <a:lnTo>
                    <a:pt x="547" y="1782"/>
                  </a:lnTo>
                  <a:lnTo>
                    <a:pt x="213" y="1163"/>
                  </a:lnTo>
                  <a:lnTo>
                    <a:pt x="446" y="328"/>
                  </a:lnTo>
                  <a:lnTo>
                    <a:pt x="1184" y="213"/>
                  </a:lnTo>
                  <a:close/>
                  <a:moveTo>
                    <a:pt x="1270" y="1"/>
                  </a:moveTo>
                  <a:lnTo>
                    <a:pt x="289" y="150"/>
                  </a:lnTo>
                  <a:lnTo>
                    <a:pt x="0" y="1187"/>
                  </a:lnTo>
                  <a:lnTo>
                    <a:pt x="384" y="1897"/>
                  </a:lnTo>
                  <a:lnTo>
                    <a:pt x="1184" y="2485"/>
                  </a:lnTo>
                  <a:cubicBezTo>
                    <a:pt x="1253" y="2538"/>
                    <a:pt x="1336" y="2562"/>
                    <a:pt x="1417" y="2562"/>
                  </a:cubicBezTo>
                  <a:cubicBezTo>
                    <a:pt x="1490" y="2562"/>
                    <a:pt x="1566" y="2544"/>
                    <a:pt x="1629" y="2502"/>
                  </a:cubicBezTo>
                  <a:lnTo>
                    <a:pt x="1699" y="2457"/>
                  </a:lnTo>
                  <a:cubicBezTo>
                    <a:pt x="1841" y="2371"/>
                    <a:pt x="1897" y="2193"/>
                    <a:pt x="1831" y="2037"/>
                  </a:cubicBezTo>
                  <a:lnTo>
                    <a:pt x="1549" y="1385"/>
                  </a:lnTo>
                  <a:lnTo>
                    <a:pt x="1549" y="1385"/>
                  </a:lnTo>
                  <a:cubicBezTo>
                    <a:pt x="1607" y="1426"/>
                    <a:pt x="1673" y="1446"/>
                    <a:pt x="1739" y="1446"/>
                  </a:cubicBezTo>
                  <a:cubicBezTo>
                    <a:pt x="1831" y="1446"/>
                    <a:pt x="1922" y="1407"/>
                    <a:pt x="1987" y="1330"/>
                  </a:cubicBezTo>
                  <a:cubicBezTo>
                    <a:pt x="2085" y="1212"/>
                    <a:pt x="2088" y="1038"/>
                    <a:pt x="1991" y="916"/>
                  </a:cubicBezTo>
                  <a:lnTo>
                    <a:pt x="1270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"/>
            <p:cNvSpPr/>
            <p:nvPr/>
          </p:nvSpPr>
          <p:spPr>
            <a:xfrm>
              <a:off x="1665835" y="1897199"/>
              <a:ext cx="42067" cy="52623"/>
            </a:xfrm>
            <a:custGeom>
              <a:rect b="b" l="l" r="r" t="t"/>
              <a:pathLst>
                <a:path extrusionOk="0" h="1007" w="805">
                  <a:moveTo>
                    <a:pt x="59" y="1"/>
                  </a:moveTo>
                  <a:cubicBezTo>
                    <a:pt x="49" y="1"/>
                    <a:pt x="38" y="5"/>
                    <a:pt x="28" y="12"/>
                  </a:cubicBezTo>
                  <a:cubicBezTo>
                    <a:pt x="8" y="26"/>
                    <a:pt x="0" y="57"/>
                    <a:pt x="18" y="81"/>
                  </a:cubicBezTo>
                  <a:lnTo>
                    <a:pt x="710" y="986"/>
                  </a:lnTo>
                  <a:cubicBezTo>
                    <a:pt x="721" y="1000"/>
                    <a:pt x="734" y="1007"/>
                    <a:pt x="748" y="1007"/>
                  </a:cubicBezTo>
                  <a:cubicBezTo>
                    <a:pt x="759" y="1007"/>
                    <a:pt x="769" y="1003"/>
                    <a:pt x="780" y="997"/>
                  </a:cubicBezTo>
                  <a:cubicBezTo>
                    <a:pt x="801" y="979"/>
                    <a:pt x="804" y="947"/>
                    <a:pt x="787" y="926"/>
                  </a:cubicBezTo>
                  <a:lnTo>
                    <a:pt x="98" y="19"/>
                  </a:lnTo>
                  <a:cubicBezTo>
                    <a:pt x="88" y="7"/>
                    <a:pt x="74" y="1"/>
                    <a:pt x="59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"/>
            <p:cNvSpPr/>
            <p:nvPr/>
          </p:nvSpPr>
          <p:spPr>
            <a:xfrm>
              <a:off x="1652561" y="1908592"/>
              <a:ext cx="34229" cy="42903"/>
            </a:xfrm>
            <a:custGeom>
              <a:rect b="b" l="l" r="r" t="t"/>
              <a:pathLst>
                <a:path extrusionOk="0" h="821" w="655">
                  <a:moveTo>
                    <a:pt x="57" y="1"/>
                  </a:moveTo>
                  <a:cubicBezTo>
                    <a:pt x="46" y="1"/>
                    <a:pt x="36" y="4"/>
                    <a:pt x="28" y="10"/>
                  </a:cubicBezTo>
                  <a:cubicBezTo>
                    <a:pt x="4" y="27"/>
                    <a:pt x="0" y="58"/>
                    <a:pt x="18" y="79"/>
                  </a:cubicBezTo>
                  <a:lnTo>
                    <a:pt x="557" y="799"/>
                  </a:lnTo>
                  <a:cubicBezTo>
                    <a:pt x="567" y="813"/>
                    <a:pt x="581" y="820"/>
                    <a:pt x="599" y="820"/>
                  </a:cubicBezTo>
                  <a:cubicBezTo>
                    <a:pt x="606" y="820"/>
                    <a:pt x="620" y="817"/>
                    <a:pt x="626" y="810"/>
                  </a:cubicBezTo>
                  <a:cubicBezTo>
                    <a:pt x="647" y="792"/>
                    <a:pt x="654" y="761"/>
                    <a:pt x="637" y="740"/>
                  </a:cubicBezTo>
                  <a:lnTo>
                    <a:pt x="98" y="20"/>
                  </a:lnTo>
                  <a:cubicBezTo>
                    <a:pt x="87" y="7"/>
                    <a:pt x="72" y="1"/>
                    <a:pt x="5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"/>
            <p:cNvSpPr/>
            <p:nvPr/>
          </p:nvSpPr>
          <p:spPr>
            <a:xfrm>
              <a:off x="1795433" y="1252029"/>
              <a:ext cx="424749" cy="334553"/>
            </a:xfrm>
            <a:custGeom>
              <a:rect b="b" l="l" r="r" t="t"/>
              <a:pathLst>
                <a:path extrusionOk="0" h="6402" w="8128">
                  <a:moveTo>
                    <a:pt x="1" y="0"/>
                  </a:moveTo>
                  <a:lnTo>
                    <a:pt x="606" y="3789"/>
                  </a:lnTo>
                  <a:lnTo>
                    <a:pt x="3105" y="6172"/>
                  </a:lnTo>
                  <a:lnTo>
                    <a:pt x="8128" y="6401"/>
                  </a:lnTo>
                  <a:lnTo>
                    <a:pt x="8069" y="5549"/>
                  </a:lnTo>
                  <a:lnTo>
                    <a:pt x="4078" y="47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"/>
            <p:cNvSpPr/>
            <p:nvPr/>
          </p:nvSpPr>
          <p:spPr>
            <a:xfrm>
              <a:off x="1789998" y="1246855"/>
              <a:ext cx="435462" cy="344795"/>
            </a:xfrm>
            <a:custGeom>
              <a:rect b="b" l="l" r="r" t="t"/>
              <a:pathLst>
                <a:path extrusionOk="0" h="6598" w="8333">
                  <a:moveTo>
                    <a:pt x="258" y="429"/>
                  </a:moveTo>
                  <a:lnTo>
                    <a:pt x="4106" y="4872"/>
                  </a:lnTo>
                  <a:cubicBezTo>
                    <a:pt x="4120" y="4890"/>
                    <a:pt x="4140" y="4900"/>
                    <a:pt x="4161" y="4904"/>
                  </a:cubicBezTo>
                  <a:lnTo>
                    <a:pt x="8079" y="5728"/>
                  </a:lnTo>
                  <a:lnTo>
                    <a:pt x="8124" y="6396"/>
                  </a:lnTo>
                  <a:lnTo>
                    <a:pt x="3250" y="6174"/>
                  </a:lnTo>
                  <a:lnTo>
                    <a:pt x="800" y="3839"/>
                  </a:lnTo>
                  <a:lnTo>
                    <a:pt x="258" y="429"/>
                  </a:lnTo>
                  <a:close/>
                  <a:moveTo>
                    <a:pt x="107" y="1"/>
                  </a:moveTo>
                  <a:cubicBezTo>
                    <a:pt x="92" y="1"/>
                    <a:pt x="77" y="4"/>
                    <a:pt x="63" y="11"/>
                  </a:cubicBezTo>
                  <a:cubicBezTo>
                    <a:pt x="25" y="29"/>
                    <a:pt x="0" y="71"/>
                    <a:pt x="7" y="116"/>
                  </a:cubicBezTo>
                  <a:lnTo>
                    <a:pt x="609" y="3905"/>
                  </a:lnTo>
                  <a:cubicBezTo>
                    <a:pt x="613" y="3926"/>
                    <a:pt x="623" y="3947"/>
                    <a:pt x="641" y="3961"/>
                  </a:cubicBezTo>
                  <a:lnTo>
                    <a:pt x="3138" y="6341"/>
                  </a:lnTo>
                  <a:cubicBezTo>
                    <a:pt x="3156" y="6357"/>
                    <a:pt x="3180" y="6368"/>
                    <a:pt x="3201" y="6368"/>
                  </a:cubicBezTo>
                  <a:lnTo>
                    <a:pt x="8229" y="6598"/>
                  </a:lnTo>
                  <a:lnTo>
                    <a:pt x="8232" y="6598"/>
                  </a:lnTo>
                  <a:cubicBezTo>
                    <a:pt x="8260" y="6598"/>
                    <a:pt x="8284" y="6587"/>
                    <a:pt x="8305" y="6570"/>
                  </a:cubicBezTo>
                  <a:cubicBezTo>
                    <a:pt x="8323" y="6550"/>
                    <a:pt x="8333" y="6521"/>
                    <a:pt x="8333" y="6494"/>
                  </a:cubicBezTo>
                  <a:lnTo>
                    <a:pt x="8270" y="5641"/>
                  </a:lnTo>
                  <a:cubicBezTo>
                    <a:pt x="8267" y="5596"/>
                    <a:pt x="8236" y="5558"/>
                    <a:pt x="8194" y="5551"/>
                  </a:cubicBezTo>
                  <a:lnTo>
                    <a:pt x="4235" y="4719"/>
                  </a:lnTo>
                  <a:lnTo>
                    <a:pt x="182" y="37"/>
                  </a:lnTo>
                  <a:cubicBezTo>
                    <a:pt x="161" y="13"/>
                    <a:pt x="134" y="1"/>
                    <a:pt x="10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"/>
            <p:cNvSpPr/>
            <p:nvPr/>
          </p:nvSpPr>
          <p:spPr>
            <a:xfrm>
              <a:off x="1803428" y="1269221"/>
              <a:ext cx="409699" cy="291336"/>
            </a:xfrm>
            <a:custGeom>
              <a:rect b="b" l="l" r="r" t="t"/>
              <a:pathLst>
                <a:path extrusionOk="0" h="5575" w="7840">
                  <a:moveTo>
                    <a:pt x="1" y="1"/>
                  </a:moveTo>
                  <a:lnTo>
                    <a:pt x="527" y="3289"/>
                  </a:lnTo>
                  <a:lnTo>
                    <a:pt x="575" y="3442"/>
                  </a:lnTo>
                  <a:lnTo>
                    <a:pt x="745" y="3606"/>
                  </a:lnTo>
                  <a:cubicBezTo>
                    <a:pt x="954" y="3390"/>
                    <a:pt x="1476" y="2868"/>
                    <a:pt x="1622" y="2868"/>
                  </a:cubicBezTo>
                  <a:cubicBezTo>
                    <a:pt x="1807" y="2868"/>
                    <a:pt x="3692" y="4524"/>
                    <a:pt x="3414" y="4660"/>
                  </a:cubicBezTo>
                  <a:lnTo>
                    <a:pt x="3139" y="4799"/>
                  </a:lnTo>
                  <a:lnTo>
                    <a:pt x="7840" y="5575"/>
                  </a:lnTo>
                  <a:lnTo>
                    <a:pt x="7822" y="5300"/>
                  </a:lnTo>
                  <a:lnTo>
                    <a:pt x="3904" y="4476"/>
                  </a:lnTo>
                  <a:cubicBezTo>
                    <a:pt x="3883" y="4472"/>
                    <a:pt x="3863" y="4462"/>
                    <a:pt x="3849" y="444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"/>
            <p:cNvSpPr/>
            <p:nvPr/>
          </p:nvSpPr>
          <p:spPr>
            <a:xfrm>
              <a:off x="2217096" y="1541953"/>
              <a:ext cx="128553" cy="62604"/>
            </a:xfrm>
            <a:custGeom>
              <a:rect b="b" l="l" r="r" t="t"/>
              <a:pathLst>
                <a:path extrusionOk="0" h="1198" w="2460">
                  <a:moveTo>
                    <a:pt x="0" y="1"/>
                  </a:moveTo>
                  <a:lnTo>
                    <a:pt x="59" y="853"/>
                  </a:lnTo>
                  <a:lnTo>
                    <a:pt x="1110" y="864"/>
                  </a:lnTo>
                  <a:cubicBezTo>
                    <a:pt x="1110" y="864"/>
                    <a:pt x="2008" y="1197"/>
                    <a:pt x="2250" y="1197"/>
                  </a:cubicBezTo>
                  <a:cubicBezTo>
                    <a:pt x="2261" y="1197"/>
                    <a:pt x="2271" y="1196"/>
                    <a:pt x="2279" y="1195"/>
                  </a:cubicBezTo>
                  <a:cubicBezTo>
                    <a:pt x="2460" y="1156"/>
                    <a:pt x="2387" y="903"/>
                    <a:pt x="2387" y="903"/>
                  </a:cubicBezTo>
                  <a:lnTo>
                    <a:pt x="1075" y="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"/>
            <p:cNvSpPr/>
            <p:nvPr/>
          </p:nvSpPr>
          <p:spPr>
            <a:xfrm>
              <a:off x="2211400" y="1536309"/>
              <a:ext cx="138064" cy="73317"/>
            </a:xfrm>
            <a:custGeom>
              <a:rect b="b" l="l" r="r" t="t"/>
              <a:pathLst>
                <a:path extrusionOk="0" h="1403" w="2642">
                  <a:moveTo>
                    <a:pt x="214" y="213"/>
                  </a:moveTo>
                  <a:lnTo>
                    <a:pt x="1153" y="269"/>
                  </a:lnTo>
                  <a:lnTo>
                    <a:pt x="2409" y="1073"/>
                  </a:lnTo>
                  <a:cubicBezTo>
                    <a:pt x="2416" y="1107"/>
                    <a:pt x="2416" y="1160"/>
                    <a:pt x="2398" y="1188"/>
                  </a:cubicBezTo>
                  <a:cubicBezTo>
                    <a:pt x="2395" y="1194"/>
                    <a:pt x="2388" y="1202"/>
                    <a:pt x="2367" y="1205"/>
                  </a:cubicBezTo>
                  <a:cubicBezTo>
                    <a:pt x="2363" y="1206"/>
                    <a:pt x="2357" y="1206"/>
                    <a:pt x="2350" y="1206"/>
                  </a:cubicBezTo>
                  <a:cubicBezTo>
                    <a:pt x="2217" y="1206"/>
                    <a:pt x="1691" y="1044"/>
                    <a:pt x="1253" y="881"/>
                  </a:cubicBezTo>
                  <a:lnTo>
                    <a:pt x="262" y="860"/>
                  </a:lnTo>
                  <a:lnTo>
                    <a:pt x="214" y="213"/>
                  </a:lnTo>
                  <a:close/>
                  <a:moveTo>
                    <a:pt x="1" y="1"/>
                  </a:moveTo>
                  <a:lnTo>
                    <a:pt x="78" y="1059"/>
                  </a:lnTo>
                  <a:lnTo>
                    <a:pt x="1202" y="1073"/>
                  </a:lnTo>
                  <a:cubicBezTo>
                    <a:pt x="1441" y="1160"/>
                    <a:pt x="2120" y="1403"/>
                    <a:pt x="2364" y="1403"/>
                  </a:cubicBezTo>
                  <a:cubicBezTo>
                    <a:pt x="2381" y="1403"/>
                    <a:pt x="2395" y="1400"/>
                    <a:pt x="2406" y="1400"/>
                  </a:cubicBezTo>
                  <a:cubicBezTo>
                    <a:pt x="2478" y="1386"/>
                    <a:pt x="2534" y="1348"/>
                    <a:pt x="2569" y="1289"/>
                  </a:cubicBezTo>
                  <a:cubicBezTo>
                    <a:pt x="2642" y="1167"/>
                    <a:pt x="2597" y="1000"/>
                    <a:pt x="2594" y="982"/>
                  </a:cubicBezTo>
                  <a:lnTo>
                    <a:pt x="2583" y="948"/>
                  </a:lnTo>
                  <a:lnTo>
                    <a:pt x="1216" y="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"/>
            <p:cNvSpPr/>
            <p:nvPr/>
          </p:nvSpPr>
          <p:spPr>
            <a:xfrm>
              <a:off x="2219970" y="1573830"/>
              <a:ext cx="68614" cy="32347"/>
            </a:xfrm>
            <a:custGeom>
              <a:rect b="b" l="l" r="r" t="t"/>
              <a:pathLst>
                <a:path extrusionOk="0" h="619" w="1313">
                  <a:moveTo>
                    <a:pt x="693" y="0"/>
                  </a:moveTo>
                  <a:lnTo>
                    <a:pt x="1" y="111"/>
                  </a:lnTo>
                  <a:lnTo>
                    <a:pt x="1128" y="619"/>
                  </a:lnTo>
                  <a:cubicBezTo>
                    <a:pt x="1128" y="619"/>
                    <a:pt x="1312" y="365"/>
                    <a:pt x="1055" y="254"/>
                  </a:cubicBezTo>
                  <a:lnTo>
                    <a:pt x="6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"/>
            <p:cNvSpPr/>
            <p:nvPr/>
          </p:nvSpPr>
          <p:spPr>
            <a:xfrm>
              <a:off x="2217775" y="1569650"/>
              <a:ext cx="71384" cy="41858"/>
            </a:xfrm>
            <a:custGeom>
              <a:rect b="b" l="l" r="r" t="t"/>
              <a:pathLst>
                <a:path extrusionOk="0" h="801" w="1366">
                  <a:moveTo>
                    <a:pt x="791" y="0"/>
                  </a:moveTo>
                  <a:lnTo>
                    <a:pt x="676" y="160"/>
                  </a:lnTo>
                  <a:lnTo>
                    <a:pt x="1041" y="418"/>
                  </a:lnTo>
                  <a:cubicBezTo>
                    <a:pt x="1048" y="421"/>
                    <a:pt x="1052" y="424"/>
                    <a:pt x="1059" y="428"/>
                  </a:cubicBezTo>
                  <a:cubicBezTo>
                    <a:pt x="1121" y="452"/>
                    <a:pt x="1128" y="484"/>
                    <a:pt x="1131" y="490"/>
                  </a:cubicBezTo>
                  <a:cubicBezTo>
                    <a:pt x="1139" y="514"/>
                    <a:pt x="1136" y="546"/>
                    <a:pt x="1125" y="570"/>
                  </a:cubicBezTo>
                  <a:lnTo>
                    <a:pt x="81" y="101"/>
                  </a:lnTo>
                  <a:lnTo>
                    <a:pt x="1" y="278"/>
                  </a:lnTo>
                  <a:lnTo>
                    <a:pt x="1131" y="790"/>
                  </a:lnTo>
                  <a:cubicBezTo>
                    <a:pt x="1142" y="797"/>
                    <a:pt x="1156" y="800"/>
                    <a:pt x="1170" y="800"/>
                  </a:cubicBezTo>
                  <a:cubicBezTo>
                    <a:pt x="1202" y="800"/>
                    <a:pt x="1232" y="782"/>
                    <a:pt x="1253" y="758"/>
                  </a:cubicBezTo>
                  <a:cubicBezTo>
                    <a:pt x="1264" y="741"/>
                    <a:pt x="1365" y="591"/>
                    <a:pt x="1323" y="438"/>
                  </a:cubicBezTo>
                  <a:cubicBezTo>
                    <a:pt x="1306" y="383"/>
                    <a:pt x="1264" y="302"/>
                    <a:pt x="1149" y="251"/>
                  </a:cubicBezTo>
                  <a:lnTo>
                    <a:pt x="791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"/>
            <p:cNvSpPr/>
            <p:nvPr/>
          </p:nvSpPr>
          <p:spPr>
            <a:xfrm>
              <a:off x="4644285" y="2689893"/>
              <a:ext cx="130539" cy="176839"/>
            </a:xfrm>
            <a:custGeom>
              <a:rect b="b" l="l" r="r" t="t"/>
              <a:pathLst>
                <a:path extrusionOk="0" h="3384" w="2498">
                  <a:moveTo>
                    <a:pt x="1935" y="0"/>
                  </a:moveTo>
                  <a:cubicBezTo>
                    <a:pt x="1739" y="0"/>
                    <a:pt x="1499" y="58"/>
                    <a:pt x="1245" y="182"/>
                  </a:cubicBezTo>
                  <a:cubicBezTo>
                    <a:pt x="539" y="527"/>
                    <a:pt x="167" y="1397"/>
                    <a:pt x="163" y="1648"/>
                  </a:cubicBezTo>
                  <a:cubicBezTo>
                    <a:pt x="156" y="1894"/>
                    <a:pt x="0" y="3383"/>
                    <a:pt x="0" y="3383"/>
                  </a:cubicBezTo>
                  <a:lnTo>
                    <a:pt x="2042" y="3151"/>
                  </a:lnTo>
                  <a:cubicBezTo>
                    <a:pt x="2042" y="3151"/>
                    <a:pt x="1952" y="1685"/>
                    <a:pt x="2008" y="1306"/>
                  </a:cubicBezTo>
                  <a:cubicBezTo>
                    <a:pt x="2067" y="927"/>
                    <a:pt x="2411" y="495"/>
                    <a:pt x="2411" y="495"/>
                  </a:cubicBezTo>
                  <a:cubicBezTo>
                    <a:pt x="2498" y="182"/>
                    <a:pt x="2284" y="0"/>
                    <a:pt x="19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"/>
            <p:cNvSpPr/>
            <p:nvPr/>
          </p:nvSpPr>
          <p:spPr>
            <a:xfrm>
              <a:off x="4638432" y="2684615"/>
              <a:ext cx="139684" cy="187918"/>
            </a:xfrm>
            <a:custGeom>
              <a:rect b="b" l="l" r="r" t="t"/>
              <a:pathLst>
                <a:path extrusionOk="0" h="3596" w="2673">
                  <a:moveTo>
                    <a:pt x="2043" y="200"/>
                  </a:moveTo>
                  <a:cubicBezTo>
                    <a:pt x="2189" y="200"/>
                    <a:pt x="2297" y="235"/>
                    <a:pt x="2363" y="287"/>
                  </a:cubicBezTo>
                  <a:cubicBezTo>
                    <a:pt x="2436" y="350"/>
                    <a:pt x="2457" y="437"/>
                    <a:pt x="2429" y="554"/>
                  </a:cubicBezTo>
                  <a:cubicBezTo>
                    <a:pt x="2363" y="642"/>
                    <a:pt x="2075" y="1031"/>
                    <a:pt x="2022" y="1394"/>
                  </a:cubicBezTo>
                  <a:cubicBezTo>
                    <a:pt x="1970" y="1728"/>
                    <a:pt x="2029" y="2830"/>
                    <a:pt x="2046" y="3164"/>
                  </a:cubicBezTo>
                  <a:lnTo>
                    <a:pt x="223" y="3369"/>
                  </a:lnTo>
                  <a:cubicBezTo>
                    <a:pt x="262" y="3008"/>
                    <a:pt x="369" y="1961"/>
                    <a:pt x="373" y="1749"/>
                  </a:cubicBezTo>
                  <a:cubicBezTo>
                    <a:pt x="379" y="1522"/>
                    <a:pt x="742" y="694"/>
                    <a:pt x="1399" y="371"/>
                  </a:cubicBezTo>
                  <a:cubicBezTo>
                    <a:pt x="1649" y="249"/>
                    <a:pt x="1872" y="200"/>
                    <a:pt x="2043" y="200"/>
                  </a:cubicBezTo>
                  <a:close/>
                  <a:moveTo>
                    <a:pt x="2049" y="0"/>
                  </a:moveTo>
                  <a:cubicBezTo>
                    <a:pt x="1831" y="0"/>
                    <a:pt x="1574" y="65"/>
                    <a:pt x="1312" y="193"/>
                  </a:cubicBezTo>
                  <a:cubicBezTo>
                    <a:pt x="578" y="551"/>
                    <a:pt x="182" y="1442"/>
                    <a:pt x="175" y="1744"/>
                  </a:cubicBezTo>
                  <a:cubicBezTo>
                    <a:pt x="167" y="1985"/>
                    <a:pt x="15" y="3456"/>
                    <a:pt x="15" y="3474"/>
                  </a:cubicBezTo>
                  <a:lnTo>
                    <a:pt x="0" y="3596"/>
                  </a:lnTo>
                  <a:lnTo>
                    <a:pt x="2258" y="3342"/>
                  </a:lnTo>
                  <a:lnTo>
                    <a:pt x="2252" y="3247"/>
                  </a:lnTo>
                  <a:cubicBezTo>
                    <a:pt x="2252" y="3231"/>
                    <a:pt x="2161" y="1786"/>
                    <a:pt x="2216" y="1425"/>
                  </a:cubicBezTo>
                  <a:cubicBezTo>
                    <a:pt x="2269" y="1073"/>
                    <a:pt x="2596" y="666"/>
                    <a:pt x="2600" y="659"/>
                  </a:cubicBezTo>
                  <a:lnTo>
                    <a:pt x="2617" y="625"/>
                  </a:lnTo>
                  <a:cubicBezTo>
                    <a:pt x="2672" y="423"/>
                    <a:pt x="2627" y="249"/>
                    <a:pt x="2488" y="134"/>
                  </a:cubicBezTo>
                  <a:cubicBezTo>
                    <a:pt x="2381" y="44"/>
                    <a:pt x="2228" y="0"/>
                    <a:pt x="204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"/>
            <p:cNvSpPr/>
            <p:nvPr/>
          </p:nvSpPr>
          <p:spPr>
            <a:xfrm>
              <a:off x="4655206" y="2758507"/>
              <a:ext cx="90196" cy="95109"/>
            </a:xfrm>
            <a:custGeom>
              <a:rect b="b" l="l" r="r" t="t"/>
              <a:pathLst>
                <a:path extrusionOk="0" h="1820" w="1726">
                  <a:moveTo>
                    <a:pt x="640" y="1"/>
                  </a:moveTo>
                  <a:cubicBezTo>
                    <a:pt x="577" y="1"/>
                    <a:pt x="532" y="4"/>
                    <a:pt x="514" y="21"/>
                  </a:cubicBezTo>
                  <a:cubicBezTo>
                    <a:pt x="490" y="42"/>
                    <a:pt x="455" y="87"/>
                    <a:pt x="418" y="142"/>
                  </a:cubicBezTo>
                  <a:cubicBezTo>
                    <a:pt x="334" y="261"/>
                    <a:pt x="215" y="428"/>
                    <a:pt x="38" y="553"/>
                  </a:cubicBezTo>
                  <a:cubicBezTo>
                    <a:pt x="28" y="672"/>
                    <a:pt x="13" y="825"/>
                    <a:pt x="0" y="988"/>
                  </a:cubicBezTo>
                  <a:cubicBezTo>
                    <a:pt x="195" y="943"/>
                    <a:pt x="448" y="891"/>
                    <a:pt x="647" y="852"/>
                  </a:cubicBezTo>
                  <a:cubicBezTo>
                    <a:pt x="1019" y="786"/>
                    <a:pt x="1190" y="717"/>
                    <a:pt x="1190" y="717"/>
                  </a:cubicBezTo>
                  <a:lnTo>
                    <a:pt x="1190" y="717"/>
                  </a:lnTo>
                  <a:lnTo>
                    <a:pt x="1127" y="1820"/>
                  </a:lnTo>
                  <a:lnTo>
                    <a:pt x="1725" y="1750"/>
                  </a:lnTo>
                  <a:cubicBezTo>
                    <a:pt x="1712" y="1462"/>
                    <a:pt x="1666" y="602"/>
                    <a:pt x="1683" y="157"/>
                  </a:cubicBezTo>
                  <a:lnTo>
                    <a:pt x="1683" y="157"/>
                  </a:lnTo>
                  <a:cubicBezTo>
                    <a:pt x="1656" y="160"/>
                    <a:pt x="1624" y="163"/>
                    <a:pt x="1597" y="163"/>
                  </a:cubicBezTo>
                  <a:cubicBezTo>
                    <a:pt x="1555" y="163"/>
                    <a:pt x="1513" y="157"/>
                    <a:pt x="1478" y="147"/>
                  </a:cubicBezTo>
                  <a:cubicBezTo>
                    <a:pt x="1207" y="66"/>
                    <a:pt x="835" y="1"/>
                    <a:pt x="640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"/>
            <p:cNvSpPr/>
            <p:nvPr/>
          </p:nvSpPr>
          <p:spPr>
            <a:xfrm>
              <a:off x="4649719" y="2765562"/>
              <a:ext cx="101275" cy="92966"/>
            </a:xfrm>
            <a:custGeom>
              <a:rect b="b" l="l" r="r" t="t"/>
              <a:pathLst>
                <a:path extrusionOk="0" h="1779" w="1938">
                  <a:moveTo>
                    <a:pt x="143" y="418"/>
                  </a:moveTo>
                  <a:lnTo>
                    <a:pt x="143" y="418"/>
                  </a:lnTo>
                  <a:cubicBezTo>
                    <a:pt x="112" y="439"/>
                    <a:pt x="73" y="463"/>
                    <a:pt x="38" y="481"/>
                  </a:cubicBezTo>
                  <a:cubicBezTo>
                    <a:pt x="28" y="596"/>
                    <a:pt x="14" y="731"/>
                    <a:pt x="1" y="874"/>
                  </a:cubicBezTo>
                  <a:cubicBezTo>
                    <a:pt x="35" y="868"/>
                    <a:pt x="67" y="860"/>
                    <a:pt x="105" y="853"/>
                  </a:cubicBezTo>
                  <a:cubicBezTo>
                    <a:pt x="118" y="690"/>
                    <a:pt x="133" y="537"/>
                    <a:pt x="143" y="418"/>
                  </a:cubicBezTo>
                  <a:close/>
                  <a:moveTo>
                    <a:pt x="1889" y="1"/>
                  </a:moveTo>
                  <a:cubicBezTo>
                    <a:pt x="1854" y="12"/>
                    <a:pt x="1823" y="18"/>
                    <a:pt x="1788" y="22"/>
                  </a:cubicBezTo>
                  <a:cubicBezTo>
                    <a:pt x="1771" y="467"/>
                    <a:pt x="1817" y="1327"/>
                    <a:pt x="1830" y="1615"/>
                  </a:cubicBezTo>
                  <a:lnTo>
                    <a:pt x="1232" y="1685"/>
                  </a:lnTo>
                  <a:lnTo>
                    <a:pt x="1225" y="1772"/>
                  </a:lnTo>
                  <a:cubicBezTo>
                    <a:pt x="1225" y="1772"/>
                    <a:pt x="1242" y="1775"/>
                    <a:pt x="1270" y="1779"/>
                  </a:cubicBezTo>
                  <a:lnTo>
                    <a:pt x="1938" y="1703"/>
                  </a:lnTo>
                  <a:cubicBezTo>
                    <a:pt x="1938" y="1703"/>
                    <a:pt x="1862" y="516"/>
                    <a:pt x="1889" y="1"/>
                  </a:cubicBezTo>
                  <a:close/>
                </a:path>
              </a:pathLst>
            </a:custGeom>
            <a:solidFill>
              <a:srgbClr val="2A2B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"/>
            <p:cNvSpPr/>
            <p:nvPr/>
          </p:nvSpPr>
          <p:spPr>
            <a:xfrm>
              <a:off x="4554245" y="2560190"/>
              <a:ext cx="301630" cy="232598"/>
            </a:xfrm>
            <a:custGeom>
              <a:rect b="b" l="l" r="r" t="t"/>
              <a:pathLst>
                <a:path extrusionOk="0" h="4451" w="5772">
                  <a:moveTo>
                    <a:pt x="2557" y="0"/>
                  </a:moveTo>
                  <a:cubicBezTo>
                    <a:pt x="1963" y="0"/>
                    <a:pt x="1410" y="263"/>
                    <a:pt x="1104" y="897"/>
                  </a:cubicBezTo>
                  <a:cubicBezTo>
                    <a:pt x="919" y="1283"/>
                    <a:pt x="801" y="1537"/>
                    <a:pt x="752" y="1760"/>
                  </a:cubicBezTo>
                  <a:cubicBezTo>
                    <a:pt x="588" y="1861"/>
                    <a:pt x="164" y="2126"/>
                    <a:pt x="77" y="2198"/>
                  </a:cubicBezTo>
                  <a:cubicBezTo>
                    <a:pt x="1" y="2264"/>
                    <a:pt x="279" y="2460"/>
                    <a:pt x="429" y="2553"/>
                  </a:cubicBezTo>
                  <a:cubicBezTo>
                    <a:pt x="137" y="3266"/>
                    <a:pt x="182" y="4021"/>
                    <a:pt x="265" y="4192"/>
                  </a:cubicBezTo>
                  <a:cubicBezTo>
                    <a:pt x="361" y="4383"/>
                    <a:pt x="697" y="4450"/>
                    <a:pt x="1049" y="4450"/>
                  </a:cubicBezTo>
                  <a:cubicBezTo>
                    <a:pt x="1236" y="4450"/>
                    <a:pt x="1428" y="4431"/>
                    <a:pt x="1590" y="4401"/>
                  </a:cubicBezTo>
                  <a:cubicBezTo>
                    <a:pt x="2061" y="4317"/>
                    <a:pt x="2248" y="3865"/>
                    <a:pt x="2377" y="3743"/>
                  </a:cubicBezTo>
                  <a:cubicBezTo>
                    <a:pt x="2412" y="3710"/>
                    <a:pt x="2488" y="3697"/>
                    <a:pt x="2583" y="3697"/>
                  </a:cubicBezTo>
                  <a:cubicBezTo>
                    <a:pt x="2845" y="3697"/>
                    <a:pt x="3262" y="3794"/>
                    <a:pt x="3438" y="3847"/>
                  </a:cubicBezTo>
                  <a:cubicBezTo>
                    <a:pt x="3465" y="3855"/>
                    <a:pt x="3497" y="3859"/>
                    <a:pt x="3531" y="3859"/>
                  </a:cubicBezTo>
                  <a:cubicBezTo>
                    <a:pt x="3800" y="3859"/>
                    <a:pt x="4266" y="3624"/>
                    <a:pt x="4562" y="3232"/>
                  </a:cubicBezTo>
                  <a:cubicBezTo>
                    <a:pt x="5772" y="1637"/>
                    <a:pt x="4038" y="0"/>
                    <a:pt x="25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"/>
            <p:cNvSpPr/>
            <p:nvPr/>
          </p:nvSpPr>
          <p:spPr>
            <a:xfrm>
              <a:off x="4552260" y="2555017"/>
              <a:ext cx="273673" cy="242997"/>
            </a:xfrm>
            <a:custGeom>
              <a:rect b="b" l="l" r="r" t="t"/>
              <a:pathLst>
                <a:path extrusionOk="0" h="4650" w="5237">
                  <a:moveTo>
                    <a:pt x="2596" y="200"/>
                  </a:moveTo>
                  <a:cubicBezTo>
                    <a:pt x="3441" y="200"/>
                    <a:pt x="4360" y="756"/>
                    <a:pt x="4732" y="1501"/>
                  </a:cubicBezTo>
                  <a:cubicBezTo>
                    <a:pt x="4938" y="1911"/>
                    <a:pt x="5070" y="2551"/>
                    <a:pt x="4523" y="3272"/>
                  </a:cubicBezTo>
                  <a:cubicBezTo>
                    <a:pt x="4239" y="3647"/>
                    <a:pt x="3795" y="3861"/>
                    <a:pt x="3571" y="3861"/>
                  </a:cubicBezTo>
                  <a:cubicBezTo>
                    <a:pt x="3546" y="3861"/>
                    <a:pt x="3523" y="3858"/>
                    <a:pt x="3504" y="3853"/>
                  </a:cubicBezTo>
                  <a:cubicBezTo>
                    <a:pt x="3497" y="3850"/>
                    <a:pt x="2986" y="3698"/>
                    <a:pt x="2634" y="3698"/>
                  </a:cubicBezTo>
                  <a:cubicBezTo>
                    <a:pt x="2509" y="3698"/>
                    <a:pt x="2404" y="3717"/>
                    <a:pt x="2349" y="3769"/>
                  </a:cubicBezTo>
                  <a:cubicBezTo>
                    <a:pt x="2311" y="3807"/>
                    <a:pt x="2272" y="3859"/>
                    <a:pt x="2227" y="3922"/>
                  </a:cubicBezTo>
                  <a:cubicBezTo>
                    <a:pt x="2099" y="4103"/>
                    <a:pt x="1924" y="4346"/>
                    <a:pt x="1611" y="4402"/>
                  </a:cubicBezTo>
                  <a:cubicBezTo>
                    <a:pt x="1443" y="4433"/>
                    <a:pt x="1263" y="4449"/>
                    <a:pt x="1094" y="4449"/>
                  </a:cubicBezTo>
                  <a:cubicBezTo>
                    <a:pt x="756" y="4449"/>
                    <a:pt x="460" y="4385"/>
                    <a:pt x="390" y="4245"/>
                  </a:cubicBezTo>
                  <a:cubicBezTo>
                    <a:pt x="331" y="4124"/>
                    <a:pt x="268" y="3404"/>
                    <a:pt x="561" y="2690"/>
                  </a:cubicBezTo>
                  <a:lnTo>
                    <a:pt x="592" y="2614"/>
                  </a:lnTo>
                  <a:lnTo>
                    <a:pt x="519" y="2569"/>
                  </a:lnTo>
                  <a:cubicBezTo>
                    <a:pt x="345" y="2457"/>
                    <a:pt x="258" y="2381"/>
                    <a:pt x="220" y="2342"/>
                  </a:cubicBezTo>
                  <a:cubicBezTo>
                    <a:pt x="317" y="2273"/>
                    <a:pt x="543" y="2127"/>
                    <a:pt x="843" y="1942"/>
                  </a:cubicBezTo>
                  <a:lnTo>
                    <a:pt x="877" y="1921"/>
                  </a:lnTo>
                  <a:lnTo>
                    <a:pt x="888" y="1880"/>
                  </a:lnTo>
                  <a:cubicBezTo>
                    <a:pt x="933" y="1668"/>
                    <a:pt x="1047" y="1420"/>
                    <a:pt x="1232" y="1038"/>
                  </a:cubicBezTo>
                  <a:cubicBezTo>
                    <a:pt x="1493" y="502"/>
                    <a:pt x="1973" y="203"/>
                    <a:pt x="2582" y="200"/>
                  </a:cubicBezTo>
                  <a:close/>
                  <a:moveTo>
                    <a:pt x="2582" y="1"/>
                  </a:moveTo>
                  <a:cubicBezTo>
                    <a:pt x="1890" y="4"/>
                    <a:pt x="1347" y="346"/>
                    <a:pt x="1055" y="954"/>
                  </a:cubicBezTo>
                  <a:cubicBezTo>
                    <a:pt x="874" y="1323"/>
                    <a:pt x="759" y="1573"/>
                    <a:pt x="703" y="1796"/>
                  </a:cubicBezTo>
                  <a:cubicBezTo>
                    <a:pt x="480" y="1936"/>
                    <a:pt x="136" y="2151"/>
                    <a:pt x="53" y="2220"/>
                  </a:cubicBezTo>
                  <a:cubicBezTo>
                    <a:pt x="18" y="2252"/>
                    <a:pt x="0" y="2294"/>
                    <a:pt x="4" y="2336"/>
                  </a:cubicBezTo>
                  <a:cubicBezTo>
                    <a:pt x="8" y="2381"/>
                    <a:pt x="14" y="2471"/>
                    <a:pt x="345" y="2690"/>
                  </a:cubicBezTo>
                  <a:cubicBezTo>
                    <a:pt x="80" y="3394"/>
                    <a:pt x="119" y="4138"/>
                    <a:pt x="212" y="4333"/>
                  </a:cubicBezTo>
                  <a:cubicBezTo>
                    <a:pt x="334" y="4576"/>
                    <a:pt x="718" y="4649"/>
                    <a:pt x="1086" y="4649"/>
                  </a:cubicBezTo>
                  <a:cubicBezTo>
                    <a:pt x="1294" y="4649"/>
                    <a:pt x="1497" y="4625"/>
                    <a:pt x="1646" y="4597"/>
                  </a:cubicBezTo>
                  <a:cubicBezTo>
                    <a:pt x="2043" y="4527"/>
                    <a:pt x="2258" y="4221"/>
                    <a:pt x="2388" y="4036"/>
                  </a:cubicBezTo>
                  <a:cubicBezTo>
                    <a:pt x="2425" y="3981"/>
                    <a:pt x="2460" y="3936"/>
                    <a:pt x="2484" y="3915"/>
                  </a:cubicBezTo>
                  <a:cubicBezTo>
                    <a:pt x="2504" y="3900"/>
                    <a:pt x="2548" y="3894"/>
                    <a:pt x="2610" y="3894"/>
                  </a:cubicBezTo>
                  <a:cubicBezTo>
                    <a:pt x="2806" y="3894"/>
                    <a:pt x="3175" y="3961"/>
                    <a:pt x="3448" y="4041"/>
                  </a:cubicBezTo>
                  <a:cubicBezTo>
                    <a:pt x="3484" y="4051"/>
                    <a:pt x="3524" y="4056"/>
                    <a:pt x="3568" y="4056"/>
                  </a:cubicBezTo>
                  <a:cubicBezTo>
                    <a:pt x="3877" y="4056"/>
                    <a:pt x="4366" y="3807"/>
                    <a:pt x="4680" y="3389"/>
                  </a:cubicBezTo>
                  <a:cubicBezTo>
                    <a:pt x="5153" y="2767"/>
                    <a:pt x="5237" y="2064"/>
                    <a:pt x="4909" y="1410"/>
                  </a:cubicBezTo>
                  <a:cubicBezTo>
                    <a:pt x="4506" y="606"/>
                    <a:pt x="3511" y="1"/>
                    <a:pt x="2596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"/>
            <p:cNvSpPr/>
            <p:nvPr/>
          </p:nvSpPr>
          <p:spPr>
            <a:xfrm>
              <a:off x="4588056" y="2717747"/>
              <a:ext cx="162939" cy="69868"/>
            </a:xfrm>
            <a:custGeom>
              <a:rect b="b" l="l" r="r" t="t"/>
              <a:pathLst>
                <a:path extrusionOk="0" h="1337" w="3118">
                  <a:moveTo>
                    <a:pt x="2234" y="1"/>
                  </a:moveTo>
                  <a:cubicBezTo>
                    <a:pt x="2234" y="1"/>
                    <a:pt x="2269" y="171"/>
                    <a:pt x="1932" y="307"/>
                  </a:cubicBezTo>
                  <a:cubicBezTo>
                    <a:pt x="1591" y="442"/>
                    <a:pt x="1521" y="342"/>
                    <a:pt x="1420" y="582"/>
                  </a:cubicBezTo>
                  <a:cubicBezTo>
                    <a:pt x="1319" y="818"/>
                    <a:pt x="1215" y="1089"/>
                    <a:pt x="742" y="1191"/>
                  </a:cubicBezTo>
                  <a:cubicBezTo>
                    <a:pt x="508" y="1243"/>
                    <a:pt x="227" y="1274"/>
                    <a:pt x="1" y="1295"/>
                  </a:cubicBezTo>
                  <a:cubicBezTo>
                    <a:pt x="116" y="1323"/>
                    <a:pt x="258" y="1337"/>
                    <a:pt x="412" y="1337"/>
                  </a:cubicBezTo>
                  <a:cubicBezTo>
                    <a:pt x="579" y="1337"/>
                    <a:pt x="759" y="1319"/>
                    <a:pt x="926" y="1288"/>
                  </a:cubicBezTo>
                  <a:cubicBezTo>
                    <a:pt x="1239" y="1232"/>
                    <a:pt x="1414" y="989"/>
                    <a:pt x="1542" y="808"/>
                  </a:cubicBezTo>
                  <a:cubicBezTo>
                    <a:pt x="1587" y="745"/>
                    <a:pt x="1626" y="693"/>
                    <a:pt x="1664" y="655"/>
                  </a:cubicBezTo>
                  <a:cubicBezTo>
                    <a:pt x="1719" y="603"/>
                    <a:pt x="1824" y="585"/>
                    <a:pt x="1949" y="585"/>
                  </a:cubicBezTo>
                  <a:cubicBezTo>
                    <a:pt x="2300" y="585"/>
                    <a:pt x="2812" y="735"/>
                    <a:pt x="2819" y="739"/>
                  </a:cubicBezTo>
                  <a:cubicBezTo>
                    <a:pt x="2840" y="742"/>
                    <a:pt x="2861" y="745"/>
                    <a:pt x="2888" y="745"/>
                  </a:cubicBezTo>
                  <a:cubicBezTo>
                    <a:pt x="2923" y="745"/>
                    <a:pt x="2965" y="742"/>
                    <a:pt x="3007" y="731"/>
                  </a:cubicBezTo>
                  <a:cubicBezTo>
                    <a:pt x="3101" y="488"/>
                    <a:pt x="3118" y="206"/>
                    <a:pt x="3118" y="206"/>
                  </a:cubicBezTo>
                  <a:lnTo>
                    <a:pt x="2234" y="1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"/>
            <p:cNvSpPr/>
            <p:nvPr/>
          </p:nvSpPr>
          <p:spPr>
            <a:xfrm>
              <a:off x="4575723" y="2748317"/>
              <a:ext cx="169471" cy="44419"/>
            </a:xfrm>
            <a:custGeom>
              <a:rect b="b" l="l" r="r" t="t"/>
              <a:pathLst>
                <a:path extrusionOk="0" h="850" w="3243">
                  <a:moveTo>
                    <a:pt x="2185" y="0"/>
                  </a:moveTo>
                  <a:cubicBezTo>
                    <a:pt x="2060" y="0"/>
                    <a:pt x="1955" y="18"/>
                    <a:pt x="1900" y="70"/>
                  </a:cubicBezTo>
                  <a:cubicBezTo>
                    <a:pt x="1862" y="108"/>
                    <a:pt x="1823" y="160"/>
                    <a:pt x="1778" y="223"/>
                  </a:cubicBezTo>
                  <a:cubicBezTo>
                    <a:pt x="1650" y="404"/>
                    <a:pt x="1475" y="647"/>
                    <a:pt x="1162" y="703"/>
                  </a:cubicBezTo>
                  <a:cubicBezTo>
                    <a:pt x="995" y="734"/>
                    <a:pt x="815" y="752"/>
                    <a:pt x="648" y="752"/>
                  </a:cubicBezTo>
                  <a:cubicBezTo>
                    <a:pt x="494" y="752"/>
                    <a:pt x="352" y="738"/>
                    <a:pt x="237" y="710"/>
                  </a:cubicBezTo>
                  <a:cubicBezTo>
                    <a:pt x="147" y="721"/>
                    <a:pt x="66" y="727"/>
                    <a:pt x="0" y="731"/>
                  </a:cubicBezTo>
                  <a:cubicBezTo>
                    <a:pt x="153" y="818"/>
                    <a:pt x="394" y="849"/>
                    <a:pt x="644" y="849"/>
                  </a:cubicBezTo>
                  <a:cubicBezTo>
                    <a:pt x="828" y="849"/>
                    <a:pt x="1020" y="832"/>
                    <a:pt x="1179" y="801"/>
                  </a:cubicBezTo>
                  <a:cubicBezTo>
                    <a:pt x="1650" y="717"/>
                    <a:pt x="1837" y="265"/>
                    <a:pt x="1966" y="143"/>
                  </a:cubicBezTo>
                  <a:cubicBezTo>
                    <a:pt x="2001" y="108"/>
                    <a:pt x="2077" y="98"/>
                    <a:pt x="2171" y="98"/>
                  </a:cubicBezTo>
                  <a:cubicBezTo>
                    <a:pt x="2432" y="98"/>
                    <a:pt x="2849" y="196"/>
                    <a:pt x="3027" y="247"/>
                  </a:cubicBezTo>
                  <a:cubicBezTo>
                    <a:pt x="3052" y="254"/>
                    <a:pt x="3079" y="258"/>
                    <a:pt x="3111" y="258"/>
                  </a:cubicBezTo>
                  <a:cubicBezTo>
                    <a:pt x="3135" y="258"/>
                    <a:pt x="3166" y="254"/>
                    <a:pt x="3198" y="251"/>
                  </a:cubicBezTo>
                  <a:cubicBezTo>
                    <a:pt x="3215" y="216"/>
                    <a:pt x="3229" y="181"/>
                    <a:pt x="3243" y="146"/>
                  </a:cubicBezTo>
                  <a:lnTo>
                    <a:pt x="3243" y="146"/>
                  </a:lnTo>
                  <a:cubicBezTo>
                    <a:pt x="3201" y="157"/>
                    <a:pt x="3159" y="160"/>
                    <a:pt x="3124" y="160"/>
                  </a:cubicBezTo>
                  <a:cubicBezTo>
                    <a:pt x="3097" y="160"/>
                    <a:pt x="3076" y="157"/>
                    <a:pt x="3055" y="154"/>
                  </a:cubicBezTo>
                  <a:cubicBezTo>
                    <a:pt x="3048" y="150"/>
                    <a:pt x="2536" y="0"/>
                    <a:pt x="2185" y="0"/>
                  </a:cubicBezTo>
                  <a:close/>
                </a:path>
              </a:pathLst>
            </a:custGeom>
            <a:solidFill>
              <a:srgbClr val="2A2B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"/>
            <p:cNvSpPr/>
            <p:nvPr/>
          </p:nvSpPr>
          <p:spPr>
            <a:xfrm>
              <a:off x="4608279" y="2651014"/>
              <a:ext cx="13639" cy="18656"/>
            </a:xfrm>
            <a:custGeom>
              <a:rect b="b" l="l" r="r" t="t"/>
              <a:pathLst>
                <a:path extrusionOk="0" h="357" w="261">
                  <a:moveTo>
                    <a:pt x="189" y="0"/>
                  </a:moveTo>
                  <a:cubicBezTo>
                    <a:pt x="143" y="0"/>
                    <a:pt x="82" y="56"/>
                    <a:pt x="45" y="140"/>
                  </a:cubicBezTo>
                  <a:cubicBezTo>
                    <a:pt x="0" y="234"/>
                    <a:pt x="4" y="328"/>
                    <a:pt x="52" y="352"/>
                  </a:cubicBezTo>
                  <a:cubicBezTo>
                    <a:pt x="59" y="355"/>
                    <a:pt x="66" y="357"/>
                    <a:pt x="73" y="357"/>
                  </a:cubicBezTo>
                  <a:cubicBezTo>
                    <a:pt x="120" y="357"/>
                    <a:pt x="180" y="301"/>
                    <a:pt x="219" y="216"/>
                  </a:cubicBezTo>
                  <a:cubicBezTo>
                    <a:pt x="261" y="123"/>
                    <a:pt x="258" y="28"/>
                    <a:pt x="209" y="4"/>
                  </a:cubicBezTo>
                  <a:cubicBezTo>
                    <a:pt x="203" y="1"/>
                    <a:pt x="196" y="0"/>
                    <a:pt x="18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"/>
            <p:cNvSpPr/>
            <p:nvPr/>
          </p:nvSpPr>
          <p:spPr>
            <a:xfrm>
              <a:off x="4614603" y="2626087"/>
              <a:ext cx="18238" cy="18290"/>
            </a:xfrm>
            <a:custGeom>
              <a:rect b="b" l="l" r="r" t="t"/>
              <a:pathLst>
                <a:path extrusionOk="0" h="350" w="349">
                  <a:moveTo>
                    <a:pt x="152" y="1"/>
                  </a:moveTo>
                  <a:cubicBezTo>
                    <a:pt x="99" y="1"/>
                    <a:pt x="49" y="28"/>
                    <a:pt x="26" y="50"/>
                  </a:cubicBezTo>
                  <a:cubicBezTo>
                    <a:pt x="5" y="67"/>
                    <a:pt x="0" y="99"/>
                    <a:pt x="21" y="120"/>
                  </a:cubicBezTo>
                  <a:cubicBezTo>
                    <a:pt x="30" y="131"/>
                    <a:pt x="43" y="136"/>
                    <a:pt x="57" y="136"/>
                  </a:cubicBezTo>
                  <a:cubicBezTo>
                    <a:pt x="69" y="136"/>
                    <a:pt x="81" y="131"/>
                    <a:pt x="91" y="123"/>
                  </a:cubicBezTo>
                  <a:cubicBezTo>
                    <a:pt x="91" y="123"/>
                    <a:pt x="120" y="99"/>
                    <a:pt x="148" y="99"/>
                  </a:cubicBezTo>
                  <a:cubicBezTo>
                    <a:pt x="153" y="99"/>
                    <a:pt x="159" y="100"/>
                    <a:pt x="164" y="102"/>
                  </a:cubicBezTo>
                  <a:cubicBezTo>
                    <a:pt x="182" y="109"/>
                    <a:pt x="227" y="144"/>
                    <a:pt x="244" y="304"/>
                  </a:cubicBezTo>
                  <a:cubicBezTo>
                    <a:pt x="248" y="332"/>
                    <a:pt x="268" y="349"/>
                    <a:pt x="297" y="349"/>
                  </a:cubicBezTo>
                  <a:lnTo>
                    <a:pt x="300" y="349"/>
                  </a:lnTo>
                  <a:cubicBezTo>
                    <a:pt x="328" y="346"/>
                    <a:pt x="349" y="322"/>
                    <a:pt x="345" y="293"/>
                  </a:cubicBezTo>
                  <a:cubicBezTo>
                    <a:pt x="324" y="134"/>
                    <a:pt x="276" y="40"/>
                    <a:pt x="199" y="9"/>
                  </a:cubicBezTo>
                  <a:cubicBezTo>
                    <a:pt x="183" y="3"/>
                    <a:pt x="167" y="1"/>
                    <a:pt x="15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"/>
            <p:cNvSpPr/>
            <p:nvPr/>
          </p:nvSpPr>
          <p:spPr>
            <a:xfrm>
              <a:off x="4571543" y="2711058"/>
              <a:ext cx="23882" cy="15102"/>
            </a:xfrm>
            <a:custGeom>
              <a:rect b="b" l="l" r="r" t="t"/>
              <a:pathLst>
                <a:path extrusionOk="0" h="289" w="457">
                  <a:moveTo>
                    <a:pt x="52" y="0"/>
                  </a:moveTo>
                  <a:cubicBezTo>
                    <a:pt x="25" y="0"/>
                    <a:pt x="0" y="24"/>
                    <a:pt x="0" y="48"/>
                  </a:cubicBezTo>
                  <a:cubicBezTo>
                    <a:pt x="0" y="59"/>
                    <a:pt x="7" y="289"/>
                    <a:pt x="407" y="289"/>
                  </a:cubicBezTo>
                  <a:cubicBezTo>
                    <a:pt x="435" y="289"/>
                    <a:pt x="456" y="268"/>
                    <a:pt x="456" y="241"/>
                  </a:cubicBezTo>
                  <a:cubicBezTo>
                    <a:pt x="456" y="212"/>
                    <a:pt x="435" y="191"/>
                    <a:pt x="407" y="191"/>
                  </a:cubicBezTo>
                  <a:cubicBezTo>
                    <a:pt x="111" y="191"/>
                    <a:pt x="101" y="56"/>
                    <a:pt x="101" y="48"/>
                  </a:cubicBezTo>
                  <a:cubicBezTo>
                    <a:pt x="101" y="21"/>
                    <a:pt x="77" y="0"/>
                    <a:pt x="5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"/>
            <p:cNvSpPr/>
            <p:nvPr/>
          </p:nvSpPr>
          <p:spPr>
            <a:xfrm>
              <a:off x="4484064" y="3391241"/>
              <a:ext cx="263900" cy="1085597"/>
            </a:xfrm>
            <a:custGeom>
              <a:rect b="b" l="l" r="r" t="t"/>
              <a:pathLst>
                <a:path extrusionOk="0" h="20774" w="5050">
                  <a:moveTo>
                    <a:pt x="1243" y="0"/>
                  </a:moveTo>
                  <a:lnTo>
                    <a:pt x="1086" y="1931"/>
                  </a:lnTo>
                  <a:cubicBezTo>
                    <a:pt x="1086" y="1931"/>
                    <a:pt x="1" y="9644"/>
                    <a:pt x="53" y="10531"/>
                  </a:cubicBezTo>
                  <a:cubicBezTo>
                    <a:pt x="105" y="11419"/>
                    <a:pt x="220" y="20565"/>
                    <a:pt x="220" y="20565"/>
                  </a:cubicBezTo>
                  <a:lnTo>
                    <a:pt x="1525" y="20774"/>
                  </a:lnTo>
                  <a:lnTo>
                    <a:pt x="2993" y="10625"/>
                  </a:lnTo>
                  <a:lnTo>
                    <a:pt x="5049" y="313"/>
                  </a:lnTo>
                  <a:lnTo>
                    <a:pt x="1243" y="0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"/>
            <p:cNvSpPr/>
            <p:nvPr/>
          </p:nvSpPr>
          <p:spPr>
            <a:xfrm>
              <a:off x="4478786" y="3385545"/>
              <a:ext cx="275502" cy="1097303"/>
            </a:xfrm>
            <a:custGeom>
              <a:rect b="b" l="l" r="r" t="t"/>
              <a:pathLst>
                <a:path extrusionOk="0" h="20998" w="5272">
                  <a:moveTo>
                    <a:pt x="1435" y="217"/>
                  </a:moveTo>
                  <a:lnTo>
                    <a:pt x="5032" y="512"/>
                  </a:lnTo>
                  <a:lnTo>
                    <a:pt x="2996" y="10720"/>
                  </a:lnTo>
                  <a:lnTo>
                    <a:pt x="1542" y="20768"/>
                  </a:lnTo>
                  <a:lnTo>
                    <a:pt x="422" y="20591"/>
                  </a:lnTo>
                  <a:cubicBezTo>
                    <a:pt x="408" y="19669"/>
                    <a:pt x="300" y="11468"/>
                    <a:pt x="251" y="10633"/>
                  </a:cubicBezTo>
                  <a:cubicBezTo>
                    <a:pt x="203" y="9767"/>
                    <a:pt x="1274" y="2130"/>
                    <a:pt x="1284" y="2046"/>
                  </a:cubicBezTo>
                  <a:lnTo>
                    <a:pt x="1435" y="217"/>
                  </a:lnTo>
                  <a:close/>
                  <a:moveTo>
                    <a:pt x="1253" y="0"/>
                  </a:moveTo>
                  <a:lnTo>
                    <a:pt x="1086" y="2025"/>
                  </a:lnTo>
                  <a:cubicBezTo>
                    <a:pt x="1045" y="2338"/>
                    <a:pt x="1" y="9760"/>
                    <a:pt x="53" y="10643"/>
                  </a:cubicBezTo>
                  <a:cubicBezTo>
                    <a:pt x="105" y="11520"/>
                    <a:pt x="224" y="20583"/>
                    <a:pt x="224" y="20674"/>
                  </a:cubicBezTo>
                  <a:lnTo>
                    <a:pt x="224" y="20758"/>
                  </a:lnTo>
                  <a:lnTo>
                    <a:pt x="1709" y="20997"/>
                  </a:lnTo>
                  <a:lnTo>
                    <a:pt x="3191" y="10755"/>
                  </a:lnTo>
                  <a:lnTo>
                    <a:pt x="5247" y="439"/>
                  </a:lnTo>
                  <a:lnTo>
                    <a:pt x="5271" y="331"/>
                  </a:lnTo>
                  <a:lnTo>
                    <a:pt x="125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"/>
            <p:cNvSpPr/>
            <p:nvPr/>
          </p:nvSpPr>
          <p:spPr>
            <a:xfrm>
              <a:off x="4536269" y="3758820"/>
              <a:ext cx="102947" cy="697167"/>
            </a:xfrm>
            <a:custGeom>
              <a:rect b="b" l="l" r="r" t="t"/>
              <a:pathLst>
                <a:path extrusionOk="0" h="13341" w="1970">
                  <a:moveTo>
                    <a:pt x="1823" y="1"/>
                  </a:moveTo>
                  <a:cubicBezTo>
                    <a:pt x="1817" y="28"/>
                    <a:pt x="1316" y="2965"/>
                    <a:pt x="943" y="4391"/>
                  </a:cubicBezTo>
                  <a:cubicBezTo>
                    <a:pt x="564" y="5842"/>
                    <a:pt x="564" y="7314"/>
                    <a:pt x="564" y="8869"/>
                  </a:cubicBezTo>
                  <a:cubicBezTo>
                    <a:pt x="564" y="10413"/>
                    <a:pt x="7" y="13284"/>
                    <a:pt x="1" y="13312"/>
                  </a:cubicBezTo>
                  <a:lnTo>
                    <a:pt x="147" y="13340"/>
                  </a:lnTo>
                  <a:cubicBezTo>
                    <a:pt x="153" y="13312"/>
                    <a:pt x="714" y="10428"/>
                    <a:pt x="714" y="8869"/>
                  </a:cubicBezTo>
                  <a:cubicBezTo>
                    <a:pt x="714" y="7321"/>
                    <a:pt x="714" y="5863"/>
                    <a:pt x="1089" y="4426"/>
                  </a:cubicBezTo>
                  <a:cubicBezTo>
                    <a:pt x="1462" y="2996"/>
                    <a:pt x="1963" y="53"/>
                    <a:pt x="1970" y="25"/>
                  </a:cubicBezTo>
                  <a:lnTo>
                    <a:pt x="182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"/>
            <p:cNvSpPr/>
            <p:nvPr/>
          </p:nvSpPr>
          <p:spPr>
            <a:xfrm>
              <a:off x="4575880" y="3340865"/>
              <a:ext cx="283706" cy="1146164"/>
            </a:xfrm>
            <a:custGeom>
              <a:rect b="b" l="l" r="r" t="t"/>
              <a:pathLst>
                <a:path extrusionOk="0" h="21933" w="5429">
                  <a:moveTo>
                    <a:pt x="3594" y="1"/>
                  </a:moveTo>
                  <a:cubicBezTo>
                    <a:pt x="3189" y="1"/>
                    <a:pt x="2649" y="218"/>
                    <a:pt x="2133" y="487"/>
                  </a:cubicBezTo>
                  <a:lnTo>
                    <a:pt x="1" y="3869"/>
                  </a:lnTo>
                  <a:lnTo>
                    <a:pt x="999" y="4773"/>
                  </a:lnTo>
                  <a:cubicBezTo>
                    <a:pt x="999" y="4773"/>
                    <a:pt x="1490" y="12111"/>
                    <a:pt x="1803" y="12633"/>
                  </a:cubicBezTo>
                  <a:cubicBezTo>
                    <a:pt x="2116" y="13155"/>
                    <a:pt x="4123" y="21724"/>
                    <a:pt x="4123" y="21724"/>
                  </a:cubicBezTo>
                  <a:lnTo>
                    <a:pt x="5428" y="21933"/>
                  </a:lnTo>
                  <a:lnTo>
                    <a:pt x="4555" y="11781"/>
                  </a:lnTo>
                  <a:lnTo>
                    <a:pt x="4075" y="3365"/>
                  </a:lnTo>
                  <a:cubicBezTo>
                    <a:pt x="4075" y="3365"/>
                    <a:pt x="4701" y="1538"/>
                    <a:pt x="4179" y="338"/>
                  </a:cubicBezTo>
                  <a:cubicBezTo>
                    <a:pt x="4075" y="97"/>
                    <a:pt x="3864" y="1"/>
                    <a:pt x="3594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"/>
            <p:cNvSpPr/>
            <p:nvPr/>
          </p:nvSpPr>
          <p:spPr>
            <a:xfrm>
              <a:off x="4572431" y="3335796"/>
              <a:ext cx="292799" cy="1157451"/>
            </a:xfrm>
            <a:custGeom>
              <a:rect b="b" l="l" r="r" t="t"/>
              <a:pathLst>
                <a:path extrusionOk="0" h="22149" w="5603">
                  <a:moveTo>
                    <a:pt x="3661" y="0"/>
                  </a:moveTo>
                  <a:cubicBezTo>
                    <a:pt x="3289" y="0"/>
                    <a:pt x="2784" y="167"/>
                    <a:pt x="2154" y="497"/>
                  </a:cubicBezTo>
                  <a:lnTo>
                    <a:pt x="2244" y="671"/>
                  </a:lnTo>
                  <a:cubicBezTo>
                    <a:pt x="2846" y="357"/>
                    <a:pt x="3327" y="197"/>
                    <a:pt x="3661" y="197"/>
                  </a:cubicBezTo>
                  <a:cubicBezTo>
                    <a:pt x="3752" y="197"/>
                    <a:pt x="3833" y="209"/>
                    <a:pt x="3901" y="233"/>
                  </a:cubicBezTo>
                  <a:cubicBezTo>
                    <a:pt x="4019" y="274"/>
                    <a:pt x="4102" y="355"/>
                    <a:pt x="4155" y="472"/>
                  </a:cubicBezTo>
                  <a:cubicBezTo>
                    <a:pt x="4656" y="1625"/>
                    <a:pt x="4054" y="3409"/>
                    <a:pt x="4047" y="3430"/>
                  </a:cubicBezTo>
                  <a:lnTo>
                    <a:pt x="4043" y="3447"/>
                  </a:lnTo>
                  <a:lnTo>
                    <a:pt x="4520" y="11884"/>
                  </a:lnTo>
                  <a:lnTo>
                    <a:pt x="5383" y="21911"/>
                  </a:lnTo>
                  <a:lnTo>
                    <a:pt x="4269" y="21734"/>
                  </a:lnTo>
                  <a:cubicBezTo>
                    <a:pt x="4071" y="20881"/>
                    <a:pt x="2262" y="13189"/>
                    <a:pt x="1956" y="12678"/>
                  </a:cubicBezTo>
                  <a:cubicBezTo>
                    <a:pt x="1733" y="12308"/>
                    <a:pt x="1361" y="7804"/>
                    <a:pt x="1162" y="4864"/>
                  </a:cubicBezTo>
                  <a:lnTo>
                    <a:pt x="1159" y="4822"/>
                  </a:lnTo>
                  <a:lnTo>
                    <a:pt x="136" y="3893"/>
                  </a:lnTo>
                  <a:lnTo>
                    <a:pt x="1" y="4039"/>
                  </a:lnTo>
                  <a:lnTo>
                    <a:pt x="968" y="4915"/>
                  </a:lnTo>
                  <a:cubicBezTo>
                    <a:pt x="1030" y="5837"/>
                    <a:pt x="1472" y="12260"/>
                    <a:pt x="1785" y="12779"/>
                  </a:cubicBezTo>
                  <a:cubicBezTo>
                    <a:pt x="2036" y="13196"/>
                    <a:pt x="3535" y="19465"/>
                    <a:pt x="4092" y="21845"/>
                  </a:cubicBezTo>
                  <a:lnTo>
                    <a:pt x="4106" y="21908"/>
                  </a:lnTo>
                  <a:lnTo>
                    <a:pt x="5602" y="22148"/>
                  </a:lnTo>
                  <a:lnTo>
                    <a:pt x="5602" y="22148"/>
                  </a:lnTo>
                  <a:lnTo>
                    <a:pt x="4719" y="11870"/>
                  </a:lnTo>
                  <a:lnTo>
                    <a:pt x="4242" y="3475"/>
                  </a:lnTo>
                  <a:cubicBezTo>
                    <a:pt x="4311" y="3266"/>
                    <a:pt x="4847" y="1565"/>
                    <a:pt x="4340" y="396"/>
                  </a:cubicBezTo>
                  <a:cubicBezTo>
                    <a:pt x="4263" y="226"/>
                    <a:pt x="4137" y="107"/>
                    <a:pt x="3967" y="48"/>
                  </a:cubicBezTo>
                  <a:cubicBezTo>
                    <a:pt x="3878" y="16"/>
                    <a:pt x="3776" y="0"/>
                    <a:pt x="366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"/>
            <p:cNvSpPr/>
            <p:nvPr/>
          </p:nvSpPr>
          <p:spPr>
            <a:xfrm>
              <a:off x="4736100" y="3699560"/>
              <a:ext cx="100021" cy="752717"/>
            </a:xfrm>
            <a:custGeom>
              <a:rect b="b" l="l" r="r" t="t"/>
              <a:pathLst>
                <a:path extrusionOk="0" h="14404" w="1914">
                  <a:moveTo>
                    <a:pt x="150" y="0"/>
                  </a:moveTo>
                  <a:lnTo>
                    <a:pt x="0" y="3"/>
                  </a:lnTo>
                  <a:cubicBezTo>
                    <a:pt x="24" y="1524"/>
                    <a:pt x="150" y="2645"/>
                    <a:pt x="386" y="3427"/>
                  </a:cubicBezTo>
                  <a:cubicBezTo>
                    <a:pt x="540" y="3935"/>
                    <a:pt x="522" y="4840"/>
                    <a:pt x="511" y="5438"/>
                  </a:cubicBezTo>
                  <a:cubicBezTo>
                    <a:pt x="511" y="5570"/>
                    <a:pt x="508" y="5692"/>
                    <a:pt x="508" y="5793"/>
                  </a:cubicBezTo>
                  <a:cubicBezTo>
                    <a:pt x="508" y="5929"/>
                    <a:pt x="494" y="5985"/>
                    <a:pt x="480" y="6041"/>
                  </a:cubicBezTo>
                  <a:cubicBezTo>
                    <a:pt x="431" y="6214"/>
                    <a:pt x="400" y="6329"/>
                    <a:pt x="824" y="8260"/>
                  </a:cubicBezTo>
                  <a:cubicBezTo>
                    <a:pt x="1381" y="10800"/>
                    <a:pt x="1760" y="14370"/>
                    <a:pt x="1764" y="14404"/>
                  </a:cubicBezTo>
                  <a:lnTo>
                    <a:pt x="1913" y="14391"/>
                  </a:lnTo>
                  <a:cubicBezTo>
                    <a:pt x="1910" y="14355"/>
                    <a:pt x="1531" y="10775"/>
                    <a:pt x="970" y="8228"/>
                  </a:cubicBezTo>
                  <a:cubicBezTo>
                    <a:pt x="553" y="6333"/>
                    <a:pt x="585" y="6221"/>
                    <a:pt x="623" y="6078"/>
                  </a:cubicBezTo>
                  <a:cubicBezTo>
                    <a:pt x="640" y="6015"/>
                    <a:pt x="657" y="5950"/>
                    <a:pt x="657" y="5793"/>
                  </a:cubicBezTo>
                  <a:cubicBezTo>
                    <a:pt x="657" y="5692"/>
                    <a:pt x="661" y="5574"/>
                    <a:pt x="661" y="5438"/>
                  </a:cubicBezTo>
                  <a:cubicBezTo>
                    <a:pt x="671" y="4833"/>
                    <a:pt x="686" y="3915"/>
                    <a:pt x="529" y="3385"/>
                  </a:cubicBezTo>
                  <a:cubicBezTo>
                    <a:pt x="296" y="2613"/>
                    <a:pt x="174" y="1506"/>
                    <a:pt x="15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"/>
            <p:cNvSpPr/>
            <p:nvPr/>
          </p:nvSpPr>
          <p:spPr>
            <a:xfrm>
              <a:off x="4736100" y="3473390"/>
              <a:ext cx="11288" cy="175690"/>
            </a:xfrm>
            <a:custGeom>
              <a:rect b="b" l="l" r="r" t="t"/>
              <a:pathLst>
                <a:path extrusionOk="0" h="3362" w="216">
                  <a:moveTo>
                    <a:pt x="101" y="0"/>
                  </a:moveTo>
                  <a:lnTo>
                    <a:pt x="13" y="42"/>
                  </a:lnTo>
                  <a:lnTo>
                    <a:pt x="84" y="73"/>
                  </a:lnTo>
                  <a:lnTo>
                    <a:pt x="13" y="101"/>
                  </a:lnTo>
                  <a:cubicBezTo>
                    <a:pt x="21" y="129"/>
                    <a:pt x="59" y="411"/>
                    <a:pt x="7" y="2899"/>
                  </a:cubicBezTo>
                  <a:cubicBezTo>
                    <a:pt x="3" y="3055"/>
                    <a:pt x="0" y="3212"/>
                    <a:pt x="0" y="3358"/>
                  </a:cubicBezTo>
                  <a:lnTo>
                    <a:pt x="146" y="3361"/>
                  </a:lnTo>
                  <a:cubicBezTo>
                    <a:pt x="150" y="3212"/>
                    <a:pt x="153" y="3058"/>
                    <a:pt x="156" y="2902"/>
                  </a:cubicBezTo>
                  <a:cubicBezTo>
                    <a:pt x="216" y="28"/>
                    <a:pt x="174" y="18"/>
                    <a:pt x="10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"/>
            <p:cNvSpPr/>
            <p:nvPr/>
          </p:nvSpPr>
          <p:spPr>
            <a:xfrm>
              <a:off x="4572065" y="3444126"/>
              <a:ext cx="24613" cy="104567"/>
            </a:xfrm>
            <a:custGeom>
              <a:rect b="b" l="l" r="r" t="t"/>
              <a:pathLst>
                <a:path extrusionOk="0" h="2001" w="471">
                  <a:moveTo>
                    <a:pt x="328" y="0"/>
                  </a:moveTo>
                  <a:cubicBezTo>
                    <a:pt x="289" y="0"/>
                    <a:pt x="255" y="28"/>
                    <a:pt x="251" y="69"/>
                  </a:cubicBezTo>
                  <a:lnTo>
                    <a:pt x="209" y="943"/>
                  </a:lnTo>
                  <a:lnTo>
                    <a:pt x="8" y="1548"/>
                  </a:lnTo>
                  <a:cubicBezTo>
                    <a:pt x="0" y="1572"/>
                    <a:pt x="8" y="1601"/>
                    <a:pt x="21" y="1618"/>
                  </a:cubicBezTo>
                  <a:lnTo>
                    <a:pt x="328" y="1976"/>
                  </a:lnTo>
                  <a:cubicBezTo>
                    <a:pt x="345" y="1994"/>
                    <a:pt x="366" y="2001"/>
                    <a:pt x="387" y="2001"/>
                  </a:cubicBezTo>
                  <a:cubicBezTo>
                    <a:pt x="404" y="2001"/>
                    <a:pt x="422" y="1997"/>
                    <a:pt x="435" y="1983"/>
                  </a:cubicBezTo>
                  <a:cubicBezTo>
                    <a:pt x="467" y="1959"/>
                    <a:pt x="470" y="1911"/>
                    <a:pt x="443" y="1879"/>
                  </a:cubicBezTo>
                  <a:lnTo>
                    <a:pt x="164" y="1556"/>
                  </a:lnTo>
                  <a:lnTo>
                    <a:pt x="355" y="981"/>
                  </a:lnTo>
                  <a:cubicBezTo>
                    <a:pt x="355" y="974"/>
                    <a:pt x="359" y="967"/>
                    <a:pt x="359" y="960"/>
                  </a:cubicBezTo>
                  <a:lnTo>
                    <a:pt x="401" y="77"/>
                  </a:lnTo>
                  <a:cubicBezTo>
                    <a:pt x="401" y="35"/>
                    <a:pt x="369" y="0"/>
                    <a:pt x="328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"/>
            <p:cNvSpPr/>
            <p:nvPr/>
          </p:nvSpPr>
          <p:spPr>
            <a:xfrm>
              <a:off x="4563913" y="3471561"/>
              <a:ext cx="104567" cy="28062"/>
            </a:xfrm>
            <a:custGeom>
              <a:rect b="b" l="l" r="r" t="t"/>
              <a:pathLst>
                <a:path extrusionOk="0" h="537" w="2001">
                  <a:moveTo>
                    <a:pt x="82" y="0"/>
                  </a:moveTo>
                  <a:cubicBezTo>
                    <a:pt x="63" y="0"/>
                    <a:pt x="44" y="7"/>
                    <a:pt x="28" y="21"/>
                  </a:cubicBezTo>
                  <a:cubicBezTo>
                    <a:pt x="0" y="53"/>
                    <a:pt x="0" y="98"/>
                    <a:pt x="28" y="129"/>
                  </a:cubicBezTo>
                  <a:cubicBezTo>
                    <a:pt x="49" y="146"/>
                    <a:pt x="453" y="536"/>
                    <a:pt x="1441" y="536"/>
                  </a:cubicBezTo>
                  <a:cubicBezTo>
                    <a:pt x="1590" y="536"/>
                    <a:pt x="1754" y="525"/>
                    <a:pt x="1931" y="505"/>
                  </a:cubicBezTo>
                  <a:cubicBezTo>
                    <a:pt x="1969" y="501"/>
                    <a:pt x="2001" y="467"/>
                    <a:pt x="1993" y="425"/>
                  </a:cubicBezTo>
                  <a:cubicBezTo>
                    <a:pt x="1990" y="387"/>
                    <a:pt x="1962" y="358"/>
                    <a:pt x="1925" y="358"/>
                  </a:cubicBezTo>
                  <a:cubicBezTo>
                    <a:pt x="1921" y="358"/>
                    <a:pt x="1918" y="358"/>
                    <a:pt x="1914" y="358"/>
                  </a:cubicBezTo>
                  <a:cubicBezTo>
                    <a:pt x="1745" y="378"/>
                    <a:pt x="1590" y="386"/>
                    <a:pt x="1447" y="386"/>
                  </a:cubicBezTo>
                  <a:cubicBezTo>
                    <a:pt x="519" y="386"/>
                    <a:pt x="139" y="28"/>
                    <a:pt x="135" y="21"/>
                  </a:cubicBezTo>
                  <a:cubicBezTo>
                    <a:pt x="120" y="7"/>
                    <a:pt x="101" y="0"/>
                    <a:pt x="8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"/>
            <p:cNvSpPr/>
            <p:nvPr/>
          </p:nvSpPr>
          <p:spPr>
            <a:xfrm>
              <a:off x="4545153" y="3340865"/>
              <a:ext cx="259877" cy="117057"/>
            </a:xfrm>
            <a:custGeom>
              <a:rect b="b" l="l" r="r" t="t"/>
              <a:pathLst>
                <a:path extrusionOk="0" h="2240" w="4973">
                  <a:moveTo>
                    <a:pt x="4182" y="1"/>
                  </a:moveTo>
                  <a:cubicBezTo>
                    <a:pt x="3777" y="1"/>
                    <a:pt x="3237" y="218"/>
                    <a:pt x="2721" y="487"/>
                  </a:cubicBezTo>
                  <a:lnTo>
                    <a:pt x="2304" y="1148"/>
                  </a:lnTo>
                  <a:lnTo>
                    <a:pt x="74" y="964"/>
                  </a:lnTo>
                  <a:lnTo>
                    <a:pt x="1" y="1841"/>
                  </a:lnTo>
                  <a:cubicBezTo>
                    <a:pt x="363" y="2000"/>
                    <a:pt x="1354" y="2239"/>
                    <a:pt x="2431" y="2239"/>
                  </a:cubicBezTo>
                  <a:cubicBezTo>
                    <a:pt x="2810" y="2239"/>
                    <a:pt x="3200" y="2210"/>
                    <a:pt x="3577" y="2136"/>
                  </a:cubicBezTo>
                  <a:cubicBezTo>
                    <a:pt x="4573" y="1941"/>
                    <a:pt x="4632" y="1663"/>
                    <a:pt x="4973" y="1433"/>
                  </a:cubicBezTo>
                  <a:cubicBezTo>
                    <a:pt x="4969" y="1054"/>
                    <a:pt x="4913" y="672"/>
                    <a:pt x="4767" y="338"/>
                  </a:cubicBezTo>
                  <a:cubicBezTo>
                    <a:pt x="4663" y="97"/>
                    <a:pt x="4452" y="1"/>
                    <a:pt x="418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"/>
            <p:cNvSpPr/>
            <p:nvPr/>
          </p:nvSpPr>
          <p:spPr>
            <a:xfrm>
              <a:off x="4559367" y="3422857"/>
              <a:ext cx="32034" cy="25136"/>
            </a:xfrm>
            <a:custGeom>
              <a:rect b="b" l="l" r="r" t="t"/>
              <a:pathLst>
                <a:path extrusionOk="0" h="481" w="613">
                  <a:moveTo>
                    <a:pt x="25" y="0"/>
                  </a:moveTo>
                  <a:lnTo>
                    <a:pt x="0" y="351"/>
                  </a:lnTo>
                  <a:lnTo>
                    <a:pt x="567" y="481"/>
                  </a:lnTo>
                  <a:lnTo>
                    <a:pt x="612" y="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"/>
            <p:cNvSpPr/>
            <p:nvPr/>
          </p:nvSpPr>
          <p:spPr>
            <a:xfrm>
              <a:off x="4555343" y="3418833"/>
              <a:ext cx="40238" cy="34072"/>
            </a:xfrm>
            <a:custGeom>
              <a:rect b="b" l="l" r="r" t="t"/>
              <a:pathLst>
                <a:path extrusionOk="0" h="652" w="770">
                  <a:moveTo>
                    <a:pt x="171" y="153"/>
                  </a:moveTo>
                  <a:lnTo>
                    <a:pt x="606" y="171"/>
                  </a:lnTo>
                  <a:lnTo>
                    <a:pt x="578" y="467"/>
                  </a:lnTo>
                  <a:lnTo>
                    <a:pt x="158" y="370"/>
                  </a:lnTo>
                  <a:lnTo>
                    <a:pt x="171" y="153"/>
                  </a:lnTo>
                  <a:close/>
                  <a:moveTo>
                    <a:pt x="32" y="1"/>
                  </a:moveTo>
                  <a:lnTo>
                    <a:pt x="1" y="484"/>
                  </a:lnTo>
                  <a:lnTo>
                    <a:pt x="710" y="651"/>
                  </a:lnTo>
                  <a:lnTo>
                    <a:pt x="770" y="28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"/>
            <p:cNvSpPr/>
            <p:nvPr/>
          </p:nvSpPr>
          <p:spPr>
            <a:xfrm>
              <a:off x="4762281" y="3399550"/>
              <a:ext cx="22784" cy="50428"/>
            </a:xfrm>
            <a:custGeom>
              <a:rect b="b" l="l" r="r" t="t"/>
              <a:pathLst>
                <a:path extrusionOk="0" h="965" w="436">
                  <a:moveTo>
                    <a:pt x="289" y="1"/>
                  </a:moveTo>
                  <a:lnTo>
                    <a:pt x="0" y="98"/>
                  </a:lnTo>
                  <a:lnTo>
                    <a:pt x="97" y="964"/>
                  </a:lnTo>
                  <a:lnTo>
                    <a:pt x="435" y="77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"/>
            <p:cNvSpPr/>
            <p:nvPr/>
          </p:nvSpPr>
          <p:spPr>
            <a:xfrm>
              <a:off x="4756013" y="3392809"/>
              <a:ext cx="33445" cy="57692"/>
            </a:xfrm>
            <a:custGeom>
              <a:rect b="b" l="l" r="r" t="t"/>
              <a:pathLst>
                <a:path extrusionOk="0" h="1104" w="640">
                  <a:moveTo>
                    <a:pt x="473" y="1"/>
                  </a:moveTo>
                  <a:lnTo>
                    <a:pt x="0" y="158"/>
                  </a:lnTo>
                  <a:lnTo>
                    <a:pt x="105" y="1104"/>
                  </a:lnTo>
                  <a:lnTo>
                    <a:pt x="303" y="1083"/>
                  </a:lnTo>
                  <a:lnTo>
                    <a:pt x="216" y="293"/>
                  </a:lnTo>
                  <a:lnTo>
                    <a:pt x="320" y="258"/>
                  </a:lnTo>
                  <a:lnTo>
                    <a:pt x="445" y="919"/>
                  </a:lnTo>
                  <a:lnTo>
                    <a:pt x="640" y="881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"/>
            <p:cNvSpPr/>
            <p:nvPr/>
          </p:nvSpPr>
          <p:spPr>
            <a:xfrm>
              <a:off x="4641358" y="3412092"/>
              <a:ext cx="35274" cy="52937"/>
            </a:xfrm>
            <a:custGeom>
              <a:rect b="b" l="l" r="r" t="t"/>
              <a:pathLst>
                <a:path extrusionOk="0" h="1013" w="675">
                  <a:moveTo>
                    <a:pt x="0" y="1"/>
                  </a:moveTo>
                  <a:lnTo>
                    <a:pt x="195" y="1013"/>
                  </a:lnTo>
                  <a:lnTo>
                    <a:pt x="675" y="867"/>
                  </a:lnTo>
                  <a:lnTo>
                    <a:pt x="484" y="1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"/>
            <p:cNvSpPr/>
            <p:nvPr/>
          </p:nvSpPr>
          <p:spPr>
            <a:xfrm>
              <a:off x="4635140" y="3407023"/>
              <a:ext cx="46614" cy="58946"/>
            </a:xfrm>
            <a:custGeom>
              <a:rect b="b" l="l" r="r" t="t"/>
              <a:pathLst>
                <a:path extrusionOk="0" h="1128" w="892">
                  <a:moveTo>
                    <a:pt x="1" y="0"/>
                  </a:moveTo>
                  <a:lnTo>
                    <a:pt x="217" y="1128"/>
                  </a:lnTo>
                  <a:lnTo>
                    <a:pt x="412" y="1092"/>
                  </a:lnTo>
                  <a:lnTo>
                    <a:pt x="241" y="199"/>
                  </a:lnTo>
                  <a:lnTo>
                    <a:pt x="523" y="199"/>
                  </a:lnTo>
                  <a:lnTo>
                    <a:pt x="697" y="988"/>
                  </a:lnTo>
                  <a:lnTo>
                    <a:pt x="892" y="943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"/>
            <p:cNvSpPr/>
            <p:nvPr/>
          </p:nvSpPr>
          <p:spPr>
            <a:xfrm>
              <a:off x="4449522" y="2989956"/>
              <a:ext cx="86068" cy="430393"/>
            </a:xfrm>
            <a:custGeom>
              <a:rect b="b" l="l" r="r" t="t"/>
              <a:pathLst>
                <a:path extrusionOk="0" h="8236" w="1647">
                  <a:moveTo>
                    <a:pt x="1646" y="0"/>
                  </a:moveTo>
                  <a:lnTo>
                    <a:pt x="1646" y="0"/>
                  </a:lnTo>
                  <a:cubicBezTo>
                    <a:pt x="1646" y="1"/>
                    <a:pt x="1483" y="1100"/>
                    <a:pt x="988" y="2965"/>
                  </a:cubicBezTo>
                  <a:cubicBezTo>
                    <a:pt x="495" y="4833"/>
                    <a:pt x="1" y="7084"/>
                    <a:pt x="1" y="7084"/>
                  </a:cubicBezTo>
                  <a:lnTo>
                    <a:pt x="275" y="8235"/>
                  </a:lnTo>
                  <a:lnTo>
                    <a:pt x="1097" y="7028"/>
                  </a:lnTo>
                  <a:lnTo>
                    <a:pt x="1646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"/>
            <p:cNvSpPr/>
            <p:nvPr/>
          </p:nvSpPr>
          <p:spPr>
            <a:xfrm>
              <a:off x="4444244" y="2989224"/>
              <a:ext cx="96624" cy="443666"/>
            </a:xfrm>
            <a:custGeom>
              <a:rect b="b" l="l" r="r" t="t"/>
              <a:pathLst>
                <a:path extrusionOk="0" h="8490" w="1849">
                  <a:moveTo>
                    <a:pt x="1521" y="1646"/>
                  </a:moveTo>
                  <a:lnTo>
                    <a:pt x="1104" y="7007"/>
                  </a:lnTo>
                  <a:lnTo>
                    <a:pt x="421" y="8009"/>
                  </a:lnTo>
                  <a:lnTo>
                    <a:pt x="203" y="7094"/>
                  </a:lnTo>
                  <a:cubicBezTo>
                    <a:pt x="254" y="6858"/>
                    <a:pt x="725" y="4750"/>
                    <a:pt x="1184" y="3003"/>
                  </a:cubicBezTo>
                  <a:cubicBezTo>
                    <a:pt x="1319" y="2491"/>
                    <a:pt x="1431" y="2036"/>
                    <a:pt x="1521" y="1646"/>
                  </a:cubicBezTo>
                  <a:close/>
                  <a:moveTo>
                    <a:pt x="1650" y="0"/>
                  </a:moveTo>
                  <a:cubicBezTo>
                    <a:pt x="1650" y="11"/>
                    <a:pt x="1479" y="1113"/>
                    <a:pt x="993" y="2954"/>
                  </a:cubicBezTo>
                  <a:cubicBezTo>
                    <a:pt x="505" y="4801"/>
                    <a:pt x="8" y="7053"/>
                    <a:pt x="4" y="7073"/>
                  </a:cubicBezTo>
                  <a:lnTo>
                    <a:pt x="1" y="7098"/>
                  </a:lnTo>
                  <a:lnTo>
                    <a:pt x="331" y="8490"/>
                  </a:lnTo>
                  <a:lnTo>
                    <a:pt x="1295" y="7077"/>
                  </a:lnTo>
                  <a:lnTo>
                    <a:pt x="1848" y="21"/>
                  </a:lnTo>
                  <a:lnTo>
                    <a:pt x="165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"/>
            <p:cNvSpPr/>
            <p:nvPr/>
          </p:nvSpPr>
          <p:spPr>
            <a:xfrm>
              <a:off x="4535537" y="2869398"/>
              <a:ext cx="206574" cy="120610"/>
            </a:xfrm>
            <a:custGeom>
              <a:rect b="b" l="l" r="r" t="t"/>
              <a:pathLst>
                <a:path extrusionOk="0" h="2308" w="3953">
                  <a:moveTo>
                    <a:pt x="3952" y="0"/>
                  </a:moveTo>
                  <a:lnTo>
                    <a:pt x="1375" y="713"/>
                  </a:lnTo>
                  <a:cubicBezTo>
                    <a:pt x="1375" y="713"/>
                    <a:pt x="219" y="989"/>
                    <a:pt x="111" y="1538"/>
                  </a:cubicBezTo>
                  <a:cubicBezTo>
                    <a:pt x="0" y="2088"/>
                    <a:pt x="0" y="2307"/>
                    <a:pt x="0" y="2307"/>
                  </a:cubicBezTo>
                  <a:lnTo>
                    <a:pt x="1757" y="880"/>
                  </a:lnTo>
                  <a:lnTo>
                    <a:pt x="395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"/>
            <p:cNvSpPr/>
            <p:nvPr/>
          </p:nvSpPr>
          <p:spPr>
            <a:xfrm>
              <a:off x="4530416" y="2864486"/>
              <a:ext cx="213681" cy="136444"/>
            </a:xfrm>
            <a:custGeom>
              <a:rect b="b" l="l" r="r" t="t"/>
              <a:pathLst>
                <a:path extrusionOk="0" h="2611" w="4089">
                  <a:moveTo>
                    <a:pt x="2356" y="669"/>
                  </a:moveTo>
                  <a:lnTo>
                    <a:pt x="1820" y="881"/>
                  </a:lnTo>
                  <a:lnTo>
                    <a:pt x="217" y="2175"/>
                  </a:lnTo>
                  <a:cubicBezTo>
                    <a:pt x="234" y="2057"/>
                    <a:pt x="259" y="1883"/>
                    <a:pt x="307" y="1653"/>
                  </a:cubicBezTo>
                  <a:cubicBezTo>
                    <a:pt x="387" y="1253"/>
                    <a:pt x="1191" y="979"/>
                    <a:pt x="1494" y="905"/>
                  </a:cubicBezTo>
                  <a:lnTo>
                    <a:pt x="2356" y="669"/>
                  </a:lnTo>
                  <a:close/>
                  <a:moveTo>
                    <a:pt x="4026" y="1"/>
                  </a:moveTo>
                  <a:lnTo>
                    <a:pt x="1449" y="714"/>
                  </a:lnTo>
                  <a:cubicBezTo>
                    <a:pt x="1375" y="731"/>
                    <a:pt x="230" y="1013"/>
                    <a:pt x="113" y="1611"/>
                  </a:cubicBezTo>
                  <a:cubicBezTo>
                    <a:pt x="1" y="2164"/>
                    <a:pt x="1" y="2391"/>
                    <a:pt x="1" y="2401"/>
                  </a:cubicBezTo>
                  <a:lnTo>
                    <a:pt x="1" y="2610"/>
                  </a:lnTo>
                  <a:lnTo>
                    <a:pt x="1908" y="1058"/>
                  </a:lnTo>
                  <a:lnTo>
                    <a:pt x="4089" y="189"/>
                  </a:lnTo>
                  <a:lnTo>
                    <a:pt x="4026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"/>
            <p:cNvSpPr/>
            <p:nvPr/>
          </p:nvSpPr>
          <p:spPr>
            <a:xfrm>
              <a:off x="4516255" y="2862761"/>
              <a:ext cx="316053" cy="567203"/>
            </a:xfrm>
            <a:custGeom>
              <a:rect b="b" l="l" r="r" t="t"/>
              <a:pathLst>
                <a:path extrusionOk="0" h="10854" w="6048">
                  <a:moveTo>
                    <a:pt x="4613" y="1"/>
                  </a:moveTo>
                  <a:cubicBezTo>
                    <a:pt x="3819" y="1"/>
                    <a:pt x="2057" y="416"/>
                    <a:pt x="2057" y="416"/>
                  </a:cubicBezTo>
                  <a:cubicBezTo>
                    <a:pt x="2057" y="416"/>
                    <a:pt x="1121" y="1477"/>
                    <a:pt x="749" y="1916"/>
                  </a:cubicBezTo>
                  <a:cubicBezTo>
                    <a:pt x="373" y="2351"/>
                    <a:pt x="373" y="7027"/>
                    <a:pt x="373" y="7716"/>
                  </a:cubicBezTo>
                  <a:cubicBezTo>
                    <a:pt x="373" y="8401"/>
                    <a:pt x="0" y="10269"/>
                    <a:pt x="623" y="10642"/>
                  </a:cubicBezTo>
                  <a:cubicBezTo>
                    <a:pt x="857" y="10783"/>
                    <a:pt x="1540" y="10853"/>
                    <a:pt x="2321" y="10853"/>
                  </a:cubicBezTo>
                  <a:cubicBezTo>
                    <a:pt x="3620" y="10853"/>
                    <a:pt x="5192" y="10658"/>
                    <a:pt x="5425" y="10269"/>
                  </a:cubicBezTo>
                  <a:cubicBezTo>
                    <a:pt x="5800" y="9646"/>
                    <a:pt x="6047" y="2163"/>
                    <a:pt x="5985" y="1477"/>
                  </a:cubicBezTo>
                  <a:cubicBezTo>
                    <a:pt x="5922" y="792"/>
                    <a:pt x="5362" y="242"/>
                    <a:pt x="4927" y="44"/>
                  </a:cubicBezTo>
                  <a:cubicBezTo>
                    <a:pt x="4862" y="14"/>
                    <a:pt x="4752" y="1"/>
                    <a:pt x="46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"/>
            <p:cNvSpPr/>
            <p:nvPr/>
          </p:nvSpPr>
          <p:spPr>
            <a:xfrm>
              <a:off x="4518449" y="2857744"/>
              <a:ext cx="319137" cy="577341"/>
            </a:xfrm>
            <a:custGeom>
              <a:rect b="b" l="l" r="r" t="t"/>
              <a:pathLst>
                <a:path extrusionOk="0" h="11048" w="6107">
                  <a:moveTo>
                    <a:pt x="4576" y="196"/>
                  </a:moveTo>
                  <a:cubicBezTo>
                    <a:pt x="4698" y="196"/>
                    <a:pt x="4791" y="206"/>
                    <a:pt x="4843" y="231"/>
                  </a:cubicBezTo>
                  <a:cubicBezTo>
                    <a:pt x="5212" y="401"/>
                    <a:pt x="5782" y="902"/>
                    <a:pt x="5845" y="1583"/>
                  </a:cubicBezTo>
                  <a:cubicBezTo>
                    <a:pt x="5908" y="2259"/>
                    <a:pt x="5654" y="9718"/>
                    <a:pt x="5299" y="10313"/>
                  </a:cubicBezTo>
                  <a:cubicBezTo>
                    <a:pt x="5156" y="10553"/>
                    <a:pt x="4262" y="10758"/>
                    <a:pt x="3072" y="10828"/>
                  </a:cubicBezTo>
                  <a:cubicBezTo>
                    <a:pt x="2802" y="10843"/>
                    <a:pt x="2537" y="10850"/>
                    <a:pt x="2285" y="10850"/>
                  </a:cubicBezTo>
                  <a:cubicBezTo>
                    <a:pt x="1493" y="10850"/>
                    <a:pt x="840" y="10778"/>
                    <a:pt x="634" y="10654"/>
                  </a:cubicBezTo>
                  <a:cubicBezTo>
                    <a:pt x="209" y="10400"/>
                    <a:pt x="317" y="9235"/>
                    <a:pt x="387" y="8466"/>
                  </a:cubicBezTo>
                  <a:cubicBezTo>
                    <a:pt x="411" y="8205"/>
                    <a:pt x="432" y="7975"/>
                    <a:pt x="432" y="7812"/>
                  </a:cubicBezTo>
                  <a:cubicBezTo>
                    <a:pt x="432" y="4524"/>
                    <a:pt x="564" y="2328"/>
                    <a:pt x="780" y="2074"/>
                  </a:cubicBezTo>
                  <a:cubicBezTo>
                    <a:pt x="1117" y="1681"/>
                    <a:pt x="1928" y="763"/>
                    <a:pt x="2067" y="602"/>
                  </a:cubicBezTo>
                  <a:cubicBezTo>
                    <a:pt x="2833" y="423"/>
                    <a:pt x="4016" y="196"/>
                    <a:pt x="4576" y="196"/>
                  </a:cubicBezTo>
                  <a:close/>
                  <a:moveTo>
                    <a:pt x="4568" y="0"/>
                  </a:moveTo>
                  <a:cubicBezTo>
                    <a:pt x="3786" y="0"/>
                    <a:pt x="2202" y="369"/>
                    <a:pt x="1991" y="419"/>
                  </a:cubicBezTo>
                  <a:lnTo>
                    <a:pt x="1962" y="425"/>
                  </a:lnTo>
                  <a:lnTo>
                    <a:pt x="1941" y="450"/>
                  </a:lnTo>
                  <a:cubicBezTo>
                    <a:pt x="1931" y="460"/>
                    <a:pt x="999" y="1514"/>
                    <a:pt x="630" y="1946"/>
                  </a:cubicBezTo>
                  <a:cubicBezTo>
                    <a:pt x="282" y="2349"/>
                    <a:pt x="233" y="5794"/>
                    <a:pt x="233" y="7812"/>
                  </a:cubicBezTo>
                  <a:cubicBezTo>
                    <a:pt x="233" y="7968"/>
                    <a:pt x="212" y="8191"/>
                    <a:pt x="188" y="8448"/>
                  </a:cubicBezTo>
                  <a:cubicBezTo>
                    <a:pt x="108" y="9318"/>
                    <a:pt x="0" y="10505"/>
                    <a:pt x="533" y="10824"/>
                  </a:cubicBezTo>
                  <a:cubicBezTo>
                    <a:pt x="801" y="10985"/>
                    <a:pt x="1524" y="11047"/>
                    <a:pt x="2279" y="11047"/>
                  </a:cubicBezTo>
                  <a:cubicBezTo>
                    <a:pt x="2550" y="11047"/>
                    <a:pt x="2826" y="11040"/>
                    <a:pt x="3083" y="11026"/>
                  </a:cubicBezTo>
                  <a:cubicBezTo>
                    <a:pt x="3713" y="10988"/>
                    <a:pt x="5206" y="10856"/>
                    <a:pt x="5469" y="10414"/>
                  </a:cubicBezTo>
                  <a:cubicBezTo>
                    <a:pt x="5853" y="9777"/>
                    <a:pt x="6106" y="2269"/>
                    <a:pt x="6044" y="1567"/>
                  </a:cubicBezTo>
                  <a:cubicBezTo>
                    <a:pt x="5981" y="881"/>
                    <a:pt x="5431" y="283"/>
                    <a:pt x="4923" y="50"/>
                  </a:cubicBezTo>
                  <a:cubicBezTo>
                    <a:pt x="4848" y="15"/>
                    <a:pt x="4724" y="0"/>
                    <a:pt x="4568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"/>
            <p:cNvSpPr/>
            <p:nvPr/>
          </p:nvSpPr>
          <p:spPr>
            <a:xfrm>
              <a:off x="4569870" y="2867935"/>
              <a:ext cx="257316" cy="556751"/>
            </a:xfrm>
            <a:custGeom>
              <a:rect b="b" l="l" r="r" t="t"/>
              <a:pathLst>
                <a:path extrusionOk="0" h="10654" w="4924">
                  <a:moveTo>
                    <a:pt x="3560" y="1"/>
                  </a:moveTo>
                  <a:lnTo>
                    <a:pt x="3466" y="49"/>
                  </a:lnTo>
                  <a:cubicBezTo>
                    <a:pt x="3466" y="49"/>
                    <a:pt x="4214" y="627"/>
                    <a:pt x="4350" y="1510"/>
                  </a:cubicBezTo>
                  <a:cubicBezTo>
                    <a:pt x="4485" y="2395"/>
                    <a:pt x="4454" y="3108"/>
                    <a:pt x="4315" y="4026"/>
                  </a:cubicBezTo>
                  <a:cubicBezTo>
                    <a:pt x="4270" y="4353"/>
                    <a:pt x="3957" y="4447"/>
                    <a:pt x="3599" y="4447"/>
                  </a:cubicBezTo>
                  <a:cubicBezTo>
                    <a:pt x="3361" y="4447"/>
                    <a:pt x="3104" y="4409"/>
                    <a:pt x="2886" y="4367"/>
                  </a:cubicBezTo>
                  <a:cubicBezTo>
                    <a:pt x="2669" y="4325"/>
                    <a:pt x="2489" y="4287"/>
                    <a:pt x="2409" y="4287"/>
                  </a:cubicBezTo>
                  <a:cubicBezTo>
                    <a:pt x="2349" y="4287"/>
                    <a:pt x="2346" y="4308"/>
                    <a:pt x="2415" y="4367"/>
                  </a:cubicBezTo>
                  <a:cubicBezTo>
                    <a:pt x="2823" y="4704"/>
                    <a:pt x="4350" y="5282"/>
                    <a:pt x="4419" y="5589"/>
                  </a:cubicBezTo>
                  <a:cubicBezTo>
                    <a:pt x="4485" y="5894"/>
                    <a:pt x="3671" y="6406"/>
                    <a:pt x="3366" y="6437"/>
                  </a:cubicBezTo>
                  <a:cubicBezTo>
                    <a:pt x="3059" y="6472"/>
                    <a:pt x="3570" y="7154"/>
                    <a:pt x="3877" y="7731"/>
                  </a:cubicBezTo>
                  <a:cubicBezTo>
                    <a:pt x="4180" y="8309"/>
                    <a:pt x="4079" y="9123"/>
                    <a:pt x="3366" y="9666"/>
                  </a:cubicBezTo>
                  <a:cubicBezTo>
                    <a:pt x="2652" y="10212"/>
                    <a:pt x="1017" y="10487"/>
                    <a:pt x="307" y="10515"/>
                  </a:cubicBezTo>
                  <a:cubicBezTo>
                    <a:pt x="178" y="10522"/>
                    <a:pt x="74" y="10539"/>
                    <a:pt x="1" y="10567"/>
                  </a:cubicBezTo>
                  <a:cubicBezTo>
                    <a:pt x="314" y="10623"/>
                    <a:pt x="773" y="10654"/>
                    <a:pt x="1295" y="10654"/>
                  </a:cubicBezTo>
                  <a:cubicBezTo>
                    <a:pt x="1545" y="10654"/>
                    <a:pt x="1813" y="10647"/>
                    <a:pt x="2088" y="10633"/>
                  </a:cubicBezTo>
                  <a:cubicBezTo>
                    <a:pt x="3278" y="10563"/>
                    <a:pt x="4172" y="10358"/>
                    <a:pt x="4315" y="10118"/>
                  </a:cubicBezTo>
                  <a:cubicBezTo>
                    <a:pt x="4670" y="9523"/>
                    <a:pt x="4924" y="2064"/>
                    <a:pt x="4861" y="1388"/>
                  </a:cubicBezTo>
                  <a:cubicBezTo>
                    <a:pt x="4798" y="707"/>
                    <a:pt x="4228" y="206"/>
                    <a:pt x="3859" y="36"/>
                  </a:cubicBezTo>
                  <a:cubicBezTo>
                    <a:pt x="3807" y="11"/>
                    <a:pt x="3716" y="1"/>
                    <a:pt x="3595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"/>
            <p:cNvSpPr/>
            <p:nvPr/>
          </p:nvSpPr>
          <p:spPr>
            <a:xfrm>
              <a:off x="4625315" y="3070275"/>
              <a:ext cx="98662" cy="134615"/>
            </a:xfrm>
            <a:custGeom>
              <a:rect b="b" l="l" r="r" t="t"/>
              <a:pathLst>
                <a:path extrusionOk="0" h="2576" w="1888">
                  <a:moveTo>
                    <a:pt x="1" y="1"/>
                  </a:moveTo>
                  <a:cubicBezTo>
                    <a:pt x="1" y="1"/>
                    <a:pt x="255" y="1570"/>
                    <a:pt x="1699" y="2576"/>
                  </a:cubicBezTo>
                  <a:lnTo>
                    <a:pt x="1887" y="1195"/>
                  </a:lnTo>
                  <a:cubicBezTo>
                    <a:pt x="881" y="87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"/>
            <p:cNvSpPr/>
            <p:nvPr/>
          </p:nvSpPr>
          <p:spPr>
            <a:xfrm>
              <a:off x="4621344" y="3066408"/>
              <a:ext cx="106971" cy="142297"/>
            </a:xfrm>
            <a:custGeom>
              <a:rect b="b" l="l" r="r" t="t"/>
              <a:pathLst>
                <a:path extrusionOk="0" h="2723" w="2047">
                  <a:moveTo>
                    <a:pt x="80" y="1"/>
                  </a:moveTo>
                  <a:cubicBezTo>
                    <a:pt x="68" y="1"/>
                    <a:pt x="56" y="4"/>
                    <a:pt x="46" y="9"/>
                  </a:cubicBezTo>
                  <a:cubicBezTo>
                    <a:pt x="14" y="23"/>
                    <a:pt x="1" y="54"/>
                    <a:pt x="4" y="85"/>
                  </a:cubicBezTo>
                  <a:cubicBezTo>
                    <a:pt x="8" y="103"/>
                    <a:pt x="279" y="1700"/>
                    <a:pt x="1734" y="2709"/>
                  </a:cubicBezTo>
                  <a:cubicBezTo>
                    <a:pt x="1744" y="2719"/>
                    <a:pt x="1761" y="2722"/>
                    <a:pt x="1775" y="2722"/>
                  </a:cubicBezTo>
                  <a:cubicBezTo>
                    <a:pt x="1799" y="2722"/>
                    <a:pt x="1820" y="2712"/>
                    <a:pt x="1834" y="2691"/>
                  </a:cubicBezTo>
                  <a:cubicBezTo>
                    <a:pt x="1859" y="2656"/>
                    <a:pt x="1851" y="2611"/>
                    <a:pt x="1817" y="2587"/>
                  </a:cubicBezTo>
                  <a:cubicBezTo>
                    <a:pt x="742" y="1842"/>
                    <a:pt x="338" y="763"/>
                    <a:pt x="205" y="294"/>
                  </a:cubicBezTo>
                  <a:lnTo>
                    <a:pt x="205" y="294"/>
                  </a:lnTo>
                  <a:cubicBezTo>
                    <a:pt x="519" y="569"/>
                    <a:pt x="1191" y="1105"/>
                    <a:pt x="1942" y="1338"/>
                  </a:cubicBezTo>
                  <a:cubicBezTo>
                    <a:pt x="1949" y="1340"/>
                    <a:pt x="1955" y="1340"/>
                    <a:pt x="1961" y="1340"/>
                  </a:cubicBezTo>
                  <a:cubicBezTo>
                    <a:pt x="1993" y="1340"/>
                    <a:pt x="2023" y="1321"/>
                    <a:pt x="2032" y="1290"/>
                  </a:cubicBezTo>
                  <a:cubicBezTo>
                    <a:pt x="2047" y="1251"/>
                    <a:pt x="2026" y="1209"/>
                    <a:pt x="1984" y="1195"/>
                  </a:cubicBezTo>
                  <a:cubicBezTo>
                    <a:pt x="1010" y="893"/>
                    <a:pt x="139" y="30"/>
                    <a:pt x="133" y="23"/>
                  </a:cubicBezTo>
                  <a:cubicBezTo>
                    <a:pt x="118" y="8"/>
                    <a:pt x="99" y="1"/>
                    <a:pt x="80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"/>
            <p:cNvSpPr/>
            <p:nvPr/>
          </p:nvSpPr>
          <p:spPr>
            <a:xfrm>
              <a:off x="4597723" y="2829212"/>
              <a:ext cx="176003" cy="81522"/>
            </a:xfrm>
            <a:custGeom>
              <a:rect b="b" l="l" r="r" t="t"/>
              <a:pathLst>
                <a:path extrusionOk="0" h="1560" w="3368">
                  <a:moveTo>
                    <a:pt x="3180" y="0"/>
                  </a:moveTo>
                  <a:lnTo>
                    <a:pt x="185" y="686"/>
                  </a:lnTo>
                  <a:lnTo>
                    <a:pt x="0" y="1559"/>
                  </a:lnTo>
                  <a:lnTo>
                    <a:pt x="3368" y="686"/>
                  </a:lnTo>
                  <a:lnTo>
                    <a:pt x="31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"/>
            <p:cNvSpPr/>
            <p:nvPr/>
          </p:nvSpPr>
          <p:spPr>
            <a:xfrm>
              <a:off x="4590826" y="2823045"/>
              <a:ext cx="189277" cy="94795"/>
            </a:xfrm>
            <a:custGeom>
              <a:rect b="b" l="l" r="r" t="t"/>
              <a:pathLst>
                <a:path extrusionOk="0" h="1814" w="3622">
                  <a:moveTo>
                    <a:pt x="3239" y="237"/>
                  </a:moveTo>
                  <a:lnTo>
                    <a:pt x="3378" y="734"/>
                  </a:lnTo>
                  <a:lnTo>
                    <a:pt x="261" y="1542"/>
                  </a:lnTo>
                  <a:lnTo>
                    <a:pt x="261" y="1542"/>
                  </a:lnTo>
                  <a:lnTo>
                    <a:pt x="400" y="887"/>
                  </a:lnTo>
                  <a:lnTo>
                    <a:pt x="3239" y="237"/>
                  </a:lnTo>
                  <a:close/>
                  <a:moveTo>
                    <a:pt x="3382" y="0"/>
                  </a:moveTo>
                  <a:lnTo>
                    <a:pt x="233" y="720"/>
                  </a:lnTo>
                  <a:lnTo>
                    <a:pt x="0" y="1813"/>
                  </a:lnTo>
                  <a:lnTo>
                    <a:pt x="3622" y="874"/>
                  </a:lnTo>
                  <a:lnTo>
                    <a:pt x="338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"/>
            <p:cNvSpPr/>
            <p:nvPr/>
          </p:nvSpPr>
          <p:spPr>
            <a:xfrm>
              <a:off x="4387702" y="4465916"/>
              <a:ext cx="185305" cy="79693"/>
            </a:xfrm>
            <a:custGeom>
              <a:rect b="b" l="l" r="r" t="t"/>
              <a:pathLst>
                <a:path extrusionOk="0" h="1525" w="3546">
                  <a:moveTo>
                    <a:pt x="2064" y="0"/>
                  </a:moveTo>
                  <a:lnTo>
                    <a:pt x="978" y="773"/>
                  </a:lnTo>
                  <a:lnTo>
                    <a:pt x="0" y="1312"/>
                  </a:lnTo>
                  <a:lnTo>
                    <a:pt x="0" y="1524"/>
                  </a:lnTo>
                  <a:lnTo>
                    <a:pt x="3546" y="1524"/>
                  </a:lnTo>
                  <a:lnTo>
                    <a:pt x="3369" y="209"/>
                  </a:lnTo>
                  <a:lnTo>
                    <a:pt x="206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"/>
            <p:cNvSpPr/>
            <p:nvPr/>
          </p:nvSpPr>
          <p:spPr>
            <a:xfrm>
              <a:off x="4382633" y="4460429"/>
              <a:ext cx="196227" cy="90458"/>
            </a:xfrm>
            <a:custGeom>
              <a:rect b="b" l="l" r="r" t="t"/>
              <a:pathLst>
                <a:path extrusionOk="0" h="1731" w="3755">
                  <a:moveTo>
                    <a:pt x="2185" y="210"/>
                  </a:moveTo>
                  <a:lnTo>
                    <a:pt x="3379" y="401"/>
                  </a:lnTo>
                  <a:lnTo>
                    <a:pt x="3528" y="1531"/>
                  </a:lnTo>
                  <a:lnTo>
                    <a:pt x="198" y="1531"/>
                  </a:lnTo>
                  <a:lnTo>
                    <a:pt x="198" y="1475"/>
                  </a:lnTo>
                  <a:lnTo>
                    <a:pt x="1131" y="961"/>
                  </a:lnTo>
                  <a:lnTo>
                    <a:pt x="2185" y="210"/>
                  </a:lnTo>
                  <a:close/>
                  <a:moveTo>
                    <a:pt x="2137" y="1"/>
                  </a:moveTo>
                  <a:lnTo>
                    <a:pt x="1027" y="791"/>
                  </a:lnTo>
                  <a:lnTo>
                    <a:pt x="1" y="1358"/>
                  </a:lnTo>
                  <a:lnTo>
                    <a:pt x="1" y="1730"/>
                  </a:lnTo>
                  <a:lnTo>
                    <a:pt x="3755" y="1730"/>
                  </a:lnTo>
                  <a:lnTo>
                    <a:pt x="3556" y="227"/>
                  </a:lnTo>
                  <a:lnTo>
                    <a:pt x="2137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"/>
            <p:cNvSpPr/>
            <p:nvPr/>
          </p:nvSpPr>
          <p:spPr>
            <a:xfrm>
              <a:off x="4683530" y="4476054"/>
              <a:ext cx="184573" cy="74990"/>
            </a:xfrm>
            <a:custGeom>
              <a:rect b="b" l="l" r="r" t="t"/>
              <a:pathLst>
                <a:path extrusionOk="0" h="1435" w="3532">
                  <a:moveTo>
                    <a:pt x="2063" y="1"/>
                  </a:moveTo>
                  <a:lnTo>
                    <a:pt x="974" y="777"/>
                  </a:lnTo>
                  <a:lnTo>
                    <a:pt x="1" y="1313"/>
                  </a:lnTo>
                  <a:lnTo>
                    <a:pt x="1" y="1435"/>
                  </a:lnTo>
                  <a:lnTo>
                    <a:pt x="3532" y="1435"/>
                  </a:lnTo>
                  <a:lnTo>
                    <a:pt x="3368" y="210"/>
                  </a:lnTo>
                  <a:lnTo>
                    <a:pt x="206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"/>
            <p:cNvSpPr/>
            <p:nvPr/>
          </p:nvSpPr>
          <p:spPr>
            <a:xfrm>
              <a:off x="4678252" y="4470619"/>
              <a:ext cx="195704" cy="85493"/>
            </a:xfrm>
            <a:custGeom>
              <a:rect b="b" l="l" r="r" t="t"/>
              <a:pathLst>
                <a:path extrusionOk="0" h="1636" w="3745">
                  <a:moveTo>
                    <a:pt x="2189" y="209"/>
                  </a:moveTo>
                  <a:lnTo>
                    <a:pt x="3379" y="400"/>
                  </a:lnTo>
                  <a:lnTo>
                    <a:pt x="3518" y="1437"/>
                  </a:lnTo>
                  <a:lnTo>
                    <a:pt x="265" y="1437"/>
                  </a:lnTo>
                  <a:lnTo>
                    <a:pt x="1131" y="961"/>
                  </a:lnTo>
                  <a:lnTo>
                    <a:pt x="2189" y="209"/>
                  </a:lnTo>
                  <a:close/>
                  <a:moveTo>
                    <a:pt x="2140" y="0"/>
                  </a:moveTo>
                  <a:lnTo>
                    <a:pt x="1027" y="794"/>
                  </a:lnTo>
                  <a:lnTo>
                    <a:pt x="1" y="1357"/>
                  </a:lnTo>
                  <a:lnTo>
                    <a:pt x="1" y="1635"/>
                  </a:lnTo>
                  <a:lnTo>
                    <a:pt x="3744" y="1635"/>
                  </a:lnTo>
                  <a:lnTo>
                    <a:pt x="3556" y="227"/>
                  </a:lnTo>
                  <a:lnTo>
                    <a:pt x="214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"/>
            <p:cNvSpPr/>
            <p:nvPr/>
          </p:nvSpPr>
          <p:spPr>
            <a:xfrm>
              <a:off x="4221524" y="2505163"/>
              <a:ext cx="57117" cy="48861"/>
            </a:xfrm>
            <a:custGeom>
              <a:rect b="b" l="l" r="r" t="t"/>
              <a:pathLst>
                <a:path extrusionOk="0" h="935" w="1093">
                  <a:moveTo>
                    <a:pt x="264" y="0"/>
                  </a:moveTo>
                  <a:cubicBezTo>
                    <a:pt x="192" y="0"/>
                    <a:pt x="1" y="26"/>
                    <a:pt x="112" y="311"/>
                  </a:cubicBezTo>
                  <a:lnTo>
                    <a:pt x="916" y="934"/>
                  </a:lnTo>
                  <a:lnTo>
                    <a:pt x="1093" y="468"/>
                  </a:lnTo>
                  <a:lnTo>
                    <a:pt x="290" y="1"/>
                  </a:lnTo>
                  <a:cubicBezTo>
                    <a:pt x="290" y="1"/>
                    <a:pt x="280" y="0"/>
                    <a:pt x="2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"/>
            <p:cNvSpPr/>
            <p:nvPr/>
          </p:nvSpPr>
          <p:spPr>
            <a:xfrm>
              <a:off x="4219538" y="2499990"/>
              <a:ext cx="65165" cy="59103"/>
            </a:xfrm>
            <a:custGeom>
              <a:rect b="b" l="l" r="r" t="t"/>
              <a:pathLst>
                <a:path extrusionOk="0" h="1131" w="1247">
                  <a:moveTo>
                    <a:pt x="297" y="1"/>
                  </a:moveTo>
                  <a:cubicBezTo>
                    <a:pt x="237" y="1"/>
                    <a:pt x="133" y="15"/>
                    <a:pt x="66" y="100"/>
                  </a:cubicBezTo>
                  <a:cubicBezTo>
                    <a:pt x="4" y="181"/>
                    <a:pt x="0" y="299"/>
                    <a:pt x="56" y="449"/>
                  </a:cubicBezTo>
                  <a:cubicBezTo>
                    <a:pt x="63" y="463"/>
                    <a:pt x="74" y="480"/>
                    <a:pt x="87" y="490"/>
                  </a:cubicBezTo>
                  <a:lnTo>
                    <a:pt x="891" y="1110"/>
                  </a:lnTo>
                  <a:cubicBezTo>
                    <a:pt x="912" y="1123"/>
                    <a:pt x="933" y="1131"/>
                    <a:pt x="954" y="1131"/>
                  </a:cubicBezTo>
                  <a:cubicBezTo>
                    <a:pt x="982" y="1131"/>
                    <a:pt x="1013" y="1120"/>
                    <a:pt x="1031" y="1092"/>
                  </a:cubicBezTo>
                  <a:cubicBezTo>
                    <a:pt x="1065" y="1051"/>
                    <a:pt x="1058" y="988"/>
                    <a:pt x="1013" y="953"/>
                  </a:cubicBezTo>
                  <a:lnTo>
                    <a:pt x="233" y="351"/>
                  </a:lnTo>
                  <a:cubicBezTo>
                    <a:pt x="209" y="278"/>
                    <a:pt x="212" y="236"/>
                    <a:pt x="223" y="222"/>
                  </a:cubicBezTo>
                  <a:cubicBezTo>
                    <a:pt x="238" y="205"/>
                    <a:pt x="272" y="198"/>
                    <a:pt x="300" y="198"/>
                  </a:cubicBezTo>
                  <a:lnTo>
                    <a:pt x="1083" y="654"/>
                  </a:lnTo>
                  <a:cubicBezTo>
                    <a:pt x="1097" y="663"/>
                    <a:pt x="1113" y="667"/>
                    <a:pt x="1130" y="667"/>
                  </a:cubicBezTo>
                  <a:cubicBezTo>
                    <a:pt x="1164" y="667"/>
                    <a:pt x="1199" y="648"/>
                    <a:pt x="1219" y="616"/>
                  </a:cubicBezTo>
                  <a:cubicBezTo>
                    <a:pt x="1246" y="570"/>
                    <a:pt x="1229" y="508"/>
                    <a:pt x="1184" y="480"/>
                  </a:cubicBezTo>
                  <a:lnTo>
                    <a:pt x="376" y="17"/>
                  </a:lnTo>
                  <a:cubicBezTo>
                    <a:pt x="366" y="10"/>
                    <a:pt x="352" y="3"/>
                    <a:pt x="342" y="3"/>
                  </a:cubicBezTo>
                  <a:cubicBezTo>
                    <a:pt x="336" y="3"/>
                    <a:pt x="320" y="1"/>
                    <a:pt x="29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"/>
            <p:cNvSpPr/>
            <p:nvPr/>
          </p:nvSpPr>
          <p:spPr>
            <a:xfrm>
              <a:off x="4159024" y="2515510"/>
              <a:ext cx="132368" cy="145067"/>
            </a:xfrm>
            <a:custGeom>
              <a:rect b="b" l="l" r="r" t="t"/>
              <a:pathLst>
                <a:path extrusionOk="0" h="2776" w="2533">
                  <a:moveTo>
                    <a:pt x="930" y="1"/>
                  </a:moveTo>
                  <a:cubicBezTo>
                    <a:pt x="871" y="1"/>
                    <a:pt x="817" y="46"/>
                    <a:pt x="845" y="235"/>
                  </a:cubicBezTo>
                  <a:lnTo>
                    <a:pt x="1354" y="1223"/>
                  </a:lnTo>
                  <a:lnTo>
                    <a:pt x="1354" y="1223"/>
                  </a:lnTo>
                  <a:lnTo>
                    <a:pt x="452" y="378"/>
                  </a:lnTo>
                  <a:cubicBezTo>
                    <a:pt x="452" y="378"/>
                    <a:pt x="393" y="328"/>
                    <a:pt x="344" y="328"/>
                  </a:cubicBezTo>
                  <a:cubicBezTo>
                    <a:pt x="310" y="328"/>
                    <a:pt x="282" y="352"/>
                    <a:pt x="282" y="434"/>
                  </a:cubicBezTo>
                  <a:cubicBezTo>
                    <a:pt x="282" y="632"/>
                    <a:pt x="1099" y="1505"/>
                    <a:pt x="1099" y="1505"/>
                  </a:cubicBezTo>
                  <a:lnTo>
                    <a:pt x="198" y="1081"/>
                  </a:lnTo>
                  <a:cubicBezTo>
                    <a:pt x="198" y="1081"/>
                    <a:pt x="0" y="1223"/>
                    <a:pt x="139" y="1362"/>
                  </a:cubicBezTo>
                  <a:cubicBezTo>
                    <a:pt x="282" y="1505"/>
                    <a:pt x="1044" y="1786"/>
                    <a:pt x="1044" y="1786"/>
                  </a:cubicBezTo>
                  <a:lnTo>
                    <a:pt x="365" y="1759"/>
                  </a:lnTo>
                  <a:cubicBezTo>
                    <a:pt x="365" y="1759"/>
                    <a:pt x="167" y="1929"/>
                    <a:pt x="310" y="1985"/>
                  </a:cubicBezTo>
                  <a:cubicBezTo>
                    <a:pt x="452" y="2041"/>
                    <a:pt x="1239" y="2211"/>
                    <a:pt x="1239" y="2211"/>
                  </a:cubicBezTo>
                  <a:cubicBezTo>
                    <a:pt x="1298" y="2295"/>
                    <a:pt x="1579" y="2406"/>
                    <a:pt x="1579" y="2406"/>
                  </a:cubicBezTo>
                  <a:lnTo>
                    <a:pt x="1775" y="2775"/>
                  </a:lnTo>
                  <a:lnTo>
                    <a:pt x="2533" y="2392"/>
                  </a:lnTo>
                  <a:lnTo>
                    <a:pt x="2171" y="1481"/>
                  </a:lnTo>
                  <a:cubicBezTo>
                    <a:pt x="2133" y="1383"/>
                    <a:pt x="2077" y="1296"/>
                    <a:pt x="2008" y="1223"/>
                  </a:cubicBezTo>
                  <a:lnTo>
                    <a:pt x="1858" y="1060"/>
                  </a:lnTo>
                  <a:lnTo>
                    <a:pt x="1861" y="1053"/>
                  </a:lnTo>
                  <a:lnTo>
                    <a:pt x="1044" y="40"/>
                  </a:lnTo>
                  <a:cubicBezTo>
                    <a:pt x="1044" y="40"/>
                    <a:pt x="985" y="1"/>
                    <a:pt x="9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"/>
            <p:cNvSpPr/>
            <p:nvPr/>
          </p:nvSpPr>
          <p:spPr>
            <a:xfrm>
              <a:off x="4158293" y="2510284"/>
              <a:ext cx="138900" cy="155309"/>
            </a:xfrm>
            <a:custGeom>
              <a:rect b="b" l="l" r="r" t="t"/>
              <a:pathLst>
                <a:path extrusionOk="0" h="2972" w="2658">
                  <a:moveTo>
                    <a:pt x="950" y="200"/>
                  </a:moveTo>
                  <a:cubicBezTo>
                    <a:pt x="960" y="200"/>
                    <a:pt x="978" y="206"/>
                    <a:pt x="992" y="213"/>
                  </a:cubicBezTo>
                  <a:lnTo>
                    <a:pt x="1778" y="1191"/>
                  </a:lnTo>
                  <a:cubicBezTo>
                    <a:pt x="1781" y="1205"/>
                    <a:pt x="1789" y="1215"/>
                    <a:pt x="1799" y="1229"/>
                  </a:cubicBezTo>
                  <a:lnTo>
                    <a:pt x="1948" y="1390"/>
                  </a:lnTo>
                  <a:cubicBezTo>
                    <a:pt x="2011" y="1456"/>
                    <a:pt x="2060" y="1532"/>
                    <a:pt x="2094" y="1619"/>
                  </a:cubicBezTo>
                  <a:lnTo>
                    <a:pt x="2422" y="2443"/>
                  </a:lnTo>
                  <a:lnTo>
                    <a:pt x="1830" y="2742"/>
                  </a:lnTo>
                  <a:lnTo>
                    <a:pt x="1681" y="2461"/>
                  </a:lnTo>
                  <a:cubicBezTo>
                    <a:pt x="1670" y="2440"/>
                    <a:pt x="1649" y="2423"/>
                    <a:pt x="1628" y="2416"/>
                  </a:cubicBezTo>
                  <a:cubicBezTo>
                    <a:pt x="1496" y="2363"/>
                    <a:pt x="1360" y="2287"/>
                    <a:pt x="1336" y="2256"/>
                  </a:cubicBezTo>
                  <a:cubicBezTo>
                    <a:pt x="1322" y="2235"/>
                    <a:pt x="1301" y="2217"/>
                    <a:pt x="1273" y="2214"/>
                  </a:cubicBezTo>
                  <a:cubicBezTo>
                    <a:pt x="985" y="2151"/>
                    <a:pt x="529" y="2047"/>
                    <a:pt x="382" y="2002"/>
                  </a:cubicBezTo>
                  <a:cubicBezTo>
                    <a:pt x="393" y="1988"/>
                    <a:pt x="403" y="1974"/>
                    <a:pt x="418" y="1960"/>
                  </a:cubicBezTo>
                  <a:lnTo>
                    <a:pt x="1055" y="1984"/>
                  </a:lnTo>
                  <a:cubicBezTo>
                    <a:pt x="1057" y="1984"/>
                    <a:pt x="1059" y="1984"/>
                    <a:pt x="1061" y="1984"/>
                  </a:cubicBezTo>
                  <a:cubicBezTo>
                    <a:pt x="1104" y="1984"/>
                    <a:pt x="1145" y="1951"/>
                    <a:pt x="1155" y="1907"/>
                  </a:cubicBezTo>
                  <a:cubicBezTo>
                    <a:pt x="1162" y="1859"/>
                    <a:pt x="1138" y="1810"/>
                    <a:pt x="1092" y="1793"/>
                  </a:cubicBezTo>
                  <a:cubicBezTo>
                    <a:pt x="804" y="1689"/>
                    <a:pt x="317" y="1487"/>
                    <a:pt x="226" y="1393"/>
                  </a:cubicBezTo>
                  <a:cubicBezTo>
                    <a:pt x="202" y="1372"/>
                    <a:pt x="202" y="1358"/>
                    <a:pt x="202" y="1351"/>
                  </a:cubicBezTo>
                  <a:cubicBezTo>
                    <a:pt x="205" y="1337"/>
                    <a:pt x="215" y="1316"/>
                    <a:pt x="230" y="1299"/>
                  </a:cubicBezTo>
                  <a:lnTo>
                    <a:pt x="1071" y="1695"/>
                  </a:lnTo>
                  <a:cubicBezTo>
                    <a:pt x="1085" y="1702"/>
                    <a:pt x="1099" y="1705"/>
                    <a:pt x="1113" y="1705"/>
                  </a:cubicBezTo>
                  <a:cubicBezTo>
                    <a:pt x="1144" y="1705"/>
                    <a:pt x="1174" y="1691"/>
                    <a:pt x="1193" y="1664"/>
                  </a:cubicBezTo>
                  <a:cubicBezTo>
                    <a:pt x="1222" y="1626"/>
                    <a:pt x="1217" y="1573"/>
                    <a:pt x="1187" y="1539"/>
                  </a:cubicBezTo>
                  <a:cubicBezTo>
                    <a:pt x="832" y="1160"/>
                    <a:pt x="442" y="690"/>
                    <a:pt x="400" y="550"/>
                  </a:cubicBezTo>
                  <a:lnTo>
                    <a:pt x="400" y="550"/>
                  </a:lnTo>
                  <a:lnTo>
                    <a:pt x="1298" y="1396"/>
                  </a:lnTo>
                  <a:cubicBezTo>
                    <a:pt x="1317" y="1413"/>
                    <a:pt x="1342" y="1422"/>
                    <a:pt x="1367" y="1422"/>
                  </a:cubicBezTo>
                  <a:cubicBezTo>
                    <a:pt x="1388" y="1422"/>
                    <a:pt x="1409" y="1416"/>
                    <a:pt x="1426" y="1403"/>
                  </a:cubicBezTo>
                  <a:cubicBezTo>
                    <a:pt x="1465" y="1372"/>
                    <a:pt x="1475" y="1320"/>
                    <a:pt x="1455" y="1278"/>
                  </a:cubicBezTo>
                  <a:lnTo>
                    <a:pt x="957" y="304"/>
                  </a:lnTo>
                  <a:cubicBezTo>
                    <a:pt x="946" y="237"/>
                    <a:pt x="950" y="206"/>
                    <a:pt x="950" y="200"/>
                  </a:cubicBezTo>
                  <a:close/>
                  <a:moveTo>
                    <a:pt x="943" y="1"/>
                  </a:moveTo>
                  <a:cubicBezTo>
                    <a:pt x="911" y="1"/>
                    <a:pt x="877" y="8"/>
                    <a:pt x="846" y="29"/>
                  </a:cubicBezTo>
                  <a:cubicBezTo>
                    <a:pt x="724" y="105"/>
                    <a:pt x="752" y="290"/>
                    <a:pt x="762" y="353"/>
                  </a:cubicBezTo>
                  <a:cubicBezTo>
                    <a:pt x="762" y="363"/>
                    <a:pt x="766" y="373"/>
                    <a:pt x="772" y="380"/>
                  </a:cubicBezTo>
                  <a:lnTo>
                    <a:pt x="1016" y="860"/>
                  </a:lnTo>
                  <a:lnTo>
                    <a:pt x="529" y="401"/>
                  </a:lnTo>
                  <a:cubicBezTo>
                    <a:pt x="504" y="382"/>
                    <a:pt x="432" y="328"/>
                    <a:pt x="355" y="328"/>
                  </a:cubicBezTo>
                  <a:cubicBezTo>
                    <a:pt x="334" y="328"/>
                    <a:pt x="313" y="332"/>
                    <a:pt x="292" y="342"/>
                  </a:cubicBezTo>
                  <a:cubicBezTo>
                    <a:pt x="247" y="363"/>
                    <a:pt x="195" y="415"/>
                    <a:pt x="195" y="534"/>
                  </a:cubicBezTo>
                  <a:cubicBezTo>
                    <a:pt x="195" y="676"/>
                    <a:pt x="459" y="1017"/>
                    <a:pt x="713" y="1306"/>
                  </a:cubicBezTo>
                  <a:lnTo>
                    <a:pt x="254" y="1093"/>
                  </a:lnTo>
                  <a:cubicBezTo>
                    <a:pt x="239" y="1086"/>
                    <a:pt x="224" y="1083"/>
                    <a:pt x="209" y="1083"/>
                  </a:cubicBezTo>
                  <a:cubicBezTo>
                    <a:pt x="189" y="1083"/>
                    <a:pt x="169" y="1089"/>
                    <a:pt x="153" y="1101"/>
                  </a:cubicBezTo>
                  <a:cubicBezTo>
                    <a:pt x="139" y="1111"/>
                    <a:pt x="18" y="1202"/>
                    <a:pt x="7" y="1337"/>
                  </a:cubicBezTo>
                  <a:cubicBezTo>
                    <a:pt x="0" y="1385"/>
                    <a:pt x="11" y="1462"/>
                    <a:pt x="84" y="1536"/>
                  </a:cubicBezTo>
                  <a:cubicBezTo>
                    <a:pt x="150" y="1602"/>
                    <a:pt x="317" y="1685"/>
                    <a:pt x="491" y="1765"/>
                  </a:cubicBezTo>
                  <a:lnTo>
                    <a:pt x="382" y="1758"/>
                  </a:lnTo>
                  <a:cubicBezTo>
                    <a:pt x="358" y="1758"/>
                    <a:pt x="334" y="1769"/>
                    <a:pt x="317" y="1782"/>
                  </a:cubicBezTo>
                  <a:cubicBezTo>
                    <a:pt x="268" y="1824"/>
                    <a:pt x="157" y="1932"/>
                    <a:pt x="178" y="2047"/>
                  </a:cubicBezTo>
                  <a:cubicBezTo>
                    <a:pt x="181" y="2082"/>
                    <a:pt x="202" y="2144"/>
                    <a:pt x="286" y="2175"/>
                  </a:cubicBezTo>
                  <a:cubicBezTo>
                    <a:pt x="421" y="2228"/>
                    <a:pt x="1037" y="2363"/>
                    <a:pt x="1201" y="2398"/>
                  </a:cubicBezTo>
                  <a:cubicBezTo>
                    <a:pt x="1277" y="2475"/>
                    <a:pt x="1430" y="2548"/>
                    <a:pt x="1521" y="2586"/>
                  </a:cubicBezTo>
                  <a:lnTo>
                    <a:pt x="1702" y="2920"/>
                  </a:lnTo>
                  <a:cubicBezTo>
                    <a:pt x="1718" y="2955"/>
                    <a:pt x="1754" y="2972"/>
                    <a:pt x="1789" y="2972"/>
                  </a:cubicBezTo>
                  <a:cubicBezTo>
                    <a:pt x="1806" y="2972"/>
                    <a:pt x="1820" y="2969"/>
                    <a:pt x="1834" y="2962"/>
                  </a:cubicBezTo>
                  <a:lnTo>
                    <a:pt x="2592" y="2580"/>
                  </a:lnTo>
                  <a:cubicBezTo>
                    <a:pt x="2637" y="2559"/>
                    <a:pt x="2658" y="2503"/>
                    <a:pt x="2641" y="2454"/>
                  </a:cubicBezTo>
                  <a:lnTo>
                    <a:pt x="2279" y="1546"/>
                  </a:lnTo>
                  <a:cubicBezTo>
                    <a:pt x="2234" y="1438"/>
                    <a:pt x="2174" y="1337"/>
                    <a:pt x="2094" y="1254"/>
                  </a:cubicBezTo>
                  <a:lnTo>
                    <a:pt x="1966" y="1118"/>
                  </a:lnTo>
                  <a:cubicBezTo>
                    <a:pt x="1962" y="1107"/>
                    <a:pt x="1959" y="1101"/>
                    <a:pt x="1952" y="1090"/>
                  </a:cubicBezTo>
                  <a:lnTo>
                    <a:pt x="1134" y="78"/>
                  </a:lnTo>
                  <a:cubicBezTo>
                    <a:pt x="1127" y="67"/>
                    <a:pt x="1121" y="60"/>
                    <a:pt x="1110" y="57"/>
                  </a:cubicBezTo>
                  <a:cubicBezTo>
                    <a:pt x="1093" y="45"/>
                    <a:pt x="1022" y="1"/>
                    <a:pt x="94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"/>
            <p:cNvSpPr/>
            <p:nvPr/>
          </p:nvSpPr>
          <p:spPr>
            <a:xfrm>
              <a:off x="4251729" y="2640458"/>
              <a:ext cx="444241" cy="468279"/>
            </a:xfrm>
            <a:custGeom>
              <a:rect b="b" l="l" r="r" t="t"/>
              <a:pathLst>
                <a:path extrusionOk="0" h="8961" w="8501">
                  <a:moveTo>
                    <a:pt x="759" y="1"/>
                  </a:moveTo>
                  <a:lnTo>
                    <a:pt x="1" y="384"/>
                  </a:lnTo>
                  <a:lnTo>
                    <a:pt x="2853" y="8313"/>
                  </a:lnTo>
                  <a:cubicBezTo>
                    <a:pt x="3010" y="8708"/>
                    <a:pt x="3392" y="8960"/>
                    <a:pt x="3807" y="8960"/>
                  </a:cubicBezTo>
                  <a:cubicBezTo>
                    <a:pt x="3863" y="8960"/>
                    <a:pt x="3920" y="8956"/>
                    <a:pt x="3977" y="8946"/>
                  </a:cubicBezTo>
                  <a:lnTo>
                    <a:pt x="8500" y="7885"/>
                  </a:lnTo>
                  <a:lnTo>
                    <a:pt x="8131" y="5220"/>
                  </a:lnTo>
                  <a:lnTo>
                    <a:pt x="4673" y="6197"/>
                  </a:lnTo>
                  <a:cubicBezTo>
                    <a:pt x="4626" y="6207"/>
                    <a:pt x="4579" y="6212"/>
                    <a:pt x="4533" y="6212"/>
                  </a:cubicBezTo>
                  <a:cubicBezTo>
                    <a:pt x="4278" y="6212"/>
                    <a:pt x="4037" y="6071"/>
                    <a:pt x="3911" y="5839"/>
                  </a:cubicBezTo>
                  <a:lnTo>
                    <a:pt x="7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"/>
            <p:cNvSpPr/>
            <p:nvPr/>
          </p:nvSpPr>
          <p:spPr>
            <a:xfrm>
              <a:off x="4245353" y="2633560"/>
              <a:ext cx="451662" cy="480246"/>
            </a:xfrm>
            <a:custGeom>
              <a:rect b="b" l="l" r="r" t="t"/>
              <a:pathLst>
                <a:path extrusionOk="0" h="9190" w="8643">
                  <a:moveTo>
                    <a:pt x="923" y="1"/>
                  </a:moveTo>
                  <a:lnTo>
                    <a:pt x="1" y="467"/>
                  </a:lnTo>
                  <a:lnTo>
                    <a:pt x="2885" y="8480"/>
                  </a:lnTo>
                  <a:cubicBezTo>
                    <a:pt x="3052" y="8911"/>
                    <a:pt x="3473" y="9189"/>
                    <a:pt x="3929" y="9189"/>
                  </a:cubicBezTo>
                  <a:cubicBezTo>
                    <a:pt x="3991" y="9189"/>
                    <a:pt x="4057" y="9186"/>
                    <a:pt x="4123" y="9172"/>
                  </a:cubicBezTo>
                  <a:lnTo>
                    <a:pt x="8643" y="8111"/>
                  </a:lnTo>
                  <a:lnTo>
                    <a:pt x="8598" y="7919"/>
                  </a:lnTo>
                  <a:lnTo>
                    <a:pt x="4081" y="8981"/>
                  </a:lnTo>
                  <a:cubicBezTo>
                    <a:pt x="4030" y="8989"/>
                    <a:pt x="3978" y="8994"/>
                    <a:pt x="3927" y="8994"/>
                  </a:cubicBezTo>
                  <a:cubicBezTo>
                    <a:pt x="3555" y="8994"/>
                    <a:pt x="3207" y="8765"/>
                    <a:pt x="3069" y="8410"/>
                  </a:cubicBezTo>
                  <a:lnTo>
                    <a:pt x="248" y="565"/>
                  </a:lnTo>
                  <a:lnTo>
                    <a:pt x="839" y="266"/>
                  </a:lnTo>
                  <a:lnTo>
                    <a:pt x="3946" y="6020"/>
                  </a:lnTo>
                  <a:cubicBezTo>
                    <a:pt x="4090" y="6285"/>
                    <a:pt x="4362" y="6443"/>
                    <a:pt x="4660" y="6443"/>
                  </a:cubicBezTo>
                  <a:cubicBezTo>
                    <a:pt x="4713" y="6443"/>
                    <a:pt x="4768" y="6438"/>
                    <a:pt x="4823" y="6427"/>
                  </a:cubicBezTo>
                  <a:lnTo>
                    <a:pt x="8277" y="5449"/>
                  </a:lnTo>
                  <a:lnTo>
                    <a:pt x="8225" y="5258"/>
                  </a:lnTo>
                  <a:lnTo>
                    <a:pt x="4778" y="6233"/>
                  </a:lnTo>
                  <a:cubicBezTo>
                    <a:pt x="4737" y="6240"/>
                    <a:pt x="4697" y="6244"/>
                    <a:pt x="4657" y="6244"/>
                  </a:cubicBezTo>
                  <a:cubicBezTo>
                    <a:pt x="4435" y="6244"/>
                    <a:pt x="4229" y="6126"/>
                    <a:pt x="4120" y="5926"/>
                  </a:cubicBezTo>
                  <a:lnTo>
                    <a:pt x="92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"/>
            <p:cNvSpPr/>
            <p:nvPr/>
          </p:nvSpPr>
          <p:spPr>
            <a:xfrm>
              <a:off x="4691159" y="3005058"/>
              <a:ext cx="42956" cy="37155"/>
            </a:xfrm>
            <a:custGeom>
              <a:rect b="b" l="l" r="r" t="t"/>
              <a:pathLst>
                <a:path extrusionOk="0" h="711" w="822">
                  <a:moveTo>
                    <a:pt x="748" y="0"/>
                  </a:moveTo>
                  <a:cubicBezTo>
                    <a:pt x="648" y="0"/>
                    <a:pt x="390" y="129"/>
                    <a:pt x="1" y="275"/>
                  </a:cubicBezTo>
                  <a:lnTo>
                    <a:pt x="64" y="710"/>
                  </a:lnTo>
                  <a:cubicBezTo>
                    <a:pt x="366" y="571"/>
                    <a:pt x="602" y="418"/>
                    <a:pt x="703" y="247"/>
                  </a:cubicBezTo>
                  <a:cubicBezTo>
                    <a:pt x="811" y="70"/>
                    <a:pt x="822" y="0"/>
                    <a:pt x="748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"/>
            <p:cNvSpPr/>
            <p:nvPr/>
          </p:nvSpPr>
          <p:spPr>
            <a:xfrm>
              <a:off x="4352272" y="2924477"/>
              <a:ext cx="342234" cy="178982"/>
            </a:xfrm>
            <a:custGeom>
              <a:rect b="b" l="l" r="r" t="t"/>
              <a:pathLst>
                <a:path extrusionOk="0" h="3425" w="6549">
                  <a:moveTo>
                    <a:pt x="0" y="1"/>
                  </a:moveTo>
                  <a:lnTo>
                    <a:pt x="1023" y="2843"/>
                  </a:lnTo>
                  <a:cubicBezTo>
                    <a:pt x="1163" y="3198"/>
                    <a:pt x="1507" y="3424"/>
                    <a:pt x="1879" y="3424"/>
                  </a:cubicBezTo>
                  <a:cubicBezTo>
                    <a:pt x="1931" y="3424"/>
                    <a:pt x="1984" y="3421"/>
                    <a:pt x="2035" y="3414"/>
                  </a:cubicBezTo>
                  <a:lnTo>
                    <a:pt x="5804" y="2527"/>
                  </a:lnTo>
                  <a:cubicBezTo>
                    <a:pt x="6068" y="2443"/>
                    <a:pt x="6326" y="2352"/>
                    <a:pt x="6549" y="2252"/>
                  </a:cubicBezTo>
                  <a:lnTo>
                    <a:pt x="6486" y="1817"/>
                  </a:lnTo>
                  <a:cubicBezTo>
                    <a:pt x="6239" y="1911"/>
                    <a:pt x="5939" y="2012"/>
                    <a:pt x="5592" y="2095"/>
                  </a:cubicBezTo>
                  <a:cubicBezTo>
                    <a:pt x="4895" y="2259"/>
                    <a:pt x="4346" y="2286"/>
                    <a:pt x="3880" y="2286"/>
                  </a:cubicBezTo>
                  <a:cubicBezTo>
                    <a:pt x="3772" y="2286"/>
                    <a:pt x="3668" y="2286"/>
                    <a:pt x="3570" y="2283"/>
                  </a:cubicBezTo>
                  <a:cubicBezTo>
                    <a:pt x="3469" y="2283"/>
                    <a:pt x="3371" y="2280"/>
                    <a:pt x="3281" y="2280"/>
                  </a:cubicBezTo>
                  <a:cubicBezTo>
                    <a:pt x="3128" y="2280"/>
                    <a:pt x="2982" y="2283"/>
                    <a:pt x="2839" y="2297"/>
                  </a:cubicBezTo>
                  <a:cubicBezTo>
                    <a:pt x="2161" y="2366"/>
                    <a:pt x="4130" y="2537"/>
                    <a:pt x="4130" y="2537"/>
                  </a:cubicBezTo>
                  <a:cubicBezTo>
                    <a:pt x="4130" y="2537"/>
                    <a:pt x="3194" y="2871"/>
                    <a:pt x="2478" y="2871"/>
                  </a:cubicBezTo>
                  <a:cubicBezTo>
                    <a:pt x="2311" y="2871"/>
                    <a:pt x="2154" y="2853"/>
                    <a:pt x="2025" y="2808"/>
                  </a:cubicBezTo>
                  <a:cubicBezTo>
                    <a:pt x="1563" y="2644"/>
                    <a:pt x="582" y="1024"/>
                    <a:pt x="0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"/>
            <p:cNvSpPr/>
            <p:nvPr/>
          </p:nvSpPr>
          <p:spPr>
            <a:xfrm>
              <a:off x="4328442" y="2881208"/>
              <a:ext cx="327132" cy="227686"/>
            </a:xfrm>
            <a:custGeom>
              <a:rect b="b" l="l" r="r" t="t"/>
              <a:pathLst>
                <a:path extrusionOk="0" h="4357" w="6260">
                  <a:moveTo>
                    <a:pt x="1" y="1"/>
                  </a:moveTo>
                  <a:lnTo>
                    <a:pt x="1462" y="3842"/>
                  </a:lnTo>
                  <a:cubicBezTo>
                    <a:pt x="1462" y="3842"/>
                    <a:pt x="1664" y="4283"/>
                    <a:pt x="2106" y="4349"/>
                  </a:cubicBezTo>
                  <a:cubicBezTo>
                    <a:pt x="2144" y="4357"/>
                    <a:pt x="2186" y="4357"/>
                    <a:pt x="2234" y="4357"/>
                  </a:cubicBezTo>
                  <a:cubicBezTo>
                    <a:pt x="2788" y="4357"/>
                    <a:pt x="4099" y="4026"/>
                    <a:pt x="4722" y="3806"/>
                  </a:cubicBezTo>
                  <a:cubicBezTo>
                    <a:pt x="5052" y="3692"/>
                    <a:pt x="5672" y="3543"/>
                    <a:pt x="6260" y="3355"/>
                  </a:cubicBezTo>
                  <a:lnTo>
                    <a:pt x="6260" y="3355"/>
                  </a:lnTo>
                  <a:lnTo>
                    <a:pt x="2491" y="4242"/>
                  </a:lnTo>
                  <a:cubicBezTo>
                    <a:pt x="2440" y="4249"/>
                    <a:pt x="2387" y="4252"/>
                    <a:pt x="2335" y="4252"/>
                  </a:cubicBezTo>
                  <a:cubicBezTo>
                    <a:pt x="1963" y="4252"/>
                    <a:pt x="1619" y="4026"/>
                    <a:pt x="1479" y="3671"/>
                  </a:cubicBezTo>
                  <a:lnTo>
                    <a:pt x="456" y="829"/>
                  </a:lnTo>
                  <a:cubicBezTo>
                    <a:pt x="185" y="34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A2B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"/>
            <p:cNvSpPr/>
            <p:nvPr/>
          </p:nvSpPr>
          <p:spPr>
            <a:xfrm>
              <a:off x="4265890" y="2676306"/>
              <a:ext cx="49540" cy="29891"/>
            </a:xfrm>
            <a:custGeom>
              <a:rect b="b" l="l" r="r" t="t"/>
              <a:pathLst>
                <a:path extrusionOk="0" h="572" w="948">
                  <a:moveTo>
                    <a:pt x="881" y="0"/>
                  </a:moveTo>
                  <a:lnTo>
                    <a:pt x="1" y="439"/>
                  </a:lnTo>
                  <a:lnTo>
                    <a:pt x="67" y="572"/>
                  </a:lnTo>
                  <a:lnTo>
                    <a:pt x="947" y="133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"/>
            <p:cNvSpPr/>
            <p:nvPr/>
          </p:nvSpPr>
          <p:spPr>
            <a:xfrm>
              <a:off x="4563704" y="2482170"/>
              <a:ext cx="295307" cy="295830"/>
            </a:xfrm>
            <a:custGeom>
              <a:rect b="b" l="l" r="r" t="t"/>
              <a:pathLst>
                <a:path extrusionOk="0" h="5661" w="5651">
                  <a:moveTo>
                    <a:pt x="2500" y="0"/>
                  </a:moveTo>
                  <a:cubicBezTo>
                    <a:pt x="2306" y="0"/>
                    <a:pt x="2177" y="45"/>
                    <a:pt x="2164" y="128"/>
                  </a:cubicBezTo>
                  <a:cubicBezTo>
                    <a:pt x="2127" y="410"/>
                    <a:pt x="2325" y="529"/>
                    <a:pt x="2325" y="529"/>
                  </a:cubicBezTo>
                  <a:cubicBezTo>
                    <a:pt x="2325" y="529"/>
                    <a:pt x="1819" y="310"/>
                    <a:pt x="1310" y="310"/>
                  </a:cubicBezTo>
                  <a:cubicBezTo>
                    <a:pt x="1035" y="310"/>
                    <a:pt x="759" y="374"/>
                    <a:pt x="561" y="571"/>
                  </a:cubicBezTo>
                  <a:cubicBezTo>
                    <a:pt x="1" y="1130"/>
                    <a:pt x="1966" y="2414"/>
                    <a:pt x="1966" y="2414"/>
                  </a:cubicBezTo>
                  <a:cubicBezTo>
                    <a:pt x="1966" y="2414"/>
                    <a:pt x="1483" y="2895"/>
                    <a:pt x="1726" y="3253"/>
                  </a:cubicBezTo>
                  <a:cubicBezTo>
                    <a:pt x="1966" y="3614"/>
                    <a:pt x="2047" y="3935"/>
                    <a:pt x="2047" y="3935"/>
                  </a:cubicBezTo>
                  <a:cubicBezTo>
                    <a:pt x="2047" y="3935"/>
                    <a:pt x="1845" y="4415"/>
                    <a:pt x="2005" y="4415"/>
                  </a:cubicBezTo>
                  <a:cubicBezTo>
                    <a:pt x="2148" y="4415"/>
                    <a:pt x="2098" y="4125"/>
                    <a:pt x="2292" y="4125"/>
                  </a:cubicBezTo>
                  <a:cubicBezTo>
                    <a:pt x="2314" y="4125"/>
                    <a:pt x="2338" y="4128"/>
                    <a:pt x="2366" y="4136"/>
                  </a:cubicBezTo>
                  <a:cubicBezTo>
                    <a:pt x="2644" y="4216"/>
                    <a:pt x="2927" y="4697"/>
                    <a:pt x="2686" y="4857"/>
                  </a:cubicBezTo>
                  <a:cubicBezTo>
                    <a:pt x="2554" y="4947"/>
                    <a:pt x="2310" y="5034"/>
                    <a:pt x="2119" y="5096"/>
                  </a:cubicBezTo>
                  <a:cubicBezTo>
                    <a:pt x="2008" y="5132"/>
                    <a:pt x="1994" y="5281"/>
                    <a:pt x="2092" y="5340"/>
                  </a:cubicBezTo>
                  <a:cubicBezTo>
                    <a:pt x="2325" y="5483"/>
                    <a:pt x="2676" y="5660"/>
                    <a:pt x="2968" y="5660"/>
                  </a:cubicBezTo>
                  <a:cubicBezTo>
                    <a:pt x="3449" y="5660"/>
                    <a:pt x="3727" y="5577"/>
                    <a:pt x="3727" y="5577"/>
                  </a:cubicBezTo>
                  <a:cubicBezTo>
                    <a:pt x="3727" y="5577"/>
                    <a:pt x="4531" y="4499"/>
                    <a:pt x="5091" y="4216"/>
                  </a:cubicBezTo>
                  <a:cubicBezTo>
                    <a:pt x="5650" y="3935"/>
                    <a:pt x="5411" y="2654"/>
                    <a:pt x="5411" y="2495"/>
                  </a:cubicBezTo>
                  <a:cubicBezTo>
                    <a:pt x="5411" y="2334"/>
                    <a:pt x="4851" y="1973"/>
                    <a:pt x="4851" y="1973"/>
                  </a:cubicBezTo>
                  <a:cubicBezTo>
                    <a:pt x="4851" y="1973"/>
                    <a:pt x="5011" y="1610"/>
                    <a:pt x="4290" y="810"/>
                  </a:cubicBezTo>
                  <a:cubicBezTo>
                    <a:pt x="3782" y="248"/>
                    <a:pt x="2959" y="0"/>
                    <a:pt x="250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"/>
            <p:cNvSpPr/>
            <p:nvPr/>
          </p:nvSpPr>
          <p:spPr>
            <a:xfrm>
              <a:off x="4582099" y="2476996"/>
              <a:ext cx="278219" cy="306072"/>
            </a:xfrm>
            <a:custGeom>
              <a:rect b="b" l="l" r="r" t="t"/>
              <a:pathLst>
                <a:path extrusionOk="0" h="5857" w="5324">
                  <a:moveTo>
                    <a:pt x="2156" y="197"/>
                  </a:moveTo>
                  <a:cubicBezTo>
                    <a:pt x="2589" y="197"/>
                    <a:pt x="3377" y="435"/>
                    <a:pt x="3862" y="975"/>
                  </a:cubicBezTo>
                  <a:cubicBezTo>
                    <a:pt x="4516" y="1699"/>
                    <a:pt x="4408" y="2030"/>
                    <a:pt x="4408" y="2030"/>
                  </a:cubicBezTo>
                  <a:lnTo>
                    <a:pt x="4373" y="2110"/>
                  </a:lnTo>
                  <a:lnTo>
                    <a:pt x="4447" y="2155"/>
                  </a:lnTo>
                  <a:cubicBezTo>
                    <a:pt x="4704" y="2322"/>
                    <a:pt x="4948" y="2528"/>
                    <a:pt x="4961" y="2594"/>
                  </a:cubicBezTo>
                  <a:cubicBezTo>
                    <a:pt x="4961" y="2618"/>
                    <a:pt x="4964" y="2670"/>
                    <a:pt x="4972" y="2740"/>
                  </a:cubicBezTo>
                  <a:cubicBezTo>
                    <a:pt x="5010" y="3087"/>
                    <a:pt x="5111" y="4016"/>
                    <a:pt x="4693" y="4225"/>
                  </a:cubicBezTo>
                  <a:cubicBezTo>
                    <a:pt x="4165" y="4493"/>
                    <a:pt x="3451" y="5412"/>
                    <a:pt x="3320" y="5589"/>
                  </a:cubicBezTo>
                  <a:cubicBezTo>
                    <a:pt x="3236" y="5610"/>
                    <a:pt x="2986" y="5659"/>
                    <a:pt x="2616" y="5659"/>
                  </a:cubicBezTo>
                  <a:cubicBezTo>
                    <a:pt x="2408" y="5659"/>
                    <a:pt x="2115" y="5550"/>
                    <a:pt x="1791" y="5356"/>
                  </a:cubicBezTo>
                  <a:cubicBezTo>
                    <a:pt x="1771" y="5346"/>
                    <a:pt x="1771" y="5328"/>
                    <a:pt x="1775" y="5317"/>
                  </a:cubicBezTo>
                  <a:cubicBezTo>
                    <a:pt x="1775" y="5307"/>
                    <a:pt x="1781" y="5297"/>
                    <a:pt x="1799" y="5290"/>
                  </a:cubicBezTo>
                  <a:cubicBezTo>
                    <a:pt x="2074" y="5200"/>
                    <a:pt x="2272" y="5116"/>
                    <a:pt x="2390" y="5039"/>
                  </a:cubicBezTo>
                  <a:cubicBezTo>
                    <a:pt x="2495" y="4970"/>
                    <a:pt x="2543" y="4848"/>
                    <a:pt x="2519" y="4705"/>
                  </a:cubicBezTo>
                  <a:cubicBezTo>
                    <a:pt x="2480" y="4462"/>
                    <a:pt x="2262" y="4204"/>
                    <a:pt x="2042" y="4138"/>
                  </a:cubicBezTo>
                  <a:cubicBezTo>
                    <a:pt x="2004" y="4128"/>
                    <a:pt x="1969" y="4124"/>
                    <a:pt x="1938" y="4124"/>
                  </a:cubicBezTo>
                  <a:cubicBezTo>
                    <a:pt x="1823" y="4124"/>
                    <a:pt x="1757" y="4193"/>
                    <a:pt x="1719" y="4264"/>
                  </a:cubicBezTo>
                  <a:cubicBezTo>
                    <a:pt x="1736" y="4204"/>
                    <a:pt x="1757" y="4135"/>
                    <a:pt x="1785" y="4072"/>
                  </a:cubicBezTo>
                  <a:lnTo>
                    <a:pt x="1799" y="4041"/>
                  </a:lnTo>
                  <a:lnTo>
                    <a:pt x="1788" y="4010"/>
                  </a:lnTo>
                  <a:cubicBezTo>
                    <a:pt x="1785" y="3996"/>
                    <a:pt x="1701" y="3668"/>
                    <a:pt x="1454" y="3300"/>
                  </a:cubicBezTo>
                  <a:cubicBezTo>
                    <a:pt x="1263" y="3011"/>
                    <a:pt x="1680" y="2586"/>
                    <a:pt x="1684" y="2583"/>
                  </a:cubicBezTo>
                  <a:lnTo>
                    <a:pt x="1767" y="2496"/>
                  </a:lnTo>
                  <a:lnTo>
                    <a:pt x="1666" y="2430"/>
                  </a:lnTo>
                  <a:cubicBezTo>
                    <a:pt x="1280" y="2176"/>
                    <a:pt x="261" y="1414"/>
                    <a:pt x="209" y="941"/>
                  </a:cubicBezTo>
                  <a:cubicBezTo>
                    <a:pt x="202" y="861"/>
                    <a:pt x="222" y="795"/>
                    <a:pt x="282" y="739"/>
                  </a:cubicBezTo>
                  <a:cubicBezTo>
                    <a:pt x="455" y="564"/>
                    <a:pt x="704" y="507"/>
                    <a:pt x="955" y="507"/>
                  </a:cubicBezTo>
                  <a:cubicBezTo>
                    <a:pt x="1435" y="507"/>
                    <a:pt x="1928" y="716"/>
                    <a:pt x="1934" y="718"/>
                  </a:cubicBezTo>
                  <a:lnTo>
                    <a:pt x="2025" y="545"/>
                  </a:lnTo>
                  <a:cubicBezTo>
                    <a:pt x="2021" y="540"/>
                    <a:pt x="1882" y="450"/>
                    <a:pt x="1910" y="245"/>
                  </a:cubicBezTo>
                  <a:cubicBezTo>
                    <a:pt x="1917" y="238"/>
                    <a:pt x="1963" y="206"/>
                    <a:pt x="2088" y="200"/>
                  </a:cubicBezTo>
                  <a:cubicBezTo>
                    <a:pt x="2110" y="198"/>
                    <a:pt x="2132" y="197"/>
                    <a:pt x="2156" y="197"/>
                  </a:cubicBezTo>
                  <a:close/>
                  <a:moveTo>
                    <a:pt x="2144" y="1"/>
                  </a:moveTo>
                  <a:cubicBezTo>
                    <a:pt x="2048" y="1"/>
                    <a:pt x="1966" y="10"/>
                    <a:pt x="1903" y="29"/>
                  </a:cubicBezTo>
                  <a:cubicBezTo>
                    <a:pt x="1757" y="74"/>
                    <a:pt x="1722" y="165"/>
                    <a:pt x="1715" y="214"/>
                  </a:cubicBezTo>
                  <a:cubicBezTo>
                    <a:pt x="1701" y="301"/>
                    <a:pt x="1708" y="373"/>
                    <a:pt x="1725" y="436"/>
                  </a:cubicBezTo>
                  <a:cubicBezTo>
                    <a:pt x="1525" y="375"/>
                    <a:pt x="1243" y="309"/>
                    <a:pt x="958" y="309"/>
                  </a:cubicBezTo>
                  <a:cubicBezTo>
                    <a:pt x="661" y="309"/>
                    <a:pt x="359" y="380"/>
                    <a:pt x="139" y="600"/>
                  </a:cubicBezTo>
                  <a:cubicBezTo>
                    <a:pt x="42" y="697"/>
                    <a:pt x="0" y="823"/>
                    <a:pt x="14" y="962"/>
                  </a:cubicBezTo>
                  <a:cubicBezTo>
                    <a:pt x="73" y="1536"/>
                    <a:pt x="1120" y="2294"/>
                    <a:pt x="1465" y="2531"/>
                  </a:cubicBezTo>
                  <a:cubicBezTo>
                    <a:pt x="1326" y="2701"/>
                    <a:pt x="1075" y="3084"/>
                    <a:pt x="1290" y="3408"/>
                  </a:cubicBezTo>
                  <a:cubicBezTo>
                    <a:pt x="1475" y="3686"/>
                    <a:pt x="1562" y="3943"/>
                    <a:pt x="1590" y="4031"/>
                  </a:cubicBezTo>
                  <a:cubicBezTo>
                    <a:pt x="1528" y="4187"/>
                    <a:pt x="1447" y="4434"/>
                    <a:pt x="1524" y="4548"/>
                  </a:cubicBezTo>
                  <a:cubicBezTo>
                    <a:pt x="1552" y="4590"/>
                    <a:pt x="1600" y="4615"/>
                    <a:pt x="1653" y="4615"/>
                  </a:cubicBezTo>
                  <a:cubicBezTo>
                    <a:pt x="1788" y="4615"/>
                    <a:pt x="1833" y="4493"/>
                    <a:pt x="1865" y="4423"/>
                  </a:cubicBezTo>
                  <a:cubicBezTo>
                    <a:pt x="1895" y="4345"/>
                    <a:pt x="1907" y="4320"/>
                    <a:pt x="1939" y="4320"/>
                  </a:cubicBezTo>
                  <a:cubicBezTo>
                    <a:pt x="1951" y="4320"/>
                    <a:pt x="1967" y="4324"/>
                    <a:pt x="1987" y="4330"/>
                  </a:cubicBezTo>
                  <a:cubicBezTo>
                    <a:pt x="2130" y="4371"/>
                    <a:pt x="2297" y="4573"/>
                    <a:pt x="2324" y="4736"/>
                  </a:cubicBezTo>
                  <a:cubicBezTo>
                    <a:pt x="2338" y="4834"/>
                    <a:pt x="2292" y="4866"/>
                    <a:pt x="2279" y="4872"/>
                  </a:cubicBezTo>
                  <a:cubicBezTo>
                    <a:pt x="2181" y="4938"/>
                    <a:pt x="1994" y="5018"/>
                    <a:pt x="1736" y="5102"/>
                  </a:cubicBezTo>
                  <a:cubicBezTo>
                    <a:pt x="1650" y="5130"/>
                    <a:pt x="1587" y="5203"/>
                    <a:pt x="1576" y="5297"/>
                  </a:cubicBezTo>
                  <a:cubicBezTo>
                    <a:pt x="1566" y="5391"/>
                    <a:pt x="1608" y="5478"/>
                    <a:pt x="1691" y="5526"/>
                  </a:cubicBezTo>
                  <a:cubicBezTo>
                    <a:pt x="1938" y="5676"/>
                    <a:pt x="2303" y="5857"/>
                    <a:pt x="2616" y="5857"/>
                  </a:cubicBezTo>
                  <a:cubicBezTo>
                    <a:pt x="3103" y="5857"/>
                    <a:pt x="3392" y="5777"/>
                    <a:pt x="3403" y="5773"/>
                  </a:cubicBezTo>
                  <a:lnTo>
                    <a:pt x="3437" y="5763"/>
                  </a:lnTo>
                  <a:lnTo>
                    <a:pt x="3455" y="5735"/>
                  </a:lnTo>
                  <a:cubicBezTo>
                    <a:pt x="3466" y="5725"/>
                    <a:pt x="4248" y="4670"/>
                    <a:pt x="4784" y="4402"/>
                  </a:cubicBezTo>
                  <a:cubicBezTo>
                    <a:pt x="5324" y="4135"/>
                    <a:pt x="5215" y="3140"/>
                    <a:pt x="5170" y="2719"/>
                  </a:cubicBezTo>
                  <a:cubicBezTo>
                    <a:pt x="5163" y="2656"/>
                    <a:pt x="5160" y="2614"/>
                    <a:pt x="5160" y="2594"/>
                  </a:cubicBezTo>
                  <a:cubicBezTo>
                    <a:pt x="5160" y="2419"/>
                    <a:pt x="4836" y="2176"/>
                    <a:pt x="4610" y="2027"/>
                  </a:cubicBezTo>
                  <a:cubicBezTo>
                    <a:pt x="4627" y="1863"/>
                    <a:pt x="4585" y="1480"/>
                    <a:pt x="4012" y="843"/>
                  </a:cubicBezTo>
                  <a:cubicBezTo>
                    <a:pt x="3479" y="253"/>
                    <a:pt x="2632" y="1"/>
                    <a:pt x="2144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"/>
            <p:cNvSpPr/>
            <p:nvPr/>
          </p:nvSpPr>
          <p:spPr>
            <a:xfrm>
              <a:off x="4663515" y="2605654"/>
              <a:ext cx="132055" cy="73422"/>
            </a:xfrm>
            <a:custGeom>
              <a:rect b="b" l="l" r="r" t="t"/>
              <a:pathLst>
                <a:path extrusionOk="0" h="1405" w="2527">
                  <a:moveTo>
                    <a:pt x="59" y="0"/>
                  </a:moveTo>
                  <a:cubicBezTo>
                    <a:pt x="47" y="0"/>
                    <a:pt x="35" y="5"/>
                    <a:pt x="25" y="13"/>
                  </a:cubicBezTo>
                  <a:cubicBezTo>
                    <a:pt x="0" y="31"/>
                    <a:pt x="0" y="61"/>
                    <a:pt x="18" y="82"/>
                  </a:cubicBezTo>
                  <a:cubicBezTo>
                    <a:pt x="29" y="93"/>
                    <a:pt x="1023" y="1280"/>
                    <a:pt x="2471" y="1405"/>
                  </a:cubicBezTo>
                  <a:lnTo>
                    <a:pt x="2475" y="1405"/>
                  </a:lnTo>
                  <a:cubicBezTo>
                    <a:pt x="2499" y="1405"/>
                    <a:pt x="2523" y="1384"/>
                    <a:pt x="2523" y="1360"/>
                  </a:cubicBezTo>
                  <a:cubicBezTo>
                    <a:pt x="2526" y="1332"/>
                    <a:pt x="2505" y="1307"/>
                    <a:pt x="2478" y="1304"/>
                  </a:cubicBezTo>
                  <a:cubicBezTo>
                    <a:pt x="1073" y="1182"/>
                    <a:pt x="102" y="31"/>
                    <a:pt x="95" y="16"/>
                  </a:cubicBezTo>
                  <a:cubicBezTo>
                    <a:pt x="86" y="5"/>
                    <a:pt x="73" y="0"/>
                    <a:pt x="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"/>
            <p:cNvSpPr/>
            <p:nvPr/>
          </p:nvSpPr>
          <p:spPr>
            <a:xfrm>
              <a:off x="4645539" y="2624571"/>
              <a:ext cx="127508" cy="93959"/>
            </a:xfrm>
            <a:custGeom>
              <a:rect b="b" l="l" r="r" t="t"/>
              <a:pathLst>
                <a:path extrusionOk="0" h="1798" w="2440">
                  <a:moveTo>
                    <a:pt x="52" y="1"/>
                  </a:moveTo>
                  <a:cubicBezTo>
                    <a:pt x="47" y="1"/>
                    <a:pt x="43" y="1"/>
                    <a:pt x="39" y="3"/>
                  </a:cubicBezTo>
                  <a:cubicBezTo>
                    <a:pt x="14" y="13"/>
                    <a:pt x="0" y="41"/>
                    <a:pt x="7" y="65"/>
                  </a:cubicBezTo>
                  <a:cubicBezTo>
                    <a:pt x="14" y="79"/>
                    <a:pt x="491" y="1419"/>
                    <a:pt x="2377" y="1794"/>
                  </a:cubicBezTo>
                  <a:cubicBezTo>
                    <a:pt x="2380" y="1798"/>
                    <a:pt x="2384" y="1798"/>
                    <a:pt x="2387" y="1798"/>
                  </a:cubicBezTo>
                  <a:cubicBezTo>
                    <a:pt x="2408" y="1798"/>
                    <a:pt x="2429" y="1780"/>
                    <a:pt x="2435" y="1756"/>
                  </a:cubicBezTo>
                  <a:cubicBezTo>
                    <a:pt x="2440" y="1732"/>
                    <a:pt x="2422" y="1703"/>
                    <a:pt x="2394" y="1697"/>
                  </a:cubicBezTo>
                  <a:cubicBezTo>
                    <a:pt x="571" y="1332"/>
                    <a:pt x="108" y="48"/>
                    <a:pt x="102" y="33"/>
                  </a:cubicBezTo>
                  <a:cubicBezTo>
                    <a:pt x="95" y="13"/>
                    <a:pt x="73" y="1"/>
                    <a:pt x="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"/>
            <p:cNvSpPr/>
            <p:nvPr/>
          </p:nvSpPr>
          <p:spPr>
            <a:xfrm>
              <a:off x="2413050" y="3407588"/>
              <a:ext cx="925500" cy="156000"/>
            </a:xfrm>
            <a:prstGeom prst="roundRect">
              <a:avLst>
                <a:gd fmla="val 16667" name="adj"/>
              </a:avLst>
            </a:pr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218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p10"/>
          <p:cNvSpPr txBox="1"/>
          <p:nvPr>
            <p:ph type="title"/>
          </p:nvPr>
        </p:nvSpPr>
        <p:spPr>
          <a:xfrm flipH="1">
            <a:off x="2745300" y="467825"/>
            <a:ext cx="5723700" cy="925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b="1" lang="en-US" sz="3400">
                <a:latin typeface="Advent Pro"/>
                <a:ea typeface="Advent Pro"/>
                <a:cs typeface="Advent Pro"/>
                <a:sym typeface="Advent Pro"/>
              </a:rPr>
              <a:t>DISADVANTAGES OF TRADITIONAL EDUCATION</a:t>
            </a:r>
            <a:endParaRPr b="1" sz="3400">
              <a:latin typeface="Advent Pro"/>
              <a:ea typeface="Advent Pro"/>
              <a:cs typeface="Advent Pro"/>
              <a:sym typeface="Advent Pro"/>
            </a:endParaRPr>
          </a:p>
        </p:txBody>
      </p:sp>
      <p:sp>
        <p:nvSpPr>
          <p:cNvPr id="1220" name="Google Shape;1220;p10"/>
          <p:cNvSpPr txBox="1"/>
          <p:nvPr>
            <p:ph idx="1" type="subTitle"/>
          </p:nvPr>
        </p:nvSpPr>
        <p:spPr>
          <a:xfrm flipH="1">
            <a:off x="5442500" y="1561875"/>
            <a:ext cx="3410700" cy="3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000"/>
              <a:buChar char="●"/>
            </a:pPr>
            <a:r>
              <a:rPr lang="en-US" sz="2000"/>
              <a:t>Resource Limitation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000"/>
              <a:buChar char="●"/>
            </a:pPr>
            <a:r>
              <a:rPr lang="en-US" sz="2000">
                <a:solidFill>
                  <a:srgbClr val="FFC39F"/>
                </a:solidFill>
              </a:rPr>
              <a:t>Lack Of Project Oriented Thinking</a:t>
            </a:r>
            <a:endParaRPr sz="2000">
              <a:solidFill>
                <a:srgbClr val="FFC39F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000"/>
              <a:buChar char="●"/>
            </a:pPr>
            <a:r>
              <a:rPr lang="en-US" sz="2000">
                <a:solidFill>
                  <a:srgbClr val="FFC39F"/>
                </a:solidFill>
              </a:rPr>
              <a:t>Attention Diversion</a:t>
            </a:r>
            <a:endParaRPr sz="2000">
              <a:solidFill>
                <a:srgbClr val="FFC39F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000"/>
              <a:buChar char="●"/>
            </a:pPr>
            <a:r>
              <a:rPr lang="en-US" sz="2000">
                <a:solidFill>
                  <a:srgbClr val="FFC39F"/>
                </a:solidFill>
              </a:rPr>
              <a:t>Inconsistent</a:t>
            </a:r>
            <a:endParaRPr sz="2000">
              <a:solidFill>
                <a:srgbClr val="FFC39F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000"/>
              <a:buChar char="●"/>
            </a:pPr>
            <a:r>
              <a:rPr lang="en-US" sz="2000">
                <a:solidFill>
                  <a:srgbClr val="FFC39F"/>
                </a:solidFill>
              </a:rPr>
              <a:t>Time Consuming</a:t>
            </a:r>
            <a:endParaRPr sz="2000">
              <a:solidFill>
                <a:srgbClr val="FFC39F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000"/>
              <a:buChar char="●"/>
            </a:pPr>
            <a:r>
              <a:rPr lang="en-US" sz="2000">
                <a:solidFill>
                  <a:srgbClr val="FFC39F"/>
                </a:solidFill>
              </a:rPr>
              <a:t>Crowded Classrooms</a:t>
            </a:r>
            <a:endParaRPr sz="2000"/>
          </a:p>
        </p:txBody>
      </p:sp>
      <p:grpSp>
        <p:nvGrpSpPr>
          <p:cNvPr id="1221" name="Google Shape;1221;p10"/>
          <p:cNvGrpSpPr/>
          <p:nvPr/>
        </p:nvGrpSpPr>
        <p:grpSpPr>
          <a:xfrm>
            <a:off x="-11" y="1361312"/>
            <a:ext cx="4675829" cy="3641716"/>
            <a:chOff x="4432326" y="248872"/>
            <a:chExt cx="4330674" cy="4627928"/>
          </a:xfrm>
        </p:grpSpPr>
        <p:sp>
          <p:nvSpPr>
            <p:cNvPr id="1222" name="Google Shape;1222;p10"/>
            <p:cNvSpPr/>
            <p:nvPr/>
          </p:nvSpPr>
          <p:spPr>
            <a:xfrm>
              <a:off x="4432326" y="722981"/>
              <a:ext cx="4330674" cy="3369890"/>
            </a:xfrm>
            <a:custGeom>
              <a:rect b="b" l="l" r="r" t="t"/>
              <a:pathLst>
                <a:path extrusionOk="0" h="152570" w="196069">
                  <a:moveTo>
                    <a:pt x="142998" y="1"/>
                  </a:moveTo>
                  <a:cubicBezTo>
                    <a:pt x="142338" y="1"/>
                    <a:pt x="141677" y="15"/>
                    <a:pt x="141017" y="44"/>
                  </a:cubicBezTo>
                  <a:cubicBezTo>
                    <a:pt x="130024" y="539"/>
                    <a:pt x="119675" y="5013"/>
                    <a:pt x="109307" y="8691"/>
                  </a:cubicBezTo>
                  <a:cubicBezTo>
                    <a:pt x="101690" y="11396"/>
                    <a:pt x="93613" y="13712"/>
                    <a:pt x="85626" y="13712"/>
                  </a:cubicBezTo>
                  <a:cubicBezTo>
                    <a:pt x="82740" y="13712"/>
                    <a:pt x="79866" y="13409"/>
                    <a:pt x="77029" y="12714"/>
                  </a:cubicBezTo>
                  <a:cubicBezTo>
                    <a:pt x="69292" y="10820"/>
                    <a:pt x="62490" y="6139"/>
                    <a:pt x="54821" y="4006"/>
                  </a:cubicBezTo>
                  <a:cubicBezTo>
                    <a:pt x="51664" y="3128"/>
                    <a:pt x="48550" y="2718"/>
                    <a:pt x="45521" y="2718"/>
                  </a:cubicBezTo>
                  <a:cubicBezTo>
                    <a:pt x="19649" y="2718"/>
                    <a:pt x="0" y="32673"/>
                    <a:pt x="13205" y="56998"/>
                  </a:cubicBezTo>
                  <a:cubicBezTo>
                    <a:pt x="16824" y="63664"/>
                    <a:pt x="22408" y="69008"/>
                    <a:pt x="27089" y="74980"/>
                  </a:cubicBezTo>
                  <a:cubicBezTo>
                    <a:pt x="31774" y="80952"/>
                    <a:pt x="35717" y="88153"/>
                    <a:pt x="35086" y="95715"/>
                  </a:cubicBezTo>
                  <a:cubicBezTo>
                    <a:pt x="34562" y="101970"/>
                    <a:pt x="30995" y="107545"/>
                    <a:pt x="29517" y="113648"/>
                  </a:cubicBezTo>
                  <a:cubicBezTo>
                    <a:pt x="26693" y="125340"/>
                    <a:pt x="32293" y="138200"/>
                    <a:pt x="41988" y="145323"/>
                  </a:cubicBezTo>
                  <a:cubicBezTo>
                    <a:pt x="48682" y="150246"/>
                    <a:pt x="56989" y="152570"/>
                    <a:pt x="65333" y="152570"/>
                  </a:cubicBezTo>
                  <a:cubicBezTo>
                    <a:pt x="69066" y="152570"/>
                    <a:pt x="72807" y="152105"/>
                    <a:pt x="76414" y="151198"/>
                  </a:cubicBezTo>
                  <a:cubicBezTo>
                    <a:pt x="88077" y="148271"/>
                    <a:pt x="98378" y="141093"/>
                    <a:pt x="106479" y="132205"/>
                  </a:cubicBezTo>
                  <a:cubicBezTo>
                    <a:pt x="110816" y="127449"/>
                    <a:pt x="115046" y="121885"/>
                    <a:pt x="121277" y="120267"/>
                  </a:cubicBezTo>
                  <a:cubicBezTo>
                    <a:pt x="122614" y="119920"/>
                    <a:pt x="123961" y="119777"/>
                    <a:pt x="125314" y="119777"/>
                  </a:cubicBezTo>
                  <a:cubicBezTo>
                    <a:pt x="130007" y="119777"/>
                    <a:pt x="134776" y="121497"/>
                    <a:pt x="139483" y="122396"/>
                  </a:cubicBezTo>
                  <a:cubicBezTo>
                    <a:pt x="141980" y="122872"/>
                    <a:pt x="144519" y="123106"/>
                    <a:pt x="147059" y="123106"/>
                  </a:cubicBezTo>
                  <a:cubicBezTo>
                    <a:pt x="155882" y="123106"/>
                    <a:pt x="164714" y="120286"/>
                    <a:pt x="171820" y="115038"/>
                  </a:cubicBezTo>
                  <a:cubicBezTo>
                    <a:pt x="186483" y="104210"/>
                    <a:pt x="194491" y="84179"/>
                    <a:pt x="195238" y="63924"/>
                  </a:cubicBezTo>
                  <a:cubicBezTo>
                    <a:pt x="196069" y="41516"/>
                    <a:pt x="188013" y="18833"/>
                    <a:pt x="170266" y="8036"/>
                  </a:cubicBezTo>
                  <a:cubicBezTo>
                    <a:pt x="162072" y="3052"/>
                    <a:pt x="152576" y="1"/>
                    <a:pt x="142998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10"/>
            <p:cNvSpPr/>
            <p:nvPr/>
          </p:nvSpPr>
          <p:spPr>
            <a:xfrm>
              <a:off x="4999334" y="4230453"/>
              <a:ext cx="3231777" cy="646347"/>
            </a:xfrm>
            <a:custGeom>
              <a:rect b="b" l="l" r="r" t="t"/>
              <a:pathLst>
                <a:path extrusionOk="0" h="29263" w="146317">
                  <a:moveTo>
                    <a:pt x="73158" y="0"/>
                  </a:moveTo>
                  <a:cubicBezTo>
                    <a:pt x="32757" y="0"/>
                    <a:pt x="0" y="6550"/>
                    <a:pt x="0" y="14631"/>
                  </a:cubicBezTo>
                  <a:cubicBezTo>
                    <a:pt x="0" y="22712"/>
                    <a:pt x="32757" y="29262"/>
                    <a:pt x="73158" y="29262"/>
                  </a:cubicBezTo>
                  <a:cubicBezTo>
                    <a:pt x="113560" y="29262"/>
                    <a:pt x="146317" y="22712"/>
                    <a:pt x="146317" y="14631"/>
                  </a:cubicBezTo>
                  <a:cubicBezTo>
                    <a:pt x="146317" y="6550"/>
                    <a:pt x="113560" y="0"/>
                    <a:pt x="73158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10"/>
            <p:cNvSpPr/>
            <p:nvPr/>
          </p:nvSpPr>
          <p:spPr>
            <a:xfrm>
              <a:off x="7093472" y="254770"/>
              <a:ext cx="1309148" cy="1428531"/>
            </a:xfrm>
            <a:custGeom>
              <a:rect b="b" l="l" r="r" t="t"/>
              <a:pathLst>
                <a:path extrusionOk="0" h="64676" w="59271">
                  <a:moveTo>
                    <a:pt x="3351" y="0"/>
                  </a:moveTo>
                  <a:cubicBezTo>
                    <a:pt x="1502" y="0"/>
                    <a:pt x="0" y="1503"/>
                    <a:pt x="0" y="3352"/>
                  </a:cubicBezTo>
                  <a:lnTo>
                    <a:pt x="0" y="61324"/>
                  </a:lnTo>
                  <a:cubicBezTo>
                    <a:pt x="0" y="63173"/>
                    <a:pt x="1502" y="64676"/>
                    <a:pt x="3351" y="64676"/>
                  </a:cubicBezTo>
                  <a:lnTo>
                    <a:pt x="55923" y="64676"/>
                  </a:lnTo>
                  <a:cubicBezTo>
                    <a:pt x="57773" y="64676"/>
                    <a:pt x="59270" y="63173"/>
                    <a:pt x="59270" y="61324"/>
                  </a:cubicBezTo>
                  <a:lnTo>
                    <a:pt x="59270" y="3352"/>
                  </a:lnTo>
                  <a:cubicBezTo>
                    <a:pt x="59270" y="1503"/>
                    <a:pt x="57773" y="0"/>
                    <a:pt x="559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10"/>
            <p:cNvSpPr/>
            <p:nvPr/>
          </p:nvSpPr>
          <p:spPr>
            <a:xfrm>
              <a:off x="7087464" y="248872"/>
              <a:ext cx="1321142" cy="1440326"/>
            </a:xfrm>
            <a:custGeom>
              <a:rect b="b" l="l" r="r" t="t"/>
              <a:pathLst>
                <a:path extrusionOk="0" h="65210" w="59814">
                  <a:moveTo>
                    <a:pt x="56279" y="540"/>
                  </a:moveTo>
                  <a:cubicBezTo>
                    <a:pt x="57929" y="540"/>
                    <a:pt x="59275" y="1882"/>
                    <a:pt x="59275" y="3535"/>
                  </a:cubicBezTo>
                  <a:lnTo>
                    <a:pt x="59275" y="61676"/>
                  </a:lnTo>
                  <a:cubicBezTo>
                    <a:pt x="59275" y="63329"/>
                    <a:pt x="57929" y="64671"/>
                    <a:pt x="56279" y="64671"/>
                  </a:cubicBezTo>
                  <a:lnTo>
                    <a:pt x="3535" y="64671"/>
                  </a:lnTo>
                  <a:cubicBezTo>
                    <a:pt x="1885" y="64671"/>
                    <a:pt x="543" y="63329"/>
                    <a:pt x="543" y="61676"/>
                  </a:cubicBezTo>
                  <a:lnTo>
                    <a:pt x="543" y="3535"/>
                  </a:lnTo>
                  <a:cubicBezTo>
                    <a:pt x="543" y="1882"/>
                    <a:pt x="1885" y="540"/>
                    <a:pt x="3535" y="540"/>
                  </a:cubicBezTo>
                  <a:close/>
                  <a:moveTo>
                    <a:pt x="3535" y="0"/>
                  </a:moveTo>
                  <a:cubicBezTo>
                    <a:pt x="1586" y="0"/>
                    <a:pt x="1" y="1586"/>
                    <a:pt x="1" y="3535"/>
                  </a:cubicBezTo>
                  <a:lnTo>
                    <a:pt x="1" y="61676"/>
                  </a:lnTo>
                  <a:cubicBezTo>
                    <a:pt x="1" y="63624"/>
                    <a:pt x="1586" y="65210"/>
                    <a:pt x="3535" y="65210"/>
                  </a:cubicBezTo>
                  <a:lnTo>
                    <a:pt x="56279" y="65210"/>
                  </a:lnTo>
                  <a:cubicBezTo>
                    <a:pt x="58228" y="65210"/>
                    <a:pt x="59814" y="63624"/>
                    <a:pt x="59814" y="61676"/>
                  </a:cubicBezTo>
                  <a:lnTo>
                    <a:pt x="59814" y="3535"/>
                  </a:lnTo>
                  <a:cubicBezTo>
                    <a:pt x="59814" y="1586"/>
                    <a:pt x="58228" y="0"/>
                    <a:pt x="5627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10"/>
            <p:cNvSpPr/>
            <p:nvPr/>
          </p:nvSpPr>
          <p:spPr>
            <a:xfrm>
              <a:off x="7093472" y="254770"/>
              <a:ext cx="1309148" cy="147014"/>
            </a:xfrm>
            <a:custGeom>
              <a:rect b="b" l="l" r="r" t="t"/>
              <a:pathLst>
                <a:path extrusionOk="0" h="6656" w="59271">
                  <a:moveTo>
                    <a:pt x="3068" y="0"/>
                  </a:moveTo>
                  <a:cubicBezTo>
                    <a:pt x="1374" y="0"/>
                    <a:pt x="0" y="1375"/>
                    <a:pt x="0" y="3072"/>
                  </a:cubicBezTo>
                  <a:lnTo>
                    <a:pt x="0" y="6655"/>
                  </a:lnTo>
                  <a:lnTo>
                    <a:pt x="59270" y="6655"/>
                  </a:lnTo>
                  <a:lnTo>
                    <a:pt x="59270" y="3407"/>
                  </a:lnTo>
                  <a:cubicBezTo>
                    <a:pt x="59270" y="1527"/>
                    <a:pt x="57749" y="0"/>
                    <a:pt x="5586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10"/>
            <p:cNvSpPr/>
            <p:nvPr/>
          </p:nvSpPr>
          <p:spPr>
            <a:xfrm>
              <a:off x="7087464" y="248872"/>
              <a:ext cx="1321142" cy="158897"/>
            </a:xfrm>
            <a:custGeom>
              <a:rect b="b" l="l" r="r" t="t"/>
              <a:pathLst>
                <a:path extrusionOk="0" h="7194" w="59814">
                  <a:moveTo>
                    <a:pt x="56279" y="540"/>
                  </a:moveTo>
                  <a:cubicBezTo>
                    <a:pt x="57929" y="540"/>
                    <a:pt x="59275" y="1882"/>
                    <a:pt x="59275" y="3535"/>
                  </a:cubicBezTo>
                  <a:lnTo>
                    <a:pt x="59275" y="6651"/>
                  </a:lnTo>
                  <a:lnTo>
                    <a:pt x="543" y="6651"/>
                  </a:lnTo>
                  <a:lnTo>
                    <a:pt x="543" y="3535"/>
                  </a:lnTo>
                  <a:cubicBezTo>
                    <a:pt x="543" y="1882"/>
                    <a:pt x="1885" y="540"/>
                    <a:pt x="3535" y="540"/>
                  </a:cubicBezTo>
                  <a:close/>
                  <a:moveTo>
                    <a:pt x="3535" y="0"/>
                  </a:moveTo>
                  <a:cubicBezTo>
                    <a:pt x="1586" y="0"/>
                    <a:pt x="1" y="1586"/>
                    <a:pt x="1" y="3535"/>
                  </a:cubicBezTo>
                  <a:lnTo>
                    <a:pt x="1" y="6922"/>
                  </a:lnTo>
                  <a:cubicBezTo>
                    <a:pt x="1" y="7070"/>
                    <a:pt x="124" y="7193"/>
                    <a:pt x="272" y="7193"/>
                  </a:cubicBezTo>
                  <a:lnTo>
                    <a:pt x="59542" y="7193"/>
                  </a:lnTo>
                  <a:cubicBezTo>
                    <a:pt x="59694" y="7193"/>
                    <a:pt x="59814" y="7070"/>
                    <a:pt x="59814" y="6922"/>
                  </a:cubicBezTo>
                  <a:lnTo>
                    <a:pt x="59814" y="3535"/>
                  </a:lnTo>
                  <a:cubicBezTo>
                    <a:pt x="59814" y="1586"/>
                    <a:pt x="58228" y="0"/>
                    <a:pt x="5627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10"/>
            <p:cNvSpPr/>
            <p:nvPr/>
          </p:nvSpPr>
          <p:spPr>
            <a:xfrm>
              <a:off x="7158939" y="1011465"/>
              <a:ext cx="538692" cy="12016"/>
            </a:xfrm>
            <a:custGeom>
              <a:rect b="b" l="l" r="r" t="t"/>
              <a:pathLst>
                <a:path extrusionOk="0" h="544" w="24389">
                  <a:moveTo>
                    <a:pt x="268" y="1"/>
                  </a:moveTo>
                  <a:cubicBezTo>
                    <a:pt x="120" y="1"/>
                    <a:pt x="0" y="124"/>
                    <a:pt x="0" y="272"/>
                  </a:cubicBezTo>
                  <a:cubicBezTo>
                    <a:pt x="0" y="419"/>
                    <a:pt x="120" y="543"/>
                    <a:pt x="268" y="543"/>
                  </a:cubicBezTo>
                  <a:lnTo>
                    <a:pt x="24117" y="543"/>
                  </a:lnTo>
                  <a:cubicBezTo>
                    <a:pt x="24268" y="543"/>
                    <a:pt x="24388" y="419"/>
                    <a:pt x="24388" y="272"/>
                  </a:cubicBezTo>
                  <a:cubicBezTo>
                    <a:pt x="24388" y="124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10"/>
            <p:cNvSpPr/>
            <p:nvPr/>
          </p:nvSpPr>
          <p:spPr>
            <a:xfrm>
              <a:off x="7158939" y="1079473"/>
              <a:ext cx="538692" cy="12038"/>
            </a:xfrm>
            <a:custGeom>
              <a:rect b="b" l="l" r="r" t="t"/>
              <a:pathLst>
                <a:path extrusionOk="0" h="545" w="24389">
                  <a:moveTo>
                    <a:pt x="268" y="1"/>
                  </a:moveTo>
                  <a:cubicBezTo>
                    <a:pt x="120" y="1"/>
                    <a:pt x="0" y="124"/>
                    <a:pt x="0" y="273"/>
                  </a:cubicBezTo>
                  <a:cubicBezTo>
                    <a:pt x="0" y="420"/>
                    <a:pt x="120" y="544"/>
                    <a:pt x="268" y="544"/>
                  </a:cubicBezTo>
                  <a:lnTo>
                    <a:pt x="24117" y="544"/>
                  </a:lnTo>
                  <a:cubicBezTo>
                    <a:pt x="24268" y="544"/>
                    <a:pt x="24388" y="420"/>
                    <a:pt x="24388" y="273"/>
                  </a:cubicBezTo>
                  <a:cubicBezTo>
                    <a:pt x="24388" y="124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10"/>
            <p:cNvSpPr/>
            <p:nvPr/>
          </p:nvSpPr>
          <p:spPr>
            <a:xfrm>
              <a:off x="7158939" y="1147502"/>
              <a:ext cx="538692" cy="12016"/>
            </a:xfrm>
            <a:custGeom>
              <a:rect b="b" l="l" r="r" t="t"/>
              <a:pathLst>
                <a:path extrusionOk="0" h="544" w="24389">
                  <a:moveTo>
                    <a:pt x="268" y="1"/>
                  </a:moveTo>
                  <a:cubicBezTo>
                    <a:pt x="120" y="1"/>
                    <a:pt x="0" y="124"/>
                    <a:pt x="0" y="272"/>
                  </a:cubicBezTo>
                  <a:cubicBezTo>
                    <a:pt x="0" y="423"/>
                    <a:pt x="120" y="543"/>
                    <a:pt x="268" y="543"/>
                  </a:cubicBezTo>
                  <a:lnTo>
                    <a:pt x="24117" y="543"/>
                  </a:lnTo>
                  <a:cubicBezTo>
                    <a:pt x="24268" y="543"/>
                    <a:pt x="24388" y="423"/>
                    <a:pt x="24388" y="272"/>
                  </a:cubicBezTo>
                  <a:cubicBezTo>
                    <a:pt x="24388" y="124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10"/>
            <p:cNvSpPr/>
            <p:nvPr/>
          </p:nvSpPr>
          <p:spPr>
            <a:xfrm>
              <a:off x="7158939" y="1215510"/>
              <a:ext cx="538692" cy="12038"/>
            </a:xfrm>
            <a:custGeom>
              <a:rect b="b" l="l" r="r" t="t"/>
              <a:pathLst>
                <a:path extrusionOk="0" h="545" w="24389">
                  <a:moveTo>
                    <a:pt x="268" y="1"/>
                  </a:moveTo>
                  <a:cubicBezTo>
                    <a:pt x="120" y="1"/>
                    <a:pt x="0" y="124"/>
                    <a:pt x="0" y="273"/>
                  </a:cubicBezTo>
                  <a:cubicBezTo>
                    <a:pt x="0" y="424"/>
                    <a:pt x="120" y="544"/>
                    <a:pt x="268" y="544"/>
                  </a:cubicBezTo>
                  <a:lnTo>
                    <a:pt x="24117" y="544"/>
                  </a:lnTo>
                  <a:cubicBezTo>
                    <a:pt x="24268" y="544"/>
                    <a:pt x="24388" y="424"/>
                    <a:pt x="24388" y="273"/>
                  </a:cubicBezTo>
                  <a:cubicBezTo>
                    <a:pt x="24388" y="124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10"/>
            <p:cNvSpPr/>
            <p:nvPr/>
          </p:nvSpPr>
          <p:spPr>
            <a:xfrm>
              <a:off x="7158939" y="1283628"/>
              <a:ext cx="538692" cy="11927"/>
            </a:xfrm>
            <a:custGeom>
              <a:rect b="b" l="l" r="r" t="t"/>
              <a:pathLst>
                <a:path extrusionOk="0" h="540" w="24389">
                  <a:moveTo>
                    <a:pt x="268" y="1"/>
                  </a:moveTo>
                  <a:cubicBezTo>
                    <a:pt x="120" y="1"/>
                    <a:pt x="0" y="120"/>
                    <a:pt x="0" y="268"/>
                  </a:cubicBezTo>
                  <a:cubicBezTo>
                    <a:pt x="0" y="420"/>
                    <a:pt x="120" y="539"/>
                    <a:pt x="268" y="539"/>
                  </a:cubicBezTo>
                  <a:lnTo>
                    <a:pt x="24117" y="539"/>
                  </a:lnTo>
                  <a:cubicBezTo>
                    <a:pt x="24268" y="539"/>
                    <a:pt x="24388" y="420"/>
                    <a:pt x="24388" y="268"/>
                  </a:cubicBezTo>
                  <a:cubicBezTo>
                    <a:pt x="24388" y="120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10"/>
            <p:cNvSpPr/>
            <p:nvPr/>
          </p:nvSpPr>
          <p:spPr>
            <a:xfrm>
              <a:off x="7158939" y="1351635"/>
              <a:ext cx="538692" cy="11949"/>
            </a:xfrm>
            <a:custGeom>
              <a:rect b="b" l="l" r="r" t="t"/>
              <a:pathLst>
                <a:path extrusionOk="0" h="541" w="24389">
                  <a:moveTo>
                    <a:pt x="268" y="1"/>
                  </a:moveTo>
                  <a:cubicBezTo>
                    <a:pt x="120" y="1"/>
                    <a:pt x="0" y="121"/>
                    <a:pt x="0" y="269"/>
                  </a:cubicBezTo>
                  <a:cubicBezTo>
                    <a:pt x="0" y="421"/>
                    <a:pt x="120" y="540"/>
                    <a:pt x="268" y="540"/>
                  </a:cubicBezTo>
                  <a:lnTo>
                    <a:pt x="24117" y="540"/>
                  </a:lnTo>
                  <a:cubicBezTo>
                    <a:pt x="24268" y="540"/>
                    <a:pt x="24388" y="421"/>
                    <a:pt x="24388" y="269"/>
                  </a:cubicBezTo>
                  <a:cubicBezTo>
                    <a:pt x="24388" y="121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10"/>
            <p:cNvSpPr/>
            <p:nvPr/>
          </p:nvSpPr>
          <p:spPr>
            <a:xfrm>
              <a:off x="7158939" y="1419665"/>
              <a:ext cx="538692" cy="11927"/>
            </a:xfrm>
            <a:custGeom>
              <a:rect b="b" l="l" r="r" t="t"/>
              <a:pathLst>
                <a:path extrusionOk="0" h="540" w="24389">
                  <a:moveTo>
                    <a:pt x="268" y="1"/>
                  </a:moveTo>
                  <a:cubicBezTo>
                    <a:pt x="120" y="1"/>
                    <a:pt x="0" y="121"/>
                    <a:pt x="0" y="272"/>
                  </a:cubicBezTo>
                  <a:cubicBezTo>
                    <a:pt x="0" y="420"/>
                    <a:pt x="120" y="539"/>
                    <a:pt x="268" y="539"/>
                  </a:cubicBezTo>
                  <a:lnTo>
                    <a:pt x="24117" y="539"/>
                  </a:lnTo>
                  <a:cubicBezTo>
                    <a:pt x="24268" y="539"/>
                    <a:pt x="24388" y="420"/>
                    <a:pt x="24388" y="272"/>
                  </a:cubicBezTo>
                  <a:cubicBezTo>
                    <a:pt x="24388" y="121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10"/>
            <p:cNvSpPr/>
            <p:nvPr/>
          </p:nvSpPr>
          <p:spPr>
            <a:xfrm>
              <a:off x="7158939" y="1487672"/>
              <a:ext cx="538692" cy="11949"/>
            </a:xfrm>
            <a:custGeom>
              <a:rect b="b" l="l" r="r" t="t"/>
              <a:pathLst>
                <a:path extrusionOk="0" h="541" w="24389">
                  <a:moveTo>
                    <a:pt x="268" y="1"/>
                  </a:moveTo>
                  <a:cubicBezTo>
                    <a:pt x="120" y="1"/>
                    <a:pt x="0" y="121"/>
                    <a:pt x="0" y="273"/>
                  </a:cubicBezTo>
                  <a:cubicBezTo>
                    <a:pt x="0" y="421"/>
                    <a:pt x="120" y="541"/>
                    <a:pt x="268" y="541"/>
                  </a:cubicBezTo>
                  <a:lnTo>
                    <a:pt x="24117" y="541"/>
                  </a:lnTo>
                  <a:cubicBezTo>
                    <a:pt x="24268" y="541"/>
                    <a:pt x="24388" y="421"/>
                    <a:pt x="24388" y="273"/>
                  </a:cubicBezTo>
                  <a:cubicBezTo>
                    <a:pt x="24388" y="121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10"/>
            <p:cNvSpPr/>
            <p:nvPr/>
          </p:nvSpPr>
          <p:spPr>
            <a:xfrm>
              <a:off x="7158939" y="1555701"/>
              <a:ext cx="538692" cy="11927"/>
            </a:xfrm>
            <a:custGeom>
              <a:rect b="b" l="l" r="r" t="t"/>
              <a:pathLst>
                <a:path extrusionOk="0" h="540" w="24389">
                  <a:moveTo>
                    <a:pt x="268" y="1"/>
                  </a:moveTo>
                  <a:cubicBezTo>
                    <a:pt x="120" y="1"/>
                    <a:pt x="0" y="121"/>
                    <a:pt x="0" y="272"/>
                  </a:cubicBezTo>
                  <a:cubicBezTo>
                    <a:pt x="0" y="420"/>
                    <a:pt x="120" y="540"/>
                    <a:pt x="268" y="540"/>
                  </a:cubicBezTo>
                  <a:lnTo>
                    <a:pt x="24117" y="540"/>
                  </a:lnTo>
                  <a:cubicBezTo>
                    <a:pt x="24268" y="540"/>
                    <a:pt x="24388" y="420"/>
                    <a:pt x="24388" y="272"/>
                  </a:cubicBezTo>
                  <a:cubicBezTo>
                    <a:pt x="24388" y="121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10"/>
            <p:cNvSpPr/>
            <p:nvPr/>
          </p:nvSpPr>
          <p:spPr>
            <a:xfrm>
              <a:off x="7778339" y="1011465"/>
              <a:ext cx="538692" cy="12016"/>
            </a:xfrm>
            <a:custGeom>
              <a:rect b="b" l="l" r="r" t="t"/>
              <a:pathLst>
                <a:path extrusionOk="0" h="544" w="24389">
                  <a:moveTo>
                    <a:pt x="272" y="1"/>
                  </a:moveTo>
                  <a:cubicBezTo>
                    <a:pt x="120" y="1"/>
                    <a:pt x="0" y="124"/>
                    <a:pt x="0" y="272"/>
                  </a:cubicBezTo>
                  <a:cubicBezTo>
                    <a:pt x="0" y="419"/>
                    <a:pt x="120" y="543"/>
                    <a:pt x="272" y="543"/>
                  </a:cubicBezTo>
                  <a:lnTo>
                    <a:pt x="24117" y="543"/>
                  </a:lnTo>
                  <a:cubicBezTo>
                    <a:pt x="24269" y="543"/>
                    <a:pt x="24389" y="419"/>
                    <a:pt x="24389" y="272"/>
                  </a:cubicBezTo>
                  <a:cubicBezTo>
                    <a:pt x="24389" y="124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10"/>
            <p:cNvSpPr/>
            <p:nvPr/>
          </p:nvSpPr>
          <p:spPr>
            <a:xfrm>
              <a:off x="7778339" y="1079473"/>
              <a:ext cx="538692" cy="12038"/>
            </a:xfrm>
            <a:custGeom>
              <a:rect b="b" l="l" r="r" t="t"/>
              <a:pathLst>
                <a:path extrusionOk="0" h="545" w="24389">
                  <a:moveTo>
                    <a:pt x="272" y="1"/>
                  </a:moveTo>
                  <a:cubicBezTo>
                    <a:pt x="120" y="1"/>
                    <a:pt x="0" y="124"/>
                    <a:pt x="0" y="273"/>
                  </a:cubicBezTo>
                  <a:cubicBezTo>
                    <a:pt x="0" y="420"/>
                    <a:pt x="120" y="544"/>
                    <a:pt x="272" y="544"/>
                  </a:cubicBezTo>
                  <a:lnTo>
                    <a:pt x="24117" y="544"/>
                  </a:lnTo>
                  <a:cubicBezTo>
                    <a:pt x="24269" y="544"/>
                    <a:pt x="24389" y="420"/>
                    <a:pt x="24389" y="273"/>
                  </a:cubicBezTo>
                  <a:cubicBezTo>
                    <a:pt x="24389" y="124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10"/>
            <p:cNvSpPr/>
            <p:nvPr/>
          </p:nvSpPr>
          <p:spPr>
            <a:xfrm>
              <a:off x="7778339" y="1147502"/>
              <a:ext cx="538692" cy="12016"/>
            </a:xfrm>
            <a:custGeom>
              <a:rect b="b" l="l" r="r" t="t"/>
              <a:pathLst>
                <a:path extrusionOk="0" h="544" w="24389">
                  <a:moveTo>
                    <a:pt x="272" y="1"/>
                  </a:moveTo>
                  <a:cubicBezTo>
                    <a:pt x="120" y="1"/>
                    <a:pt x="0" y="124"/>
                    <a:pt x="0" y="272"/>
                  </a:cubicBezTo>
                  <a:cubicBezTo>
                    <a:pt x="0" y="423"/>
                    <a:pt x="120" y="543"/>
                    <a:pt x="272" y="543"/>
                  </a:cubicBezTo>
                  <a:lnTo>
                    <a:pt x="24117" y="543"/>
                  </a:lnTo>
                  <a:cubicBezTo>
                    <a:pt x="24269" y="543"/>
                    <a:pt x="24389" y="423"/>
                    <a:pt x="24389" y="272"/>
                  </a:cubicBezTo>
                  <a:cubicBezTo>
                    <a:pt x="24389" y="124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10"/>
            <p:cNvSpPr/>
            <p:nvPr/>
          </p:nvSpPr>
          <p:spPr>
            <a:xfrm>
              <a:off x="7778339" y="1215510"/>
              <a:ext cx="538692" cy="12038"/>
            </a:xfrm>
            <a:custGeom>
              <a:rect b="b" l="l" r="r" t="t"/>
              <a:pathLst>
                <a:path extrusionOk="0" h="545" w="24389">
                  <a:moveTo>
                    <a:pt x="272" y="1"/>
                  </a:moveTo>
                  <a:cubicBezTo>
                    <a:pt x="120" y="1"/>
                    <a:pt x="0" y="124"/>
                    <a:pt x="0" y="273"/>
                  </a:cubicBezTo>
                  <a:cubicBezTo>
                    <a:pt x="0" y="424"/>
                    <a:pt x="120" y="544"/>
                    <a:pt x="272" y="544"/>
                  </a:cubicBezTo>
                  <a:lnTo>
                    <a:pt x="24117" y="544"/>
                  </a:lnTo>
                  <a:cubicBezTo>
                    <a:pt x="24269" y="544"/>
                    <a:pt x="24389" y="424"/>
                    <a:pt x="24389" y="273"/>
                  </a:cubicBezTo>
                  <a:cubicBezTo>
                    <a:pt x="24389" y="124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10"/>
            <p:cNvSpPr/>
            <p:nvPr/>
          </p:nvSpPr>
          <p:spPr>
            <a:xfrm>
              <a:off x="7778339" y="1283628"/>
              <a:ext cx="538692" cy="11927"/>
            </a:xfrm>
            <a:custGeom>
              <a:rect b="b" l="l" r="r" t="t"/>
              <a:pathLst>
                <a:path extrusionOk="0" h="540" w="24389">
                  <a:moveTo>
                    <a:pt x="272" y="1"/>
                  </a:moveTo>
                  <a:cubicBezTo>
                    <a:pt x="120" y="1"/>
                    <a:pt x="0" y="120"/>
                    <a:pt x="0" y="268"/>
                  </a:cubicBezTo>
                  <a:cubicBezTo>
                    <a:pt x="0" y="420"/>
                    <a:pt x="120" y="539"/>
                    <a:pt x="272" y="539"/>
                  </a:cubicBezTo>
                  <a:lnTo>
                    <a:pt x="24117" y="539"/>
                  </a:lnTo>
                  <a:cubicBezTo>
                    <a:pt x="24269" y="539"/>
                    <a:pt x="24389" y="420"/>
                    <a:pt x="24389" y="268"/>
                  </a:cubicBezTo>
                  <a:cubicBezTo>
                    <a:pt x="24389" y="120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10"/>
            <p:cNvSpPr/>
            <p:nvPr/>
          </p:nvSpPr>
          <p:spPr>
            <a:xfrm>
              <a:off x="7778339" y="1351635"/>
              <a:ext cx="538692" cy="11949"/>
            </a:xfrm>
            <a:custGeom>
              <a:rect b="b" l="l" r="r" t="t"/>
              <a:pathLst>
                <a:path extrusionOk="0" h="541" w="24389">
                  <a:moveTo>
                    <a:pt x="272" y="1"/>
                  </a:moveTo>
                  <a:cubicBezTo>
                    <a:pt x="120" y="1"/>
                    <a:pt x="0" y="121"/>
                    <a:pt x="0" y="269"/>
                  </a:cubicBezTo>
                  <a:cubicBezTo>
                    <a:pt x="0" y="421"/>
                    <a:pt x="120" y="540"/>
                    <a:pt x="272" y="540"/>
                  </a:cubicBezTo>
                  <a:lnTo>
                    <a:pt x="24117" y="540"/>
                  </a:lnTo>
                  <a:cubicBezTo>
                    <a:pt x="24269" y="540"/>
                    <a:pt x="24389" y="421"/>
                    <a:pt x="24389" y="269"/>
                  </a:cubicBezTo>
                  <a:cubicBezTo>
                    <a:pt x="24389" y="121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10"/>
            <p:cNvSpPr/>
            <p:nvPr/>
          </p:nvSpPr>
          <p:spPr>
            <a:xfrm>
              <a:off x="7778339" y="1419665"/>
              <a:ext cx="538692" cy="11927"/>
            </a:xfrm>
            <a:custGeom>
              <a:rect b="b" l="l" r="r" t="t"/>
              <a:pathLst>
                <a:path extrusionOk="0" h="540" w="24389">
                  <a:moveTo>
                    <a:pt x="272" y="1"/>
                  </a:moveTo>
                  <a:cubicBezTo>
                    <a:pt x="120" y="1"/>
                    <a:pt x="0" y="121"/>
                    <a:pt x="0" y="272"/>
                  </a:cubicBezTo>
                  <a:cubicBezTo>
                    <a:pt x="0" y="420"/>
                    <a:pt x="120" y="539"/>
                    <a:pt x="272" y="539"/>
                  </a:cubicBezTo>
                  <a:lnTo>
                    <a:pt x="24117" y="539"/>
                  </a:lnTo>
                  <a:cubicBezTo>
                    <a:pt x="24269" y="539"/>
                    <a:pt x="24389" y="420"/>
                    <a:pt x="24389" y="272"/>
                  </a:cubicBezTo>
                  <a:cubicBezTo>
                    <a:pt x="24389" y="121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10"/>
            <p:cNvSpPr/>
            <p:nvPr/>
          </p:nvSpPr>
          <p:spPr>
            <a:xfrm>
              <a:off x="7778339" y="1487672"/>
              <a:ext cx="538692" cy="11949"/>
            </a:xfrm>
            <a:custGeom>
              <a:rect b="b" l="l" r="r" t="t"/>
              <a:pathLst>
                <a:path extrusionOk="0" h="541" w="24389">
                  <a:moveTo>
                    <a:pt x="272" y="1"/>
                  </a:moveTo>
                  <a:cubicBezTo>
                    <a:pt x="120" y="1"/>
                    <a:pt x="0" y="121"/>
                    <a:pt x="0" y="273"/>
                  </a:cubicBezTo>
                  <a:cubicBezTo>
                    <a:pt x="0" y="421"/>
                    <a:pt x="120" y="541"/>
                    <a:pt x="272" y="541"/>
                  </a:cubicBezTo>
                  <a:lnTo>
                    <a:pt x="24117" y="541"/>
                  </a:lnTo>
                  <a:cubicBezTo>
                    <a:pt x="24269" y="541"/>
                    <a:pt x="24389" y="421"/>
                    <a:pt x="24389" y="273"/>
                  </a:cubicBezTo>
                  <a:cubicBezTo>
                    <a:pt x="24389" y="121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10"/>
            <p:cNvSpPr/>
            <p:nvPr/>
          </p:nvSpPr>
          <p:spPr>
            <a:xfrm>
              <a:off x="7778339" y="1555701"/>
              <a:ext cx="538692" cy="11927"/>
            </a:xfrm>
            <a:custGeom>
              <a:rect b="b" l="l" r="r" t="t"/>
              <a:pathLst>
                <a:path extrusionOk="0" h="540" w="24389">
                  <a:moveTo>
                    <a:pt x="272" y="1"/>
                  </a:moveTo>
                  <a:cubicBezTo>
                    <a:pt x="120" y="1"/>
                    <a:pt x="0" y="121"/>
                    <a:pt x="0" y="272"/>
                  </a:cubicBezTo>
                  <a:cubicBezTo>
                    <a:pt x="0" y="420"/>
                    <a:pt x="120" y="540"/>
                    <a:pt x="272" y="540"/>
                  </a:cubicBezTo>
                  <a:lnTo>
                    <a:pt x="24117" y="540"/>
                  </a:lnTo>
                  <a:cubicBezTo>
                    <a:pt x="24269" y="540"/>
                    <a:pt x="24389" y="420"/>
                    <a:pt x="24389" y="272"/>
                  </a:cubicBezTo>
                  <a:cubicBezTo>
                    <a:pt x="24389" y="121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10"/>
            <p:cNvSpPr/>
            <p:nvPr/>
          </p:nvSpPr>
          <p:spPr>
            <a:xfrm>
              <a:off x="7153108" y="522006"/>
              <a:ext cx="432650" cy="304476"/>
            </a:xfrm>
            <a:custGeom>
              <a:rect b="b" l="l" r="r" t="t"/>
              <a:pathLst>
                <a:path extrusionOk="0" h="13785" w="19588">
                  <a:moveTo>
                    <a:pt x="0" y="0"/>
                  </a:moveTo>
                  <a:lnTo>
                    <a:pt x="0" y="328"/>
                  </a:lnTo>
                  <a:lnTo>
                    <a:pt x="1462" y="328"/>
                  </a:lnTo>
                  <a:lnTo>
                    <a:pt x="5616" y="13784"/>
                  </a:lnTo>
                  <a:lnTo>
                    <a:pt x="5680" y="13784"/>
                  </a:lnTo>
                  <a:cubicBezTo>
                    <a:pt x="6442" y="13784"/>
                    <a:pt x="6647" y="13249"/>
                    <a:pt x="6894" y="12530"/>
                  </a:cubicBezTo>
                  <a:lnTo>
                    <a:pt x="9567" y="4526"/>
                  </a:lnTo>
                  <a:lnTo>
                    <a:pt x="12426" y="13784"/>
                  </a:lnTo>
                  <a:lnTo>
                    <a:pt x="12490" y="13784"/>
                  </a:lnTo>
                  <a:cubicBezTo>
                    <a:pt x="13249" y="13784"/>
                    <a:pt x="13457" y="13249"/>
                    <a:pt x="13704" y="12530"/>
                  </a:cubicBezTo>
                  <a:lnTo>
                    <a:pt x="16935" y="2836"/>
                  </a:lnTo>
                  <a:cubicBezTo>
                    <a:pt x="17447" y="1335"/>
                    <a:pt x="18002" y="328"/>
                    <a:pt x="19588" y="328"/>
                  </a:cubicBezTo>
                  <a:lnTo>
                    <a:pt x="19588" y="0"/>
                  </a:lnTo>
                  <a:lnTo>
                    <a:pt x="13497" y="0"/>
                  </a:lnTo>
                  <a:lnTo>
                    <a:pt x="13497" y="328"/>
                  </a:lnTo>
                  <a:lnTo>
                    <a:pt x="13848" y="328"/>
                  </a:lnTo>
                  <a:cubicBezTo>
                    <a:pt x="15246" y="328"/>
                    <a:pt x="16668" y="411"/>
                    <a:pt x="16668" y="1810"/>
                  </a:cubicBezTo>
                  <a:cubicBezTo>
                    <a:pt x="16668" y="2137"/>
                    <a:pt x="16604" y="2592"/>
                    <a:pt x="16480" y="2940"/>
                  </a:cubicBezTo>
                  <a:lnTo>
                    <a:pt x="13848" y="10945"/>
                  </a:lnTo>
                  <a:lnTo>
                    <a:pt x="13724" y="10945"/>
                  </a:lnTo>
                  <a:lnTo>
                    <a:pt x="10636" y="328"/>
                  </a:lnTo>
                  <a:lnTo>
                    <a:pt x="12159" y="328"/>
                  </a:lnTo>
                  <a:lnTo>
                    <a:pt x="12159" y="0"/>
                  </a:lnTo>
                  <a:lnTo>
                    <a:pt x="6810" y="0"/>
                  </a:lnTo>
                  <a:lnTo>
                    <a:pt x="6810" y="328"/>
                  </a:lnTo>
                  <a:lnTo>
                    <a:pt x="8272" y="328"/>
                  </a:lnTo>
                  <a:lnTo>
                    <a:pt x="9362" y="3866"/>
                  </a:lnTo>
                  <a:lnTo>
                    <a:pt x="7038" y="10945"/>
                  </a:lnTo>
                  <a:lnTo>
                    <a:pt x="6914" y="10945"/>
                  </a:lnTo>
                  <a:lnTo>
                    <a:pt x="3826" y="328"/>
                  </a:lnTo>
                  <a:lnTo>
                    <a:pt x="5352" y="328"/>
                  </a:lnTo>
                  <a:lnTo>
                    <a:pt x="5352" y="0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10"/>
            <p:cNvSpPr/>
            <p:nvPr/>
          </p:nvSpPr>
          <p:spPr>
            <a:xfrm>
              <a:off x="7772685" y="454154"/>
              <a:ext cx="542138" cy="490033"/>
            </a:xfrm>
            <a:custGeom>
              <a:rect b="b" l="l" r="r" t="t"/>
              <a:pathLst>
                <a:path extrusionOk="0" h="22186" w="24545">
                  <a:moveTo>
                    <a:pt x="0" y="1"/>
                  </a:moveTo>
                  <a:lnTo>
                    <a:pt x="0" y="22185"/>
                  </a:lnTo>
                  <a:lnTo>
                    <a:pt x="24545" y="22185"/>
                  </a:lnTo>
                  <a:lnTo>
                    <a:pt x="24545" y="1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10"/>
            <p:cNvSpPr/>
            <p:nvPr/>
          </p:nvSpPr>
          <p:spPr>
            <a:xfrm>
              <a:off x="7760780" y="442248"/>
              <a:ext cx="565970" cy="513822"/>
            </a:xfrm>
            <a:custGeom>
              <a:rect b="b" l="l" r="r" t="t"/>
              <a:pathLst>
                <a:path extrusionOk="0" h="23263" w="25624">
                  <a:moveTo>
                    <a:pt x="24541" y="1083"/>
                  </a:moveTo>
                  <a:lnTo>
                    <a:pt x="24541" y="22181"/>
                  </a:lnTo>
                  <a:lnTo>
                    <a:pt x="1083" y="22181"/>
                  </a:lnTo>
                  <a:lnTo>
                    <a:pt x="1083" y="1083"/>
                  </a:lnTo>
                  <a:close/>
                  <a:moveTo>
                    <a:pt x="539" y="0"/>
                  </a:moveTo>
                  <a:cubicBezTo>
                    <a:pt x="240" y="0"/>
                    <a:pt x="1" y="245"/>
                    <a:pt x="1" y="540"/>
                  </a:cubicBezTo>
                  <a:lnTo>
                    <a:pt x="1" y="22724"/>
                  </a:lnTo>
                  <a:cubicBezTo>
                    <a:pt x="1" y="23023"/>
                    <a:pt x="240" y="23263"/>
                    <a:pt x="539" y="23263"/>
                  </a:cubicBezTo>
                  <a:lnTo>
                    <a:pt x="25084" y="23263"/>
                  </a:lnTo>
                  <a:cubicBezTo>
                    <a:pt x="25384" y="23263"/>
                    <a:pt x="25624" y="23023"/>
                    <a:pt x="25624" y="22724"/>
                  </a:cubicBezTo>
                  <a:lnTo>
                    <a:pt x="25624" y="540"/>
                  </a:lnTo>
                  <a:cubicBezTo>
                    <a:pt x="25624" y="245"/>
                    <a:pt x="25384" y="0"/>
                    <a:pt x="2508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10"/>
            <p:cNvSpPr/>
            <p:nvPr/>
          </p:nvSpPr>
          <p:spPr>
            <a:xfrm>
              <a:off x="7772685" y="658927"/>
              <a:ext cx="542138" cy="285260"/>
            </a:xfrm>
            <a:custGeom>
              <a:rect b="b" l="l" r="r" t="t"/>
              <a:pathLst>
                <a:path extrusionOk="0" h="12915" w="24545">
                  <a:moveTo>
                    <a:pt x="24545" y="1"/>
                  </a:moveTo>
                  <a:cubicBezTo>
                    <a:pt x="23882" y="36"/>
                    <a:pt x="23075" y="132"/>
                    <a:pt x="22097" y="348"/>
                  </a:cubicBezTo>
                  <a:cubicBezTo>
                    <a:pt x="18366" y="1159"/>
                    <a:pt x="17396" y="6507"/>
                    <a:pt x="13181" y="6507"/>
                  </a:cubicBezTo>
                  <a:cubicBezTo>
                    <a:pt x="9447" y="6507"/>
                    <a:pt x="9127" y="1483"/>
                    <a:pt x="3779" y="831"/>
                  </a:cubicBezTo>
                  <a:cubicBezTo>
                    <a:pt x="3456" y="792"/>
                    <a:pt x="3149" y="773"/>
                    <a:pt x="2857" y="773"/>
                  </a:cubicBezTo>
                  <a:cubicBezTo>
                    <a:pt x="1684" y="773"/>
                    <a:pt x="749" y="1068"/>
                    <a:pt x="0" y="1507"/>
                  </a:cubicBezTo>
                  <a:lnTo>
                    <a:pt x="0" y="12914"/>
                  </a:lnTo>
                  <a:lnTo>
                    <a:pt x="24545" y="12914"/>
                  </a:lnTo>
                  <a:lnTo>
                    <a:pt x="2454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10"/>
            <p:cNvSpPr/>
            <p:nvPr/>
          </p:nvSpPr>
          <p:spPr>
            <a:xfrm>
              <a:off x="7766787" y="653007"/>
              <a:ext cx="554065" cy="297077"/>
            </a:xfrm>
            <a:custGeom>
              <a:rect b="b" l="l" r="r" t="t"/>
              <a:pathLst>
                <a:path extrusionOk="0" h="13450" w="25085">
                  <a:moveTo>
                    <a:pt x="24541" y="556"/>
                  </a:moveTo>
                  <a:lnTo>
                    <a:pt x="24541" y="12910"/>
                  </a:lnTo>
                  <a:lnTo>
                    <a:pt x="539" y="12910"/>
                  </a:lnTo>
                  <a:lnTo>
                    <a:pt x="539" y="1930"/>
                  </a:lnTo>
                  <a:cubicBezTo>
                    <a:pt x="1294" y="1522"/>
                    <a:pt x="2157" y="1314"/>
                    <a:pt x="3116" y="1314"/>
                  </a:cubicBezTo>
                  <a:cubicBezTo>
                    <a:pt x="3406" y="1314"/>
                    <a:pt x="3704" y="1333"/>
                    <a:pt x="4010" y="1371"/>
                  </a:cubicBezTo>
                  <a:cubicBezTo>
                    <a:pt x="6751" y="1703"/>
                    <a:pt x="8144" y="3244"/>
                    <a:pt x="9371" y="4606"/>
                  </a:cubicBezTo>
                  <a:cubicBezTo>
                    <a:pt x="10505" y="5860"/>
                    <a:pt x="11575" y="7047"/>
                    <a:pt x="13448" y="7047"/>
                  </a:cubicBezTo>
                  <a:cubicBezTo>
                    <a:pt x="15849" y="7047"/>
                    <a:pt x="17247" y="5405"/>
                    <a:pt x="18593" y="3819"/>
                  </a:cubicBezTo>
                  <a:cubicBezTo>
                    <a:pt x="19727" y="2489"/>
                    <a:pt x="20798" y="1231"/>
                    <a:pt x="22419" y="879"/>
                  </a:cubicBezTo>
                  <a:cubicBezTo>
                    <a:pt x="23178" y="715"/>
                    <a:pt x="23890" y="608"/>
                    <a:pt x="24541" y="556"/>
                  </a:cubicBezTo>
                  <a:close/>
                  <a:moveTo>
                    <a:pt x="24816" y="0"/>
                  </a:moveTo>
                  <a:cubicBezTo>
                    <a:pt x="24810" y="0"/>
                    <a:pt x="24803" y="1"/>
                    <a:pt x="24797" y="1"/>
                  </a:cubicBezTo>
                  <a:cubicBezTo>
                    <a:pt x="24041" y="37"/>
                    <a:pt x="23202" y="156"/>
                    <a:pt x="22304" y="348"/>
                  </a:cubicBezTo>
                  <a:cubicBezTo>
                    <a:pt x="20502" y="744"/>
                    <a:pt x="19324" y="2129"/>
                    <a:pt x="18182" y="3467"/>
                  </a:cubicBezTo>
                  <a:cubicBezTo>
                    <a:pt x="16855" y="5029"/>
                    <a:pt x="15601" y="6503"/>
                    <a:pt x="13448" y="6503"/>
                  </a:cubicBezTo>
                  <a:cubicBezTo>
                    <a:pt x="11815" y="6503"/>
                    <a:pt x="10868" y="5457"/>
                    <a:pt x="9774" y="4243"/>
                  </a:cubicBezTo>
                  <a:cubicBezTo>
                    <a:pt x="8480" y="2813"/>
                    <a:pt x="7014" y="1187"/>
                    <a:pt x="4078" y="831"/>
                  </a:cubicBezTo>
                  <a:cubicBezTo>
                    <a:pt x="3753" y="793"/>
                    <a:pt x="3436" y="773"/>
                    <a:pt x="3128" y="773"/>
                  </a:cubicBezTo>
                  <a:cubicBezTo>
                    <a:pt x="2009" y="773"/>
                    <a:pt x="1005" y="1028"/>
                    <a:pt x="131" y="1539"/>
                  </a:cubicBezTo>
                  <a:cubicBezTo>
                    <a:pt x="48" y="1587"/>
                    <a:pt x="0" y="1679"/>
                    <a:pt x="0" y="1775"/>
                  </a:cubicBezTo>
                  <a:lnTo>
                    <a:pt x="0" y="13182"/>
                  </a:lnTo>
                  <a:cubicBezTo>
                    <a:pt x="0" y="13330"/>
                    <a:pt x="120" y="13450"/>
                    <a:pt x="267" y="13450"/>
                  </a:cubicBezTo>
                  <a:lnTo>
                    <a:pt x="24812" y="13450"/>
                  </a:lnTo>
                  <a:cubicBezTo>
                    <a:pt x="24960" y="13450"/>
                    <a:pt x="25084" y="13330"/>
                    <a:pt x="25084" y="13182"/>
                  </a:cubicBezTo>
                  <a:lnTo>
                    <a:pt x="25084" y="269"/>
                  </a:lnTo>
                  <a:cubicBezTo>
                    <a:pt x="25084" y="197"/>
                    <a:pt x="25052" y="125"/>
                    <a:pt x="25000" y="73"/>
                  </a:cubicBezTo>
                  <a:cubicBezTo>
                    <a:pt x="24949" y="25"/>
                    <a:pt x="24887" y="0"/>
                    <a:pt x="2481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10"/>
            <p:cNvSpPr/>
            <p:nvPr/>
          </p:nvSpPr>
          <p:spPr>
            <a:xfrm>
              <a:off x="7831084" y="505419"/>
              <a:ext cx="121680" cy="121768"/>
            </a:xfrm>
            <a:custGeom>
              <a:rect b="b" l="l" r="r" t="t"/>
              <a:pathLst>
                <a:path extrusionOk="0" h="5513" w="5509">
                  <a:moveTo>
                    <a:pt x="2753" y="1"/>
                  </a:moveTo>
                  <a:cubicBezTo>
                    <a:pt x="1231" y="1"/>
                    <a:pt x="0" y="1234"/>
                    <a:pt x="0" y="2757"/>
                  </a:cubicBezTo>
                  <a:cubicBezTo>
                    <a:pt x="0" y="4278"/>
                    <a:pt x="1231" y="5513"/>
                    <a:pt x="2753" y="5513"/>
                  </a:cubicBezTo>
                  <a:cubicBezTo>
                    <a:pt x="4275" y="5513"/>
                    <a:pt x="5509" y="4278"/>
                    <a:pt x="5509" y="2757"/>
                  </a:cubicBezTo>
                  <a:cubicBezTo>
                    <a:pt x="5509" y="1234"/>
                    <a:pt x="4275" y="1"/>
                    <a:pt x="27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10"/>
            <p:cNvSpPr/>
            <p:nvPr/>
          </p:nvSpPr>
          <p:spPr>
            <a:xfrm>
              <a:off x="7825098" y="499521"/>
              <a:ext cx="133674" cy="133651"/>
            </a:xfrm>
            <a:custGeom>
              <a:rect b="b" l="l" r="r" t="t"/>
              <a:pathLst>
                <a:path extrusionOk="0" h="6051" w="6052">
                  <a:moveTo>
                    <a:pt x="3024" y="539"/>
                  </a:moveTo>
                  <a:cubicBezTo>
                    <a:pt x="4393" y="539"/>
                    <a:pt x="5512" y="1654"/>
                    <a:pt x="5512" y="3024"/>
                  </a:cubicBezTo>
                  <a:cubicBezTo>
                    <a:pt x="5512" y="4393"/>
                    <a:pt x="4393" y="5512"/>
                    <a:pt x="3024" y="5512"/>
                  </a:cubicBezTo>
                  <a:cubicBezTo>
                    <a:pt x="1654" y="5512"/>
                    <a:pt x="540" y="4393"/>
                    <a:pt x="540" y="3024"/>
                  </a:cubicBezTo>
                  <a:cubicBezTo>
                    <a:pt x="540" y="1654"/>
                    <a:pt x="1654" y="539"/>
                    <a:pt x="3024" y="539"/>
                  </a:cubicBezTo>
                  <a:close/>
                  <a:moveTo>
                    <a:pt x="3024" y="0"/>
                  </a:moveTo>
                  <a:cubicBezTo>
                    <a:pt x="1358" y="0"/>
                    <a:pt x="0" y="1358"/>
                    <a:pt x="0" y="3024"/>
                  </a:cubicBezTo>
                  <a:cubicBezTo>
                    <a:pt x="0" y="4693"/>
                    <a:pt x="1358" y="6051"/>
                    <a:pt x="3024" y="6051"/>
                  </a:cubicBezTo>
                  <a:cubicBezTo>
                    <a:pt x="4693" y="6051"/>
                    <a:pt x="6052" y="4693"/>
                    <a:pt x="6052" y="3024"/>
                  </a:cubicBezTo>
                  <a:cubicBezTo>
                    <a:pt x="6052" y="1358"/>
                    <a:pt x="4693" y="0"/>
                    <a:pt x="302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10"/>
            <p:cNvSpPr/>
            <p:nvPr/>
          </p:nvSpPr>
          <p:spPr>
            <a:xfrm>
              <a:off x="7132898" y="297730"/>
              <a:ext cx="1206640" cy="46605"/>
            </a:xfrm>
            <a:custGeom>
              <a:rect b="b" l="l" r="r" t="t"/>
              <a:pathLst>
                <a:path extrusionOk="0" h="2110" w="54630">
                  <a:moveTo>
                    <a:pt x="0" y="0"/>
                  </a:moveTo>
                  <a:lnTo>
                    <a:pt x="0" y="2109"/>
                  </a:lnTo>
                  <a:lnTo>
                    <a:pt x="54630" y="2109"/>
                  </a:lnTo>
                  <a:lnTo>
                    <a:pt x="546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10"/>
            <p:cNvSpPr/>
            <p:nvPr/>
          </p:nvSpPr>
          <p:spPr>
            <a:xfrm>
              <a:off x="7126891" y="291833"/>
              <a:ext cx="1218567" cy="58510"/>
            </a:xfrm>
            <a:custGeom>
              <a:rect b="b" l="l" r="r" t="t"/>
              <a:pathLst>
                <a:path extrusionOk="0" h="2649" w="55170">
                  <a:moveTo>
                    <a:pt x="54630" y="540"/>
                  </a:moveTo>
                  <a:lnTo>
                    <a:pt x="54630" y="2105"/>
                  </a:lnTo>
                  <a:lnTo>
                    <a:pt x="540" y="2105"/>
                  </a:lnTo>
                  <a:lnTo>
                    <a:pt x="540" y="540"/>
                  </a:lnTo>
                  <a:close/>
                  <a:moveTo>
                    <a:pt x="272" y="0"/>
                  </a:moveTo>
                  <a:cubicBezTo>
                    <a:pt x="121" y="0"/>
                    <a:pt x="1" y="120"/>
                    <a:pt x="1" y="272"/>
                  </a:cubicBezTo>
                  <a:lnTo>
                    <a:pt x="1" y="2376"/>
                  </a:lnTo>
                  <a:cubicBezTo>
                    <a:pt x="1" y="2525"/>
                    <a:pt x="121" y="2649"/>
                    <a:pt x="272" y="2649"/>
                  </a:cubicBezTo>
                  <a:lnTo>
                    <a:pt x="54898" y="2649"/>
                  </a:lnTo>
                  <a:cubicBezTo>
                    <a:pt x="55049" y="2649"/>
                    <a:pt x="55169" y="2525"/>
                    <a:pt x="55169" y="2376"/>
                  </a:cubicBezTo>
                  <a:lnTo>
                    <a:pt x="55169" y="272"/>
                  </a:lnTo>
                  <a:cubicBezTo>
                    <a:pt x="55169" y="120"/>
                    <a:pt x="55049" y="0"/>
                    <a:pt x="5489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10"/>
            <p:cNvSpPr/>
            <p:nvPr/>
          </p:nvSpPr>
          <p:spPr>
            <a:xfrm>
              <a:off x="5314810" y="424247"/>
              <a:ext cx="1014037" cy="673337"/>
            </a:xfrm>
            <a:custGeom>
              <a:rect b="b" l="l" r="r" t="t"/>
              <a:pathLst>
                <a:path extrusionOk="0" h="30485" w="45910">
                  <a:moveTo>
                    <a:pt x="3236" y="0"/>
                  </a:moveTo>
                  <a:cubicBezTo>
                    <a:pt x="1450" y="0"/>
                    <a:pt x="1" y="1451"/>
                    <a:pt x="1" y="3236"/>
                  </a:cubicBezTo>
                  <a:lnTo>
                    <a:pt x="1" y="27353"/>
                  </a:lnTo>
                  <a:cubicBezTo>
                    <a:pt x="1" y="29083"/>
                    <a:pt x="1406" y="30484"/>
                    <a:pt x="3136" y="30484"/>
                  </a:cubicBezTo>
                  <a:lnTo>
                    <a:pt x="42779" y="30484"/>
                  </a:lnTo>
                  <a:cubicBezTo>
                    <a:pt x="44508" y="30484"/>
                    <a:pt x="45910" y="29083"/>
                    <a:pt x="45910" y="27353"/>
                  </a:cubicBezTo>
                  <a:lnTo>
                    <a:pt x="45910" y="3236"/>
                  </a:lnTo>
                  <a:cubicBezTo>
                    <a:pt x="45910" y="1451"/>
                    <a:pt x="44464" y="0"/>
                    <a:pt x="426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10"/>
            <p:cNvSpPr/>
            <p:nvPr/>
          </p:nvSpPr>
          <p:spPr>
            <a:xfrm>
              <a:off x="5308913" y="418239"/>
              <a:ext cx="1025942" cy="685353"/>
            </a:xfrm>
            <a:custGeom>
              <a:rect b="b" l="l" r="r" t="t"/>
              <a:pathLst>
                <a:path extrusionOk="0" h="31029" w="46449">
                  <a:moveTo>
                    <a:pt x="42682" y="544"/>
                  </a:moveTo>
                  <a:cubicBezTo>
                    <a:pt x="44460" y="544"/>
                    <a:pt x="45909" y="1990"/>
                    <a:pt x="45909" y="3771"/>
                  </a:cubicBezTo>
                  <a:lnTo>
                    <a:pt x="45909" y="30489"/>
                  </a:lnTo>
                  <a:lnTo>
                    <a:pt x="539" y="30489"/>
                  </a:lnTo>
                  <a:lnTo>
                    <a:pt x="539" y="3771"/>
                  </a:lnTo>
                  <a:cubicBezTo>
                    <a:pt x="539" y="1990"/>
                    <a:pt x="1989" y="544"/>
                    <a:pt x="3767" y="544"/>
                  </a:cubicBezTo>
                  <a:close/>
                  <a:moveTo>
                    <a:pt x="3767" y="1"/>
                  </a:moveTo>
                  <a:cubicBezTo>
                    <a:pt x="1689" y="1"/>
                    <a:pt x="0" y="1691"/>
                    <a:pt x="0" y="3771"/>
                  </a:cubicBezTo>
                  <a:lnTo>
                    <a:pt x="0" y="30756"/>
                  </a:lnTo>
                  <a:cubicBezTo>
                    <a:pt x="0" y="30909"/>
                    <a:pt x="120" y="31029"/>
                    <a:pt x="268" y="31029"/>
                  </a:cubicBezTo>
                  <a:lnTo>
                    <a:pt x="46177" y="31029"/>
                  </a:lnTo>
                  <a:cubicBezTo>
                    <a:pt x="46329" y="31029"/>
                    <a:pt x="46449" y="30909"/>
                    <a:pt x="46449" y="30756"/>
                  </a:cubicBezTo>
                  <a:lnTo>
                    <a:pt x="46449" y="3771"/>
                  </a:lnTo>
                  <a:cubicBezTo>
                    <a:pt x="46449" y="1691"/>
                    <a:pt x="44759" y="1"/>
                    <a:pt x="4268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10"/>
            <p:cNvSpPr/>
            <p:nvPr/>
          </p:nvSpPr>
          <p:spPr>
            <a:xfrm>
              <a:off x="5314810" y="1001659"/>
              <a:ext cx="1014037" cy="95926"/>
            </a:xfrm>
            <a:custGeom>
              <a:rect b="b" l="l" r="r" t="t"/>
              <a:pathLst>
                <a:path extrusionOk="0" h="4343" w="45910">
                  <a:moveTo>
                    <a:pt x="1" y="1"/>
                  </a:moveTo>
                  <a:lnTo>
                    <a:pt x="1" y="4342"/>
                  </a:lnTo>
                  <a:lnTo>
                    <a:pt x="45910" y="4342"/>
                  </a:lnTo>
                  <a:lnTo>
                    <a:pt x="4591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10"/>
            <p:cNvSpPr/>
            <p:nvPr/>
          </p:nvSpPr>
          <p:spPr>
            <a:xfrm>
              <a:off x="5308913" y="995761"/>
              <a:ext cx="1025942" cy="107831"/>
            </a:xfrm>
            <a:custGeom>
              <a:rect b="b" l="l" r="r" t="t"/>
              <a:pathLst>
                <a:path extrusionOk="0" h="4882" w="46449">
                  <a:moveTo>
                    <a:pt x="45909" y="540"/>
                  </a:moveTo>
                  <a:lnTo>
                    <a:pt x="45909" y="4342"/>
                  </a:lnTo>
                  <a:lnTo>
                    <a:pt x="539" y="4342"/>
                  </a:lnTo>
                  <a:lnTo>
                    <a:pt x="539" y="540"/>
                  </a:lnTo>
                  <a:close/>
                  <a:moveTo>
                    <a:pt x="268" y="0"/>
                  </a:moveTo>
                  <a:cubicBezTo>
                    <a:pt x="120" y="0"/>
                    <a:pt x="0" y="120"/>
                    <a:pt x="0" y="268"/>
                  </a:cubicBezTo>
                  <a:lnTo>
                    <a:pt x="0" y="4609"/>
                  </a:lnTo>
                  <a:cubicBezTo>
                    <a:pt x="0" y="4762"/>
                    <a:pt x="120" y="4882"/>
                    <a:pt x="268" y="4882"/>
                  </a:cubicBezTo>
                  <a:lnTo>
                    <a:pt x="46177" y="4882"/>
                  </a:lnTo>
                  <a:cubicBezTo>
                    <a:pt x="46329" y="4882"/>
                    <a:pt x="46449" y="4762"/>
                    <a:pt x="46449" y="4609"/>
                  </a:cubicBezTo>
                  <a:lnTo>
                    <a:pt x="46449" y="268"/>
                  </a:lnTo>
                  <a:cubicBezTo>
                    <a:pt x="46449" y="120"/>
                    <a:pt x="46329" y="0"/>
                    <a:pt x="4617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10"/>
            <p:cNvSpPr/>
            <p:nvPr/>
          </p:nvSpPr>
          <p:spPr>
            <a:xfrm>
              <a:off x="5361304" y="1034481"/>
              <a:ext cx="921159" cy="30392"/>
            </a:xfrm>
            <a:custGeom>
              <a:rect b="b" l="l" r="r" t="t"/>
              <a:pathLst>
                <a:path extrusionOk="0" h="1376" w="41705">
                  <a:moveTo>
                    <a:pt x="1" y="1"/>
                  </a:moveTo>
                  <a:lnTo>
                    <a:pt x="1" y="1375"/>
                  </a:lnTo>
                  <a:lnTo>
                    <a:pt x="41704" y="1375"/>
                  </a:lnTo>
                  <a:lnTo>
                    <a:pt x="417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10"/>
            <p:cNvSpPr/>
            <p:nvPr/>
          </p:nvSpPr>
          <p:spPr>
            <a:xfrm>
              <a:off x="5355296" y="1028495"/>
              <a:ext cx="933153" cy="42364"/>
            </a:xfrm>
            <a:custGeom>
              <a:rect b="b" l="l" r="r" t="t"/>
              <a:pathLst>
                <a:path extrusionOk="0" h="1918" w="42248">
                  <a:moveTo>
                    <a:pt x="41704" y="544"/>
                  </a:moveTo>
                  <a:lnTo>
                    <a:pt x="41704" y="1374"/>
                  </a:lnTo>
                  <a:lnTo>
                    <a:pt x="540" y="1374"/>
                  </a:lnTo>
                  <a:lnTo>
                    <a:pt x="540" y="544"/>
                  </a:lnTo>
                  <a:close/>
                  <a:moveTo>
                    <a:pt x="273" y="0"/>
                  </a:moveTo>
                  <a:cubicBezTo>
                    <a:pt x="120" y="0"/>
                    <a:pt x="0" y="124"/>
                    <a:pt x="0" y="272"/>
                  </a:cubicBezTo>
                  <a:lnTo>
                    <a:pt x="0" y="1646"/>
                  </a:lnTo>
                  <a:cubicBezTo>
                    <a:pt x="0" y="1794"/>
                    <a:pt x="120" y="1918"/>
                    <a:pt x="273" y="1918"/>
                  </a:cubicBezTo>
                  <a:lnTo>
                    <a:pt x="41976" y="1918"/>
                  </a:lnTo>
                  <a:cubicBezTo>
                    <a:pt x="42128" y="1918"/>
                    <a:pt x="42248" y="1794"/>
                    <a:pt x="42248" y="1646"/>
                  </a:cubicBezTo>
                  <a:lnTo>
                    <a:pt x="42248" y="272"/>
                  </a:lnTo>
                  <a:cubicBezTo>
                    <a:pt x="42248" y="124"/>
                    <a:pt x="42128" y="0"/>
                    <a:pt x="4197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10"/>
            <p:cNvSpPr/>
            <p:nvPr/>
          </p:nvSpPr>
          <p:spPr>
            <a:xfrm>
              <a:off x="5681816" y="590036"/>
              <a:ext cx="280114" cy="280114"/>
            </a:xfrm>
            <a:custGeom>
              <a:rect b="b" l="l" r="r" t="t"/>
              <a:pathLst>
                <a:path extrusionOk="0" h="12682" w="12682">
                  <a:moveTo>
                    <a:pt x="6340" y="0"/>
                  </a:moveTo>
                  <a:cubicBezTo>
                    <a:pt x="2841" y="0"/>
                    <a:pt x="0" y="2836"/>
                    <a:pt x="0" y="6339"/>
                  </a:cubicBezTo>
                  <a:cubicBezTo>
                    <a:pt x="0" y="9841"/>
                    <a:pt x="2841" y="12682"/>
                    <a:pt x="6340" y="12682"/>
                  </a:cubicBezTo>
                  <a:cubicBezTo>
                    <a:pt x="9842" y="12682"/>
                    <a:pt x="12682" y="9841"/>
                    <a:pt x="12682" y="6339"/>
                  </a:cubicBezTo>
                  <a:cubicBezTo>
                    <a:pt x="12682" y="2836"/>
                    <a:pt x="9842" y="0"/>
                    <a:pt x="634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10"/>
            <p:cNvSpPr/>
            <p:nvPr/>
          </p:nvSpPr>
          <p:spPr>
            <a:xfrm>
              <a:off x="5675808" y="584006"/>
              <a:ext cx="292151" cy="292063"/>
            </a:xfrm>
            <a:custGeom>
              <a:rect b="b" l="l" r="r" t="t"/>
              <a:pathLst>
                <a:path extrusionOk="0" h="13223" w="13227">
                  <a:moveTo>
                    <a:pt x="6612" y="541"/>
                  </a:moveTo>
                  <a:cubicBezTo>
                    <a:pt x="9958" y="541"/>
                    <a:pt x="12682" y="3264"/>
                    <a:pt x="12682" y="6612"/>
                  </a:cubicBezTo>
                  <a:cubicBezTo>
                    <a:pt x="12682" y="9959"/>
                    <a:pt x="9958" y="12683"/>
                    <a:pt x="6612" y="12683"/>
                  </a:cubicBezTo>
                  <a:cubicBezTo>
                    <a:pt x="3264" y="12683"/>
                    <a:pt x="544" y="9959"/>
                    <a:pt x="544" y="6612"/>
                  </a:cubicBezTo>
                  <a:cubicBezTo>
                    <a:pt x="544" y="3264"/>
                    <a:pt x="3264" y="541"/>
                    <a:pt x="6612" y="541"/>
                  </a:cubicBezTo>
                  <a:close/>
                  <a:moveTo>
                    <a:pt x="6612" y="1"/>
                  </a:moveTo>
                  <a:cubicBezTo>
                    <a:pt x="2969" y="1"/>
                    <a:pt x="1" y="2965"/>
                    <a:pt x="1" y="6612"/>
                  </a:cubicBezTo>
                  <a:cubicBezTo>
                    <a:pt x="1" y="10258"/>
                    <a:pt x="2969" y="13222"/>
                    <a:pt x="6612" y="13222"/>
                  </a:cubicBezTo>
                  <a:cubicBezTo>
                    <a:pt x="10258" y="13222"/>
                    <a:pt x="13226" y="10258"/>
                    <a:pt x="13226" y="6612"/>
                  </a:cubicBezTo>
                  <a:cubicBezTo>
                    <a:pt x="13226" y="2965"/>
                    <a:pt x="10258" y="1"/>
                    <a:pt x="661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10"/>
            <p:cNvSpPr/>
            <p:nvPr/>
          </p:nvSpPr>
          <p:spPr>
            <a:xfrm>
              <a:off x="5758658" y="642781"/>
              <a:ext cx="151145" cy="174535"/>
            </a:xfrm>
            <a:custGeom>
              <a:rect b="b" l="l" r="r" t="t"/>
              <a:pathLst>
                <a:path extrusionOk="0" h="7902" w="6843">
                  <a:moveTo>
                    <a:pt x="0" y="0"/>
                  </a:moveTo>
                  <a:lnTo>
                    <a:pt x="0" y="7901"/>
                  </a:lnTo>
                  <a:lnTo>
                    <a:pt x="6843" y="39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10"/>
            <p:cNvSpPr/>
            <p:nvPr/>
          </p:nvSpPr>
          <p:spPr>
            <a:xfrm>
              <a:off x="5752650" y="636883"/>
              <a:ext cx="163138" cy="186419"/>
            </a:xfrm>
            <a:custGeom>
              <a:rect b="b" l="l" r="r" t="t"/>
              <a:pathLst>
                <a:path extrusionOk="0" h="8440" w="7386">
                  <a:moveTo>
                    <a:pt x="544" y="739"/>
                  </a:moveTo>
                  <a:lnTo>
                    <a:pt x="6571" y="4218"/>
                  </a:lnTo>
                  <a:lnTo>
                    <a:pt x="544" y="7700"/>
                  </a:lnTo>
                  <a:lnTo>
                    <a:pt x="544" y="739"/>
                  </a:lnTo>
                  <a:close/>
                  <a:moveTo>
                    <a:pt x="272" y="0"/>
                  </a:moveTo>
                  <a:cubicBezTo>
                    <a:pt x="225" y="0"/>
                    <a:pt x="179" y="12"/>
                    <a:pt x="137" y="36"/>
                  </a:cubicBezTo>
                  <a:cubicBezTo>
                    <a:pt x="53" y="84"/>
                    <a:pt x="1" y="171"/>
                    <a:pt x="1" y="267"/>
                  </a:cubicBezTo>
                  <a:lnTo>
                    <a:pt x="1" y="8168"/>
                  </a:lnTo>
                  <a:cubicBezTo>
                    <a:pt x="1" y="8264"/>
                    <a:pt x="53" y="8352"/>
                    <a:pt x="137" y="8404"/>
                  </a:cubicBezTo>
                  <a:cubicBezTo>
                    <a:pt x="180" y="8428"/>
                    <a:pt x="224" y="8439"/>
                    <a:pt x="272" y="8439"/>
                  </a:cubicBezTo>
                  <a:cubicBezTo>
                    <a:pt x="320" y="8439"/>
                    <a:pt x="368" y="8428"/>
                    <a:pt x="408" y="8404"/>
                  </a:cubicBezTo>
                  <a:lnTo>
                    <a:pt x="7250" y="4453"/>
                  </a:lnTo>
                  <a:cubicBezTo>
                    <a:pt x="7334" y="4405"/>
                    <a:pt x="7386" y="4313"/>
                    <a:pt x="7386" y="4218"/>
                  </a:cubicBezTo>
                  <a:cubicBezTo>
                    <a:pt x="7386" y="4122"/>
                    <a:pt x="7334" y="4034"/>
                    <a:pt x="7250" y="3982"/>
                  </a:cubicBezTo>
                  <a:lnTo>
                    <a:pt x="408" y="36"/>
                  </a:lnTo>
                  <a:cubicBezTo>
                    <a:pt x="366" y="12"/>
                    <a:pt x="319" y="0"/>
                    <a:pt x="27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10"/>
            <p:cNvSpPr/>
            <p:nvPr/>
          </p:nvSpPr>
          <p:spPr>
            <a:xfrm>
              <a:off x="4894065" y="1342910"/>
              <a:ext cx="1029852" cy="434262"/>
            </a:xfrm>
            <a:custGeom>
              <a:rect b="b" l="l" r="r" t="t"/>
              <a:pathLst>
                <a:path extrusionOk="0" h="19661" w="46626">
                  <a:moveTo>
                    <a:pt x="1887" y="1"/>
                  </a:moveTo>
                  <a:cubicBezTo>
                    <a:pt x="847" y="1"/>
                    <a:pt x="1" y="843"/>
                    <a:pt x="1" y="1886"/>
                  </a:cubicBezTo>
                  <a:lnTo>
                    <a:pt x="1" y="17775"/>
                  </a:lnTo>
                  <a:cubicBezTo>
                    <a:pt x="1" y="18817"/>
                    <a:pt x="847" y="19660"/>
                    <a:pt x="1887" y="19660"/>
                  </a:cubicBezTo>
                  <a:lnTo>
                    <a:pt x="44740" y="19660"/>
                  </a:lnTo>
                  <a:cubicBezTo>
                    <a:pt x="45782" y="19660"/>
                    <a:pt x="46625" y="18817"/>
                    <a:pt x="46625" y="17775"/>
                  </a:cubicBezTo>
                  <a:lnTo>
                    <a:pt x="46625" y="1886"/>
                  </a:lnTo>
                  <a:cubicBezTo>
                    <a:pt x="46625" y="843"/>
                    <a:pt x="45782" y="1"/>
                    <a:pt x="4474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10"/>
            <p:cNvSpPr/>
            <p:nvPr/>
          </p:nvSpPr>
          <p:spPr>
            <a:xfrm>
              <a:off x="4888168" y="1336925"/>
              <a:ext cx="1041757" cy="446256"/>
            </a:xfrm>
            <a:custGeom>
              <a:rect b="b" l="l" r="r" t="t"/>
              <a:pathLst>
                <a:path extrusionOk="0" h="20204" w="47165">
                  <a:moveTo>
                    <a:pt x="45371" y="543"/>
                  </a:moveTo>
                  <a:cubicBezTo>
                    <a:pt x="46062" y="543"/>
                    <a:pt x="46621" y="1107"/>
                    <a:pt x="46621" y="1798"/>
                  </a:cubicBezTo>
                  <a:lnTo>
                    <a:pt x="46621" y="18410"/>
                  </a:lnTo>
                  <a:cubicBezTo>
                    <a:pt x="46621" y="19101"/>
                    <a:pt x="46062" y="19660"/>
                    <a:pt x="45371" y="19660"/>
                  </a:cubicBezTo>
                  <a:lnTo>
                    <a:pt x="1794" y="19660"/>
                  </a:lnTo>
                  <a:cubicBezTo>
                    <a:pt x="1103" y="19660"/>
                    <a:pt x="539" y="19101"/>
                    <a:pt x="539" y="18410"/>
                  </a:cubicBezTo>
                  <a:lnTo>
                    <a:pt x="539" y="1798"/>
                  </a:lnTo>
                  <a:cubicBezTo>
                    <a:pt x="539" y="1107"/>
                    <a:pt x="1103" y="543"/>
                    <a:pt x="1794" y="543"/>
                  </a:cubicBezTo>
                  <a:close/>
                  <a:moveTo>
                    <a:pt x="1794" y="0"/>
                  </a:moveTo>
                  <a:cubicBezTo>
                    <a:pt x="803" y="0"/>
                    <a:pt x="0" y="807"/>
                    <a:pt x="0" y="1798"/>
                  </a:cubicBezTo>
                  <a:lnTo>
                    <a:pt x="0" y="18410"/>
                  </a:lnTo>
                  <a:cubicBezTo>
                    <a:pt x="0" y="19396"/>
                    <a:pt x="803" y="20203"/>
                    <a:pt x="1794" y="20203"/>
                  </a:cubicBezTo>
                  <a:lnTo>
                    <a:pt x="45371" y="20203"/>
                  </a:lnTo>
                  <a:cubicBezTo>
                    <a:pt x="46357" y="20203"/>
                    <a:pt x="47164" y="19396"/>
                    <a:pt x="47164" y="18410"/>
                  </a:cubicBezTo>
                  <a:lnTo>
                    <a:pt x="47164" y="1798"/>
                  </a:lnTo>
                  <a:cubicBezTo>
                    <a:pt x="47164" y="807"/>
                    <a:pt x="46357" y="0"/>
                    <a:pt x="4537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10"/>
            <p:cNvSpPr/>
            <p:nvPr/>
          </p:nvSpPr>
          <p:spPr>
            <a:xfrm>
              <a:off x="4967904" y="1402127"/>
              <a:ext cx="190328" cy="115937"/>
            </a:xfrm>
            <a:custGeom>
              <a:rect b="b" l="l" r="r" t="t"/>
              <a:pathLst>
                <a:path extrusionOk="0" h="5249" w="8617">
                  <a:moveTo>
                    <a:pt x="2214" y="0"/>
                  </a:moveTo>
                  <a:cubicBezTo>
                    <a:pt x="1055" y="651"/>
                    <a:pt x="1" y="1757"/>
                    <a:pt x="1" y="3140"/>
                  </a:cubicBezTo>
                  <a:cubicBezTo>
                    <a:pt x="1" y="4441"/>
                    <a:pt x="931" y="5248"/>
                    <a:pt x="2186" y="5248"/>
                  </a:cubicBezTo>
                  <a:cubicBezTo>
                    <a:pt x="3169" y="5248"/>
                    <a:pt x="3971" y="4545"/>
                    <a:pt x="3971" y="3562"/>
                  </a:cubicBezTo>
                  <a:cubicBezTo>
                    <a:pt x="3971" y="2784"/>
                    <a:pt x="3392" y="2157"/>
                    <a:pt x="2613" y="2157"/>
                  </a:cubicBezTo>
                  <a:cubicBezTo>
                    <a:pt x="1886" y="2157"/>
                    <a:pt x="1283" y="2636"/>
                    <a:pt x="1283" y="3363"/>
                  </a:cubicBezTo>
                  <a:cubicBezTo>
                    <a:pt x="1283" y="3914"/>
                    <a:pt x="1582" y="4242"/>
                    <a:pt x="1934" y="4318"/>
                  </a:cubicBezTo>
                  <a:cubicBezTo>
                    <a:pt x="2086" y="4342"/>
                    <a:pt x="2162" y="4417"/>
                    <a:pt x="2162" y="4545"/>
                  </a:cubicBezTo>
                  <a:cubicBezTo>
                    <a:pt x="2162" y="4693"/>
                    <a:pt x="2062" y="4769"/>
                    <a:pt x="1910" y="4769"/>
                  </a:cubicBezTo>
                  <a:cubicBezTo>
                    <a:pt x="1184" y="4769"/>
                    <a:pt x="452" y="4166"/>
                    <a:pt x="452" y="3140"/>
                  </a:cubicBezTo>
                  <a:cubicBezTo>
                    <a:pt x="452" y="1957"/>
                    <a:pt x="1407" y="950"/>
                    <a:pt x="2437" y="375"/>
                  </a:cubicBezTo>
                  <a:lnTo>
                    <a:pt x="2214" y="0"/>
                  </a:lnTo>
                  <a:close/>
                  <a:moveTo>
                    <a:pt x="6860" y="0"/>
                  </a:moveTo>
                  <a:cubicBezTo>
                    <a:pt x="5704" y="651"/>
                    <a:pt x="4646" y="1757"/>
                    <a:pt x="4646" y="3140"/>
                  </a:cubicBezTo>
                  <a:cubicBezTo>
                    <a:pt x="4646" y="4441"/>
                    <a:pt x="5577" y="5248"/>
                    <a:pt x="6836" y="5248"/>
                  </a:cubicBezTo>
                  <a:cubicBezTo>
                    <a:pt x="7813" y="5248"/>
                    <a:pt x="8617" y="4545"/>
                    <a:pt x="8617" y="3562"/>
                  </a:cubicBezTo>
                  <a:cubicBezTo>
                    <a:pt x="8617" y="2784"/>
                    <a:pt x="8038" y="2157"/>
                    <a:pt x="7258" y="2157"/>
                  </a:cubicBezTo>
                  <a:cubicBezTo>
                    <a:pt x="6532" y="2157"/>
                    <a:pt x="5929" y="2636"/>
                    <a:pt x="5929" y="3363"/>
                  </a:cubicBezTo>
                  <a:cubicBezTo>
                    <a:pt x="5929" y="3914"/>
                    <a:pt x="6232" y="4242"/>
                    <a:pt x="6583" y="4318"/>
                  </a:cubicBezTo>
                  <a:cubicBezTo>
                    <a:pt x="6731" y="4342"/>
                    <a:pt x="6807" y="4417"/>
                    <a:pt x="6807" y="4545"/>
                  </a:cubicBezTo>
                  <a:cubicBezTo>
                    <a:pt x="6807" y="4693"/>
                    <a:pt x="6707" y="4769"/>
                    <a:pt x="6556" y="4769"/>
                  </a:cubicBezTo>
                  <a:cubicBezTo>
                    <a:pt x="5829" y="4769"/>
                    <a:pt x="5101" y="4166"/>
                    <a:pt x="5101" y="3140"/>
                  </a:cubicBezTo>
                  <a:cubicBezTo>
                    <a:pt x="5101" y="1957"/>
                    <a:pt x="6056" y="950"/>
                    <a:pt x="7083" y="375"/>
                  </a:cubicBezTo>
                  <a:lnTo>
                    <a:pt x="6860" y="0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10"/>
            <p:cNvSpPr/>
            <p:nvPr/>
          </p:nvSpPr>
          <p:spPr>
            <a:xfrm>
              <a:off x="5211683" y="1484602"/>
              <a:ext cx="597997" cy="11927"/>
            </a:xfrm>
            <a:custGeom>
              <a:rect b="b" l="l" r="r" t="t"/>
              <a:pathLst>
                <a:path extrusionOk="0" h="540" w="27074">
                  <a:moveTo>
                    <a:pt x="271" y="1"/>
                  </a:moveTo>
                  <a:cubicBezTo>
                    <a:pt x="124" y="1"/>
                    <a:pt x="0" y="121"/>
                    <a:pt x="0" y="268"/>
                  </a:cubicBezTo>
                  <a:cubicBezTo>
                    <a:pt x="0" y="420"/>
                    <a:pt x="124" y="540"/>
                    <a:pt x="271" y="540"/>
                  </a:cubicBezTo>
                  <a:lnTo>
                    <a:pt x="26801" y="540"/>
                  </a:lnTo>
                  <a:cubicBezTo>
                    <a:pt x="26954" y="540"/>
                    <a:pt x="27073" y="420"/>
                    <a:pt x="27073" y="268"/>
                  </a:cubicBezTo>
                  <a:cubicBezTo>
                    <a:pt x="27073" y="121"/>
                    <a:pt x="26954" y="1"/>
                    <a:pt x="26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10"/>
            <p:cNvSpPr/>
            <p:nvPr/>
          </p:nvSpPr>
          <p:spPr>
            <a:xfrm>
              <a:off x="5211683" y="1534895"/>
              <a:ext cx="597997" cy="12016"/>
            </a:xfrm>
            <a:custGeom>
              <a:rect b="b" l="l" r="r" t="t"/>
              <a:pathLst>
                <a:path extrusionOk="0" h="544" w="27074">
                  <a:moveTo>
                    <a:pt x="271" y="1"/>
                  </a:moveTo>
                  <a:cubicBezTo>
                    <a:pt x="124" y="1"/>
                    <a:pt x="0" y="120"/>
                    <a:pt x="0" y="272"/>
                  </a:cubicBezTo>
                  <a:cubicBezTo>
                    <a:pt x="0" y="419"/>
                    <a:pt x="124" y="543"/>
                    <a:pt x="271" y="543"/>
                  </a:cubicBezTo>
                  <a:lnTo>
                    <a:pt x="26801" y="543"/>
                  </a:lnTo>
                  <a:cubicBezTo>
                    <a:pt x="26954" y="543"/>
                    <a:pt x="27073" y="419"/>
                    <a:pt x="27073" y="272"/>
                  </a:cubicBezTo>
                  <a:cubicBezTo>
                    <a:pt x="27073" y="120"/>
                    <a:pt x="26954" y="1"/>
                    <a:pt x="26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10"/>
            <p:cNvSpPr/>
            <p:nvPr/>
          </p:nvSpPr>
          <p:spPr>
            <a:xfrm>
              <a:off x="5211683" y="1585277"/>
              <a:ext cx="597997" cy="11905"/>
            </a:xfrm>
            <a:custGeom>
              <a:rect b="b" l="l" r="r" t="t"/>
              <a:pathLst>
                <a:path extrusionOk="0" h="539" w="27074">
                  <a:moveTo>
                    <a:pt x="271" y="0"/>
                  </a:moveTo>
                  <a:cubicBezTo>
                    <a:pt x="124" y="0"/>
                    <a:pt x="0" y="120"/>
                    <a:pt x="0" y="268"/>
                  </a:cubicBezTo>
                  <a:cubicBezTo>
                    <a:pt x="0" y="419"/>
                    <a:pt x="124" y="539"/>
                    <a:pt x="271" y="539"/>
                  </a:cubicBezTo>
                  <a:lnTo>
                    <a:pt x="26801" y="539"/>
                  </a:lnTo>
                  <a:cubicBezTo>
                    <a:pt x="26954" y="539"/>
                    <a:pt x="27073" y="419"/>
                    <a:pt x="27073" y="268"/>
                  </a:cubicBezTo>
                  <a:cubicBezTo>
                    <a:pt x="27073" y="120"/>
                    <a:pt x="26954" y="0"/>
                    <a:pt x="268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10"/>
            <p:cNvSpPr/>
            <p:nvPr/>
          </p:nvSpPr>
          <p:spPr>
            <a:xfrm>
              <a:off x="5211683" y="1635548"/>
              <a:ext cx="597997" cy="12016"/>
            </a:xfrm>
            <a:custGeom>
              <a:rect b="b" l="l" r="r" t="t"/>
              <a:pathLst>
                <a:path extrusionOk="0" h="544" w="27074">
                  <a:moveTo>
                    <a:pt x="271" y="1"/>
                  </a:moveTo>
                  <a:cubicBezTo>
                    <a:pt x="124" y="1"/>
                    <a:pt x="0" y="121"/>
                    <a:pt x="0" y="272"/>
                  </a:cubicBezTo>
                  <a:cubicBezTo>
                    <a:pt x="0" y="420"/>
                    <a:pt x="124" y="543"/>
                    <a:pt x="271" y="543"/>
                  </a:cubicBezTo>
                  <a:lnTo>
                    <a:pt x="26801" y="543"/>
                  </a:lnTo>
                  <a:cubicBezTo>
                    <a:pt x="26954" y="543"/>
                    <a:pt x="27073" y="420"/>
                    <a:pt x="27073" y="272"/>
                  </a:cubicBezTo>
                  <a:cubicBezTo>
                    <a:pt x="27073" y="121"/>
                    <a:pt x="26954" y="1"/>
                    <a:pt x="26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10"/>
            <p:cNvSpPr/>
            <p:nvPr/>
          </p:nvSpPr>
          <p:spPr>
            <a:xfrm>
              <a:off x="6993769" y="2138767"/>
              <a:ext cx="370385" cy="619091"/>
            </a:xfrm>
            <a:custGeom>
              <a:rect b="b" l="l" r="r" t="t"/>
              <a:pathLst>
                <a:path extrusionOk="0" h="28029" w="16769">
                  <a:moveTo>
                    <a:pt x="9259" y="0"/>
                  </a:moveTo>
                  <a:lnTo>
                    <a:pt x="2656" y="4211"/>
                  </a:lnTo>
                  <a:cubicBezTo>
                    <a:pt x="2656" y="4211"/>
                    <a:pt x="8417" y="16509"/>
                    <a:pt x="8417" y="17156"/>
                  </a:cubicBezTo>
                  <a:cubicBezTo>
                    <a:pt x="8417" y="17803"/>
                    <a:pt x="3303" y="20587"/>
                    <a:pt x="2333" y="21170"/>
                  </a:cubicBezTo>
                  <a:cubicBezTo>
                    <a:pt x="1358" y="21749"/>
                    <a:pt x="1" y="22332"/>
                    <a:pt x="1" y="22332"/>
                  </a:cubicBezTo>
                  <a:lnTo>
                    <a:pt x="584" y="28028"/>
                  </a:lnTo>
                  <a:cubicBezTo>
                    <a:pt x="584" y="28028"/>
                    <a:pt x="9387" y="26023"/>
                    <a:pt x="13077" y="24018"/>
                  </a:cubicBezTo>
                  <a:cubicBezTo>
                    <a:pt x="16768" y="22009"/>
                    <a:pt x="16637" y="19744"/>
                    <a:pt x="15794" y="16377"/>
                  </a:cubicBezTo>
                  <a:cubicBezTo>
                    <a:pt x="14955" y="13014"/>
                    <a:pt x="9259" y="0"/>
                    <a:pt x="92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10"/>
            <p:cNvSpPr/>
            <p:nvPr/>
          </p:nvSpPr>
          <p:spPr>
            <a:xfrm>
              <a:off x="6987607" y="2132826"/>
              <a:ext cx="385206" cy="631018"/>
            </a:xfrm>
            <a:custGeom>
              <a:rect b="b" l="l" r="r" t="t"/>
              <a:pathLst>
                <a:path extrusionOk="0" h="28569" w="17440">
                  <a:moveTo>
                    <a:pt x="9415" y="669"/>
                  </a:moveTo>
                  <a:cubicBezTo>
                    <a:pt x="10257" y="2606"/>
                    <a:pt x="15054" y="13686"/>
                    <a:pt x="15813" y="16714"/>
                  </a:cubicBezTo>
                  <a:cubicBezTo>
                    <a:pt x="16600" y="19865"/>
                    <a:pt x="16844" y="22078"/>
                    <a:pt x="13225" y="24048"/>
                  </a:cubicBezTo>
                  <a:cubicBezTo>
                    <a:pt x="9994" y="25809"/>
                    <a:pt x="2668" y="27595"/>
                    <a:pt x="1102" y="27966"/>
                  </a:cubicBezTo>
                  <a:lnTo>
                    <a:pt x="571" y="22769"/>
                  </a:lnTo>
                  <a:cubicBezTo>
                    <a:pt x="975" y="22590"/>
                    <a:pt x="1973" y="22134"/>
                    <a:pt x="2748" y="21670"/>
                  </a:cubicBezTo>
                  <a:cubicBezTo>
                    <a:pt x="2916" y="21571"/>
                    <a:pt x="3208" y="21403"/>
                    <a:pt x="3575" y="21196"/>
                  </a:cubicBezTo>
                  <a:cubicBezTo>
                    <a:pt x="7656" y="18863"/>
                    <a:pt x="8967" y="17948"/>
                    <a:pt x="8967" y="17425"/>
                  </a:cubicBezTo>
                  <a:cubicBezTo>
                    <a:pt x="8967" y="16781"/>
                    <a:pt x="4741" y="7703"/>
                    <a:pt x="3279" y="4579"/>
                  </a:cubicBezTo>
                  <a:lnTo>
                    <a:pt x="9415" y="669"/>
                  </a:lnTo>
                  <a:close/>
                  <a:moveTo>
                    <a:pt x="9540" y="1"/>
                  </a:moveTo>
                  <a:cubicBezTo>
                    <a:pt x="9488" y="1"/>
                    <a:pt x="9437" y="15"/>
                    <a:pt x="9391" y="42"/>
                  </a:cubicBezTo>
                  <a:lnTo>
                    <a:pt x="2788" y="4248"/>
                  </a:lnTo>
                  <a:cubicBezTo>
                    <a:pt x="2672" y="4324"/>
                    <a:pt x="2632" y="4468"/>
                    <a:pt x="2688" y="4592"/>
                  </a:cubicBezTo>
                  <a:cubicBezTo>
                    <a:pt x="4953" y="9429"/>
                    <a:pt x="8351" y="16838"/>
                    <a:pt x="8428" y="17389"/>
                  </a:cubicBezTo>
                  <a:cubicBezTo>
                    <a:pt x="8228" y="17916"/>
                    <a:pt x="4522" y="20029"/>
                    <a:pt x="3307" y="20724"/>
                  </a:cubicBezTo>
                  <a:cubicBezTo>
                    <a:pt x="2935" y="20936"/>
                    <a:pt x="2640" y="21104"/>
                    <a:pt x="2472" y="21207"/>
                  </a:cubicBezTo>
                  <a:cubicBezTo>
                    <a:pt x="1526" y="21771"/>
                    <a:pt x="188" y="22350"/>
                    <a:pt x="172" y="22354"/>
                  </a:cubicBezTo>
                  <a:cubicBezTo>
                    <a:pt x="64" y="22402"/>
                    <a:pt x="0" y="22514"/>
                    <a:pt x="12" y="22629"/>
                  </a:cubicBezTo>
                  <a:lnTo>
                    <a:pt x="595" y="28325"/>
                  </a:lnTo>
                  <a:cubicBezTo>
                    <a:pt x="603" y="28405"/>
                    <a:pt x="643" y="28473"/>
                    <a:pt x="707" y="28517"/>
                  </a:cubicBezTo>
                  <a:cubicBezTo>
                    <a:pt x="751" y="28553"/>
                    <a:pt x="807" y="28569"/>
                    <a:pt x="863" y="28569"/>
                  </a:cubicBezTo>
                  <a:cubicBezTo>
                    <a:pt x="883" y="28569"/>
                    <a:pt x="903" y="28569"/>
                    <a:pt x="922" y="28561"/>
                  </a:cubicBezTo>
                  <a:cubicBezTo>
                    <a:pt x="1282" y="28481"/>
                    <a:pt x="9806" y="26524"/>
                    <a:pt x="13485" y="24522"/>
                  </a:cubicBezTo>
                  <a:cubicBezTo>
                    <a:pt x="17439" y="22374"/>
                    <a:pt x="17159" y="19878"/>
                    <a:pt x="16337" y="16582"/>
                  </a:cubicBezTo>
                  <a:cubicBezTo>
                    <a:pt x="15498" y="13231"/>
                    <a:pt x="10018" y="693"/>
                    <a:pt x="9786" y="162"/>
                  </a:cubicBezTo>
                  <a:cubicBezTo>
                    <a:pt x="9754" y="90"/>
                    <a:pt x="9690" y="34"/>
                    <a:pt x="9614" y="10"/>
                  </a:cubicBezTo>
                  <a:cubicBezTo>
                    <a:pt x="9589" y="4"/>
                    <a:pt x="9565" y="1"/>
                    <a:pt x="954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10"/>
            <p:cNvSpPr/>
            <p:nvPr/>
          </p:nvSpPr>
          <p:spPr>
            <a:xfrm>
              <a:off x="7108006" y="2147602"/>
              <a:ext cx="251643" cy="578052"/>
            </a:xfrm>
            <a:custGeom>
              <a:rect b="b" l="l" r="r" t="t"/>
              <a:pathLst>
                <a:path extrusionOk="0" h="26171" w="11393">
                  <a:moveTo>
                    <a:pt x="3964" y="0"/>
                  </a:moveTo>
                  <a:lnTo>
                    <a:pt x="2913" y="671"/>
                  </a:lnTo>
                  <a:lnTo>
                    <a:pt x="2873" y="743"/>
                  </a:lnTo>
                  <a:cubicBezTo>
                    <a:pt x="2873" y="743"/>
                    <a:pt x="8178" y="13769"/>
                    <a:pt x="8501" y="18106"/>
                  </a:cubicBezTo>
                  <a:cubicBezTo>
                    <a:pt x="8696" y="20774"/>
                    <a:pt x="3807" y="24041"/>
                    <a:pt x="1" y="26170"/>
                  </a:cubicBezTo>
                  <a:cubicBezTo>
                    <a:pt x="2693" y="25416"/>
                    <a:pt x="5912" y="24393"/>
                    <a:pt x="7774" y="23379"/>
                  </a:cubicBezTo>
                  <a:cubicBezTo>
                    <a:pt x="11393" y="21409"/>
                    <a:pt x="11149" y="19196"/>
                    <a:pt x="10362" y="16045"/>
                  </a:cubicBezTo>
                  <a:cubicBezTo>
                    <a:pt x="9603" y="13017"/>
                    <a:pt x="4806" y="1937"/>
                    <a:pt x="3964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10"/>
            <p:cNvSpPr/>
            <p:nvPr/>
          </p:nvSpPr>
          <p:spPr>
            <a:xfrm>
              <a:off x="6035856" y="2171678"/>
              <a:ext cx="247380" cy="586357"/>
            </a:xfrm>
            <a:custGeom>
              <a:rect b="b" l="l" r="r" t="t"/>
              <a:pathLst>
                <a:path extrusionOk="0" h="26547" w="11200">
                  <a:moveTo>
                    <a:pt x="4465" y="1"/>
                  </a:moveTo>
                  <a:cubicBezTo>
                    <a:pt x="4465" y="1"/>
                    <a:pt x="260" y="15406"/>
                    <a:pt x="128" y="18126"/>
                  </a:cubicBezTo>
                  <a:cubicBezTo>
                    <a:pt x="0" y="20842"/>
                    <a:pt x="8480" y="26214"/>
                    <a:pt x="8803" y="26538"/>
                  </a:cubicBezTo>
                  <a:cubicBezTo>
                    <a:pt x="8809" y="26544"/>
                    <a:pt x="8814" y="26546"/>
                    <a:pt x="8818" y="26546"/>
                  </a:cubicBezTo>
                  <a:cubicBezTo>
                    <a:pt x="9101" y="26546"/>
                    <a:pt x="8324" y="17179"/>
                    <a:pt x="8324" y="17179"/>
                  </a:cubicBezTo>
                  <a:lnTo>
                    <a:pt x="11200" y="3108"/>
                  </a:lnTo>
                  <a:lnTo>
                    <a:pt x="44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10"/>
            <p:cNvSpPr/>
            <p:nvPr/>
          </p:nvSpPr>
          <p:spPr>
            <a:xfrm>
              <a:off x="6030467" y="2165692"/>
              <a:ext cx="259131" cy="598240"/>
            </a:xfrm>
            <a:custGeom>
              <a:rect b="b" l="l" r="r" t="t"/>
              <a:pathLst>
                <a:path extrusionOk="0" h="27085" w="11732">
                  <a:moveTo>
                    <a:pt x="4890" y="651"/>
                  </a:moveTo>
                  <a:lnTo>
                    <a:pt x="11136" y="3535"/>
                  </a:lnTo>
                  <a:lnTo>
                    <a:pt x="8300" y="17395"/>
                  </a:lnTo>
                  <a:cubicBezTo>
                    <a:pt x="8297" y="17419"/>
                    <a:pt x="8297" y="17447"/>
                    <a:pt x="8297" y="17471"/>
                  </a:cubicBezTo>
                  <a:cubicBezTo>
                    <a:pt x="8540" y="20390"/>
                    <a:pt x="8872" y="24960"/>
                    <a:pt x="8855" y="26334"/>
                  </a:cubicBezTo>
                  <a:cubicBezTo>
                    <a:pt x="8763" y="26266"/>
                    <a:pt x="8648" y="26186"/>
                    <a:pt x="8505" y="26087"/>
                  </a:cubicBezTo>
                  <a:cubicBezTo>
                    <a:pt x="3220" y="22411"/>
                    <a:pt x="576" y="19828"/>
                    <a:pt x="644" y="18409"/>
                  </a:cubicBezTo>
                  <a:cubicBezTo>
                    <a:pt x="759" y="15961"/>
                    <a:pt x="4294" y="2840"/>
                    <a:pt x="4890" y="651"/>
                  </a:cubicBezTo>
                  <a:close/>
                  <a:moveTo>
                    <a:pt x="4715" y="0"/>
                  </a:moveTo>
                  <a:cubicBezTo>
                    <a:pt x="4675" y="0"/>
                    <a:pt x="4635" y="9"/>
                    <a:pt x="4598" y="28"/>
                  </a:cubicBezTo>
                  <a:cubicBezTo>
                    <a:pt x="4526" y="60"/>
                    <a:pt x="4470" y="123"/>
                    <a:pt x="4450" y="200"/>
                  </a:cubicBezTo>
                  <a:cubicBezTo>
                    <a:pt x="4278" y="831"/>
                    <a:pt x="232" y="15665"/>
                    <a:pt x="104" y="18381"/>
                  </a:cubicBezTo>
                  <a:cubicBezTo>
                    <a:pt x="1" y="20571"/>
                    <a:pt x="4674" y="24081"/>
                    <a:pt x="8197" y="26533"/>
                  </a:cubicBezTo>
                  <a:cubicBezTo>
                    <a:pt x="8512" y="26754"/>
                    <a:pt x="8808" y="26957"/>
                    <a:pt x="8855" y="27001"/>
                  </a:cubicBezTo>
                  <a:cubicBezTo>
                    <a:pt x="8912" y="27057"/>
                    <a:pt x="8992" y="27084"/>
                    <a:pt x="9071" y="27084"/>
                  </a:cubicBezTo>
                  <a:cubicBezTo>
                    <a:pt x="9111" y="27084"/>
                    <a:pt x="9147" y="27081"/>
                    <a:pt x="9183" y="27065"/>
                  </a:cubicBezTo>
                  <a:cubicBezTo>
                    <a:pt x="9399" y="26965"/>
                    <a:pt x="9619" y="26861"/>
                    <a:pt x="8840" y="17467"/>
                  </a:cubicBezTo>
                  <a:lnTo>
                    <a:pt x="11707" y="3431"/>
                  </a:lnTo>
                  <a:cubicBezTo>
                    <a:pt x="11731" y="3311"/>
                    <a:pt x="11672" y="3183"/>
                    <a:pt x="11556" y="3132"/>
                  </a:cubicBezTo>
                  <a:lnTo>
                    <a:pt x="4825" y="24"/>
                  </a:lnTo>
                  <a:cubicBezTo>
                    <a:pt x="4791" y="8"/>
                    <a:pt x="4753" y="0"/>
                    <a:pt x="471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10"/>
            <p:cNvSpPr/>
            <p:nvPr/>
          </p:nvSpPr>
          <p:spPr>
            <a:xfrm>
              <a:off x="6043167" y="2180049"/>
              <a:ext cx="183105" cy="567295"/>
            </a:xfrm>
            <a:custGeom>
              <a:rect b="b" l="l" r="r" t="t"/>
              <a:pathLst>
                <a:path extrusionOk="0" h="25684" w="8290">
                  <a:moveTo>
                    <a:pt x="4315" y="1"/>
                  </a:moveTo>
                  <a:cubicBezTo>
                    <a:pt x="3719" y="2190"/>
                    <a:pt x="184" y="15311"/>
                    <a:pt x="69" y="17759"/>
                  </a:cubicBezTo>
                  <a:cubicBezTo>
                    <a:pt x="1" y="19178"/>
                    <a:pt x="2645" y="21761"/>
                    <a:pt x="7930" y="25437"/>
                  </a:cubicBezTo>
                  <a:cubicBezTo>
                    <a:pt x="8073" y="25536"/>
                    <a:pt x="8188" y="25616"/>
                    <a:pt x="8280" y="25684"/>
                  </a:cubicBezTo>
                  <a:cubicBezTo>
                    <a:pt x="8289" y="25133"/>
                    <a:pt x="8236" y="24074"/>
                    <a:pt x="8161" y="22808"/>
                  </a:cubicBezTo>
                  <a:cubicBezTo>
                    <a:pt x="5661" y="20691"/>
                    <a:pt x="2289" y="17860"/>
                    <a:pt x="1882" y="16637"/>
                  </a:cubicBezTo>
                  <a:cubicBezTo>
                    <a:pt x="1239" y="14708"/>
                    <a:pt x="6064" y="880"/>
                    <a:pt x="6064" y="880"/>
                  </a:cubicBezTo>
                  <a:lnTo>
                    <a:pt x="6044" y="800"/>
                  </a:lnTo>
                  <a:lnTo>
                    <a:pt x="4315" y="1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10"/>
            <p:cNvSpPr/>
            <p:nvPr/>
          </p:nvSpPr>
          <p:spPr>
            <a:xfrm>
              <a:off x="6067331" y="1803214"/>
              <a:ext cx="1190936" cy="684403"/>
            </a:xfrm>
            <a:custGeom>
              <a:rect b="b" l="l" r="r" t="t"/>
              <a:pathLst>
                <a:path extrusionOk="0" h="30986" w="53919">
                  <a:moveTo>
                    <a:pt x="25645" y="0"/>
                  </a:moveTo>
                  <a:cubicBezTo>
                    <a:pt x="24856" y="0"/>
                    <a:pt x="23872" y="280"/>
                    <a:pt x="22784" y="1213"/>
                  </a:cubicBezTo>
                  <a:cubicBezTo>
                    <a:pt x="22784" y="1213"/>
                    <a:pt x="21167" y="2376"/>
                    <a:pt x="17995" y="2507"/>
                  </a:cubicBezTo>
                  <a:cubicBezTo>
                    <a:pt x="17909" y="2510"/>
                    <a:pt x="17825" y="2512"/>
                    <a:pt x="17743" y="2512"/>
                  </a:cubicBezTo>
                  <a:cubicBezTo>
                    <a:pt x="14826" y="2512"/>
                    <a:pt x="14575" y="370"/>
                    <a:pt x="10797" y="370"/>
                  </a:cubicBezTo>
                  <a:cubicBezTo>
                    <a:pt x="10780" y="370"/>
                    <a:pt x="10763" y="370"/>
                    <a:pt x="10746" y="370"/>
                  </a:cubicBezTo>
                  <a:cubicBezTo>
                    <a:pt x="5981" y="394"/>
                    <a:pt x="1" y="15452"/>
                    <a:pt x="1" y="15452"/>
                  </a:cubicBezTo>
                  <a:cubicBezTo>
                    <a:pt x="1" y="15452"/>
                    <a:pt x="2977" y="18364"/>
                    <a:pt x="5889" y="19594"/>
                  </a:cubicBezTo>
                  <a:cubicBezTo>
                    <a:pt x="8805" y="20824"/>
                    <a:pt x="10938" y="21084"/>
                    <a:pt x="10938" y="21084"/>
                  </a:cubicBezTo>
                  <a:lnTo>
                    <a:pt x="11393" y="30986"/>
                  </a:lnTo>
                  <a:lnTo>
                    <a:pt x="43498" y="30986"/>
                  </a:lnTo>
                  <a:lnTo>
                    <a:pt x="43886" y="21084"/>
                  </a:lnTo>
                  <a:lnTo>
                    <a:pt x="53919" y="14545"/>
                  </a:lnTo>
                  <a:cubicBezTo>
                    <a:pt x="53919" y="14545"/>
                    <a:pt x="49002" y="5742"/>
                    <a:pt x="46606" y="2443"/>
                  </a:cubicBezTo>
                  <a:cubicBezTo>
                    <a:pt x="45407" y="791"/>
                    <a:pt x="43806" y="273"/>
                    <a:pt x="42350" y="273"/>
                  </a:cubicBezTo>
                  <a:cubicBezTo>
                    <a:pt x="40894" y="273"/>
                    <a:pt x="39584" y="791"/>
                    <a:pt x="38968" y="1213"/>
                  </a:cubicBezTo>
                  <a:cubicBezTo>
                    <a:pt x="38025" y="1856"/>
                    <a:pt x="35669" y="2121"/>
                    <a:pt x="34011" y="2121"/>
                  </a:cubicBezTo>
                  <a:cubicBezTo>
                    <a:pt x="33508" y="2121"/>
                    <a:pt x="33070" y="2097"/>
                    <a:pt x="32754" y="2052"/>
                  </a:cubicBezTo>
                  <a:cubicBezTo>
                    <a:pt x="31395" y="1860"/>
                    <a:pt x="27573" y="630"/>
                    <a:pt x="27573" y="630"/>
                  </a:cubicBezTo>
                  <a:cubicBezTo>
                    <a:pt x="27573" y="630"/>
                    <a:pt x="26829" y="0"/>
                    <a:pt x="25645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10"/>
            <p:cNvSpPr/>
            <p:nvPr/>
          </p:nvSpPr>
          <p:spPr>
            <a:xfrm>
              <a:off x="6060904" y="1797383"/>
              <a:ext cx="1204166" cy="696242"/>
            </a:xfrm>
            <a:custGeom>
              <a:rect b="b" l="l" r="r" t="t"/>
              <a:pathLst>
                <a:path extrusionOk="0" h="31522" w="54518">
                  <a:moveTo>
                    <a:pt x="25943" y="531"/>
                  </a:moveTo>
                  <a:cubicBezTo>
                    <a:pt x="26987" y="531"/>
                    <a:pt x="27648" y="1064"/>
                    <a:pt x="27693" y="1101"/>
                  </a:cubicBezTo>
                  <a:cubicBezTo>
                    <a:pt x="27721" y="1121"/>
                    <a:pt x="27748" y="1141"/>
                    <a:pt x="27785" y="1149"/>
                  </a:cubicBezTo>
                  <a:cubicBezTo>
                    <a:pt x="27940" y="1202"/>
                    <a:pt x="31638" y="2391"/>
                    <a:pt x="33004" y="2583"/>
                  </a:cubicBezTo>
                  <a:cubicBezTo>
                    <a:pt x="33318" y="2629"/>
                    <a:pt x="33778" y="2655"/>
                    <a:pt x="34313" y="2655"/>
                  </a:cubicBezTo>
                  <a:cubicBezTo>
                    <a:pt x="35981" y="2655"/>
                    <a:pt x="38387" y="2402"/>
                    <a:pt x="39412" y="1700"/>
                  </a:cubicBezTo>
                  <a:cubicBezTo>
                    <a:pt x="39986" y="1306"/>
                    <a:pt x="41239" y="814"/>
                    <a:pt x="42632" y="814"/>
                  </a:cubicBezTo>
                  <a:cubicBezTo>
                    <a:pt x="44019" y="814"/>
                    <a:pt x="45545" y="1302"/>
                    <a:pt x="46677" y="2863"/>
                  </a:cubicBezTo>
                  <a:cubicBezTo>
                    <a:pt x="48826" y="5827"/>
                    <a:pt x="53072" y="13336"/>
                    <a:pt x="53850" y="14722"/>
                  </a:cubicBezTo>
                  <a:lnTo>
                    <a:pt x="44029" y="21121"/>
                  </a:lnTo>
                  <a:cubicBezTo>
                    <a:pt x="43957" y="21169"/>
                    <a:pt x="43913" y="21248"/>
                    <a:pt x="43909" y="21336"/>
                  </a:cubicBezTo>
                  <a:lnTo>
                    <a:pt x="43530" y="30982"/>
                  </a:lnTo>
                  <a:lnTo>
                    <a:pt x="11944" y="30982"/>
                  </a:lnTo>
                  <a:lnTo>
                    <a:pt x="11500" y="21336"/>
                  </a:lnTo>
                  <a:cubicBezTo>
                    <a:pt x="11496" y="21204"/>
                    <a:pt x="11392" y="21097"/>
                    <a:pt x="11264" y="21081"/>
                  </a:cubicBezTo>
                  <a:cubicBezTo>
                    <a:pt x="11240" y="21077"/>
                    <a:pt x="9123" y="20809"/>
                    <a:pt x="6288" y="19611"/>
                  </a:cubicBezTo>
                  <a:cubicBezTo>
                    <a:pt x="3795" y="18556"/>
                    <a:pt x="1215" y="16212"/>
                    <a:pt x="612" y="15648"/>
                  </a:cubicBezTo>
                  <a:cubicBezTo>
                    <a:pt x="1287" y="13999"/>
                    <a:pt x="6775" y="926"/>
                    <a:pt x="11037" y="905"/>
                  </a:cubicBezTo>
                  <a:cubicBezTo>
                    <a:pt x="11069" y="905"/>
                    <a:pt x="11101" y="905"/>
                    <a:pt x="11133" y="905"/>
                  </a:cubicBezTo>
                  <a:cubicBezTo>
                    <a:pt x="13019" y="905"/>
                    <a:pt x="13992" y="1486"/>
                    <a:pt x="14915" y="2040"/>
                  </a:cubicBezTo>
                  <a:cubicBezTo>
                    <a:pt x="15775" y="2554"/>
                    <a:pt x="16586" y="3044"/>
                    <a:pt x="18018" y="3044"/>
                  </a:cubicBezTo>
                  <a:cubicBezTo>
                    <a:pt x="18109" y="3044"/>
                    <a:pt x="18202" y="3042"/>
                    <a:pt x="18298" y="3038"/>
                  </a:cubicBezTo>
                  <a:cubicBezTo>
                    <a:pt x="21514" y="2911"/>
                    <a:pt x="23163" y="1744"/>
                    <a:pt x="23235" y="1696"/>
                  </a:cubicBezTo>
                  <a:cubicBezTo>
                    <a:pt x="23239" y="1689"/>
                    <a:pt x="23247" y="1685"/>
                    <a:pt x="23251" y="1681"/>
                  </a:cubicBezTo>
                  <a:cubicBezTo>
                    <a:pt x="24284" y="795"/>
                    <a:pt x="25208" y="531"/>
                    <a:pt x="25943" y="531"/>
                  </a:cubicBezTo>
                  <a:close/>
                  <a:moveTo>
                    <a:pt x="25925" y="1"/>
                  </a:moveTo>
                  <a:cubicBezTo>
                    <a:pt x="25084" y="1"/>
                    <a:pt x="24045" y="294"/>
                    <a:pt x="22911" y="1261"/>
                  </a:cubicBezTo>
                  <a:cubicBezTo>
                    <a:pt x="22788" y="1345"/>
                    <a:pt x="21218" y="2380"/>
                    <a:pt x="18274" y="2500"/>
                  </a:cubicBezTo>
                  <a:cubicBezTo>
                    <a:pt x="18189" y="2503"/>
                    <a:pt x="18105" y="2505"/>
                    <a:pt x="18024" y="2505"/>
                  </a:cubicBezTo>
                  <a:cubicBezTo>
                    <a:pt x="16738" y="2505"/>
                    <a:pt x="16021" y="2072"/>
                    <a:pt x="15194" y="1576"/>
                  </a:cubicBezTo>
                  <a:cubicBezTo>
                    <a:pt x="14243" y="1003"/>
                    <a:pt x="13138" y="363"/>
                    <a:pt x="11056" y="363"/>
                  </a:cubicBezTo>
                  <a:cubicBezTo>
                    <a:pt x="11049" y="363"/>
                    <a:pt x="11041" y="363"/>
                    <a:pt x="11033" y="363"/>
                  </a:cubicBezTo>
                  <a:cubicBezTo>
                    <a:pt x="6144" y="387"/>
                    <a:pt x="284" y="14993"/>
                    <a:pt x="41" y="15616"/>
                  </a:cubicBezTo>
                  <a:cubicBezTo>
                    <a:pt x="0" y="15716"/>
                    <a:pt x="24" y="15832"/>
                    <a:pt x="100" y="15908"/>
                  </a:cubicBezTo>
                  <a:cubicBezTo>
                    <a:pt x="225" y="16031"/>
                    <a:pt x="3148" y="18872"/>
                    <a:pt x="6076" y="20110"/>
                  </a:cubicBezTo>
                  <a:cubicBezTo>
                    <a:pt x="8480" y="21125"/>
                    <a:pt x="10342" y="21484"/>
                    <a:pt x="10969" y="21584"/>
                  </a:cubicBezTo>
                  <a:lnTo>
                    <a:pt x="11412" y="31266"/>
                  </a:lnTo>
                  <a:cubicBezTo>
                    <a:pt x="11420" y="31410"/>
                    <a:pt x="11540" y="31522"/>
                    <a:pt x="11684" y="31522"/>
                  </a:cubicBezTo>
                  <a:lnTo>
                    <a:pt x="43789" y="31522"/>
                  </a:lnTo>
                  <a:cubicBezTo>
                    <a:pt x="43933" y="31522"/>
                    <a:pt x="44052" y="31406"/>
                    <a:pt x="44061" y="31262"/>
                  </a:cubicBezTo>
                  <a:lnTo>
                    <a:pt x="44445" y="21500"/>
                  </a:lnTo>
                  <a:lnTo>
                    <a:pt x="54358" y="15037"/>
                  </a:lnTo>
                  <a:cubicBezTo>
                    <a:pt x="54477" y="14958"/>
                    <a:pt x="54518" y="14802"/>
                    <a:pt x="54446" y="14678"/>
                  </a:cubicBezTo>
                  <a:cubicBezTo>
                    <a:pt x="54398" y="14590"/>
                    <a:pt x="49493" y="5822"/>
                    <a:pt x="47116" y="2548"/>
                  </a:cubicBezTo>
                  <a:cubicBezTo>
                    <a:pt x="45863" y="821"/>
                    <a:pt x="44176" y="281"/>
                    <a:pt x="42645" y="281"/>
                  </a:cubicBezTo>
                  <a:cubicBezTo>
                    <a:pt x="41113" y="281"/>
                    <a:pt x="39736" y="822"/>
                    <a:pt x="39104" y="1253"/>
                  </a:cubicBezTo>
                  <a:cubicBezTo>
                    <a:pt x="38229" y="1854"/>
                    <a:pt x="35919" y="2115"/>
                    <a:pt x="34292" y="2115"/>
                  </a:cubicBezTo>
                  <a:cubicBezTo>
                    <a:pt x="33810" y="2115"/>
                    <a:pt x="33388" y="2092"/>
                    <a:pt x="33081" y="2048"/>
                  </a:cubicBezTo>
                  <a:cubicBezTo>
                    <a:pt x="31839" y="1873"/>
                    <a:pt x="28419" y="786"/>
                    <a:pt x="27992" y="650"/>
                  </a:cubicBezTo>
                  <a:cubicBezTo>
                    <a:pt x="27799" y="507"/>
                    <a:pt x="27033" y="1"/>
                    <a:pt x="2592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10"/>
            <p:cNvSpPr/>
            <p:nvPr/>
          </p:nvSpPr>
          <p:spPr>
            <a:xfrm>
              <a:off x="6310205" y="1904176"/>
              <a:ext cx="8857" cy="369170"/>
            </a:xfrm>
            <a:custGeom>
              <a:rect b="b" l="l" r="r" t="t"/>
              <a:pathLst>
                <a:path extrusionOk="0" h="16714" w="401">
                  <a:moveTo>
                    <a:pt x="265" y="1"/>
                  </a:moveTo>
                  <a:cubicBezTo>
                    <a:pt x="193" y="1"/>
                    <a:pt x="133" y="61"/>
                    <a:pt x="133" y="137"/>
                  </a:cubicBezTo>
                  <a:lnTo>
                    <a:pt x="1" y="16577"/>
                  </a:lnTo>
                  <a:cubicBezTo>
                    <a:pt x="1" y="16653"/>
                    <a:pt x="61" y="16713"/>
                    <a:pt x="137" y="16713"/>
                  </a:cubicBezTo>
                  <a:cubicBezTo>
                    <a:pt x="213" y="16713"/>
                    <a:pt x="273" y="16653"/>
                    <a:pt x="273" y="16577"/>
                  </a:cubicBezTo>
                  <a:lnTo>
                    <a:pt x="401" y="137"/>
                  </a:lnTo>
                  <a:cubicBezTo>
                    <a:pt x="401" y="61"/>
                    <a:pt x="340" y="1"/>
                    <a:pt x="26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10"/>
            <p:cNvSpPr/>
            <p:nvPr/>
          </p:nvSpPr>
          <p:spPr>
            <a:xfrm>
              <a:off x="6338720" y="1937064"/>
              <a:ext cx="53651" cy="281925"/>
            </a:xfrm>
            <a:custGeom>
              <a:rect b="b" l="l" r="r" t="t"/>
              <a:pathLst>
                <a:path extrusionOk="0" h="12764" w="2429">
                  <a:moveTo>
                    <a:pt x="147" y="1"/>
                  </a:moveTo>
                  <a:cubicBezTo>
                    <a:pt x="143" y="1"/>
                    <a:pt x="138" y="1"/>
                    <a:pt x="133" y="1"/>
                  </a:cubicBezTo>
                  <a:cubicBezTo>
                    <a:pt x="61" y="6"/>
                    <a:pt x="0" y="70"/>
                    <a:pt x="4" y="141"/>
                  </a:cubicBezTo>
                  <a:cubicBezTo>
                    <a:pt x="8" y="226"/>
                    <a:pt x="480" y="8242"/>
                    <a:pt x="2149" y="12675"/>
                  </a:cubicBezTo>
                  <a:cubicBezTo>
                    <a:pt x="2170" y="12732"/>
                    <a:pt x="2221" y="12764"/>
                    <a:pt x="2277" y="12764"/>
                  </a:cubicBezTo>
                  <a:cubicBezTo>
                    <a:pt x="2293" y="12764"/>
                    <a:pt x="2309" y="12764"/>
                    <a:pt x="2325" y="12756"/>
                  </a:cubicBezTo>
                  <a:cubicBezTo>
                    <a:pt x="2393" y="12727"/>
                    <a:pt x="2428" y="12651"/>
                    <a:pt x="2404" y="12579"/>
                  </a:cubicBezTo>
                  <a:cubicBezTo>
                    <a:pt x="747" y="8186"/>
                    <a:pt x="280" y="209"/>
                    <a:pt x="276" y="130"/>
                  </a:cubicBezTo>
                  <a:cubicBezTo>
                    <a:pt x="272" y="59"/>
                    <a:pt x="226" y="1"/>
                    <a:pt x="14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10"/>
            <p:cNvSpPr/>
            <p:nvPr/>
          </p:nvSpPr>
          <p:spPr>
            <a:xfrm>
              <a:off x="6392790" y="2227294"/>
              <a:ext cx="36820" cy="76025"/>
            </a:xfrm>
            <a:custGeom>
              <a:rect b="b" l="l" r="r" t="t"/>
              <a:pathLst>
                <a:path extrusionOk="0" h="3442" w="1667">
                  <a:moveTo>
                    <a:pt x="152" y="0"/>
                  </a:moveTo>
                  <a:cubicBezTo>
                    <a:pt x="138" y="0"/>
                    <a:pt x="123" y="2"/>
                    <a:pt x="109" y="7"/>
                  </a:cubicBezTo>
                  <a:cubicBezTo>
                    <a:pt x="37" y="35"/>
                    <a:pt x="1" y="111"/>
                    <a:pt x="25" y="182"/>
                  </a:cubicBezTo>
                  <a:cubicBezTo>
                    <a:pt x="61" y="278"/>
                    <a:pt x="880" y="2599"/>
                    <a:pt x="1399" y="3382"/>
                  </a:cubicBezTo>
                  <a:cubicBezTo>
                    <a:pt x="1427" y="3422"/>
                    <a:pt x="1466" y="3442"/>
                    <a:pt x="1510" y="3442"/>
                  </a:cubicBezTo>
                  <a:cubicBezTo>
                    <a:pt x="1538" y="3442"/>
                    <a:pt x="1562" y="3434"/>
                    <a:pt x="1586" y="3422"/>
                  </a:cubicBezTo>
                  <a:cubicBezTo>
                    <a:pt x="1650" y="3378"/>
                    <a:pt x="1667" y="3294"/>
                    <a:pt x="1623" y="3235"/>
                  </a:cubicBezTo>
                  <a:cubicBezTo>
                    <a:pt x="1123" y="2479"/>
                    <a:pt x="288" y="114"/>
                    <a:pt x="281" y="90"/>
                  </a:cubicBezTo>
                  <a:cubicBezTo>
                    <a:pt x="261" y="37"/>
                    <a:pt x="209" y="0"/>
                    <a:pt x="15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10"/>
            <p:cNvSpPr/>
            <p:nvPr/>
          </p:nvSpPr>
          <p:spPr>
            <a:xfrm>
              <a:off x="6361470" y="1917031"/>
              <a:ext cx="63833" cy="194768"/>
            </a:xfrm>
            <a:custGeom>
              <a:rect b="b" l="l" r="r" t="t"/>
              <a:pathLst>
                <a:path extrusionOk="0" h="8818" w="2890">
                  <a:moveTo>
                    <a:pt x="144" y="1"/>
                  </a:moveTo>
                  <a:cubicBezTo>
                    <a:pt x="136" y="1"/>
                    <a:pt x="128" y="1"/>
                    <a:pt x="121" y="3"/>
                  </a:cubicBezTo>
                  <a:cubicBezTo>
                    <a:pt x="45" y="18"/>
                    <a:pt x="1" y="90"/>
                    <a:pt x="13" y="162"/>
                  </a:cubicBezTo>
                  <a:cubicBezTo>
                    <a:pt x="25" y="210"/>
                    <a:pt x="1007" y="5011"/>
                    <a:pt x="2613" y="8734"/>
                  </a:cubicBezTo>
                  <a:cubicBezTo>
                    <a:pt x="2633" y="8785"/>
                    <a:pt x="2685" y="8817"/>
                    <a:pt x="2737" y="8817"/>
                  </a:cubicBezTo>
                  <a:cubicBezTo>
                    <a:pt x="2753" y="8817"/>
                    <a:pt x="2773" y="8813"/>
                    <a:pt x="2788" y="8806"/>
                  </a:cubicBezTo>
                  <a:cubicBezTo>
                    <a:pt x="2857" y="8778"/>
                    <a:pt x="2889" y="8697"/>
                    <a:pt x="2860" y="8625"/>
                  </a:cubicBezTo>
                  <a:cubicBezTo>
                    <a:pt x="1267" y="4931"/>
                    <a:pt x="288" y="158"/>
                    <a:pt x="281" y="110"/>
                  </a:cubicBezTo>
                  <a:cubicBezTo>
                    <a:pt x="266" y="46"/>
                    <a:pt x="207" y="1"/>
                    <a:pt x="14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10"/>
            <p:cNvSpPr/>
            <p:nvPr/>
          </p:nvSpPr>
          <p:spPr>
            <a:xfrm>
              <a:off x="6913128" y="1948483"/>
              <a:ext cx="71144" cy="209014"/>
            </a:xfrm>
            <a:custGeom>
              <a:rect b="b" l="l" r="r" t="t"/>
              <a:pathLst>
                <a:path extrusionOk="0" h="9463" w="3221">
                  <a:moveTo>
                    <a:pt x="3071" y="1"/>
                  </a:moveTo>
                  <a:cubicBezTo>
                    <a:pt x="3010" y="1"/>
                    <a:pt x="2954" y="42"/>
                    <a:pt x="2937" y="104"/>
                  </a:cubicBezTo>
                  <a:cubicBezTo>
                    <a:pt x="2924" y="168"/>
                    <a:pt x="1370" y="6467"/>
                    <a:pt x="33" y="9271"/>
                  </a:cubicBezTo>
                  <a:cubicBezTo>
                    <a:pt x="1" y="9339"/>
                    <a:pt x="33" y="9419"/>
                    <a:pt x="96" y="9450"/>
                  </a:cubicBezTo>
                  <a:cubicBezTo>
                    <a:pt x="117" y="9459"/>
                    <a:pt x="137" y="9463"/>
                    <a:pt x="157" y="9463"/>
                  </a:cubicBezTo>
                  <a:cubicBezTo>
                    <a:pt x="209" y="9463"/>
                    <a:pt x="257" y="9435"/>
                    <a:pt x="280" y="9387"/>
                  </a:cubicBezTo>
                  <a:cubicBezTo>
                    <a:pt x="1630" y="6559"/>
                    <a:pt x="3184" y="232"/>
                    <a:pt x="3200" y="168"/>
                  </a:cubicBezTo>
                  <a:cubicBezTo>
                    <a:pt x="3221" y="96"/>
                    <a:pt x="3173" y="24"/>
                    <a:pt x="3101" y="4"/>
                  </a:cubicBezTo>
                  <a:cubicBezTo>
                    <a:pt x="3091" y="2"/>
                    <a:pt x="3081" y="1"/>
                    <a:pt x="307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10"/>
            <p:cNvSpPr/>
            <p:nvPr/>
          </p:nvSpPr>
          <p:spPr>
            <a:xfrm>
              <a:off x="7032224" y="1982807"/>
              <a:ext cx="7443" cy="289125"/>
            </a:xfrm>
            <a:custGeom>
              <a:rect b="b" l="l" r="r" t="t"/>
              <a:pathLst>
                <a:path extrusionOk="0" h="13090" w="337">
                  <a:moveTo>
                    <a:pt x="137" y="0"/>
                  </a:moveTo>
                  <a:cubicBezTo>
                    <a:pt x="61" y="0"/>
                    <a:pt x="1" y="63"/>
                    <a:pt x="1" y="135"/>
                  </a:cubicBezTo>
                  <a:lnTo>
                    <a:pt x="65" y="12953"/>
                  </a:lnTo>
                  <a:cubicBezTo>
                    <a:pt x="69" y="13029"/>
                    <a:pt x="129" y="13089"/>
                    <a:pt x="201" y="13089"/>
                  </a:cubicBezTo>
                  <a:cubicBezTo>
                    <a:pt x="277" y="13089"/>
                    <a:pt x="336" y="13025"/>
                    <a:pt x="336" y="12953"/>
                  </a:cubicBezTo>
                  <a:lnTo>
                    <a:pt x="273" y="135"/>
                  </a:lnTo>
                  <a:cubicBezTo>
                    <a:pt x="273" y="60"/>
                    <a:pt x="213" y="0"/>
                    <a:pt x="13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10"/>
            <p:cNvSpPr/>
            <p:nvPr/>
          </p:nvSpPr>
          <p:spPr>
            <a:xfrm>
              <a:off x="6928920" y="1988506"/>
              <a:ext cx="95219" cy="279098"/>
            </a:xfrm>
            <a:custGeom>
              <a:rect b="b" l="l" r="r" t="t"/>
              <a:pathLst>
                <a:path extrusionOk="0" h="12636" w="4311">
                  <a:moveTo>
                    <a:pt x="4170" y="1"/>
                  </a:moveTo>
                  <a:cubicBezTo>
                    <a:pt x="4102" y="1"/>
                    <a:pt x="4043" y="50"/>
                    <a:pt x="4035" y="117"/>
                  </a:cubicBezTo>
                  <a:cubicBezTo>
                    <a:pt x="4023" y="197"/>
                    <a:pt x="2841" y="8226"/>
                    <a:pt x="41" y="12428"/>
                  </a:cubicBezTo>
                  <a:cubicBezTo>
                    <a:pt x="1" y="12488"/>
                    <a:pt x="17" y="12571"/>
                    <a:pt x="80" y="12615"/>
                  </a:cubicBezTo>
                  <a:cubicBezTo>
                    <a:pt x="100" y="12627"/>
                    <a:pt x="128" y="12636"/>
                    <a:pt x="152" y="12636"/>
                  </a:cubicBezTo>
                  <a:cubicBezTo>
                    <a:pt x="196" y="12636"/>
                    <a:pt x="240" y="12615"/>
                    <a:pt x="268" y="12575"/>
                  </a:cubicBezTo>
                  <a:cubicBezTo>
                    <a:pt x="3100" y="8326"/>
                    <a:pt x="4290" y="237"/>
                    <a:pt x="4298" y="157"/>
                  </a:cubicBezTo>
                  <a:cubicBezTo>
                    <a:pt x="4311" y="81"/>
                    <a:pt x="4259" y="13"/>
                    <a:pt x="4187" y="2"/>
                  </a:cubicBezTo>
                  <a:cubicBezTo>
                    <a:pt x="4181" y="1"/>
                    <a:pt x="4176" y="1"/>
                    <a:pt x="417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10"/>
            <p:cNvSpPr/>
            <p:nvPr/>
          </p:nvSpPr>
          <p:spPr>
            <a:xfrm>
              <a:off x="6937468" y="2225880"/>
              <a:ext cx="55440" cy="88924"/>
            </a:xfrm>
            <a:custGeom>
              <a:rect b="b" l="l" r="r" t="t"/>
              <a:pathLst>
                <a:path extrusionOk="0" h="4026" w="2510">
                  <a:moveTo>
                    <a:pt x="2356" y="1"/>
                  </a:moveTo>
                  <a:cubicBezTo>
                    <a:pt x="2307" y="1"/>
                    <a:pt x="2259" y="26"/>
                    <a:pt x="2234" y="71"/>
                  </a:cubicBezTo>
                  <a:cubicBezTo>
                    <a:pt x="2222" y="95"/>
                    <a:pt x="936" y="2539"/>
                    <a:pt x="45" y="3813"/>
                  </a:cubicBezTo>
                  <a:cubicBezTo>
                    <a:pt x="1" y="3874"/>
                    <a:pt x="17" y="3957"/>
                    <a:pt x="77" y="4001"/>
                  </a:cubicBezTo>
                  <a:cubicBezTo>
                    <a:pt x="101" y="4018"/>
                    <a:pt x="129" y="4025"/>
                    <a:pt x="157" y="4025"/>
                  </a:cubicBezTo>
                  <a:cubicBezTo>
                    <a:pt x="197" y="4025"/>
                    <a:pt x="241" y="4005"/>
                    <a:pt x="265" y="3970"/>
                  </a:cubicBezTo>
                  <a:cubicBezTo>
                    <a:pt x="1168" y="2679"/>
                    <a:pt x="2462" y="222"/>
                    <a:pt x="2478" y="198"/>
                  </a:cubicBezTo>
                  <a:cubicBezTo>
                    <a:pt x="2510" y="130"/>
                    <a:pt x="2486" y="51"/>
                    <a:pt x="2418" y="15"/>
                  </a:cubicBezTo>
                  <a:cubicBezTo>
                    <a:pt x="2398" y="6"/>
                    <a:pt x="2377" y="1"/>
                    <a:pt x="235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10"/>
            <p:cNvSpPr/>
            <p:nvPr/>
          </p:nvSpPr>
          <p:spPr>
            <a:xfrm>
              <a:off x="6527325" y="1848383"/>
              <a:ext cx="250671" cy="256635"/>
            </a:xfrm>
            <a:custGeom>
              <a:rect b="b" l="l" r="r" t="t"/>
              <a:pathLst>
                <a:path extrusionOk="0" h="11619" w="11349">
                  <a:moveTo>
                    <a:pt x="147" y="1"/>
                  </a:moveTo>
                  <a:cubicBezTo>
                    <a:pt x="139" y="1"/>
                    <a:pt x="132" y="2"/>
                    <a:pt x="125" y="3"/>
                  </a:cubicBezTo>
                  <a:cubicBezTo>
                    <a:pt x="53" y="14"/>
                    <a:pt x="1" y="86"/>
                    <a:pt x="13" y="158"/>
                  </a:cubicBezTo>
                  <a:cubicBezTo>
                    <a:pt x="21" y="215"/>
                    <a:pt x="935" y="5778"/>
                    <a:pt x="2226" y="8610"/>
                  </a:cubicBezTo>
                  <a:cubicBezTo>
                    <a:pt x="3241" y="10839"/>
                    <a:pt x="4798" y="11618"/>
                    <a:pt x="6232" y="11618"/>
                  </a:cubicBezTo>
                  <a:cubicBezTo>
                    <a:pt x="6823" y="11618"/>
                    <a:pt x="7398" y="11486"/>
                    <a:pt x="7902" y="11266"/>
                  </a:cubicBezTo>
                  <a:cubicBezTo>
                    <a:pt x="9983" y="10363"/>
                    <a:pt x="11349" y="6077"/>
                    <a:pt x="11221" y="845"/>
                  </a:cubicBezTo>
                  <a:cubicBezTo>
                    <a:pt x="11221" y="773"/>
                    <a:pt x="11157" y="726"/>
                    <a:pt x="11081" y="714"/>
                  </a:cubicBezTo>
                  <a:cubicBezTo>
                    <a:pt x="11009" y="718"/>
                    <a:pt x="10949" y="777"/>
                    <a:pt x="10949" y="853"/>
                  </a:cubicBezTo>
                  <a:cubicBezTo>
                    <a:pt x="11073" y="5898"/>
                    <a:pt x="9747" y="10172"/>
                    <a:pt x="7794" y="11019"/>
                  </a:cubicBezTo>
                  <a:cubicBezTo>
                    <a:pt x="7303" y="11232"/>
                    <a:pt x="6762" y="11359"/>
                    <a:pt x="6208" y="11359"/>
                  </a:cubicBezTo>
                  <a:cubicBezTo>
                    <a:pt x="4857" y="11359"/>
                    <a:pt x="3429" y="10605"/>
                    <a:pt x="2469" y="8498"/>
                  </a:cubicBezTo>
                  <a:cubicBezTo>
                    <a:pt x="1199" y="5699"/>
                    <a:pt x="288" y="170"/>
                    <a:pt x="281" y="115"/>
                  </a:cubicBezTo>
                  <a:cubicBezTo>
                    <a:pt x="270" y="50"/>
                    <a:pt x="211" y="1"/>
                    <a:pt x="14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10"/>
            <p:cNvSpPr/>
            <p:nvPr/>
          </p:nvSpPr>
          <p:spPr>
            <a:xfrm>
              <a:off x="6358997" y="1564205"/>
              <a:ext cx="96721" cy="115076"/>
            </a:xfrm>
            <a:custGeom>
              <a:rect b="b" l="l" r="r" t="t"/>
              <a:pathLst>
                <a:path extrusionOk="0" h="5210" w="4379">
                  <a:moveTo>
                    <a:pt x="1587" y="1"/>
                  </a:moveTo>
                  <a:cubicBezTo>
                    <a:pt x="1379" y="1"/>
                    <a:pt x="1170" y="90"/>
                    <a:pt x="972" y="315"/>
                  </a:cubicBezTo>
                  <a:cubicBezTo>
                    <a:pt x="1" y="1417"/>
                    <a:pt x="1746" y="3941"/>
                    <a:pt x="2717" y="4785"/>
                  </a:cubicBezTo>
                  <a:cubicBezTo>
                    <a:pt x="3061" y="5082"/>
                    <a:pt x="3373" y="5209"/>
                    <a:pt x="3629" y="5209"/>
                  </a:cubicBezTo>
                  <a:cubicBezTo>
                    <a:pt x="4096" y="5209"/>
                    <a:pt x="4378" y="4787"/>
                    <a:pt x="4335" y="4201"/>
                  </a:cubicBezTo>
                  <a:cubicBezTo>
                    <a:pt x="4271" y="3294"/>
                    <a:pt x="3173" y="1353"/>
                    <a:pt x="3173" y="1353"/>
                  </a:cubicBezTo>
                  <a:cubicBezTo>
                    <a:pt x="3173" y="1353"/>
                    <a:pt x="2394" y="1"/>
                    <a:pt x="1587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10"/>
            <p:cNvSpPr/>
            <p:nvPr/>
          </p:nvSpPr>
          <p:spPr>
            <a:xfrm>
              <a:off x="6367566" y="1558241"/>
              <a:ext cx="94071" cy="127003"/>
            </a:xfrm>
            <a:custGeom>
              <a:rect b="b" l="l" r="r" t="t"/>
              <a:pathLst>
                <a:path extrusionOk="0" h="5750" w="4259">
                  <a:moveTo>
                    <a:pt x="1194" y="541"/>
                  </a:moveTo>
                  <a:cubicBezTo>
                    <a:pt x="1214" y="541"/>
                    <a:pt x="1231" y="541"/>
                    <a:pt x="1247" y="544"/>
                  </a:cubicBezTo>
                  <a:cubicBezTo>
                    <a:pt x="1766" y="597"/>
                    <a:pt x="2377" y="1460"/>
                    <a:pt x="2549" y="1755"/>
                  </a:cubicBezTo>
                  <a:cubicBezTo>
                    <a:pt x="2848" y="2282"/>
                    <a:pt x="3631" y="3796"/>
                    <a:pt x="3679" y="4491"/>
                  </a:cubicBezTo>
                  <a:cubicBezTo>
                    <a:pt x="3703" y="4815"/>
                    <a:pt x="3603" y="5079"/>
                    <a:pt x="3419" y="5170"/>
                  </a:cubicBezTo>
                  <a:cubicBezTo>
                    <a:pt x="3367" y="5196"/>
                    <a:pt x="3308" y="5209"/>
                    <a:pt x="3242" y="5209"/>
                  </a:cubicBezTo>
                  <a:cubicBezTo>
                    <a:pt x="3038" y="5209"/>
                    <a:pt x="2778" y="5083"/>
                    <a:pt x="2509" y="4847"/>
                  </a:cubicBezTo>
                  <a:cubicBezTo>
                    <a:pt x="1750" y="4192"/>
                    <a:pt x="643" y="2610"/>
                    <a:pt x="571" y="1532"/>
                  </a:cubicBezTo>
                  <a:cubicBezTo>
                    <a:pt x="552" y="1208"/>
                    <a:pt x="624" y="948"/>
                    <a:pt x="787" y="765"/>
                  </a:cubicBezTo>
                  <a:cubicBezTo>
                    <a:pt x="951" y="577"/>
                    <a:pt x="1095" y="541"/>
                    <a:pt x="1194" y="541"/>
                  </a:cubicBezTo>
                  <a:close/>
                  <a:moveTo>
                    <a:pt x="1204" y="1"/>
                  </a:moveTo>
                  <a:cubicBezTo>
                    <a:pt x="972" y="1"/>
                    <a:pt x="668" y="82"/>
                    <a:pt x="380" y="409"/>
                  </a:cubicBezTo>
                  <a:cubicBezTo>
                    <a:pt x="116" y="705"/>
                    <a:pt x="1" y="1096"/>
                    <a:pt x="33" y="1567"/>
                  </a:cubicBezTo>
                  <a:cubicBezTo>
                    <a:pt x="121" y="2850"/>
                    <a:pt x="1319" y="4535"/>
                    <a:pt x="2153" y="5258"/>
                  </a:cubicBezTo>
                  <a:cubicBezTo>
                    <a:pt x="2525" y="5582"/>
                    <a:pt x="2908" y="5750"/>
                    <a:pt x="3248" y="5750"/>
                  </a:cubicBezTo>
                  <a:cubicBezTo>
                    <a:pt x="3395" y="5750"/>
                    <a:pt x="3531" y="5717"/>
                    <a:pt x="3663" y="5654"/>
                  </a:cubicBezTo>
                  <a:cubicBezTo>
                    <a:pt x="4051" y="5457"/>
                    <a:pt x="4258" y="5011"/>
                    <a:pt x="4219" y="4451"/>
                  </a:cubicBezTo>
                  <a:cubicBezTo>
                    <a:pt x="4151" y="3497"/>
                    <a:pt x="3064" y="1571"/>
                    <a:pt x="3021" y="1488"/>
                  </a:cubicBezTo>
                  <a:lnTo>
                    <a:pt x="3016" y="1488"/>
                  </a:lnTo>
                  <a:cubicBezTo>
                    <a:pt x="2936" y="1344"/>
                    <a:pt x="2193" y="98"/>
                    <a:pt x="1303" y="6"/>
                  </a:cubicBezTo>
                  <a:cubicBezTo>
                    <a:pt x="1271" y="3"/>
                    <a:pt x="1238" y="1"/>
                    <a:pt x="120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10"/>
            <p:cNvSpPr/>
            <p:nvPr/>
          </p:nvSpPr>
          <p:spPr>
            <a:xfrm>
              <a:off x="6835115" y="1564205"/>
              <a:ext cx="96743" cy="115076"/>
            </a:xfrm>
            <a:custGeom>
              <a:rect b="b" l="l" r="r" t="t"/>
              <a:pathLst>
                <a:path extrusionOk="0" h="5210" w="4380">
                  <a:moveTo>
                    <a:pt x="2794" y="1"/>
                  </a:moveTo>
                  <a:cubicBezTo>
                    <a:pt x="1987" y="1"/>
                    <a:pt x="1208" y="1353"/>
                    <a:pt x="1208" y="1353"/>
                  </a:cubicBezTo>
                  <a:cubicBezTo>
                    <a:pt x="1208" y="1353"/>
                    <a:pt x="106" y="3294"/>
                    <a:pt x="42" y="4201"/>
                  </a:cubicBezTo>
                  <a:cubicBezTo>
                    <a:pt x="1" y="4787"/>
                    <a:pt x="283" y="5209"/>
                    <a:pt x="749" y="5209"/>
                  </a:cubicBezTo>
                  <a:cubicBezTo>
                    <a:pt x="1005" y="5209"/>
                    <a:pt x="1316" y="5082"/>
                    <a:pt x="1659" y="4785"/>
                  </a:cubicBezTo>
                  <a:cubicBezTo>
                    <a:pt x="2630" y="3941"/>
                    <a:pt x="4380" y="1417"/>
                    <a:pt x="3409" y="315"/>
                  </a:cubicBezTo>
                  <a:cubicBezTo>
                    <a:pt x="3211" y="90"/>
                    <a:pt x="3001" y="1"/>
                    <a:pt x="2794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10"/>
            <p:cNvSpPr/>
            <p:nvPr/>
          </p:nvSpPr>
          <p:spPr>
            <a:xfrm>
              <a:off x="6829239" y="1558241"/>
              <a:ext cx="93960" cy="127003"/>
            </a:xfrm>
            <a:custGeom>
              <a:rect b="b" l="l" r="r" t="t"/>
              <a:pathLst>
                <a:path extrusionOk="0" h="5750" w="4254">
                  <a:moveTo>
                    <a:pt x="3064" y="541"/>
                  </a:moveTo>
                  <a:cubicBezTo>
                    <a:pt x="3167" y="541"/>
                    <a:pt x="3309" y="578"/>
                    <a:pt x="3472" y="765"/>
                  </a:cubicBezTo>
                  <a:cubicBezTo>
                    <a:pt x="3635" y="948"/>
                    <a:pt x="3707" y="1208"/>
                    <a:pt x="3683" y="1532"/>
                  </a:cubicBezTo>
                  <a:cubicBezTo>
                    <a:pt x="3611" y="2610"/>
                    <a:pt x="2508" y="4192"/>
                    <a:pt x="1750" y="4847"/>
                  </a:cubicBezTo>
                  <a:cubicBezTo>
                    <a:pt x="1480" y="5083"/>
                    <a:pt x="1220" y="5209"/>
                    <a:pt x="1016" y="5209"/>
                  </a:cubicBezTo>
                  <a:cubicBezTo>
                    <a:pt x="951" y="5209"/>
                    <a:pt x="892" y="5196"/>
                    <a:pt x="839" y="5170"/>
                  </a:cubicBezTo>
                  <a:cubicBezTo>
                    <a:pt x="655" y="5079"/>
                    <a:pt x="556" y="4815"/>
                    <a:pt x="580" y="4491"/>
                  </a:cubicBezTo>
                  <a:cubicBezTo>
                    <a:pt x="627" y="3796"/>
                    <a:pt x="1411" y="2282"/>
                    <a:pt x="1710" y="1755"/>
                  </a:cubicBezTo>
                  <a:cubicBezTo>
                    <a:pt x="1881" y="1460"/>
                    <a:pt x="2489" y="597"/>
                    <a:pt x="3012" y="544"/>
                  </a:cubicBezTo>
                  <a:cubicBezTo>
                    <a:pt x="3028" y="543"/>
                    <a:pt x="3045" y="541"/>
                    <a:pt x="3064" y="541"/>
                  </a:cubicBezTo>
                  <a:close/>
                  <a:moveTo>
                    <a:pt x="3055" y="1"/>
                  </a:moveTo>
                  <a:cubicBezTo>
                    <a:pt x="3020" y="1"/>
                    <a:pt x="2987" y="3"/>
                    <a:pt x="2956" y="6"/>
                  </a:cubicBezTo>
                  <a:cubicBezTo>
                    <a:pt x="2065" y="98"/>
                    <a:pt x="1322" y="1344"/>
                    <a:pt x="1238" y="1488"/>
                  </a:cubicBezTo>
                  <a:cubicBezTo>
                    <a:pt x="1190" y="1571"/>
                    <a:pt x="108" y="3497"/>
                    <a:pt x="40" y="4451"/>
                  </a:cubicBezTo>
                  <a:cubicBezTo>
                    <a:pt x="1" y="5011"/>
                    <a:pt x="208" y="5457"/>
                    <a:pt x="596" y="5654"/>
                  </a:cubicBezTo>
                  <a:cubicBezTo>
                    <a:pt x="723" y="5717"/>
                    <a:pt x="863" y="5750"/>
                    <a:pt x="1011" y="5750"/>
                  </a:cubicBezTo>
                  <a:cubicBezTo>
                    <a:pt x="1350" y="5750"/>
                    <a:pt x="1730" y="5582"/>
                    <a:pt x="2106" y="5258"/>
                  </a:cubicBezTo>
                  <a:cubicBezTo>
                    <a:pt x="2796" y="4655"/>
                    <a:pt x="4130" y="2957"/>
                    <a:pt x="4222" y="1567"/>
                  </a:cubicBezTo>
                  <a:cubicBezTo>
                    <a:pt x="4254" y="1096"/>
                    <a:pt x="4138" y="705"/>
                    <a:pt x="3879" y="409"/>
                  </a:cubicBezTo>
                  <a:cubicBezTo>
                    <a:pt x="3591" y="82"/>
                    <a:pt x="3287" y="1"/>
                    <a:pt x="305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10"/>
            <p:cNvSpPr/>
            <p:nvPr/>
          </p:nvSpPr>
          <p:spPr>
            <a:xfrm>
              <a:off x="6557696" y="1819934"/>
              <a:ext cx="178732" cy="231742"/>
            </a:xfrm>
            <a:custGeom>
              <a:rect b="b" l="l" r="r" t="t"/>
              <a:pathLst>
                <a:path extrusionOk="0" h="10492" w="8092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1166" y="5245"/>
                    <a:pt x="2333" y="8156"/>
                  </a:cubicBezTo>
                  <a:cubicBezTo>
                    <a:pt x="2978" y="9772"/>
                    <a:pt x="3942" y="10491"/>
                    <a:pt x="4827" y="10491"/>
                  </a:cubicBezTo>
                  <a:cubicBezTo>
                    <a:pt x="5538" y="10491"/>
                    <a:pt x="6198" y="10028"/>
                    <a:pt x="6602" y="9192"/>
                  </a:cubicBezTo>
                  <a:cubicBezTo>
                    <a:pt x="7509" y="7318"/>
                    <a:pt x="8092" y="325"/>
                    <a:pt x="8092" y="324"/>
                  </a:cubicBezTo>
                  <a:lnTo>
                    <a:pt x="8092" y="324"/>
                  </a:lnTo>
                  <a:cubicBezTo>
                    <a:pt x="8092" y="324"/>
                    <a:pt x="5968" y="619"/>
                    <a:pt x="3816" y="619"/>
                  </a:cubicBezTo>
                  <a:cubicBezTo>
                    <a:pt x="2326" y="619"/>
                    <a:pt x="822" y="478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10"/>
            <p:cNvSpPr/>
            <p:nvPr/>
          </p:nvSpPr>
          <p:spPr>
            <a:xfrm>
              <a:off x="6551334" y="1813993"/>
              <a:ext cx="191211" cy="243713"/>
            </a:xfrm>
            <a:custGeom>
              <a:rect b="b" l="l" r="r" t="t"/>
              <a:pathLst>
                <a:path extrusionOk="0" h="11034" w="8657">
                  <a:moveTo>
                    <a:pt x="676" y="741"/>
                  </a:moveTo>
                  <a:cubicBezTo>
                    <a:pt x="1577" y="1060"/>
                    <a:pt x="2861" y="1160"/>
                    <a:pt x="4125" y="1160"/>
                  </a:cubicBezTo>
                  <a:cubicBezTo>
                    <a:pt x="5776" y="1160"/>
                    <a:pt x="7393" y="989"/>
                    <a:pt x="8081" y="905"/>
                  </a:cubicBezTo>
                  <a:lnTo>
                    <a:pt x="8081" y="905"/>
                  </a:lnTo>
                  <a:cubicBezTo>
                    <a:pt x="7953" y="2314"/>
                    <a:pt x="7410" y="7763"/>
                    <a:pt x="6647" y="9345"/>
                  </a:cubicBezTo>
                  <a:cubicBezTo>
                    <a:pt x="6298" y="10072"/>
                    <a:pt x="5744" y="10492"/>
                    <a:pt x="5128" y="10492"/>
                  </a:cubicBezTo>
                  <a:cubicBezTo>
                    <a:pt x="5108" y="10492"/>
                    <a:pt x="5089" y="10492"/>
                    <a:pt x="5069" y="10491"/>
                  </a:cubicBezTo>
                  <a:cubicBezTo>
                    <a:pt x="4222" y="10462"/>
                    <a:pt x="3400" y="9652"/>
                    <a:pt x="2873" y="8326"/>
                  </a:cubicBezTo>
                  <a:cubicBezTo>
                    <a:pt x="1942" y="6005"/>
                    <a:pt x="1003" y="2143"/>
                    <a:pt x="676" y="741"/>
                  </a:cubicBezTo>
                  <a:close/>
                  <a:moveTo>
                    <a:pt x="290" y="0"/>
                  </a:moveTo>
                  <a:cubicBezTo>
                    <a:pt x="234" y="0"/>
                    <a:pt x="177" y="18"/>
                    <a:pt x="128" y="54"/>
                  </a:cubicBezTo>
                  <a:cubicBezTo>
                    <a:pt x="45" y="114"/>
                    <a:pt x="1" y="225"/>
                    <a:pt x="25" y="330"/>
                  </a:cubicBezTo>
                  <a:cubicBezTo>
                    <a:pt x="36" y="382"/>
                    <a:pt x="1207" y="5626"/>
                    <a:pt x="2369" y="8526"/>
                  </a:cubicBezTo>
                  <a:cubicBezTo>
                    <a:pt x="2988" y="10079"/>
                    <a:pt x="3966" y="10994"/>
                    <a:pt x="5049" y="11030"/>
                  </a:cubicBezTo>
                  <a:cubicBezTo>
                    <a:pt x="5073" y="11030"/>
                    <a:pt x="5093" y="11034"/>
                    <a:pt x="5117" y="11034"/>
                  </a:cubicBezTo>
                  <a:cubicBezTo>
                    <a:pt x="5944" y="11034"/>
                    <a:pt x="6695" y="10495"/>
                    <a:pt x="7134" y="9580"/>
                  </a:cubicBezTo>
                  <a:cubicBezTo>
                    <a:pt x="8053" y="7679"/>
                    <a:pt x="8628" y="905"/>
                    <a:pt x="8652" y="617"/>
                  </a:cubicBezTo>
                  <a:cubicBezTo>
                    <a:pt x="8656" y="533"/>
                    <a:pt x="8628" y="453"/>
                    <a:pt x="8568" y="397"/>
                  </a:cubicBezTo>
                  <a:cubicBezTo>
                    <a:pt x="8517" y="350"/>
                    <a:pt x="8449" y="322"/>
                    <a:pt x="8380" y="322"/>
                  </a:cubicBezTo>
                  <a:cubicBezTo>
                    <a:pt x="8368" y="322"/>
                    <a:pt x="8356" y="323"/>
                    <a:pt x="8344" y="325"/>
                  </a:cubicBezTo>
                  <a:cubicBezTo>
                    <a:pt x="8309" y="330"/>
                    <a:pt x="6187" y="617"/>
                    <a:pt x="4073" y="617"/>
                  </a:cubicBezTo>
                  <a:cubicBezTo>
                    <a:pt x="2633" y="617"/>
                    <a:pt x="1196" y="484"/>
                    <a:pt x="423" y="37"/>
                  </a:cubicBezTo>
                  <a:cubicBezTo>
                    <a:pt x="382" y="12"/>
                    <a:pt x="336" y="0"/>
                    <a:pt x="29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10"/>
            <p:cNvSpPr/>
            <p:nvPr/>
          </p:nvSpPr>
          <p:spPr>
            <a:xfrm>
              <a:off x="6406109" y="1294605"/>
              <a:ext cx="467614" cy="614982"/>
            </a:xfrm>
            <a:custGeom>
              <a:rect b="b" l="l" r="r" t="t"/>
              <a:pathLst>
                <a:path extrusionOk="0" h="27843" w="21171">
                  <a:moveTo>
                    <a:pt x="10191" y="1"/>
                  </a:moveTo>
                  <a:cubicBezTo>
                    <a:pt x="8649" y="1"/>
                    <a:pt x="7132" y="530"/>
                    <a:pt x="5700" y="1776"/>
                  </a:cubicBezTo>
                  <a:cubicBezTo>
                    <a:pt x="2202" y="4820"/>
                    <a:pt x="1" y="9805"/>
                    <a:pt x="1167" y="14270"/>
                  </a:cubicBezTo>
                  <a:cubicBezTo>
                    <a:pt x="1167" y="14270"/>
                    <a:pt x="2852" y="20226"/>
                    <a:pt x="6024" y="23720"/>
                  </a:cubicBezTo>
                  <a:cubicBezTo>
                    <a:pt x="8850" y="26834"/>
                    <a:pt x="10081" y="27842"/>
                    <a:pt x="11507" y="27842"/>
                  </a:cubicBezTo>
                  <a:cubicBezTo>
                    <a:pt x="11682" y="27842"/>
                    <a:pt x="11860" y="27827"/>
                    <a:pt x="12044" y="27799"/>
                  </a:cubicBezTo>
                  <a:cubicBezTo>
                    <a:pt x="13725" y="27539"/>
                    <a:pt x="15539" y="25338"/>
                    <a:pt x="18063" y="20745"/>
                  </a:cubicBezTo>
                  <a:cubicBezTo>
                    <a:pt x="20587" y="16147"/>
                    <a:pt x="20783" y="12653"/>
                    <a:pt x="20975" y="12329"/>
                  </a:cubicBezTo>
                  <a:cubicBezTo>
                    <a:pt x="21171" y="12006"/>
                    <a:pt x="20459" y="5530"/>
                    <a:pt x="16833" y="2747"/>
                  </a:cubicBezTo>
                  <a:cubicBezTo>
                    <a:pt x="14691" y="1103"/>
                    <a:pt x="12415" y="1"/>
                    <a:pt x="10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10"/>
            <p:cNvSpPr/>
            <p:nvPr/>
          </p:nvSpPr>
          <p:spPr>
            <a:xfrm>
              <a:off x="6407651" y="1288921"/>
              <a:ext cx="463022" cy="466746"/>
            </a:xfrm>
            <a:custGeom>
              <a:rect b="b" l="l" r="r" t="t"/>
              <a:pathLst>
                <a:path extrusionOk="0" h="209538" w="207866">
                  <a:moveTo>
                    <a:pt x="100044" y="1"/>
                  </a:moveTo>
                  <a:cubicBezTo>
                    <a:pt x="84897" y="1"/>
                    <a:pt x="69993" y="5200"/>
                    <a:pt x="55941" y="17430"/>
                  </a:cubicBezTo>
                  <a:cubicBezTo>
                    <a:pt x="21615" y="47310"/>
                    <a:pt x="0" y="96254"/>
                    <a:pt x="11444" y="140116"/>
                  </a:cubicBezTo>
                  <a:cubicBezTo>
                    <a:pt x="11444" y="140116"/>
                    <a:pt x="14622" y="151358"/>
                    <a:pt x="20814" y="166875"/>
                  </a:cubicBezTo>
                  <a:cubicBezTo>
                    <a:pt x="20823" y="164821"/>
                    <a:pt x="21056" y="162868"/>
                    <a:pt x="21615" y="161095"/>
                  </a:cubicBezTo>
                  <a:cubicBezTo>
                    <a:pt x="27848" y="141334"/>
                    <a:pt x="44102" y="106338"/>
                    <a:pt x="91588" y="106338"/>
                  </a:cubicBezTo>
                  <a:cubicBezTo>
                    <a:pt x="101884" y="106338"/>
                    <a:pt x="113647" y="107983"/>
                    <a:pt x="127095" y="111784"/>
                  </a:cubicBezTo>
                  <a:cubicBezTo>
                    <a:pt x="186994" y="128722"/>
                    <a:pt x="179669" y="181395"/>
                    <a:pt x="174091" y="209537"/>
                  </a:cubicBezTo>
                  <a:cubicBezTo>
                    <a:pt x="175170" y="207613"/>
                    <a:pt x="176249" y="205701"/>
                    <a:pt x="177355" y="203686"/>
                  </a:cubicBezTo>
                  <a:cubicBezTo>
                    <a:pt x="202144" y="158552"/>
                    <a:pt x="204056" y="124227"/>
                    <a:pt x="205959" y="121048"/>
                  </a:cubicBezTo>
                  <a:cubicBezTo>
                    <a:pt x="207866" y="117869"/>
                    <a:pt x="200873" y="54299"/>
                    <a:pt x="165275" y="26967"/>
                  </a:cubicBezTo>
                  <a:cubicBezTo>
                    <a:pt x="144251" y="10823"/>
                    <a:pt x="121896" y="1"/>
                    <a:pt x="100044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10"/>
            <p:cNvSpPr/>
            <p:nvPr/>
          </p:nvSpPr>
          <p:spPr>
            <a:xfrm>
              <a:off x="6401537" y="1288973"/>
              <a:ext cx="479409" cy="626622"/>
            </a:xfrm>
            <a:custGeom>
              <a:rect b="b" l="l" r="r" t="t"/>
              <a:pathLst>
                <a:path extrusionOk="0" h="28370" w="21705">
                  <a:moveTo>
                    <a:pt x="10409" y="524"/>
                  </a:moveTo>
                  <a:cubicBezTo>
                    <a:pt x="12376" y="524"/>
                    <a:pt x="14538" y="1422"/>
                    <a:pt x="16876" y="3217"/>
                  </a:cubicBezTo>
                  <a:cubicBezTo>
                    <a:pt x="20327" y="5870"/>
                    <a:pt x="21062" y="11929"/>
                    <a:pt x="20950" y="12444"/>
                  </a:cubicBezTo>
                  <a:cubicBezTo>
                    <a:pt x="20886" y="12552"/>
                    <a:pt x="20850" y="12720"/>
                    <a:pt x="20762" y="13187"/>
                  </a:cubicBezTo>
                  <a:cubicBezTo>
                    <a:pt x="20526" y="14425"/>
                    <a:pt x="19979" y="17325"/>
                    <a:pt x="18034" y="20868"/>
                  </a:cubicBezTo>
                  <a:cubicBezTo>
                    <a:pt x="15502" y="25477"/>
                    <a:pt x="13757" y="27546"/>
                    <a:pt x="12207" y="27786"/>
                  </a:cubicBezTo>
                  <a:cubicBezTo>
                    <a:pt x="12038" y="27812"/>
                    <a:pt x="11876" y="27826"/>
                    <a:pt x="11715" y="27826"/>
                  </a:cubicBezTo>
                  <a:cubicBezTo>
                    <a:pt x="10410" y="27826"/>
                    <a:pt x="9244" y="26896"/>
                    <a:pt x="6431" y="23792"/>
                  </a:cubicBezTo>
                  <a:cubicBezTo>
                    <a:pt x="3363" y="20413"/>
                    <a:pt x="1678" y="14605"/>
                    <a:pt x="1634" y="14453"/>
                  </a:cubicBezTo>
                  <a:cubicBezTo>
                    <a:pt x="576" y="10383"/>
                    <a:pt x="2364" y="5474"/>
                    <a:pt x="6084" y="2235"/>
                  </a:cubicBezTo>
                  <a:cubicBezTo>
                    <a:pt x="7396" y="1094"/>
                    <a:pt x="8841" y="524"/>
                    <a:pt x="10409" y="524"/>
                  </a:cubicBezTo>
                  <a:close/>
                  <a:moveTo>
                    <a:pt x="10393" y="0"/>
                  </a:moveTo>
                  <a:cubicBezTo>
                    <a:pt x="8697" y="0"/>
                    <a:pt x="7129" y="608"/>
                    <a:pt x="5728" y="1827"/>
                  </a:cubicBezTo>
                  <a:cubicBezTo>
                    <a:pt x="1853" y="5199"/>
                    <a:pt x="0" y="10327"/>
                    <a:pt x="1114" y="14593"/>
                  </a:cubicBezTo>
                  <a:lnTo>
                    <a:pt x="1114" y="14597"/>
                  </a:lnTo>
                  <a:cubicBezTo>
                    <a:pt x="1182" y="14844"/>
                    <a:pt x="2852" y="20656"/>
                    <a:pt x="6027" y="24159"/>
                  </a:cubicBezTo>
                  <a:cubicBezTo>
                    <a:pt x="8816" y="27227"/>
                    <a:pt x="10125" y="28370"/>
                    <a:pt x="11711" y="28370"/>
                  </a:cubicBezTo>
                  <a:cubicBezTo>
                    <a:pt x="11899" y="28370"/>
                    <a:pt x="12091" y="28353"/>
                    <a:pt x="12291" y="28322"/>
                  </a:cubicBezTo>
                  <a:cubicBezTo>
                    <a:pt x="14048" y="28049"/>
                    <a:pt x="15849" y="25969"/>
                    <a:pt x="18506" y="21128"/>
                  </a:cubicBezTo>
                  <a:cubicBezTo>
                    <a:pt x="20495" y="17509"/>
                    <a:pt x="21054" y="14553"/>
                    <a:pt x="21293" y="13287"/>
                  </a:cubicBezTo>
                  <a:cubicBezTo>
                    <a:pt x="21341" y="13035"/>
                    <a:pt x="21393" y="12772"/>
                    <a:pt x="21413" y="12724"/>
                  </a:cubicBezTo>
                  <a:cubicBezTo>
                    <a:pt x="21704" y="12237"/>
                    <a:pt x="20871" y="5602"/>
                    <a:pt x="17204" y="2790"/>
                  </a:cubicBezTo>
                  <a:cubicBezTo>
                    <a:pt x="14786" y="932"/>
                    <a:pt x="12492" y="0"/>
                    <a:pt x="1039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10"/>
            <p:cNvSpPr/>
            <p:nvPr/>
          </p:nvSpPr>
          <p:spPr>
            <a:xfrm>
              <a:off x="6628177" y="1672456"/>
              <a:ext cx="50315" cy="136655"/>
            </a:xfrm>
            <a:custGeom>
              <a:rect b="b" l="l" r="r" t="t"/>
              <a:pathLst>
                <a:path extrusionOk="0" h="6187" w="2278">
                  <a:moveTo>
                    <a:pt x="1992" y="1"/>
                  </a:moveTo>
                  <a:cubicBezTo>
                    <a:pt x="1859" y="1"/>
                    <a:pt x="1744" y="96"/>
                    <a:pt x="1722" y="231"/>
                  </a:cubicBezTo>
                  <a:cubicBezTo>
                    <a:pt x="1706" y="334"/>
                    <a:pt x="1330" y="2795"/>
                    <a:pt x="1394" y="4102"/>
                  </a:cubicBezTo>
                  <a:cubicBezTo>
                    <a:pt x="1418" y="4565"/>
                    <a:pt x="1483" y="4920"/>
                    <a:pt x="1527" y="5180"/>
                  </a:cubicBezTo>
                  <a:cubicBezTo>
                    <a:pt x="1558" y="5348"/>
                    <a:pt x="1594" y="5559"/>
                    <a:pt x="1582" y="5599"/>
                  </a:cubicBezTo>
                  <a:cubicBezTo>
                    <a:pt x="1582" y="5599"/>
                    <a:pt x="1562" y="5619"/>
                    <a:pt x="1479" y="5639"/>
                  </a:cubicBezTo>
                  <a:cubicBezTo>
                    <a:pt x="1459" y="5644"/>
                    <a:pt x="1438" y="5646"/>
                    <a:pt x="1417" y="5646"/>
                  </a:cubicBezTo>
                  <a:cubicBezTo>
                    <a:pt x="1109" y="5646"/>
                    <a:pt x="692" y="5200"/>
                    <a:pt x="528" y="4968"/>
                  </a:cubicBezTo>
                  <a:cubicBezTo>
                    <a:pt x="474" y="4893"/>
                    <a:pt x="391" y="4853"/>
                    <a:pt x="306" y="4853"/>
                  </a:cubicBezTo>
                  <a:cubicBezTo>
                    <a:pt x="252" y="4853"/>
                    <a:pt x="197" y="4869"/>
                    <a:pt x="148" y="4904"/>
                  </a:cubicBezTo>
                  <a:cubicBezTo>
                    <a:pt x="28" y="4992"/>
                    <a:pt x="1" y="5160"/>
                    <a:pt x="84" y="5284"/>
                  </a:cubicBezTo>
                  <a:cubicBezTo>
                    <a:pt x="156" y="5379"/>
                    <a:pt x="751" y="6187"/>
                    <a:pt x="1418" y="6187"/>
                  </a:cubicBezTo>
                  <a:cubicBezTo>
                    <a:pt x="1479" y="6187"/>
                    <a:pt x="1534" y="6178"/>
                    <a:pt x="1594" y="6166"/>
                  </a:cubicBezTo>
                  <a:cubicBezTo>
                    <a:pt x="2229" y="6027"/>
                    <a:pt x="2145" y="5567"/>
                    <a:pt x="2062" y="5084"/>
                  </a:cubicBezTo>
                  <a:cubicBezTo>
                    <a:pt x="2014" y="4824"/>
                    <a:pt x="1958" y="4504"/>
                    <a:pt x="1934" y="4078"/>
                  </a:cubicBezTo>
                  <a:cubicBezTo>
                    <a:pt x="1874" y="2823"/>
                    <a:pt x="2253" y="334"/>
                    <a:pt x="2257" y="310"/>
                  </a:cubicBezTo>
                  <a:cubicBezTo>
                    <a:pt x="2277" y="163"/>
                    <a:pt x="2178" y="28"/>
                    <a:pt x="2030" y="4"/>
                  </a:cubicBezTo>
                  <a:cubicBezTo>
                    <a:pt x="2017" y="2"/>
                    <a:pt x="2004" y="1"/>
                    <a:pt x="199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10"/>
            <p:cNvSpPr/>
            <p:nvPr/>
          </p:nvSpPr>
          <p:spPr>
            <a:xfrm>
              <a:off x="6522400" y="1695339"/>
              <a:ext cx="70702" cy="21845"/>
            </a:xfrm>
            <a:custGeom>
              <a:rect b="b" l="l" r="r" t="t"/>
              <a:pathLst>
                <a:path extrusionOk="0" h="989" w="3201">
                  <a:moveTo>
                    <a:pt x="306" y="1"/>
                  </a:moveTo>
                  <a:cubicBezTo>
                    <a:pt x="222" y="1"/>
                    <a:pt x="140" y="38"/>
                    <a:pt x="88" y="109"/>
                  </a:cubicBezTo>
                  <a:cubicBezTo>
                    <a:pt x="0" y="229"/>
                    <a:pt x="24" y="397"/>
                    <a:pt x="144" y="485"/>
                  </a:cubicBezTo>
                  <a:cubicBezTo>
                    <a:pt x="448" y="717"/>
                    <a:pt x="1027" y="988"/>
                    <a:pt x="1694" y="988"/>
                  </a:cubicBezTo>
                  <a:cubicBezTo>
                    <a:pt x="2129" y="988"/>
                    <a:pt x="2596" y="872"/>
                    <a:pt x="3048" y="557"/>
                  </a:cubicBezTo>
                  <a:cubicBezTo>
                    <a:pt x="3171" y="469"/>
                    <a:pt x="3200" y="301"/>
                    <a:pt x="3116" y="181"/>
                  </a:cubicBezTo>
                  <a:cubicBezTo>
                    <a:pt x="3061" y="105"/>
                    <a:pt x="2977" y="64"/>
                    <a:pt x="2892" y="64"/>
                  </a:cubicBezTo>
                  <a:cubicBezTo>
                    <a:pt x="2839" y="64"/>
                    <a:pt x="2786" y="80"/>
                    <a:pt x="2740" y="113"/>
                  </a:cubicBezTo>
                  <a:cubicBezTo>
                    <a:pt x="2380" y="365"/>
                    <a:pt x="2019" y="451"/>
                    <a:pt x="1695" y="451"/>
                  </a:cubicBezTo>
                  <a:cubicBezTo>
                    <a:pt x="1017" y="451"/>
                    <a:pt x="497" y="75"/>
                    <a:pt x="468" y="54"/>
                  </a:cubicBezTo>
                  <a:cubicBezTo>
                    <a:pt x="420" y="18"/>
                    <a:pt x="362" y="1"/>
                    <a:pt x="30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10"/>
            <p:cNvSpPr/>
            <p:nvPr/>
          </p:nvSpPr>
          <p:spPr>
            <a:xfrm>
              <a:off x="6703959" y="1695339"/>
              <a:ext cx="70790" cy="21845"/>
            </a:xfrm>
            <a:custGeom>
              <a:rect b="b" l="l" r="r" t="t"/>
              <a:pathLst>
                <a:path extrusionOk="0" h="989" w="3205">
                  <a:moveTo>
                    <a:pt x="306" y="1"/>
                  </a:moveTo>
                  <a:cubicBezTo>
                    <a:pt x="223" y="1"/>
                    <a:pt x="140" y="38"/>
                    <a:pt x="89" y="109"/>
                  </a:cubicBezTo>
                  <a:cubicBezTo>
                    <a:pt x="0" y="229"/>
                    <a:pt x="24" y="397"/>
                    <a:pt x="144" y="485"/>
                  </a:cubicBezTo>
                  <a:cubicBezTo>
                    <a:pt x="448" y="717"/>
                    <a:pt x="1027" y="988"/>
                    <a:pt x="1694" y="988"/>
                  </a:cubicBezTo>
                  <a:cubicBezTo>
                    <a:pt x="2129" y="988"/>
                    <a:pt x="2596" y="872"/>
                    <a:pt x="3048" y="557"/>
                  </a:cubicBezTo>
                  <a:cubicBezTo>
                    <a:pt x="3171" y="469"/>
                    <a:pt x="3204" y="301"/>
                    <a:pt x="3116" y="181"/>
                  </a:cubicBezTo>
                  <a:cubicBezTo>
                    <a:pt x="3065" y="105"/>
                    <a:pt x="2980" y="65"/>
                    <a:pt x="2894" y="65"/>
                  </a:cubicBezTo>
                  <a:cubicBezTo>
                    <a:pt x="2840" y="65"/>
                    <a:pt x="2786" y="81"/>
                    <a:pt x="2740" y="113"/>
                  </a:cubicBezTo>
                  <a:cubicBezTo>
                    <a:pt x="2379" y="366"/>
                    <a:pt x="2018" y="452"/>
                    <a:pt x="1694" y="452"/>
                  </a:cubicBezTo>
                  <a:cubicBezTo>
                    <a:pt x="1018" y="452"/>
                    <a:pt x="501" y="78"/>
                    <a:pt x="468" y="54"/>
                  </a:cubicBezTo>
                  <a:cubicBezTo>
                    <a:pt x="420" y="18"/>
                    <a:pt x="362" y="1"/>
                    <a:pt x="30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10"/>
            <p:cNvSpPr/>
            <p:nvPr/>
          </p:nvSpPr>
          <p:spPr>
            <a:xfrm>
              <a:off x="6496381" y="1603079"/>
              <a:ext cx="130758" cy="56036"/>
            </a:xfrm>
            <a:custGeom>
              <a:rect b="b" l="l" r="r" t="t"/>
              <a:pathLst>
                <a:path extrusionOk="0" h="2537" w="5920">
                  <a:moveTo>
                    <a:pt x="2320" y="0"/>
                  </a:moveTo>
                  <a:cubicBezTo>
                    <a:pt x="1714" y="0"/>
                    <a:pt x="1016" y="113"/>
                    <a:pt x="216" y="392"/>
                  </a:cubicBezTo>
                  <a:cubicBezTo>
                    <a:pt x="76" y="444"/>
                    <a:pt x="0" y="596"/>
                    <a:pt x="52" y="739"/>
                  </a:cubicBezTo>
                  <a:cubicBezTo>
                    <a:pt x="90" y="849"/>
                    <a:pt x="194" y="920"/>
                    <a:pt x="305" y="920"/>
                  </a:cubicBezTo>
                  <a:cubicBezTo>
                    <a:pt x="335" y="920"/>
                    <a:pt x="365" y="914"/>
                    <a:pt x="395" y="903"/>
                  </a:cubicBezTo>
                  <a:cubicBezTo>
                    <a:pt x="1139" y="643"/>
                    <a:pt x="1781" y="538"/>
                    <a:pt x="2332" y="538"/>
                  </a:cubicBezTo>
                  <a:cubicBezTo>
                    <a:pt x="4577" y="538"/>
                    <a:pt x="5326" y="2276"/>
                    <a:pt x="5365" y="2369"/>
                  </a:cubicBezTo>
                  <a:cubicBezTo>
                    <a:pt x="5409" y="2474"/>
                    <a:pt x="5508" y="2537"/>
                    <a:pt x="5616" y="2537"/>
                  </a:cubicBezTo>
                  <a:cubicBezTo>
                    <a:pt x="5648" y="2537"/>
                    <a:pt x="5684" y="2529"/>
                    <a:pt x="5715" y="2517"/>
                  </a:cubicBezTo>
                  <a:cubicBezTo>
                    <a:pt x="5855" y="2461"/>
                    <a:pt x="5920" y="2306"/>
                    <a:pt x="5864" y="2166"/>
                  </a:cubicBezTo>
                  <a:cubicBezTo>
                    <a:pt x="5854" y="2139"/>
                    <a:pt x="4952" y="0"/>
                    <a:pt x="232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10"/>
            <p:cNvSpPr/>
            <p:nvPr/>
          </p:nvSpPr>
          <p:spPr>
            <a:xfrm>
              <a:off x="6688520" y="1599545"/>
              <a:ext cx="117969" cy="51287"/>
            </a:xfrm>
            <a:custGeom>
              <a:rect b="b" l="l" r="r" t="t"/>
              <a:pathLst>
                <a:path extrusionOk="0" h="2322" w="5341">
                  <a:moveTo>
                    <a:pt x="2909" y="0"/>
                  </a:moveTo>
                  <a:cubicBezTo>
                    <a:pt x="2480" y="0"/>
                    <a:pt x="2080" y="78"/>
                    <a:pt x="1710" y="232"/>
                  </a:cubicBezTo>
                  <a:cubicBezTo>
                    <a:pt x="488" y="748"/>
                    <a:pt x="69" y="1915"/>
                    <a:pt x="52" y="1962"/>
                  </a:cubicBezTo>
                  <a:cubicBezTo>
                    <a:pt x="1" y="2106"/>
                    <a:pt x="76" y="2258"/>
                    <a:pt x="216" y="2309"/>
                  </a:cubicBezTo>
                  <a:cubicBezTo>
                    <a:pt x="248" y="2317"/>
                    <a:pt x="276" y="2322"/>
                    <a:pt x="308" y="2322"/>
                  </a:cubicBezTo>
                  <a:cubicBezTo>
                    <a:pt x="419" y="2322"/>
                    <a:pt x="524" y="2254"/>
                    <a:pt x="563" y="2142"/>
                  </a:cubicBezTo>
                  <a:cubicBezTo>
                    <a:pt x="563" y="2130"/>
                    <a:pt x="915" y="1155"/>
                    <a:pt x="1918" y="732"/>
                  </a:cubicBezTo>
                  <a:cubicBezTo>
                    <a:pt x="2220" y="606"/>
                    <a:pt x="2552" y="543"/>
                    <a:pt x="2910" y="543"/>
                  </a:cubicBezTo>
                  <a:cubicBezTo>
                    <a:pt x="3507" y="543"/>
                    <a:pt x="4178" y="718"/>
                    <a:pt x="4917" y="1067"/>
                  </a:cubicBezTo>
                  <a:cubicBezTo>
                    <a:pt x="4954" y="1085"/>
                    <a:pt x="4994" y="1094"/>
                    <a:pt x="5033" y="1094"/>
                  </a:cubicBezTo>
                  <a:cubicBezTo>
                    <a:pt x="5133" y="1094"/>
                    <a:pt x="5231" y="1038"/>
                    <a:pt x="5277" y="940"/>
                  </a:cubicBezTo>
                  <a:cubicBezTo>
                    <a:pt x="5341" y="804"/>
                    <a:pt x="5281" y="644"/>
                    <a:pt x="5149" y="580"/>
                  </a:cubicBezTo>
                  <a:cubicBezTo>
                    <a:pt x="4336" y="194"/>
                    <a:pt x="3587" y="0"/>
                    <a:pt x="290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10"/>
            <p:cNvSpPr/>
            <p:nvPr/>
          </p:nvSpPr>
          <p:spPr>
            <a:xfrm>
              <a:off x="6443084" y="1648182"/>
              <a:ext cx="200709" cy="130559"/>
            </a:xfrm>
            <a:custGeom>
              <a:rect b="b" l="l" r="r" t="t"/>
              <a:pathLst>
                <a:path extrusionOk="0" h="5911" w="9087">
                  <a:moveTo>
                    <a:pt x="4414" y="539"/>
                  </a:moveTo>
                  <a:cubicBezTo>
                    <a:pt x="6412" y="539"/>
                    <a:pt x="8544" y="1090"/>
                    <a:pt x="8544" y="2632"/>
                  </a:cubicBezTo>
                  <a:cubicBezTo>
                    <a:pt x="8544" y="4141"/>
                    <a:pt x="6751" y="5372"/>
                    <a:pt x="4542" y="5372"/>
                  </a:cubicBezTo>
                  <a:cubicBezTo>
                    <a:pt x="2337" y="5372"/>
                    <a:pt x="540" y="4141"/>
                    <a:pt x="540" y="2632"/>
                  </a:cubicBezTo>
                  <a:cubicBezTo>
                    <a:pt x="540" y="743"/>
                    <a:pt x="3248" y="539"/>
                    <a:pt x="4414" y="539"/>
                  </a:cubicBezTo>
                  <a:close/>
                  <a:moveTo>
                    <a:pt x="4414" y="0"/>
                  </a:moveTo>
                  <a:cubicBezTo>
                    <a:pt x="1610" y="0"/>
                    <a:pt x="0" y="959"/>
                    <a:pt x="0" y="2632"/>
                  </a:cubicBezTo>
                  <a:cubicBezTo>
                    <a:pt x="0" y="4441"/>
                    <a:pt x="2037" y="5911"/>
                    <a:pt x="4542" y="5911"/>
                  </a:cubicBezTo>
                  <a:cubicBezTo>
                    <a:pt x="7046" y="5911"/>
                    <a:pt x="9087" y="4441"/>
                    <a:pt x="9087" y="2632"/>
                  </a:cubicBezTo>
                  <a:cubicBezTo>
                    <a:pt x="9087" y="983"/>
                    <a:pt x="7338" y="0"/>
                    <a:pt x="441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10"/>
            <p:cNvSpPr/>
            <p:nvPr/>
          </p:nvSpPr>
          <p:spPr>
            <a:xfrm>
              <a:off x="6660380" y="1648182"/>
              <a:ext cx="200731" cy="130559"/>
            </a:xfrm>
            <a:custGeom>
              <a:rect b="b" l="l" r="r" t="t"/>
              <a:pathLst>
                <a:path extrusionOk="0" h="5911" w="9088">
                  <a:moveTo>
                    <a:pt x="4414" y="539"/>
                  </a:moveTo>
                  <a:cubicBezTo>
                    <a:pt x="6411" y="539"/>
                    <a:pt x="8544" y="1090"/>
                    <a:pt x="8544" y="2632"/>
                  </a:cubicBezTo>
                  <a:cubicBezTo>
                    <a:pt x="8544" y="4141"/>
                    <a:pt x="6750" y="5372"/>
                    <a:pt x="4545" y="5372"/>
                  </a:cubicBezTo>
                  <a:cubicBezTo>
                    <a:pt x="2337" y="5372"/>
                    <a:pt x="543" y="4141"/>
                    <a:pt x="543" y="2632"/>
                  </a:cubicBezTo>
                  <a:cubicBezTo>
                    <a:pt x="543" y="743"/>
                    <a:pt x="3251" y="539"/>
                    <a:pt x="4414" y="539"/>
                  </a:cubicBezTo>
                  <a:close/>
                  <a:moveTo>
                    <a:pt x="4414" y="0"/>
                  </a:moveTo>
                  <a:cubicBezTo>
                    <a:pt x="1610" y="0"/>
                    <a:pt x="1" y="959"/>
                    <a:pt x="1" y="2632"/>
                  </a:cubicBezTo>
                  <a:cubicBezTo>
                    <a:pt x="1" y="4441"/>
                    <a:pt x="2038" y="5911"/>
                    <a:pt x="4545" y="5911"/>
                  </a:cubicBezTo>
                  <a:cubicBezTo>
                    <a:pt x="7050" y="5911"/>
                    <a:pt x="9087" y="4441"/>
                    <a:pt x="9087" y="2632"/>
                  </a:cubicBezTo>
                  <a:cubicBezTo>
                    <a:pt x="9087" y="983"/>
                    <a:pt x="7342" y="0"/>
                    <a:pt x="441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10"/>
            <p:cNvSpPr/>
            <p:nvPr/>
          </p:nvSpPr>
          <p:spPr>
            <a:xfrm>
              <a:off x="5644223" y="2852679"/>
              <a:ext cx="75628" cy="1466014"/>
            </a:xfrm>
            <a:custGeom>
              <a:rect b="b" l="l" r="r" t="t"/>
              <a:pathLst>
                <a:path extrusionOk="0" h="66373" w="3424">
                  <a:moveTo>
                    <a:pt x="268" y="0"/>
                  </a:moveTo>
                  <a:lnTo>
                    <a:pt x="1" y="65590"/>
                  </a:lnTo>
                  <a:cubicBezTo>
                    <a:pt x="1" y="66021"/>
                    <a:pt x="349" y="66373"/>
                    <a:pt x="780" y="66373"/>
                  </a:cubicBezTo>
                  <a:cubicBezTo>
                    <a:pt x="1199" y="66373"/>
                    <a:pt x="1542" y="66041"/>
                    <a:pt x="1558" y="65621"/>
                  </a:cubicBezTo>
                  <a:lnTo>
                    <a:pt x="3424" y="92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10"/>
            <p:cNvSpPr/>
            <p:nvPr/>
          </p:nvSpPr>
          <p:spPr>
            <a:xfrm>
              <a:off x="5638237" y="2846760"/>
              <a:ext cx="87709" cy="1477853"/>
            </a:xfrm>
            <a:custGeom>
              <a:rect b="b" l="l" r="r" t="t"/>
              <a:pathLst>
                <a:path extrusionOk="0" h="66909" w="3971">
                  <a:moveTo>
                    <a:pt x="811" y="548"/>
                  </a:moveTo>
                  <a:lnTo>
                    <a:pt x="3419" y="624"/>
                  </a:lnTo>
                  <a:lnTo>
                    <a:pt x="1558" y="65878"/>
                  </a:lnTo>
                  <a:cubicBezTo>
                    <a:pt x="1550" y="66153"/>
                    <a:pt x="1326" y="66369"/>
                    <a:pt x="1051" y="66369"/>
                  </a:cubicBezTo>
                  <a:cubicBezTo>
                    <a:pt x="915" y="66369"/>
                    <a:pt x="787" y="66317"/>
                    <a:pt x="692" y="66221"/>
                  </a:cubicBezTo>
                  <a:cubicBezTo>
                    <a:pt x="596" y="66125"/>
                    <a:pt x="543" y="65994"/>
                    <a:pt x="543" y="65858"/>
                  </a:cubicBezTo>
                  <a:lnTo>
                    <a:pt x="811" y="548"/>
                  </a:lnTo>
                  <a:close/>
                  <a:moveTo>
                    <a:pt x="535" y="0"/>
                  </a:moveTo>
                  <a:cubicBezTo>
                    <a:pt x="467" y="0"/>
                    <a:pt x="401" y="28"/>
                    <a:pt x="351" y="76"/>
                  </a:cubicBezTo>
                  <a:cubicBezTo>
                    <a:pt x="300" y="124"/>
                    <a:pt x="272" y="196"/>
                    <a:pt x="268" y="268"/>
                  </a:cubicBezTo>
                  <a:lnTo>
                    <a:pt x="4" y="65858"/>
                  </a:lnTo>
                  <a:cubicBezTo>
                    <a:pt x="0" y="66138"/>
                    <a:pt x="108" y="66401"/>
                    <a:pt x="308" y="66601"/>
                  </a:cubicBezTo>
                  <a:cubicBezTo>
                    <a:pt x="508" y="66800"/>
                    <a:pt x="771" y="66908"/>
                    <a:pt x="1051" y="66908"/>
                  </a:cubicBezTo>
                  <a:cubicBezTo>
                    <a:pt x="1618" y="66908"/>
                    <a:pt x="2082" y="66464"/>
                    <a:pt x="2097" y="65898"/>
                  </a:cubicBezTo>
                  <a:lnTo>
                    <a:pt x="3966" y="368"/>
                  </a:lnTo>
                  <a:cubicBezTo>
                    <a:pt x="3970" y="216"/>
                    <a:pt x="3855" y="93"/>
                    <a:pt x="3703" y="89"/>
                  </a:cubicBezTo>
                  <a:lnTo>
                    <a:pt x="548" y="1"/>
                  </a:lnTo>
                  <a:cubicBezTo>
                    <a:pt x="543" y="0"/>
                    <a:pt x="539" y="0"/>
                    <a:pt x="53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10"/>
            <p:cNvSpPr/>
            <p:nvPr/>
          </p:nvSpPr>
          <p:spPr>
            <a:xfrm>
              <a:off x="5546662" y="3191281"/>
              <a:ext cx="75628" cy="1515136"/>
            </a:xfrm>
            <a:custGeom>
              <a:rect b="b" l="l" r="r" t="t"/>
              <a:pathLst>
                <a:path extrusionOk="0" h="68597" w="3424">
                  <a:moveTo>
                    <a:pt x="268" y="0"/>
                  </a:moveTo>
                  <a:lnTo>
                    <a:pt x="0" y="67814"/>
                  </a:lnTo>
                  <a:cubicBezTo>
                    <a:pt x="0" y="68245"/>
                    <a:pt x="347" y="68597"/>
                    <a:pt x="779" y="68597"/>
                  </a:cubicBezTo>
                  <a:cubicBezTo>
                    <a:pt x="1199" y="68597"/>
                    <a:pt x="1542" y="68261"/>
                    <a:pt x="1554" y="67846"/>
                  </a:cubicBezTo>
                  <a:lnTo>
                    <a:pt x="3424" y="92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10"/>
            <p:cNvSpPr/>
            <p:nvPr/>
          </p:nvSpPr>
          <p:spPr>
            <a:xfrm>
              <a:off x="5540655" y="3185361"/>
              <a:ext cx="87709" cy="1526975"/>
            </a:xfrm>
            <a:custGeom>
              <a:rect b="b" l="l" r="r" t="t"/>
              <a:pathLst>
                <a:path extrusionOk="0" h="69133" w="3971">
                  <a:moveTo>
                    <a:pt x="807" y="547"/>
                  </a:moveTo>
                  <a:lnTo>
                    <a:pt x="3420" y="624"/>
                  </a:lnTo>
                  <a:lnTo>
                    <a:pt x="1558" y="68102"/>
                  </a:lnTo>
                  <a:cubicBezTo>
                    <a:pt x="1546" y="68378"/>
                    <a:pt x="1327" y="68594"/>
                    <a:pt x="1051" y="68594"/>
                  </a:cubicBezTo>
                  <a:cubicBezTo>
                    <a:pt x="916" y="68594"/>
                    <a:pt x="787" y="68542"/>
                    <a:pt x="691" y="68441"/>
                  </a:cubicBezTo>
                  <a:cubicBezTo>
                    <a:pt x="595" y="68345"/>
                    <a:pt x="544" y="68218"/>
                    <a:pt x="544" y="68082"/>
                  </a:cubicBezTo>
                  <a:lnTo>
                    <a:pt x="807" y="547"/>
                  </a:lnTo>
                  <a:close/>
                  <a:moveTo>
                    <a:pt x="531" y="0"/>
                  </a:moveTo>
                  <a:cubicBezTo>
                    <a:pt x="459" y="0"/>
                    <a:pt x="400" y="28"/>
                    <a:pt x="352" y="77"/>
                  </a:cubicBezTo>
                  <a:cubicBezTo>
                    <a:pt x="300" y="124"/>
                    <a:pt x="269" y="196"/>
                    <a:pt x="269" y="268"/>
                  </a:cubicBezTo>
                  <a:lnTo>
                    <a:pt x="0" y="68082"/>
                  </a:lnTo>
                  <a:cubicBezTo>
                    <a:pt x="0" y="68362"/>
                    <a:pt x="108" y="68625"/>
                    <a:pt x="308" y="68825"/>
                  </a:cubicBezTo>
                  <a:cubicBezTo>
                    <a:pt x="503" y="69025"/>
                    <a:pt x="772" y="69132"/>
                    <a:pt x="1051" y="69132"/>
                  </a:cubicBezTo>
                  <a:cubicBezTo>
                    <a:pt x="1618" y="69132"/>
                    <a:pt x="2077" y="68690"/>
                    <a:pt x="2098" y="68118"/>
                  </a:cubicBezTo>
                  <a:lnTo>
                    <a:pt x="3967" y="368"/>
                  </a:lnTo>
                  <a:cubicBezTo>
                    <a:pt x="3971" y="216"/>
                    <a:pt x="3851" y="92"/>
                    <a:pt x="3703" y="88"/>
                  </a:cubicBezTo>
                  <a:lnTo>
                    <a:pt x="548" y="1"/>
                  </a:lnTo>
                  <a:cubicBezTo>
                    <a:pt x="542" y="0"/>
                    <a:pt x="536" y="0"/>
                    <a:pt x="53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10"/>
            <p:cNvSpPr/>
            <p:nvPr/>
          </p:nvSpPr>
          <p:spPr>
            <a:xfrm>
              <a:off x="7583351" y="2852679"/>
              <a:ext cx="75628" cy="1466014"/>
            </a:xfrm>
            <a:custGeom>
              <a:rect b="b" l="l" r="r" t="t"/>
              <a:pathLst>
                <a:path extrusionOk="0" h="66373" w="3424">
                  <a:moveTo>
                    <a:pt x="3156" y="0"/>
                  </a:moveTo>
                  <a:lnTo>
                    <a:pt x="1" y="92"/>
                  </a:lnTo>
                  <a:lnTo>
                    <a:pt x="1870" y="65621"/>
                  </a:lnTo>
                  <a:cubicBezTo>
                    <a:pt x="1882" y="66041"/>
                    <a:pt x="2226" y="66373"/>
                    <a:pt x="2645" y="66373"/>
                  </a:cubicBezTo>
                  <a:cubicBezTo>
                    <a:pt x="3077" y="66373"/>
                    <a:pt x="3424" y="66021"/>
                    <a:pt x="3424" y="65590"/>
                  </a:cubicBezTo>
                  <a:lnTo>
                    <a:pt x="3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10"/>
            <p:cNvSpPr/>
            <p:nvPr/>
          </p:nvSpPr>
          <p:spPr>
            <a:xfrm>
              <a:off x="7577277" y="2846760"/>
              <a:ext cx="87732" cy="1477853"/>
            </a:xfrm>
            <a:custGeom>
              <a:rect b="b" l="l" r="r" t="t"/>
              <a:pathLst>
                <a:path extrusionOk="0" h="66909" w="3972">
                  <a:moveTo>
                    <a:pt x="3164" y="548"/>
                  </a:moveTo>
                  <a:lnTo>
                    <a:pt x="3427" y="65858"/>
                  </a:lnTo>
                  <a:cubicBezTo>
                    <a:pt x="3427" y="65994"/>
                    <a:pt x="3376" y="66125"/>
                    <a:pt x="3280" y="66221"/>
                  </a:cubicBezTo>
                  <a:cubicBezTo>
                    <a:pt x="3184" y="66317"/>
                    <a:pt x="3056" y="66369"/>
                    <a:pt x="2920" y="66369"/>
                  </a:cubicBezTo>
                  <a:cubicBezTo>
                    <a:pt x="2644" y="66369"/>
                    <a:pt x="2425" y="66153"/>
                    <a:pt x="2413" y="65882"/>
                  </a:cubicBezTo>
                  <a:lnTo>
                    <a:pt x="555" y="624"/>
                  </a:lnTo>
                  <a:lnTo>
                    <a:pt x="3164" y="548"/>
                  </a:lnTo>
                  <a:close/>
                  <a:moveTo>
                    <a:pt x="3437" y="0"/>
                  </a:moveTo>
                  <a:cubicBezTo>
                    <a:pt x="3433" y="0"/>
                    <a:pt x="3428" y="0"/>
                    <a:pt x="3424" y="1"/>
                  </a:cubicBezTo>
                  <a:lnTo>
                    <a:pt x="268" y="89"/>
                  </a:lnTo>
                  <a:cubicBezTo>
                    <a:pt x="120" y="93"/>
                    <a:pt x="0" y="216"/>
                    <a:pt x="4" y="368"/>
                  </a:cubicBezTo>
                  <a:lnTo>
                    <a:pt x="1874" y="65898"/>
                  </a:lnTo>
                  <a:cubicBezTo>
                    <a:pt x="1894" y="66464"/>
                    <a:pt x="2353" y="66908"/>
                    <a:pt x="2920" y="66908"/>
                  </a:cubicBezTo>
                  <a:cubicBezTo>
                    <a:pt x="3204" y="66908"/>
                    <a:pt x="3468" y="66800"/>
                    <a:pt x="3663" y="66601"/>
                  </a:cubicBezTo>
                  <a:cubicBezTo>
                    <a:pt x="3863" y="66401"/>
                    <a:pt x="3971" y="66138"/>
                    <a:pt x="3971" y="65858"/>
                  </a:cubicBezTo>
                  <a:lnTo>
                    <a:pt x="3703" y="268"/>
                  </a:lnTo>
                  <a:cubicBezTo>
                    <a:pt x="3703" y="196"/>
                    <a:pt x="3671" y="124"/>
                    <a:pt x="3619" y="76"/>
                  </a:cubicBezTo>
                  <a:cubicBezTo>
                    <a:pt x="3571" y="28"/>
                    <a:pt x="3508" y="0"/>
                    <a:pt x="343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10"/>
            <p:cNvSpPr/>
            <p:nvPr/>
          </p:nvSpPr>
          <p:spPr>
            <a:xfrm>
              <a:off x="7680933" y="3191281"/>
              <a:ext cx="75716" cy="1515136"/>
            </a:xfrm>
            <a:custGeom>
              <a:rect b="b" l="l" r="r" t="t"/>
              <a:pathLst>
                <a:path extrusionOk="0" h="68597" w="3428">
                  <a:moveTo>
                    <a:pt x="3156" y="0"/>
                  </a:moveTo>
                  <a:lnTo>
                    <a:pt x="1" y="92"/>
                  </a:lnTo>
                  <a:lnTo>
                    <a:pt x="1870" y="67846"/>
                  </a:lnTo>
                  <a:cubicBezTo>
                    <a:pt x="1882" y="68261"/>
                    <a:pt x="2230" y="68597"/>
                    <a:pt x="2645" y="68597"/>
                  </a:cubicBezTo>
                  <a:cubicBezTo>
                    <a:pt x="3076" y="68597"/>
                    <a:pt x="3428" y="68245"/>
                    <a:pt x="3424" y="67814"/>
                  </a:cubicBezTo>
                  <a:lnTo>
                    <a:pt x="3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10"/>
            <p:cNvSpPr/>
            <p:nvPr/>
          </p:nvSpPr>
          <p:spPr>
            <a:xfrm>
              <a:off x="7674837" y="3185361"/>
              <a:ext cx="87732" cy="1526975"/>
            </a:xfrm>
            <a:custGeom>
              <a:rect b="b" l="l" r="r" t="t"/>
              <a:pathLst>
                <a:path extrusionOk="0" h="69133" w="3972">
                  <a:moveTo>
                    <a:pt x="3164" y="547"/>
                  </a:moveTo>
                  <a:lnTo>
                    <a:pt x="3428" y="68082"/>
                  </a:lnTo>
                  <a:cubicBezTo>
                    <a:pt x="3432" y="68218"/>
                    <a:pt x="3376" y="68345"/>
                    <a:pt x="3280" y="68441"/>
                  </a:cubicBezTo>
                  <a:cubicBezTo>
                    <a:pt x="3184" y="68542"/>
                    <a:pt x="3061" y="68594"/>
                    <a:pt x="2925" y="68594"/>
                  </a:cubicBezTo>
                  <a:cubicBezTo>
                    <a:pt x="2649" y="68594"/>
                    <a:pt x="2425" y="68378"/>
                    <a:pt x="2417" y="68106"/>
                  </a:cubicBezTo>
                  <a:lnTo>
                    <a:pt x="556" y="624"/>
                  </a:lnTo>
                  <a:lnTo>
                    <a:pt x="3164" y="547"/>
                  </a:lnTo>
                  <a:close/>
                  <a:moveTo>
                    <a:pt x="3424" y="1"/>
                  </a:moveTo>
                  <a:lnTo>
                    <a:pt x="268" y="88"/>
                  </a:lnTo>
                  <a:cubicBezTo>
                    <a:pt x="121" y="92"/>
                    <a:pt x="1" y="216"/>
                    <a:pt x="5" y="368"/>
                  </a:cubicBezTo>
                  <a:lnTo>
                    <a:pt x="1874" y="68122"/>
                  </a:lnTo>
                  <a:cubicBezTo>
                    <a:pt x="1894" y="68690"/>
                    <a:pt x="2353" y="69132"/>
                    <a:pt x="2925" y="69132"/>
                  </a:cubicBezTo>
                  <a:cubicBezTo>
                    <a:pt x="3204" y="69132"/>
                    <a:pt x="3468" y="69025"/>
                    <a:pt x="3664" y="68825"/>
                  </a:cubicBezTo>
                  <a:cubicBezTo>
                    <a:pt x="3863" y="68625"/>
                    <a:pt x="3971" y="68362"/>
                    <a:pt x="3971" y="68082"/>
                  </a:cubicBezTo>
                  <a:lnTo>
                    <a:pt x="3704" y="268"/>
                  </a:lnTo>
                  <a:cubicBezTo>
                    <a:pt x="3704" y="196"/>
                    <a:pt x="3676" y="124"/>
                    <a:pt x="3623" y="77"/>
                  </a:cubicBezTo>
                  <a:cubicBezTo>
                    <a:pt x="3568" y="25"/>
                    <a:pt x="3500" y="1"/>
                    <a:pt x="342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10"/>
            <p:cNvSpPr/>
            <p:nvPr/>
          </p:nvSpPr>
          <p:spPr>
            <a:xfrm>
              <a:off x="6227907" y="3253545"/>
              <a:ext cx="48107" cy="1343671"/>
            </a:xfrm>
            <a:custGeom>
              <a:rect b="b" l="l" r="r" t="t"/>
              <a:pathLst>
                <a:path extrusionOk="0" h="60834" w="2178">
                  <a:moveTo>
                    <a:pt x="172" y="1"/>
                  </a:moveTo>
                  <a:lnTo>
                    <a:pt x="1" y="60190"/>
                  </a:lnTo>
                  <a:cubicBezTo>
                    <a:pt x="1" y="60546"/>
                    <a:pt x="220" y="60833"/>
                    <a:pt x="495" y="60833"/>
                  </a:cubicBezTo>
                  <a:cubicBezTo>
                    <a:pt x="764" y="60833"/>
                    <a:pt x="980" y="60561"/>
                    <a:pt x="991" y="60214"/>
                  </a:cubicBezTo>
                  <a:lnTo>
                    <a:pt x="2178" y="77"/>
                  </a:lnTo>
                  <a:lnTo>
                    <a:pt x="1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10"/>
            <p:cNvSpPr/>
            <p:nvPr/>
          </p:nvSpPr>
          <p:spPr>
            <a:xfrm>
              <a:off x="6221899" y="3247538"/>
              <a:ext cx="60188" cy="1355664"/>
            </a:xfrm>
            <a:custGeom>
              <a:rect b="b" l="l" r="r" t="t"/>
              <a:pathLst>
                <a:path extrusionOk="0" h="61377" w="2725">
                  <a:moveTo>
                    <a:pt x="712" y="552"/>
                  </a:moveTo>
                  <a:lnTo>
                    <a:pt x="2174" y="608"/>
                  </a:lnTo>
                  <a:lnTo>
                    <a:pt x="992" y="60482"/>
                  </a:lnTo>
                  <a:cubicBezTo>
                    <a:pt x="988" y="60689"/>
                    <a:pt x="868" y="60833"/>
                    <a:pt x="767" y="60833"/>
                  </a:cubicBezTo>
                  <a:cubicBezTo>
                    <a:pt x="720" y="60833"/>
                    <a:pt x="680" y="60805"/>
                    <a:pt x="656" y="60781"/>
                  </a:cubicBezTo>
                  <a:cubicBezTo>
                    <a:pt x="584" y="60710"/>
                    <a:pt x="544" y="60590"/>
                    <a:pt x="544" y="60462"/>
                  </a:cubicBezTo>
                  <a:lnTo>
                    <a:pt x="712" y="552"/>
                  </a:lnTo>
                  <a:close/>
                  <a:moveTo>
                    <a:pt x="439" y="1"/>
                  </a:moveTo>
                  <a:cubicBezTo>
                    <a:pt x="372" y="1"/>
                    <a:pt x="305" y="28"/>
                    <a:pt x="257" y="77"/>
                  </a:cubicBezTo>
                  <a:cubicBezTo>
                    <a:pt x="201" y="129"/>
                    <a:pt x="173" y="201"/>
                    <a:pt x="173" y="273"/>
                  </a:cubicBezTo>
                  <a:lnTo>
                    <a:pt x="1" y="60462"/>
                  </a:lnTo>
                  <a:cubicBezTo>
                    <a:pt x="1" y="60734"/>
                    <a:pt x="101" y="60989"/>
                    <a:pt x="273" y="61161"/>
                  </a:cubicBezTo>
                  <a:cubicBezTo>
                    <a:pt x="413" y="61301"/>
                    <a:pt x="584" y="61377"/>
                    <a:pt x="767" y="61377"/>
                  </a:cubicBezTo>
                  <a:cubicBezTo>
                    <a:pt x="1184" y="61377"/>
                    <a:pt x="1519" y="60989"/>
                    <a:pt x="1531" y="60494"/>
                  </a:cubicBezTo>
                  <a:lnTo>
                    <a:pt x="2721" y="353"/>
                  </a:lnTo>
                  <a:cubicBezTo>
                    <a:pt x="2725" y="205"/>
                    <a:pt x="2609" y="81"/>
                    <a:pt x="2461" y="77"/>
                  </a:cubicBezTo>
                  <a:lnTo>
                    <a:pt x="452" y="1"/>
                  </a:lnTo>
                  <a:cubicBezTo>
                    <a:pt x="448" y="1"/>
                    <a:pt x="443" y="1"/>
                    <a:pt x="43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10"/>
            <p:cNvSpPr/>
            <p:nvPr/>
          </p:nvSpPr>
          <p:spPr>
            <a:xfrm>
              <a:off x="7035691" y="3210784"/>
              <a:ext cx="40685" cy="1172228"/>
            </a:xfrm>
            <a:custGeom>
              <a:rect b="b" l="l" r="r" t="t"/>
              <a:pathLst>
                <a:path extrusionOk="0" h="53072" w="1842">
                  <a:moveTo>
                    <a:pt x="1693" y="0"/>
                  </a:moveTo>
                  <a:lnTo>
                    <a:pt x="0" y="63"/>
                  </a:lnTo>
                  <a:lnTo>
                    <a:pt x="1003" y="52552"/>
                  </a:lnTo>
                  <a:cubicBezTo>
                    <a:pt x="1010" y="52844"/>
                    <a:pt x="1194" y="53071"/>
                    <a:pt x="1422" y="53071"/>
                  </a:cubicBezTo>
                  <a:cubicBezTo>
                    <a:pt x="1654" y="53071"/>
                    <a:pt x="1842" y="52828"/>
                    <a:pt x="1837" y="52528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10"/>
            <p:cNvSpPr/>
            <p:nvPr/>
          </p:nvSpPr>
          <p:spPr>
            <a:xfrm>
              <a:off x="7029573" y="3204843"/>
              <a:ext cx="52701" cy="1184155"/>
            </a:xfrm>
            <a:custGeom>
              <a:rect b="b" l="l" r="r" t="t"/>
              <a:pathLst>
                <a:path extrusionOk="0" h="53612" w="2386">
                  <a:moveTo>
                    <a:pt x="1702" y="552"/>
                  </a:moveTo>
                  <a:lnTo>
                    <a:pt x="1842" y="52801"/>
                  </a:lnTo>
                  <a:cubicBezTo>
                    <a:pt x="1846" y="52913"/>
                    <a:pt x="1802" y="52997"/>
                    <a:pt x="1763" y="53036"/>
                  </a:cubicBezTo>
                  <a:cubicBezTo>
                    <a:pt x="1747" y="53053"/>
                    <a:pt x="1723" y="53073"/>
                    <a:pt x="1699" y="53073"/>
                  </a:cubicBezTo>
                  <a:cubicBezTo>
                    <a:pt x="1639" y="53073"/>
                    <a:pt x="1555" y="52969"/>
                    <a:pt x="1551" y="52813"/>
                  </a:cubicBezTo>
                  <a:lnTo>
                    <a:pt x="552" y="592"/>
                  </a:lnTo>
                  <a:lnTo>
                    <a:pt x="1702" y="552"/>
                  </a:lnTo>
                  <a:close/>
                  <a:moveTo>
                    <a:pt x="1975" y="0"/>
                  </a:moveTo>
                  <a:cubicBezTo>
                    <a:pt x="1971" y="0"/>
                    <a:pt x="1966" y="0"/>
                    <a:pt x="1962" y="1"/>
                  </a:cubicBezTo>
                  <a:lnTo>
                    <a:pt x="265" y="61"/>
                  </a:lnTo>
                  <a:cubicBezTo>
                    <a:pt x="117" y="69"/>
                    <a:pt x="1" y="192"/>
                    <a:pt x="5" y="341"/>
                  </a:cubicBezTo>
                  <a:lnTo>
                    <a:pt x="1007" y="52829"/>
                  </a:lnTo>
                  <a:cubicBezTo>
                    <a:pt x="1020" y="53268"/>
                    <a:pt x="1323" y="53611"/>
                    <a:pt x="1699" y="53611"/>
                  </a:cubicBezTo>
                  <a:cubicBezTo>
                    <a:pt x="1863" y="53611"/>
                    <a:pt x="2023" y="53544"/>
                    <a:pt x="2146" y="53420"/>
                  </a:cubicBezTo>
                  <a:cubicBezTo>
                    <a:pt x="2298" y="53264"/>
                    <a:pt x="2386" y="53036"/>
                    <a:pt x="2386" y="52797"/>
                  </a:cubicBezTo>
                  <a:lnTo>
                    <a:pt x="2242" y="269"/>
                  </a:lnTo>
                  <a:cubicBezTo>
                    <a:pt x="2242" y="197"/>
                    <a:pt x="2214" y="125"/>
                    <a:pt x="2158" y="77"/>
                  </a:cubicBezTo>
                  <a:cubicBezTo>
                    <a:pt x="2109" y="28"/>
                    <a:pt x="2039" y="0"/>
                    <a:pt x="197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10"/>
            <p:cNvSpPr/>
            <p:nvPr/>
          </p:nvSpPr>
          <p:spPr>
            <a:xfrm>
              <a:off x="6181148" y="3210784"/>
              <a:ext cx="40685" cy="1172228"/>
            </a:xfrm>
            <a:custGeom>
              <a:rect b="b" l="l" r="r" t="t"/>
              <a:pathLst>
                <a:path extrusionOk="0" h="53072" w="1842">
                  <a:moveTo>
                    <a:pt x="1698" y="0"/>
                  </a:moveTo>
                  <a:lnTo>
                    <a:pt x="0" y="63"/>
                  </a:lnTo>
                  <a:lnTo>
                    <a:pt x="1007" y="52552"/>
                  </a:lnTo>
                  <a:cubicBezTo>
                    <a:pt x="1015" y="52844"/>
                    <a:pt x="1199" y="53071"/>
                    <a:pt x="1423" y="53071"/>
                  </a:cubicBezTo>
                  <a:cubicBezTo>
                    <a:pt x="1654" y="53071"/>
                    <a:pt x="1842" y="52828"/>
                    <a:pt x="1842" y="52528"/>
                  </a:cubicBezTo>
                  <a:lnTo>
                    <a:pt x="16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10"/>
            <p:cNvSpPr/>
            <p:nvPr/>
          </p:nvSpPr>
          <p:spPr>
            <a:xfrm>
              <a:off x="6175140" y="3204843"/>
              <a:ext cx="52723" cy="1184155"/>
            </a:xfrm>
            <a:custGeom>
              <a:rect b="b" l="l" r="r" t="t"/>
              <a:pathLst>
                <a:path extrusionOk="0" h="53612" w="2387">
                  <a:moveTo>
                    <a:pt x="1699" y="552"/>
                  </a:moveTo>
                  <a:lnTo>
                    <a:pt x="1842" y="52801"/>
                  </a:lnTo>
                  <a:cubicBezTo>
                    <a:pt x="1842" y="52913"/>
                    <a:pt x="1798" y="52997"/>
                    <a:pt x="1758" y="53036"/>
                  </a:cubicBezTo>
                  <a:cubicBezTo>
                    <a:pt x="1747" y="53053"/>
                    <a:pt x="1723" y="53073"/>
                    <a:pt x="1695" y="53073"/>
                  </a:cubicBezTo>
                  <a:cubicBezTo>
                    <a:pt x="1638" y="53073"/>
                    <a:pt x="1551" y="52969"/>
                    <a:pt x="1547" y="52813"/>
                  </a:cubicBezTo>
                  <a:lnTo>
                    <a:pt x="548" y="592"/>
                  </a:lnTo>
                  <a:lnTo>
                    <a:pt x="1699" y="552"/>
                  </a:lnTo>
                  <a:close/>
                  <a:moveTo>
                    <a:pt x="1972" y="0"/>
                  </a:moveTo>
                  <a:cubicBezTo>
                    <a:pt x="1967" y="0"/>
                    <a:pt x="1963" y="0"/>
                    <a:pt x="1958" y="1"/>
                  </a:cubicBezTo>
                  <a:lnTo>
                    <a:pt x="265" y="61"/>
                  </a:lnTo>
                  <a:cubicBezTo>
                    <a:pt x="117" y="69"/>
                    <a:pt x="1" y="192"/>
                    <a:pt x="5" y="341"/>
                  </a:cubicBezTo>
                  <a:lnTo>
                    <a:pt x="1008" y="52825"/>
                  </a:lnTo>
                  <a:cubicBezTo>
                    <a:pt x="1020" y="53268"/>
                    <a:pt x="1319" y="53611"/>
                    <a:pt x="1695" y="53611"/>
                  </a:cubicBezTo>
                  <a:cubicBezTo>
                    <a:pt x="1859" y="53611"/>
                    <a:pt x="2018" y="53544"/>
                    <a:pt x="2142" y="53420"/>
                  </a:cubicBezTo>
                  <a:cubicBezTo>
                    <a:pt x="2298" y="53264"/>
                    <a:pt x="2386" y="53036"/>
                    <a:pt x="2386" y="52797"/>
                  </a:cubicBezTo>
                  <a:lnTo>
                    <a:pt x="2242" y="269"/>
                  </a:lnTo>
                  <a:cubicBezTo>
                    <a:pt x="2242" y="197"/>
                    <a:pt x="2210" y="125"/>
                    <a:pt x="2158" y="77"/>
                  </a:cubicBezTo>
                  <a:cubicBezTo>
                    <a:pt x="2109" y="28"/>
                    <a:pt x="2040" y="0"/>
                    <a:pt x="197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10"/>
            <p:cNvSpPr/>
            <p:nvPr/>
          </p:nvSpPr>
          <p:spPr>
            <a:xfrm>
              <a:off x="7004702" y="3253545"/>
              <a:ext cx="48107" cy="1343671"/>
            </a:xfrm>
            <a:custGeom>
              <a:rect b="b" l="l" r="r" t="t"/>
              <a:pathLst>
                <a:path extrusionOk="0" h="60834" w="2178">
                  <a:moveTo>
                    <a:pt x="2010" y="1"/>
                  </a:moveTo>
                  <a:lnTo>
                    <a:pt x="1" y="77"/>
                  </a:lnTo>
                  <a:lnTo>
                    <a:pt x="1191" y="60214"/>
                  </a:lnTo>
                  <a:cubicBezTo>
                    <a:pt x="1199" y="60561"/>
                    <a:pt x="1418" y="60833"/>
                    <a:pt x="1682" y="60833"/>
                  </a:cubicBezTo>
                  <a:cubicBezTo>
                    <a:pt x="1958" y="60833"/>
                    <a:pt x="2178" y="60546"/>
                    <a:pt x="2178" y="60190"/>
                  </a:cubicBezTo>
                  <a:lnTo>
                    <a:pt x="20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10"/>
            <p:cNvSpPr/>
            <p:nvPr/>
          </p:nvSpPr>
          <p:spPr>
            <a:xfrm>
              <a:off x="6998717" y="3247560"/>
              <a:ext cx="60078" cy="1355642"/>
            </a:xfrm>
            <a:custGeom>
              <a:rect b="b" l="l" r="r" t="t"/>
              <a:pathLst>
                <a:path extrusionOk="0" h="61376" w="2720">
                  <a:moveTo>
                    <a:pt x="2010" y="551"/>
                  </a:moveTo>
                  <a:lnTo>
                    <a:pt x="2177" y="60461"/>
                  </a:lnTo>
                  <a:cubicBezTo>
                    <a:pt x="2177" y="60589"/>
                    <a:pt x="2137" y="60709"/>
                    <a:pt x="2065" y="60780"/>
                  </a:cubicBezTo>
                  <a:cubicBezTo>
                    <a:pt x="2041" y="60804"/>
                    <a:pt x="2001" y="60832"/>
                    <a:pt x="1953" y="60832"/>
                  </a:cubicBezTo>
                  <a:cubicBezTo>
                    <a:pt x="1853" y="60832"/>
                    <a:pt x="1737" y="60688"/>
                    <a:pt x="1730" y="60481"/>
                  </a:cubicBezTo>
                  <a:lnTo>
                    <a:pt x="548" y="607"/>
                  </a:lnTo>
                  <a:lnTo>
                    <a:pt x="2010" y="551"/>
                  </a:lnTo>
                  <a:close/>
                  <a:moveTo>
                    <a:pt x="2269" y="0"/>
                  </a:moveTo>
                  <a:lnTo>
                    <a:pt x="264" y="76"/>
                  </a:lnTo>
                  <a:cubicBezTo>
                    <a:pt x="116" y="80"/>
                    <a:pt x="0" y="204"/>
                    <a:pt x="0" y="352"/>
                  </a:cubicBezTo>
                  <a:lnTo>
                    <a:pt x="1191" y="60493"/>
                  </a:lnTo>
                  <a:cubicBezTo>
                    <a:pt x="1202" y="60988"/>
                    <a:pt x="1538" y="61376"/>
                    <a:pt x="1953" y="61376"/>
                  </a:cubicBezTo>
                  <a:cubicBezTo>
                    <a:pt x="2137" y="61376"/>
                    <a:pt x="2312" y="61300"/>
                    <a:pt x="2449" y="61160"/>
                  </a:cubicBezTo>
                  <a:cubicBezTo>
                    <a:pt x="2620" y="60988"/>
                    <a:pt x="2720" y="60733"/>
                    <a:pt x="2720" y="60461"/>
                  </a:cubicBezTo>
                  <a:lnTo>
                    <a:pt x="2548" y="272"/>
                  </a:lnTo>
                  <a:cubicBezTo>
                    <a:pt x="2548" y="200"/>
                    <a:pt x="2520" y="128"/>
                    <a:pt x="2469" y="76"/>
                  </a:cubicBezTo>
                  <a:cubicBezTo>
                    <a:pt x="2413" y="28"/>
                    <a:pt x="2341" y="4"/>
                    <a:pt x="226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10"/>
            <p:cNvSpPr/>
            <p:nvPr/>
          </p:nvSpPr>
          <p:spPr>
            <a:xfrm>
              <a:off x="6102715" y="3103660"/>
              <a:ext cx="1063646" cy="242985"/>
            </a:xfrm>
            <a:custGeom>
              <a:rect b="b" l="l" r="r" t="t"/>
              <a:pathLst>
                <a:path extrusionOk="0" h="11001" w="48156">
                  <a:moveTo>
                    <a:pt x="24078" y="0"/>
                  </a:moveTo>
                  <a:cubicBezTo>
                    <a:pt x="10781" y="0"/>
                    <a:pt x="1" y="2465"/>
                    <a:pt x="1" y="5501"/>
                  </a:cubicBezTo>
                  <a:cubicBezTo>
                    <a:pt x="1" y="8541"/>
                    <a:pt x="10781" y="11001"/>
                    <a:pt x="24078" y="11001"/>
                  </a:cubicBezTo>
                  <a:cubicBezTo>
                    <a:pt x="37375" y="11001"/>
                    <a:pt x="48156" y="8541"/>
                    <a:pt x="48156" y="5501"/>
                  </a:cubicBezTo>
                  <a:cubicBezTo>
                    <a:pt x="48156" y="2465"/>
                    <a:pt x="37375" y="0"/>
                    <a:pt x="240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10"/>
            <p:cNvSpPr/>
            <p:nvPr/>
          </p:nvSpPr>
          <p:spPr>
            <a:xfrm>
              <a:off x="6096730" y="3097674"/>
              <a:ext cx="1075551" cy="254978"/>
            </a:xfrm>
            <a:custGeom>
              <a:rect b="b" l="l" r="r" t="t"/>
              <a:pathLst>
                <a:path extrusionOk="0" h="11544" w="48695">
                  <a:moveTo>
                    <a:pt x="24349" y="544"/>
                  </a:moveTo>
                  <a:cubicBezTo>
                    <a:pt x="38588" y="544"/>
                    <a:pt x="48154" y="3247"/>
                    <a:pt x="48154" y="5772"/>
                  </a:cubicBezTo>
                  <a:cubicBezTo>
                    <a:pt x="48154" y="8300"/>
                    <a:pt x="38588" y="11004"/>
                    <a:pt x="24349" y="11004"/>
                  </a:cubicBezTo>
                  <a:cubicBezTo>
                    <a:pt x="10106" y="11004"/>
                    <a:pt x="539" y="8300"/>
                    <a:pt x="539" y="5772"/>
                  </a:cubicBezTo>
                  <a:cubicBezTo>
                    <a:pt x="539" y="3247"/>
                    <a:pt x="10106" y="544"/>
                    <a:pt x="24349" y="544"/>
                  </a:cubicBezTo>
                  <a:close/>
                  <a:moveTo>
                    <a:pt x="24349" y="0"/>
                  </a:moveTo>
                  <a:cubicBezTo>
                    <a:pt x="12378" y="0"/>
                    <a:pt x="0" y="2161"/>
                    <a:pt x="0" y="5772"/>
                  </a:cubicBezTo>
                  <a:cubicBezTo>
                    <a:pt x="0" y="9387"/>
                    <a:pt x="12378" y="11544"/>
                    <a:pt x="24349" y="11544"/>
                  </a:cubicBezTo>
                  <a:cubicBezTo>
                    <a:pt x="36315" y="11544"/>
                    <a:pt x="48694" y="9387"/>
                    <a:pt x="48694" y="5772"/>
                  </a:cubicBezTo>
                  <a:cubicBezTo>
                    <a:pt x="48694" y="2161"/>
                    <a:pt x="36315" y="0"/>
                    <a:pt x="2434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10"/>
            <p:cNvSpPr/>
            <p:nvPr/>
          </p:nvSpPr>
          <p:spPr>
            <a:xfrm>
              <a:off x="6318996" y="4226478"/>
              <a:ext cx="178092" cy="408243"/>
            </a:xfrm>
            <a:custGeom>
              <a:rect b="b" l="l" r="r" t="t"/>
              <a:pathLst>
                <a:path extrusionOk="0" h="18483" w="8063">
                  <a:moveTo>
                    <a:pt x="6287" y="1"/>
                  </a:moveTo>
                  <a:cubicBezTo>
                    <a:pt x="5050" y="1"/>
                    <a:pt x="3055" y="803"/>
                    <a:pt x="2563" y="1379"/>
                  </a:cubicBezTo>
                  <a:cubicBezTo>
                    <a:pt x="2563" y="1379"/>
                    <a:pt x="1301" y="3180"/>
                    <a:pt x="2200" y="4083"/>
                  </a:cubicBezTo>
                  <a:cubicBezTo>
                    <a:pt x="3102" y="4985"/>
                    <a:pt x="4005" y="4625"/>
                    <a:pt x="3913" y="5525"/>
                  </a:cubicBezTo>
                  <a:cubicBezTo>
                    <a:pt x="3825" y="6428"/>
                    <a:pt x="2383" y="9495"/>
                    <a:pt x="1117" y="12742"/>
                  </a:cubicBezTo>
                  <a:cubicBezTo>
                    <a:pt x="1" y="15611"/>
                    <a:pt x="1919" y="18483"/>
                    <a:pt x="4063" y="18483"/>
                  </a:cubicBezTo>
                  <a:cubicBezTo>
                    <a:pt x="4343" y="18483"/>
                    <a:pt x="4627" y="18434"/>
                    <a:pt x="4908" y="18330"/>
                  </a:cubicBezTo>
                  <a:cubicBezTo>
                    <a:pt x="7340" y="17432"/>
                    <a:pt x="7073" y="8412"/>
                    <a:pt x="7432" y="6787"/>
                  </a:cubicBezTo>
                  <a:cubicBezTo>
                    <a:pt x="7791" y="5165"/>
                    <a:pt x="8063" y="4894"/>
                    <a:pt x="7971" y="3364"/>
                  </a:cubicBezTo>
                  <a:cubicBezTo>
                    <a:pt x="7884" y="1830"/>
                    <a:pt x="7791" y="204"/>
                    <a:pt x="6621" y="24"/>
                  </a:cubicBezTo>
                  <a:cubicBezTo>
                    <a:pt x="6518" y="8"/>
                    <a:pt x="6406" y="1"/>
                    <a:pt x="62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10"/>
            <p:cNvSpPr/>
            <p:nvPr/>
          </p:nvSpPr>
          <p:spPr>
            <a:xfrm>
              <a:off x="6322663" y="4220558"/>
              <a:ext cx="179925" cy="420148"/>
            </a:xfrm>
            <a:custGeom>
              <a:rect b="b" l="l" r="r" t="t"/>
              <a:pathLst>
                <a:path extrusionOk="0" h="19022" w="8146">
                  <a:moveTo>
                    <a:pt x="6123" y="541"/>
                  </a:moveTo>
                  <a:cubicBezTo>
                    <a:pt x="6225" y="541"/>
                    <a:pt x="6322" y="547"/>
                    <a:pt x="6411" y="560"/>
                  </a:cubicBezTo>
                  <a:cubicBezTo>
                    <a:pt x="7362" y="708"/>
                    <a:pt x="7450" y="2190"/>
                    <a:pt x="7537" y="3647"/>
                  </a:cubicBezTo>
                  <a:cubicBezTo>
                    <a:pt x="7598" y="4702"/>
                    <a:pt x="7486" y="5121"/>
                    <a:pt x="7282" y="5876"/>
                  </a:cubicBezTo>
                  <a:cubicBezTo>
                    <a:pt x="7198" y="6180"/>
                    <a:pt x="7102" y="6535"/>
                    <a:pt x="7002" y="6998"/>
                  </a:cubicBezTo>
                  <a:cubicBezTo>
                    <a:pt x="6907" y="7426"/>
                    <a:pt x="6855" y="8301"/>
                    <a:pt x="6791" y="9407"/>
                  </a:cubicBezTo>
                  <a:cubicBezTo>
                    <a:pt x="6623" y="12319"/>
                    <a:pt x="6304" y="17731"/>
                    <a:pt x="4646" y="18347"/>
                  </a:cubicBezTo>
                  <a:cubicBezTo>
                    <a:pt x="4404" y="18436"/>
                    <a:pt x="4154" y="18480"/>
                    <a:pt x="3903" y="18480"/>
                  </a:cubicBezTo>
                  <a:cubicBezTo>
                    <a:pt x="3250" y="18480"/>
                    <a:pt x="2588" y="18183"/>
                    <a:pt x="2034" y="17624"/>
                  </a:cubicBezTo>
                  <a:cubicBezTo>
                    <a:pt x="1179" y="16752"/>
                    <a:pt x="447" y="15047"/>
                    <a:pt x="1207" y="13106"/>
                  </a:cubicBezTo>
                  <a:cubicBezTo>
                    <a:pt x="1662" y="11932"/>
                    <a:pt x="2145" y="10770"/>
                    <a:pt x="2573" y="9747"/>
                  </a:cubicBezTo>
                  <a:cubicBezTo>
                    <a:pt x="3376" y="7826"/>
                    <a:pt x="3955" y="6436"/>
                    <a:pt x="4018" y="5820"/>
                  </a:cubicBezTo>
                  <a:cubicBezTo>
                    <a:pt x="4090" y="5105"/>
                    <a:pt x="3631" y="4926"/>
                    <a:pt x="3224" y="4766"/>
                  </a:cubicBezTo>
                  <a:cubicBezTo>
                    <a:pt x="2921" y="4646"/>
                    <a:pt x="2576" y="4510"/>
                    <a:pt x="2226" y="4159"/>
                  </a:cubicBezTo>
                  <a:cubicBezTo>
                    <a:pt x="1538" y="3472"/>
                    <a:pt x="2517" y="1954"/>
                    <a:pt x="2609" y="1810"/>
                  </a:cubicBezTo>
                  <a:cubicBezTo>
                    <a:pt x="3053" y="1315"/>
                    <a:pt x="4973" y="541"/>
                    <a:pt x="6123" y="541"/>
                  </a:cubicBezTo>
                  <a:close/>
                  <a:moveTo>
                    <a:pt x="6143" y="1"/>
                  </a:moveTo>
                  <a:cubicBezTo>
                    <a:pt x="4844" y="1"/>
                    <a:pt x="2750" y="816"/>
                    <a:pt x="2189" y="1471"/>
                  </a:cubicBezTo>
                  <a:cubicBezTo>
                    <a:pt x="2185" y="1475"/>
                    <a:pt x="2178" y="1483"/>
                    <a:pt x="2173" y="1490"/>
                  </a:cubicBezTo>
                  <a:cubicBezTo>
                    <a:pt x="2117" y="1571"/>
                    <a:pt x="795" y="3492"/>
                    <a:pt x="1842" y="4542"/>
                  </a:cubicBezTo>
                  <a:cubicBezTo>
                    <a:pt x="2274" y="4974"/>
                    <a:pt x="2709" y="5145"/>
                    <a:pt x="3028" y="5269"/>
                  </a:cubicBezTo>
                  <a:cubicBezTo>
                    <a:pt x="3439" y="5433"/>
                    <a:pt x="3507" y="5469"/>
                    <a:pt x="3479" y="5769"/>
                  </a:cubicBezTo>
                  <a:cubicBezTo>
                    <a:pt x="3428" y="6303"/>
                    <a:pt x="2801" y="7802"/>
                    <a:pt x="2073" y="9539"/>
                  </a:cubicBezTo>
                  <a:cubicBezTo>
                    <a:pt x="1646" y="10565"/>
                    <a:pt x="1159" y="11728"/>
                    <a:pt x="699" y="12910"/>
                  </a:cubicBezTo>
                  <a:cubicBezTo>
                    <a:pt x="1" y="14708"/>
                    <a:pt x="375" y="16704"/>
                    <a:pt x="1650" y="18002"/>
                  </a:cubicBezTo>
                  <a:cubicBezTo>
                    <a:pt x="2305" y="18670"/>
                    <a:pt x="3104" y="19021"/>
                    <a:pt x="3898" y="19021"/>
                  </a:cubicBezTo>
                  <a:cubicBezTo>
                    <a:pt x="4215" y="19021"/>
                    <a:pt x="4530" y="18966"/>
                    <a:pt x="4833" y="18854"/>
                  </a:cubicBezTo>
                  <a:cubicBezTo>
                    <a:pt x="6827" y="18115"/>
                    <a:pt x="7130" y="12894"/>
                    <a:pt x="7330" y="9439"/>
                  </a:cubicBezTo>
                  <a:cubicBezTo>
                    <a:pt x="7390" y="8401"/>
                    <a:pt x="7445" y="7502"/>
                    <a:pt x="7530" y="7114"/>
                  </a:cubicBezTo>
                  <a:cubicBezTo>
                    <a:pt x="7629" y="6663"/>
                    <a:pt x="7725" y="6316"/>
                    <a:pt x="7805" y="6020"/>
                  </a:cubicBezTo>
                  <a:cubicBezTo>
                    <a:pt x="8017" y="5234"/>
                    <a:pt x="8145" y="4758"/>
                    <a:pt x="8077" y="3592"/>
                  </a:cubicBezTo>
                  <a:cubicBezTo>
                    <a:pt x="7981" y="2022"/>
                    <a:pt x="7877" y="240"/>
                    <a:pt x="6495" y="25"/>
                  </a:cubicBezTo>
                  <a:cubicBezTo>
                    <a:pt x="6387" y="8"/>
                    <a:pt x="6268" y="1"/>
                    <a:pt x="614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10"/>
            <p:cNvSpPr/>
            <p:nvPr/>
          </p:nvSpPr>
          <p:spPr>
            <a:xfrm>
              <a:off x="6339162" y="4566139"/>
              <a:ext cx="121857" cy="68604"/>
            </a:xfrm>
            <a:custGeom>
              <a:rect b="b" l="l" r="r" t="t"/>
              <a:pathLst>
                <a:path extrusionOk="0" h="3106" w="5517">
                  <a:moveTo>
                    <a:pt x="2208" y="0"/>
                  </a:moveTo>
                  <a:cubicBezTo>
                    <a:pt x="1377" y="0"/>
                    <a:pt x="593" y="57"/>
                    <a:pt x="0" y="116"/>
                  </a:cubicBezTo>
                  <a:cubicBezTo>
                    <a:pt x="395" y="1823"/>
                    <a:pt x="1719" y="3105"/>
                    <a:pt x="3149" y="3105"/>
                  </a:cubicBezTo>
                  <a:cubicBezTo>
                    <a:pt x="3429" y="3105"/>
                    <a:pt x="3713" y="3056"/>
                    <a:pt x="3995" y="2952"/>
                  </a:cubicBezTo>
                  <a:cubicBezTo>
                    <a:pt x="4705" y="2688"/>
                    <a:pt x="5185" y="1730"/>
                    <a:pt x="5516" y="463"/>
                  </a:cubicBezTo>
                  <a:cubicBezTo>
                    <a:pt x="4578" y="108"/>
                    <a:pt x="3349" y="0"/>
                    <a:pt x="2208" y="0"/>
                  </a:cubicBezTo>
                  <a:close/>
                </a:path>
              </a:pathLst>
            </a:custGeom>
            <a:solidFill>
              <a:srgbClr val="F7B6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7965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10"/>
            <p:cNvSpPr/>
            <p:nvPr/>
          </p:nvSpPr>
          <p:spPr>
            <a:xfrm>
              <a:off x="6332977" y="4560198"/>
              <a:ext cx="134667" cy="80509"/>
            </a:xfrm>
            <a:custGeom>
              <a:rect b="b" l="l" r="r" t="t"/>
              <a:pathLst>
                <a:path extrusionOk="0" h="3645" w="6097">
                  <a:moveTo>
                    <a:pt x="2496" y="540"/>
                  </a:moveTo>
                  <a:cubicBezTo>
                    <a:pt x="3511" y="540"/>
                    <a:pt x="4600" y="626"/>
                    <a:pt x="5468" y="905"/>
                  </a:cubicBezTo>
                  <a:cubicBezTo>
                    <a:pt x="5129" y="2083"/>
                    <a:pt x="4698" y="2778"/>
                    <a:pt x="4179" y="2970"/>
                  </a:cubicBezTo>
                  <a:cubicBezTo>
                    <a:pt x="3935" y="3059"/>
                    <a:pt x="3684" y="3104"/>
                    <a:pt x="3431" y="3104"/>
                  </a:cubicBezTo>
                  <a:cubicBezTo>
                    <a:pt x="3057" y="3104"/>
                    <a:pt x="2679" y="3005"/>
                    <a:pt x="2314" y="2809"/>
                  </a:cubicBezTo>
                  <a:cubicBezTo>
                    <a:pt x="1538" y="2391"/>
                    <a:pt x="924" y="1587"/>
                    <a:pt x="627" y="625"/>
                  </a:cubicBezTo>
                  <a:cubicBezTo>
                    <a:pt x="1155" y="580"/>
                    <a:pt x="1809" y="540"/>
                    <a:pt x="2496" y="540"/>
                  </a:cubicBezTo>
                  <a:close/>
                  <a:moveTo>
                    <a:pt x="2476" y="1"/>
                  </a:moveTo>
                  <a:cubicBezTo>
                    <a:pt x="1628" y="1"/>
                    <a:pt x="836" y="59"/>
                    <a:pt x="256" y="118"/>
                  </a:cubicBezTo>
                  <a:cubicBezTo>
                    <a:pt x="177" y="125"/>
                    <a:pt x="109" y="166"/>
                    <a:pt x="61" y="229"/>
                  </a:cubicBezTo>
                  <a:cubicBezTo>
                    <a:pt x="17" y="289"/>
                    <a:pt x="0" y="369"/>
                    <a:pt x="17" y="445"/>
                  </a:cubicBezTo>
                  <a:cubicBezTo>
                    <a:pt x="304" y="1691"/>
                    <a:pt x="1067" y="2750"/>
                    <a:pt x="2058" y="3285"/>
                  </a:cubicBezTo>
                  <a:cubicBezTo>
                    <a:pt x="2502" y="3525"/>
                    <a:pt x="2968" y="3644"/>
                    <a:pt x="3431" y="3644"/>
                  </a:cubicBezTo>
                  <a:cubicBezTo>
                    <a:pt x="3752" y="3644"/>
                    <a:pt x="4063" y="3589"/>
                    <a:pt x="4366" y="3477"/>
                  </a:cubicBezTo>
                  <a:cubicBezTo>
                    <a:pt x="5105" y="3201"/>
                    <a:pt x="5656" y="2326"/>
                    <a:pt x="6060" y="800"/>
                  </a:cubicBezTo>
                  <a:cubicBezTo>
                    <a:pt x="6096" y="669"/>
                    <a:pt x="6024" y="529"/>
                    <a:pt x="5892" y="481"/>
                  </a:cubicBezTo>
                  <a:cubicBezTo>
                    <a:pt x="4916" y="111"/>
                    <a:pt x="3643" y="1"/>
                    <a:pt x="2476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10"/>
            <p:cNvSpPr/>
            <p:nvPr/>
          </p:nvSpPr>
          <p:spPr>
            <a:xfrm>
              <a:off x="6313828" y="4139409"/>
              <a:ext cx="155408" cy="168572"/>
            </a:xfrm>
            <a:custGeom>
              <a:rect b="b" l="l" r="r" t="t"/>
              <a:pathLst>
                <a:path extrusionOk="0" h="7632" w="7036">
                  <a:moveTo>
                    <a:pt x="5773" y="0"/>
                  </a:moveTo>
                  <a:lnTo>
                    <a:pt x="360" y="1350"/>
                  </a:lnTo>
                  <a:lnTo>
                    <a:pt x="1" y="1350"/>
                  </a:lnTo>
                  <a:cubicBezTo>
                    <a:pt x="1" y="1350"/>
                    <a:pt x="2617" y="5772"/>
                    <a:pt x="3336" y="6942"/>
                  </a:cubicBezTo>
                  <a:cubicBezTo>
                    <a:pt x="3622" y="7407"/>
                    <a:pt x="4177" y="7631"/>
                    <a:pt x="4759" y="7631"/>
                  </a:cubicBezTo>
                  <a:cubicBezTo>
                    <a:pt x="5647" y="7631"/>
                    <a:pt x="6599" y="7111"/>
                    <a:pt x="6763" y="6131"/>
                  </a:cubicBezTo>
                  <a:cubicBezTo>
                    <a:pt x="7035" y="4510"/>
                    <a:pt x="5773" y="0"/>
                    <a:pt x="57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10"/>
            <p:cNvSpPr/>
            <p:nvPr/>
          </p:nvSpPr>
          <p:spPr>
            <a:xfrm>
              <a:off x="6307577" y="4133423"/>
              <a:ext cx="167644" cy="180521"/>
            </a:xfrm>
            <a:custGeom>
              <a:rect b="b" l="l" r="r" t="t"/>
              <a:pathLst>
                <a:path extrusionOk="0" h="8173" w="7590">
                  <a:moveTo>
                    <a:pt x="5864" y="599"/>
                  </a:moveTo>
                  <a:cubicBezTo>
                    <a:pt x="6120" y="1565"/>
                    <a:pt x="7002" y="5028"/>
                    <a:pt x="6779" y="6358"/>
                  </a:cubicBezTo>
                  <a:cubicBezTo>
                    <a:pt x="6655" y="7101"/>
                    <a:pt x="6008" y="7481"/>
                    <a:pt x="5440" y="7592"/>
                  </a:cubicBezTo>
                  <a:cubicBezTo>
                    <a:pt x="5314" y="7617"/>
                    <a:pt x="5180" y="7631"/>
                    <a:pt x="5045" y="7631"/>
                  </a:cubicBezTo>
                  <a:cubicBezTo>
                    <a:pt x="4578" y="7631"/>
                    <a:pt x="4096" y="7470"/>
                    <a:pt x="3851" y="7074"/>
                  </a:cubicBezTo>
                  <a:cubicBezTo>
                    <a:pt x="3263" y="6123"/>
                    <a:pt x="1403" y="2983"/>
                    <a:pt x="747" y="1877"/>
                  </a:cubicBezTo>
                  <a:lnTo>
                    <a:pt x="5864" y="599"/>
                  </a:lnTo>
                  <a:close/>
                  <a:moveTo>
                    <a:pt x="6051" y="1"/>
                  </a:moveTo>
                  <a:cubicBezTo>
                    <a:pt x="6030" y="1"/>
                    <a:pt x="6009" y="3"/>
                    <a:pt x="5988" y="8"/>
                  </a:cubicBezTo>
                  <a:lnTo>
                    <a:pt x="612" y="1353"/>
                  </a:lnTo>
                  <a:lnTo>
                    <a:pt x="284" y="1353"/>
                  </a:lnTo>
                  <a:cubicBezTo>
                    <a:pt x="184" y="1353"/>
                    <a:pt x="96" y="1405"/>
                    <a:pt x="48" y="1490"/>
                  </a:cubicBezTo>
                  <a:cubicBezTo>
                    <a:pt x="0" y="1573"/>
                    <a:pt x="0" y="1677"/>
                    <a:pt x="52" y="1761"/>
                  </a:cubicBezTo>
                  <a:cubicBezTo>
                    <a:pt x="76" y="1805"/>
                    <a:pt x="2677" y="6194"/>
                    <a:pt x="3392" y="7357"/>
                  </a:cubicBezTo>
                  <a:cubicBezTo>
                    <a:pt x="3707" y="7872"/>
                    <a:pt x="4338" y="8172"/>
                    <a:pt x="5045" y="8172"/>
                  </a:cubicBezTo>
                  <a:cubicBezTo>
                    <a:pt x="5209" y="8172"/>
                    <a:pt x="5377" y="8156"/>
                    <a:pt x="5545" y="8124"/>
                  </a:cubicBezTo>
                  <a:cubicBezTo>
                    <a:pt x="6495" y="7940"/>
                    <a:pt x="7170" y="7297"/>
                    <a:pt x="7313" y="6447"/>
                  </a:cubicBezTo>
                  <a:cubicBezTo>
                    <a:pt x="7590" y="4784"/>
                    <a:pt x="6367" y="383"/>
                    <a:pt x="6316" y="199"/>
                  </a:cubicBezTo>
                  <a:cubicBezTo>
                    <a:pt x="6281" y="77"/>
                    <a:pt x="6171" y="1"/>
                    <a:pt x="605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10"/>
            <p:cNvSpPr/>
            <p:nvPr/>
          </p:nvSpPr>
          <p:spPr>
            <a:xfrm>
              <a:off x="6160408" y="3944155"/>
              <a:ext cx="322743" cy="243117"/>
            </a:xfrm>
            <a:custGeom>
              <a:rect b="b" l="l" r="r" t="t"/>
              <a:pathLst>
                <a:path extrusionOk="0" h="11007" w="14612">
                  <a:moveTo>
                    <a:pt x="10641" y="0"/>
                  </a:moveTo>
                  <a:cubicBezTo>
                    <a:pt x="10524" y="0"/>
                    <a:pt x="10404" y="1"/>
                    <a:pt x="10282" y="1"/>
                  </a:cubicBezTo>
                  <a:cubicBezTo>
                    <a:pt x="8661" y="1"/>
                    <a:pt x="2078" y="1894"/>
                    <a:pt x="724" y="3160"/>
                  </a:cubicBezTo>
                  <a:cubicBezTo>
                    <a:pt x="724" y="3160"/>
                    <a:pt x="1" y="4331"/>
                    <a:pt x="364" y="5142"/>
                  </a:cubicBezTo>
                  <a:cubicBezTo>
                    <a:pt x="724" y="5952"/>
                    <a:pt x="1715" y="8297"/>
                    <a:pt x="2346" y="9471"/>
                  </a:cubicBezTo>
                  <a:cubicBezTo>
                    <a:pt x="2831" y="10371"/>
                    <a:pt x="4652" y="11007"/>
                    <a:pt x="6985" y="11007"/>
                  </a:cubicBezTo>
                  <a:cubicBezTo>
                    <a:pt x="7685" y="11007"/>
                    <a:pt x="8430" y="10950"/>
                    <a:pt x="9200" y="10825"/>
                  </a:cubicBezTo>
                  <a:cubicBezTo>
                    <a:pt x="12539" y="10282"/>
                    <a:pt x="14432" y="8748"/>
                    <a:pt x="14520" y="7398"/>
                  </a:cubicBezTo>
                  <a:cubicBezTo>
                    <a:pt x="14612" y="6044"/>
                    <a:pt x="13981" y="4239"/>
                    <a:pt x="13530" y="2078"/>
                  </a:cubicBezTo>
                  <a:cubicBezTo>
                    <a:pt x="13112" y="76"/>
                    <a:pt x="12080" y="0"/>
                    <a:pt x="10641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10"/>
            <p:cNvSpPr/>
            <p:nvPr/>
          </p:nvSpPr>
          <p:spPr>
            <a:xfrm>
              <a:off x="6153804" y="3938236"/>
              <a:ext cx="334736" cy="254912"/>
            </a:xfrm>
            <a:custGeom>
              <a:rect b="b" l="l" r="r" t="t"/>
              <a:pathLst>
                <a:path extrusionOk="0" h="11541" w="15155">
                  <a:moveTo>
                    <a:pt x="10961" y="540"/>
                  </a:moveTo>
                  <a:cubicBezTo>
                    <a:pt x="12345" y="540"/>
                    <a:pt x="13190" y="617"/>
                    <a:pt x="13565" y="2398"/>
                  </a:cubicBezTo>
                  <a:cubicBezTo>
                    <a:pt x="13700" y="3065"/>
                    <a:pt x="13857" y="3700"/>
                    <a:pt x="14004" y="4295"/>
                  </a:cubicBezTo>
                  <a:cubicBezTo>
                    <a:pt x="14328" y="5613"/>
                    <a:pt x="14611" y="6752"/>
                    <a:pt x="14552" y="7646"/>
                  </a:cubicBezTo>
                  <a:cubicBezTo>
                    <a:pt x="14472" y="8828"/>
                    <a:pt x="12699" y="10299"/>
                    <a:pt x="9455" y="10826"/>
                  </a:cubicBezTo>
                  <a:cubicBezTo>
                    <a:pt x="8706" y="10947"/>
                    <a:pt x="7983" y="11002"/>
                    <a:pt x="7306" y="11002"/>
                  </a:cubicBezTo>
                  <a:cubicBezTo>
                    <a:pt x="5043" y="11002"/>
                    <a:pt x="3306" y="10389"/>
                    <a:pt x="2884" y="9611"/>
                  </a:cubicBezTo>
                  <a:cubicBezTo>
                    <a:pt x="2381" y="8677"/>
                    <a:pt x="1634" y="6959"/>
                    <a:pt x="1187" y="5932"/>
                  </a:cubicBezTo>
                  <a:lnTo>
                    <a:pt x="911" y="5302"/>
                  </a:lnTo>
                  <a:cubicBezTo>
                    <a:pt x="672" y="4763"/>
                    <a:pt x="1047" y="3919"/>
                    <a:pt x="1234" y="3600"/>
                  </a:cubicBezTo>
                  <a:cubicBezTo>
                    <a:pt x="2553" y="2426"/>
                    <a:pt x="8960" y="540"/>
                    <a:pt x="10581" y="540"/>
                  </a:cubicBezTo>
                  <a:lnTo>
                    <a:pt x="10769" y="540"/>
                  </a:lnTo>
                  <a:cubicBezTo>
                    <a:pt x="10834" y="540"/>
                    <a:pt x="10898" y="540"/>
                    <a:pt x="10961" y="540"/>
                  </a:cubicBezTo>
                  <a:close/>
                  <a:moveTo>
                    <a:pt x="11016" y="0"/>
                  </a:moveTo>
                  <a:cubicBezTo>
                    <a:pt x="10935" y="0"/>
                    <a:pt x="10852" y="1"/>
                    <a:pt x="10769" y="1"/>
                  </a:cubicBezTo>
                  <a:lnTo>
                    <a:pt x="10581" y="1"/>
                  </a:lnTo>
                  <a:cubicBezTo>
                    <a:pt x="8944" y="1"/>
                    <a:pt x="2298" y="1867"/>
                    <a:pt x="839" y="3229"/>
                  </a:cubicBezTo>
                  <a:cubicBezTo>
                    <a:pt x="819" y="3244"/>
                    <a:pt x="807" y="3264"/>
                    <a:pt x="792" y="3285"/>
                  </a:cubicBezTo>
                  <a:cubicBezTo>
                    <a:pt x="759" y="3336"/>
                    <a:pt x="1" y="4590"/>
                    <a:pt x="416" y="5521"/>
                  </a:cubicBezTo>
                  <a:lnTo>
                    <a:pt x="692" y="6148"/>
                  </a:lnTo>
                  <a:cubicBezTo>
                    <a:pt x="1142" y="7183"/>
                    <a:pt x="1894" y="8913"/>
                    <a:pt x="2409" y="9867"/>
                  </a:cubicBezTo>
                  <a:cubicBezTo>
                    <a:pt x="2972" y="10913"/>
                    <a:pt x="4941" y="11540"/>
                    <a:pt x="7298" y="11540"/>
                  </a:cubicBezTo>
                  <a:cubicBezTo>
                    <a:pt x="8020" y="11540"/>
                    <a:pt x="8776" y="11481"/>
                    <a:pt x="9543" y="11357"/>
                  </a:cubicBezTo>
                  <a:cubicBezTo>
                    <a:pt x="12699" y="10845"/>
                    <a:pt x="14979" y="9335"/>
                    <a:pt x="15090" y="7682"/>
                  </a:cubicBezTo>
                  <a:cubicBezTo>
                    <a:pt x="15154" y="6704"/>
                    <a:pt x="14867" y="5525"/>
                    <a:pt x="14531" y="4164"/>
                  </a:cubicBezTo>
                  <a:cubicBezTo>
                    <a:pt x="14384" y="3576"/>
                    <a:pt x="14232" y="2949"/>
                    <a:pt x="14092" y="2290"/>
                  </a:cubicBezTo>
                  <a:cubicBezTo>
                    <a:pt x="13639" y="119"/>
                    <a:pt x="12433" y="0"/>
                    <a:pt x="1101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10"/>
            <p:cNvSpPr/>
            <p:nvPr/>
          </p:nvSpPr>
          <p:spPr>
            <a:xfrm>
              <a:off x="6006303" y="3114328"/>
              <a:ext cx="421098" cy="954268"/>
            </a:xfrm>
            <a:custGeom>
              <a:rect b="b" l="l" r="r" t="t"/>
              <a:pathLst>
                <a:path extrusionOk="0" h="43204" w="19065">
                  <a:moveTo>
                    <a:pt x="15909" y="1"/>
                  </a:moveTo>
                  <a:cubicBezTo>
                    <a:pt x="8815" y="93"/>
                    <a:pt x="3722" y="212"/>
                    <a:pt x="3643" y="240"/>
                  </a:cubicBezTo>
                  <a:cubicBezTo>
                    <a:pt x="3371" y="328"/>
                    <a:pt x="3191" y="1862"/>
                    <a:pt x="3012" y="3125"/>
                  </a:cubicBezTo>
                  <a:cubicBezTo>
                    <a:pt x="3012" y="3125"/>
                    <a:pt x="0" y="3508"/>
                    <a:pt x="544" y="11892"/>
                  </a:cubicBezTo>
                  <a:cubicBezTo>
                    <a:pt x="619" y="13067"/>
                    <a:pt x="3659" y="26587"/>
                    <a:pt x="3879" y="28121"/>
                  </a:cubicBezTo>
                  <a:cubicBezTo>
                    <a:pt x="5228" y="37543"/>
                    <a:pt x="8240" y="42260"/>
                    <a:pt x="8240" y="42260"/>
                  </a:cubicBezTo>
                  <a:cubicBezTo>
                    <a:pt x="8240" y="42260"/>
                    <a:pt x="8458" y="43203"/>
                    <a:pt x="11036" y="43203"/>
                  </a:cubicBezTo>
                  <a:cubicBezTo>
                    <a:pt x="11335" y="43203"/>
                    <a:pt x="11665" y="43191"/>
                    <a:pt x="12031" y="43162"/>
                  </a:cubicBezTo>
                  <a:cubicBezTo>
                    <a:pt x="15546" y="42891"/>
                    <a:pt x="19065" y="40546"/>
                    <a:pt x="19065" y="40546"/>
                  </a:cubicBezTo>
                  <a:cubicBezTo>
                    <a:pt x="19065" y="40546"/>
                    <a:pt x="17259" y="22241"/>
                    <a:pt x="17439" y="14217"/>
                  </a:cubicBezTo>
                  <a:cubicBezTo>
                    <a:pt x="17491" y="11996"/>
                    <a:pt x="18773" y="10905"/>
                    <a:pt x="18868" y="9384"/>
                  </a:cubicBezTo>
                  <a:cubicBezTo>
                    <a:pt x="19060" y="6380"/>
                    <a:pt x="18610" y="4243"/>
                    <a:pt x="18378" y="3376"/>
                  </a:cubicBezTo>
                  <a:lnTo>
                    <a:pt x="1590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10"/>
            <p:cNvSpPr/>
            <p:nvPr/>
          </p:nvSpPr>
          <p:spPr>
            <a:xfrm>
              <a:off x="6001797" y="3108342"/>
              <a:ext cx="431766" cy="966218"/>
            </a:xfrm>
            <a:custGeom>
              <a:rect b="b" l="l" r="r" t="t"/>
              <a:pathLst>
                <a:path extrusionOk="0" h="43745" w="19548">
                  <a:moveTo>
                    <a:pt x="15977" y="544"/>
                  </a:moveTo>
                  <a:lnTo>
                    <a:pt x="18334" y="3763"/>
                  </a:lnTo>
                  <a:cubicBezTo>
                    <a:pt x="18550" y="4582"/>
                    <a:pt x="18989" y="6694"/>
                    <a:pt x="18805" y="9638"/>
                  </a:cubicBezTo>
                  <a:cubicBezTo>
                    <a:pt x="18766" y="10258"/>
                    <a:pt x="18510" y="10805"/>
                    <a:pt x="18218" y="11436"/>
                  </a:cubicBezTo>
                  <a:cubicBezTo>
                    <a:pt x="17835" y="12254"/>
                    <a:pt x="17403" y="13185"/>
                    <a:pt x="17376" y="14479"/>
                  </a:cubicBezTo>
                  <a:lnTo>
                    <a:pt x="17376" y="14483"/>
                  </a:lnTo>
                  <a:cubicBezTo>
                    <a:pt x="17203" y="22025"/>
                    <a:pt x="18801" y="38828"/>
                    <a:pt x="18981" y="40682"/>
                  </a:cubicBezTo>
                  <a:cubicBezTo>
                    <a:pt x="18310" y="41101"/>
                    <a:pt x="15234" y="42930"/>
                    <a:pt x="12211" y="43166"/>
                  </a:cubicBezTo>
                  <a:cubicBezTo>
                    <a:pt x="11853" y="43193"/>
                    <a:pt x="11531" y="43205"/>
                    <a:pt x="11241" y="43205"/>
                  </a:cubicBezTo>
                  <a:cubicBezTo>
                    <a:pt x="8985" y="43205"/>
                    <a:pt x="8711" y="42471"/>
                    <a:pt x="8708" y="42471"/>
                  </a:cubicBezTo>
                  <a:cubicBezTo>
                    <a:pt x="8704" y="42443"/>
                    <a:pt x="8692" y="42411"/>
                    <a:pt x="8676" y="42388"/>
                  </a:cubicBezTo>
                  <a:cubicBezTo>
                    <a:pt x="8644" y="42340"/>
                    <a:pt x="5676" y="37598"/>
                    <a:pt x="4350" y="28351"/>
                  </a:cubicBezTo>
                  <a:cubicBezTo>
                    <a:pt x="4250" y="27669"/>
                    <a:pt x="3599" y="24629"/>
                    <a:pt x="2908" y="21414"/>
                  </a:cubicBezTo>
                  <a:cubicBezTo>
                    <a:pt x="2042" y="17368"/>
                    <a:pt x="1059" y="12782"/>
                    <a:pt x="1015" y="12147"/>
                  </a:cubicBezTo>
                  <a:cubicBezTo>
                    <a:pt x="504" y="4190"/>
                    <a:pt x="3227" y="3667"/>
                    <a:pt x="3251" y="3663"/>
                  </a:cubicBezTo>
                  <a:cubicBezTo>
                    <a:pt x="3371" y="3647"/>
                    <a:pt x="3467" y="3555"/>
                    <a:pt x="3483" y="3435"/>
                  </a:cubicBezTo>
                  <a:lnTo>
                    <a:pt x="3548" y="2988"/>
                  </a:lnTo>
                  <a:cubicBezTo>
                    <a:pt x="3655" y="2209"/>
                    <a:pt x="3815" y="1059"/>
                    <a:pt x="3967" y="771"/>
                  </a:cubicBezTo>
                  <a:cubicBezTo>
                    <a:pt x="4654" y="739"/>
                    <a:pt x="9319" y="631"/>
                    <a:pt x="15977" y="544"/>
                  </a:cubicBezTo>
                  <a:close/>
                  <a:moveTo>
                    <a:pt x="16109" y="0"/>
                  </a:moveTo>
                  <a:cubicBezTo>
                    <a:pt x="11783" y="56"/>
                    <a:pt x="3955" y="188"/>
                    <a:pt x="3763" y="252"/>
                  </a:cubicBezTo>
                  <a:cubicBezTo>
                    <a:pt x="3412" y="367"/>
                    <a:pt x="3288" y="923"/>
                    <a:pt x="3012" y="2913"/>
                  </a:cubicBezTo>
                  <a:lnTo>
                    <a:pt x="2973" y="3180"/>
                  </a:lnTo>
                  <a:cubicBezTo>
                    <a:pt x="2257" y="3435"/>
                    <a:pt x="1" y="4821"/>
                    <a:pt x="475" y="12182"/>
                  </a:cubicBezTo>
                  <a:cubicBezTo>
                    <a:pt x="519" y="12858"/>
                    <a:pt x="1467" y="17263"/>
                    <a:pt x="2381" y="21525"/>
                  </a:cubicBezTo>
                  <a:cubicBezTo>
                    <a:pt x="3068" y="24733"/>
                    <a:pt x="3719" y="27765"/>
                    <a:pt x="3815" y="28427"/>
                  </a:cubicBezTo>
                  <a:cubicBezTo>
                    <a:pt x="5101" y="37403"/>
                    <a:pt x="7933" y="42211"/>
                    <a:pt x="8197" y="42647"/>
                  </a:cubicBezTo>
                  <a:cubicBezTo>
                    <a:pt x="8288" y="42891"/>
                    <a:pt x="8772" y="43745"/>
                    <a:pt x="11252" y="43745"/>
                  </a:cubicBezTo>
                  <a:cubicBezTo>
                    <a:pt x="11556" y="43745"/>
                    <a:pt x="11888" y="43733"/>
                    <a:pt x="12255" y="43706"/>
                  </a:cubicBezTo>
                  <a:cubicBezTo>
                    <a:pt x="15802" y="43430"/>
                    <a:pt x="19273" y="41141"/>
                    <a:pt x="19417" y="41045"/>
                  </a:cubicBezTo>
                  <a:cubicBezTo>
                    <a:pt x="19500" y="40989"/>
                    <a:pt x="19548" y="40893"/>
                    <a:pt x="19536" y="40793"/>
                  </a:cubicBezTo>
                  <a:cubicBezTo>
                    <a:pt x="19520" y="40610"/>
                    <a:pt x="17739" y="22412"/>
                    <a:pt x="17914" y="14496"/>
                  </a:cubicBezTo>
                  <a:cubicBezTo>
                    <a:pt x="17942" y="13309"/>
                    <a:pt x="18330" y="12475"/>
                    <a:pt x="18705" y="11664"/>
                  </a:cubicBezTo>
                  <a:cubicBezTo>
                    <a:pt x="19013" y="11013"/>
                    <a:pt x="19297" y="10394"/>
                    <a:pt x="19345" y="9675"/>
                  </a:cubicBezTo>
                  <a:cubicBezTo>
                    <a:pt x="19540" y="6587"/>
                    <a:pt x="19061" y="4382"/>
                    <a:pt x="18845" y="3575"/>
                  </a:cubicBezTo>
                  <a:cubicBezTo>
                    <a:pt x="18838" y="3543"/>
                    <a:pt x="18821" y="3512"/>
                    <a:pt x="18801" y="3488"/>
                  </a:cubicBezTo>
                  <a:lnTo>
                    <a:pt x="16333" y="112"/>
                  </a:lnTo>
                  <a:cubicBezTo>
                    <a:pt x="16281" y="41"/>
                    <a:pt x="16185" y="0"/>
                    <a:pt x="1610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10"/>
            <p:cNvSpPr/>
            <p:nvPr/>
          </p:nvSpPr>
          <p:spPr>
            <a:xfrm>
              <a:off x="5884314" y="3143439"/>
              <a:ext cx="355012" cy="166076"/>
            </a:xfrm>
            <a:custGeom>
              <a:rect b="b" l="l" r="r" t="t"/>
              <a:pathLst>
                <a:path extrusionOk="0" h="7519" w="16073">
                  <a:moveTo>
                    <a:pt x="10116" y="0"/>
                  </a:moveTo>
                  <a:cubicBezTo>
                    <a:pt x="9398" y="0"/>
                    <a:pt x="8690" y="125"/>
                    <a:pt x="8047" y="432"/>
                  </a:cubicBezTo>
                  <a:cubicBezTo>
                    <a:pt x="8047" y="432"/>
                    <a:pt x="4321" y="992"/>
                    <a:pt x="2037" y="3580"/>
                  </a:cubicBezTo>
                  <a:cubicBezTo>
                    <a:pt x="0" y="5890"/>
                    <a:pt x="1324" y="7519"/>
                    <a:pt x="4787" y="7519"/>
                  </a:cubicBezTo>
                  <a:cubicBezTo>
                    <a:pt x="5204" y="7519"/>
                    <a:pt x="5653" y="7495"/>
                    <a:pt x="6130" y="7446"/>
                  </a:cubicBezTo>
                  <a:cubicBezTo>
                    <a:pt x="10568" y="6987"/>
                    <a:pt x="15684" y="2438"/>
                    <a:pt x="15900" y="2194"/>
                  </a:cubicBezTo>
                  <a:cubicBezTo>
                    <a:pt x="16073" y="2002"/>
                    <a:pt x="13002" y="0"/>
                    <a:pt x="101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10"/>
            <p:cNvSpPr/>
            <p:nvPr/>
          </p:nvSpPr>
          <p:spPr>
            <a:xfrm>
              <a:off x="5897611" y="3137454"/>
              <a:ext cx="345934" cy="178047"/>
            </a:xfrm>
            <a:custGeom>
              <a:rect b="b" l="l" r="r" t="t"/>
              <a:pathLst>
                <a:path extrusionOk="0" h="8061" w="15662">
                  <a:moveTo>
                    <a:pt x="9491" y="548"/>
                  </a:moveTo>
                  <a:cubicBezTo>
                    <a:pt x="11823" y="548"/>
                    <a:pt x="14343" y="1910"/>
                    <a:pt x="14942" y="2425"/>
                  </a:cubicBezTo>
                  <a:cubicBezTo>
                    <a:pt x="14059" y="3208"/>
                    <a:pt x="9526" y="7035"/>
                    <a:pt x="5500" y="7450"/>
                  </a:cubicBezTo>
                  <a:cubicBezTo>
                    <a:pt x="5046" y="7496"/>
                    <a:pt x="4614" y="7519"/>
                    <a:pt x="4209" y="7519"/>
                  </a:cubicBezTo>
                  <a:cubicBezTo>
                    <a:pt x="2485" y="7519"/>
                    <a:pt x="1249" y="7108"/>
                    <a:pt x="867" y="6368"/>
                  </a:cubicBezTo>
                  <a:cubicBezTo>
                    <a:pt x="559" y="5772"/>
                    <a:pt x="835" y="4941"/>
                    <a:pt x="1638" y="4030"/>
                  </a:cubicBezTo>
                  <a:cubicBezTo>
                    <a:pt x="3826" y="1551"/>
                    <a:pt x="7445" y="975"/>
                    <a:pt x="7485" y="972"/>
                  </a:cubicBezTo>
                  <a:cubicBezTo>
                    <a:pt x="7509" y="967"/>
                    <a:pt x="7537" y="959"/>
                    <a:pt x="7561" y="948"/>
                  </a:cubicBezTo>
                  <a:cubicBezTo>
                    <a:pt x="8153" y="664"/>
                    <a:pt x="8816" y="548"/>
                    <a:pt x="9491" y="548"/>
                  </a:cubicBezTo>
                  <a:close/>
                  <a:moveTo>
                    <a:pt x="9523" y="1"/>
                  </a:moveTo>
                  <a:cubicBezTo>
                    <a:pt x="8776" y="1"/>
                    <a:pt x="8038" y="129"/>
                    <a:pt x="7362" y="444"/>
                  </a:cubicBezTo>
                  <a:cubicBezTo>
                    <a:pt x="6926" y="516"/>
                    <a:pt x="3455" y="1155"/>
                    <a:pt x="1234" y="3671"/>
                  </a:cubicBezTo>
                  <a:cubicBezTo>
                    <a:pt x="0" y="5070"/>
                    <a:pt x="92" y="6044"/>
                    <a:pt x="388" y="6619"/>
                  </a:cubicBezTo>
                  <a:cubicBezTo>
                    <a:pt x="871" y="7557"/>
                    <a:pt x="2221" y="8060"/>
                    <a:pt x="4170" y="8060"/>
                  </a:cubicBezTo>
                  <a:cubicBezTo>
                    <a:pt x="4606" y="8060"/>
                    <a:pt x="5065" y="8037"/>
                    <a:pt x="5557" y="7985"/>
                  </a:cubicBezTo>
                  <a:cubicBezTo>
                    <a:pt x="9926" y="7538"/>
                    <a:pt x="15086" y="3112"/>
                    <a:pt x="15502" y="2649"/>
                  </a:cubicBezTo>
                  <a:cubicBezTo>
                    <a:pt x="15530" y="2616"/>
                    <a:pt x="15661" y="2445"/>
                    <a:pt x="15490" y="2218"/>
                  </a:cubicBezTo>
                  <a:cubicBezTo>
                    <a:pt x="15119" y="1724"/>
                    <a:pt x="12263" y="1"/>
                    <a:pt x="952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10"/>
            <p:cNvSpPr/>
            <p:nvPr/>
          </p:nvSpPr>
          <p:spPr>
            <a:xfrm>
              <a:off x="6152478" y="3117619"/>
              <a:ext cx="454185" cy="155363"/>
            </a:xfrm>
            <a:custGeom>
              <a:rect b="b" l="l" r="r" t="t"/>
              <a:pathLst>
                <a:path extrusionOk="0" h="7034" w="20563">
                  <a:moveTo>
                    <a:pt x="1986" y="0"/>
                  </a:moveTo>
                  <a:cubicBezTo>
                    <a:pt x="0" y="0"/>
                    <a:pt x="2525" y="3247"/>
                    <a:pt x="2525" y="3247"/>
                  </a:cubicBezTo>
                  <a:cubicBezTo>
                    <a:pt x="2525" y="3247"/>
                    <a:pt x="6495" y="3427"/>
                    <a:pt x="9559" y="4329"/>
                  </a:cubicBezTo>
                  <a:cubicBezTo>
                    <a:pt x="12626" y="5229"/>
                    <a:pt x="18035" y="7034"/>
                    <a:pt x="19301" y="7034"/>
                  </a:cubicBezTo>
                  <a:cubicBezTo>
                    <a:pt x="20563" y="7034"/>
                    <a:pt x="20199" y="2344"/>
                    <a:pt x="20199" y="1442"/>
                  </a:cubicBezTo>
                  <a:cubicBezTo>
                    <a:pt x="20199" y="539"/>
                    <a:pt x="3967" y="0"/>
                    <a:pt x="19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10"/>
            <p:cNvSpPr/>
            <p:nvPr/>
          </p:nvSpPr>
          <p:spPr>
            <a:xfrm>
              <a:off x="6165532" y="3111589"/>
              <a:ext cx="441132" cy="167379"/>
            </a:xfrm>
            <a:custGeom>
              <a:rect b="b" l="l" r="r" t="t"/>
              <a:pathLst>
                <a:path extrusionOk="0" h="7578" w="19972">
                  <a:moveTo>
                    <a:pt x="1395" y="544"/>
                  </a:moveTo>
                  <a:cubicBezTo>
                    <a:pt x="3915" y="544"/>
                    <a:pt x="18130" y="1096"/>
                    <a:pt x="19341" y="1807"/>
                  </a:cubicBezTo>
                  <a:cubicBezTo>
                    <a:pt x="19341" y="1927"/>
                    <a:pt x="19348" y="2086"/>
                    <a:pt x="19352" y="2282"/>
                  </a:cubicBezTo>
                  <a:cubicBezTo>
                    <a:pt x="19393" y="3384"/>
                    <a:pt x="19492" y="6316"/>
                    <a:pt x="18882" y="6951"/>
                  </a:cubicBezTo>
                  <a:cubicBezTo>
                    <a:pt x="18810" y="7027"/>
                    <a:pt x="18749" y="7035"/>
                    <a:pt x="18710" y="7035"/>
                  </a:cubicBezTo>
                  <a:cubicBezTo>
                    <a:pt x="17807" y="7035"/>
                    <a:pt x="14436" y="5996"/>
                    <a:pt x="11724" y="5157"/>
                  </a:cubicBezTo>
                  <a:cubicBezTo>
                    <a:pt x="10754" y="4858"/>
                    <a:pt x="9823" y="4571"/>
                    <a:pt x="9043" y="4343"/>
                  </a:cubicBezTo>
                  <a:cubicBezTo>
                    <a:pt x="6291" y="3533"/>
                    <a:pt x="2781" y="3297"/>
                    <a:pt x="2073" y="3256"/>
                  </a:cubicBezTo>
                  <a:cubicBezTo>
                    <a:pt x="1450" y="2430"/>
                    <a:pt x="724" y="1155"/>
                    <a:pt x="939" y="712"/>
                  </a:cubicBezTo>
                  <a:cubicBezTo>
                    <a:pt x="995" y="600"/>
                    <a:pt x="1147" y="544"/>
                    <a:pt x="1395" y="544"/>
                  </a:cubicBezTo>
                  <a:close/>
                  <a:moveTo>
                    <a:pt x="1395" y="1"/>
                  </a:moveTo>
                  <a:cubicBezTo>
                    <a:pt x="808" y="1"/>
                    <a:pt x="560" y="261"/>
                    <a:pt x="452" y="473"/>
                  </a:cubicBezTo>
                  <a:cubicBezTo>
                    <a:pt x="1" y="1400"/>
                    <a:pt x="1431" y="3312"/>
                    <a:pt x="1722" y="3684"/>
                  </a:cubicBezTo>
                  <a:cubicBezTo>
                    <a:pt x="1770" y="3748"/>
                    <a:pt x="1842" y="3787"/>
                    <a:pt x="1922" y="3787"/>
                  </a:cubicBezTo>
                  <a:cubicBezTo>
                    <a:pt x="1962" y="3791"/>
                    <a:pt x="5892" y="3979"/>
                    <a:pt x="8892" y="4862"/>
                  </a:cubicBezTo>
                  <a:cubicBezTo>
                    <a:pt x="9666" y="5090"/>
                    <a:pt x="10593" y="5373"/>
                    <a:pt x="11568" y="5673"/>
                  </a:cubicBezTo>
                  <a:cubicBezTo>
                    <a:pt x="14596" y="6612"/>
                    <a:pt x="17723" y="7578"/>
                    <a:pt x="18710" y="7578"/>
                  </a:cubicBezTo>
                  <a:cubicBezTo>
                    <a:pt x="18917" y="7578"/>
                    <a:pt x="19113" y="7491"/>
                    <a:pt x="19273" y="7327"/>
                  </a:cubicBezTo>
                  <a:cubicBezTo>
                    <a:pt x="19948" y="6624"/>
                    <a:pt x="19972" y="4479"/>
                    <a:pt x="19896" y="2262"/>
                  </a:cubicBezTo>
                  <a:cubicBezTo>
                    <a:pt x="19888" y="2027"/>
                    <a:pt x="19880" y="1835"/>
                    <a:pt x="19880" y="1715"/>
                  </a:cubicBezTo>
                  <a:cubicBezTo>
                    <a:pt x="19880" y="1343"/>
                    <a:pt x="19880" y="884"/>
                    <a:pt x="11261" y="384"/>
                  </a:cubicBezTo>
                  <a:cubicBezTo>
                    <a:pt x="6866" y="133"/>
                    <a:pt x="2353" y="1"/>
                    <a:pt x="139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10"/>
            <p:cNvSpPr/>
            <p:nvPr/>
          </p:nvSpPr>
          <p:spPr>
            <a:xfrm>
              <a:off x="6526994" y="3149381"/>
              <a:ext cx="241924" cy="202830"/>
            </a:xfrm>
            <a:custGeom>
              <a:rect b="b" l="l" r="r" t="t"/>
              <a:pathLst>
                <a:path extrusionOk="0" h="9183" w="10953">
                  <a:moveTo>
                    <a:pt x="3619" y="1"/>
                  </a:moveTo>
                  <a:cubicBezTo>
                    <a:pt x="3381" y="1"/>
                    <a:pt x="3243" y="4"/>
                    <a:pt x="3243" y="4"/>
                  </a:cubicBezTo>
                  <a:cubicBezTo>
                    <a:pt x="3243" y="4"/>
                    <a:pt x="1802" y="727"/>
                    <a:pt x="1262" y="3431"/>
                  </a:cubicBezTo>
                  <a:cubicBezTo>
                    <a:pt x="719" y="6135"/>
                    <a:pt x="0" y="7581"/>
                    <a:pt x="1079" y="8300"/>
                  </a:cubicBezTo>
                  <a:cubicBezTo>
                    <a:pt x="1801" y="8782"/>
                    <a:pt x="4127" y="9183"/>
                    <a:pt x="5812" y="9183"/>
                  </a:cubicBezTo>
                  <a:cubicBezTo>
                    <a:pt x="6652" y="9183"/>
                    <a:pt x="7333" y="9083"/>
                    <a:pt x="7573" y="8843"/>
                  </a:cubicBezTo>
                  <a:cubicBezTo>
                    <a:pt x="8296" y="8120"/>
                    <a:pt x="10278" y="4513"/>
                    <a:pt x="10641" y="2169"/>
                  </a:cubicBezTo>
                  <a:cubicBezTo>
                    <a:pt x="10953" y="136"/>
                    <a:pt x="5166" y="1"/>
                    <a:pt x="3619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10"/>
            <p:cNvSpPr/>
            <p:nvPr/>
          </p:nvSpPr>
          <p:spPr>
            <a:xfrm>
              <a:off x="6525647" y="3143439"/>
              <a:ext cx="243515" cy="214779"/>
            </a:xfrm>
            <a:custGeom>
              <a:rect b="b" l="l" r="r" t="t"/>
              <a:pathLst>
                <a:path extrusionOk="0" h="9724" w="11025">
                  <a:moveTo>
                    <a:pt x="3760" y="541"/>
                  </a:moveTo>
                  <a:cubicBezTo>
                    <a:pt x="5595" y="541"/>
                    <a:pt x="9325" y="759"/>
                    <a:pt x="10250" y="1811"/>
                  </a:cubicBezTo>
                  <a:cubicBezTo>
                    <a:pt x="10406" y="1990"/>
                    <a:pt x="10466" y="2178"/>
                    <a:pt x="10434" y="2397"/>
                  </a:cubicBezTo>
                  <a:cubicBezTo>
                    <a:pt x="10075" y="4722"/>
                    <a:pt x="8105" y="8257"/>
                    <a:pt x="7443" y="8921"/>
                  </a:cubicBezTo>
                  <a:cubicBezTo>
                    <a:pt x="7257" y="9107"/>
                    <a:pt x="6659" y="9189"/>
                    <a:pt x="5899" y="9189"/>
                  </a:cubicBezTo>
                  <a:cubicBezTo>
                    <a:pt x="4317" y="9189"/>
                    <a:pt x="2031" y="8836"/>
                    <a:pt x="1291" y="8345"/>
                  </a:cubicBezTo>
                  <a:cubicBezTo>
                    <a:pt x="640" y="7914"/>
                    <a:pt x="796" y="7139"/>
                    <a:pt x="1208" y="5433"/>
                  </a:cubicBezTo>
                  <a:cubicBezTo>
                    <a:pt x="1328" y="4934"/>
                    <a:pt x="1463" y="4379"/>
                    <a:pt x="1586" y="3752"/>
                  </a:cubicBezTo>
                  <a:cubicBezTo>
                    <a:pt x="2038" y="1503"/>
                    <a:pt x="3140" y="696"/>
                    <a:pt x="3380" y="544"/>
                  </a:cubicBezTo>
                  <a:cubicBezTo>
                    <a:pt x="3495" y="542"/>
                    <a:pt x="3622" y="541"/>
                    <a:pt x="3760" y="541"/>
                  </a:cubicBezTo>
                  <a:close/>
                  <a:moveTo>
                    <a:pt x="3752" y="0"/>
                  </a:moveTo>
                  <a:cubicBezTo>
                    <a:pt x="3499" y="0"/>
                    <a:pt x="3337" y="4"/>
                    <a:pt x="3300" y="6"/>
                  </a:cubicBezTo>
                  <a:cubicBezTo>
                    <a:pt x="3260" y="6"/>
                    <a:pt x="3221" y="13"/>
                    <a:pt x="3184" y="33"/>
                  </a:cubicBezTo>
                  <a:cubicBezTo>
                    <a:pt x="3120" y="65"/>
                    <a:pt x="1619" y="844"/>
                    <a:pt x="1055" y="3648"/>
                  </a:cubicBezTo>
                  <a:cubicBezTo>
                    <a:pt x="932" y="4263"/>
                    <a:pt x="800" y="4814"/>
                    <a:pt x="681" y="5306"/>
                  </a:cubicBezTo>
                  <a:cubicBezTo>
                    <a:pt x="273" y="7011"/>
                    <a:pt x="1" y="8134"/>
                    <a:pt x="992" y="8796"/>
                  </a:cubicBezTo>
                  <a:cubicBezTo>
                    <a:pt x="1726" y="9288"/>
                    <a:pt x="4060" y="9723"/>
                    <a:pt x="5821" y="9723"/>
                  </a:cubicBezTo>
                  <a:cubicBezTo>
                    <a:pt x="6751" y="9723"/>
                    <a:pt x="7526" y="9603"/>
                    <a:pt x="7826" y="9304"/>
                  </a:cubicBezTo>
                  <a:cubicBezTo>
                    <a:pt x="8641" y="8489"/>
                    <a:pt x="10606" y="4814"/>
                    <a:pt x="10969" y="2478"/>
                  </a:cubicBezTo>
                  <a:cubicBezTo>
                    <a:pt x="11025" y="2102"/>
                    <a:pt x="10921" y="1755"/>
                    <a:pt x="10654" y="1455"/>
                  </a:cubicBezTo>
                  <a:cubicBezTo>
                    <a:pt x="9484" y="119"/>
                    <a:pt x="5175" y="0"/>
                    <a:pt x="375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10"/>
            <p:cNvSpPr/>
            <p:nvPr/>
          </p:nvSpPr>
          <p:spPr>
            <a:xfrm>
              <a:off x="6670364" y="3063505"/>
              <a:ext cx="744967" cy="420590"/>
            </a:xfrm>
            <a:custGeom>
              <a:rect b="b" l="l" r="r" t="t"/>
              <a:pathLst>
                <a:path extrusionOk="0" h="19042" w="33728">
                  <a:moveTo>
                    <a:pt x="12459" y="1"/>
                  </a:moveTo>
                  <a:cubicBezTo>
                    <a:pt x="11864" y="1"/>
                    <a:pt x="11421" y="34"/>
                    <a:pt x="11183" y="105"/>
                  </a:cubicBezTo>
                  <a:cubicBezTo>
                    <a:pt x="9378" y="644"/>
                    <a:pt x="2887" y="4794"/>
                    <a:pt x="2887" y="4794"/>
                  </a:cubicBezTo>
                  <a:cubicBezTo>
                    <a:pt x="2887" y="4794"/>
                    <a:pt x="1442" y="6416"/>
                    <a:pt x="902" y="8042"/>
                  </a:cubicBezTo>
                  <a:cubicBezTo>
                    <a:pt x="360" y="9664"/>
                    <a:pt x="0" y="11828"/>
                    <a:pt x="0" y="11828"/>
                  </a:cubicBezTo>
                  <a:cubicBezTo>
                    <a:pt x="0" y="11828"/>
                    <a:pt x="2165" y="12367"/>
                    <a:pt x="5048" y="13633"/>
                  </a:cubicBezTo>
                  <a:cubicBezTo>
                    <a:pt x="7936" y="14896"/>
                    <a:pt x="12805" y="15794"/>
                    <a:pt x="17495" y="16877"/>
                  </a:cubicBezTo>
                  <a:cubicBezTo>
                    <a:pt x="22183" y="17960"/>
                    <a:pt x="23446" y="19042"/>
                    <a:pt x="25068" y="19042"/>
                  </a:cubicBezTo>
                  <a:cubicBezTo>
                    <a:pt x="26693" y="19042"/>
                    <a:pt x="28674" y="17779"/>
                    <a:pt x="31203" y="14712"/>
                  </a:cubicBezTo>
                  <a:cubicBezTo>
                    <a:pt x="33727" y="11648"/>
                    <a:pt x="31562" y="5154"/>
                    <a:pt x="29037" y="3173"/>
                  </a:cubicBezTo>
                  <a:cubicBezTo>
                    <a:pt x="26847" y="1450"/>
                    <a:pt x="16367" y="1"/>
                    <a:pt x="1245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10"/>
            <p:cNvSpPr/>
            <p:nvPr/>
          </p:nvSpPr>
          <p:spPr>
            <a:xfrm>
              <a:off x="6663892" y="3057629"/>
              <a:ext cx="728578" cy="432473"/>
            </a:xfrm>
            <a:custGeom>
              <a:rect b="b" l="l" r="r" t="t"/>
              <a:pathLst>
                <a:path extrusionOk="0" h="19580" w="32986">
                  <a:moveTo>
                    <a:pt x="12712" y="538"/>
                  </a:moveTo>
                  <a:cubicBezTo>
                    <a:pt x="16456" y="538"/>
                    <a:pt x="26982" y="1936"/>
                    <a:pt x="29163" y="3651"/>
                  </a:cubicBezTo>
                  <a:cubicBezTo>
                    <a:pt x="30665" y="4829"/>
                    <a:pt x="32011" y="7685"/>
                    <a:pt x="32291" y="10289"/>
                  </a:cubicBezTo>
                  <a:cubicBezTo>
                    <a:pt x="32434" y="11619"/>
                    <a:pt x="32378" y="13481"/>
                    <a:pt x="31284" y="14806"/>
                  </a:cubicBezTo>
                  <a:cubicBezTo>
                    <a:pt x="28939" y="17654"/>
                    <a:pt x="27002" y="19037"/>
                    <a:pt x="25361" y="19037"/>
                  </a:cubicBezTo>
                  <a:cubicBezTo>
                    <a:pt x="24613" y="19037"/>
                    <a:pt x="23923" y="18785"/>
                    <a:pt x="22876" y="18401"/>
                  </a:cubicBezTo>
                  <a:cubicBezTo>
                    <a:pt x="21770" y="17994"/>
                    <a:pt x="20251" y="17435"/>
                    <a:pt x="17847" y="16880"/>
                  </a:cubicBezTo>
                  <a:cubicBezTo>
                    <a:pt x="16833" y="16648"/>
                    <a:pt x="15810" y="16420"/>
                    <a:pt x="14800" y="16196"/>
                  </a:cubicBezTo>
                  <a:cubicBezTo>
                    <a:pt x="11145" y="15389"/>
                    <a:pt x="7690" y="14631"/>
                    <a:pt x="5449" y="13652"/>
                  </a:cubicBezTo>
                  <a:cubicBezTo>
                    <a:pt x="3132" y="12633"/>
                    <a:pt x="1252" y="12078"/>
                    <a:pt x="605" y="11899"/>
                  </a:cubicBezTo>
                  <a:cubicBezTo>
                    <a:pt x="712" y="11291"/>
                    <a:pt x="1027" y="9661"/>
                    <a:pt x="1451" y="8391"/>
                  </a:cubicBezTo>
                  <a:cubicBezTo>
                    <a:pt x="1930" y="6953"/>
                    <a:pt x="3169" y="5484"/>
                    <a:pt x="3356" y="5268"/>
                  </a:cubicBezTo>
                  <a:cubicBezTo>
                    <a:pt x="3855" y="4949"/>
                    <a:pt x="9871" y="1134"/>
                    <a:pt x="11552" y="631"/>
                  </a:cubicBezTo>
                  <a:cubicBezTo>
                    <a:pt x="11762" y="568"/>
                    <a:pt x="12165" y="538"/>
                    <a:pt x="12712" y="538"/>
                  </a:cubicBezTo>
                  <a:close/>
                  <a:moveTo>
                    <a:pt x="12743" y="0"/>
                  </a:moveTo>
                  <a:cubicBezTo>
                    <a:pt x="12116" y="0"/>
                    <a:pt x="11649" y="36"/>
                    <a:pt x="11397" y="112"/>
                  </a:cubicBezTo>
                  <a:cubicBezTo>
                    <a:pt x="9579" y="659"/>
                    <a:pt x="3300" y="4661"/>
                    <a:pt x="3033" y="4833"/>
                  </a:cubicBezTo>
                  <a:cubicBezTo>
                    <a:pt x="3013" y="4844"/>
                    <a:pt x="2993" y="4861"/>
                    <a:pt x="2977" y="4881"/>
                  </a:cubicBezTo>
                  <a:cubicBezTo>
                    <a:pt x="2917" y="4949"/>
                    <a:pt x="1491" y="6562"/>
                    <a:pt x="940" y="8220"/>
                  </a:cubicBezTo>
                  <a:cubicBezTo>
                    <a:pt x="397" y="9845"/>
                    <a:pt x="41" y="11958"/>
                    <a:pt x="25" y="12050"/>
                  </a:cubicBezTo>
                  <a:cubicBezTo>
                    <a:pt x="1" y="12190"/>
                    <a:pt x="89" y="12322"/>
                    <a:pt x="229" y="12358"/>
                  </a:cubicBezTo>
                  <a:cubicBezTo>
                    <a:pt x="249" y="12362"/>
                    <a:pt x="2406" y="12909"/>
                    <a:pt x="5234" y="14148"/>
                  </a:cubicBezTo>
                  <a:cubicBezTo>
                    <a:pt x="7522" y="15146"/>
                    <a:pt x="11001" y="15913"/>
                    <a:pt x="14684" y="16727"/>
                  </a:cubicBezTo>
                  <a:cubicBezTo>
                    <a:pt x="15694" y="16947"/>
                    <a:pt x="16713" y="17175"/>
                    <a:pt x="17727" y="17407"/>
                  </a:cubicBezTo>
                  <a:cubicBezTo>
                    <a:pt x="20096" y="17953"/>
                    <a:pt x="21593" y="18505"/>
                    <a:pt x="22688" y="18908"/>
                  </a:cubicBezTo>
                  <a:cubicBezTo>
                    <a:pt x="23791" y="19312"/>
                    <a:pt x="24517" y="19579"/>
                    <a:pt x="25361" y="19579"/>
                  </a:cubicBezTo>
                  <a:cubicBezTo>
                    <a:pt x="27174" y="19579"/>
                    <a:pt x="29251" y="18130"/>
                    <a:pt x="31703" y="15149"/>
                  </a:cubicBezTo>
                  <a:cubicBezTo>
                    <a:pt x="32914" y="13680"/>
                    <a:pt x="32986" y="11663"/>
                    <a:pt x="32829" y="10233"/>
                  </a:cubicBezTo>
                  <a:cubicBezTo>
                    <a:pt x="32530" y="7453"/>
                    <a:pt x="31128" y="4505"/>
                    <a:pt x="29498" y="3223"/>
                  </a:cubicBezTo>
                  <a:cubicBezTo>
                    <a:pt x="27247" y="1455"/>
                    <a:pt x="16748" y="0"/>
                    <a:pt x="1274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10"/>
            <p:cNvSpPr/>
            <p:nvPr/>
          </p:nvSpPr>
          <p:spPr>
            <a:xfrm>
              <a:off x="5884999" y="3211469"/>
              <a:ext cx="101735" cy="98046"/>
            </a:xfrm>
            <a:custGeom>
              <a:rect b="b" l="l" r="r" t="t"/>
              <a:pathLst>
                <a:path extrusionOk="0" h="4439" w="4606">
                  <a:moveTo>
                    <a:pt x="2493" y="1"/>
                  </a:moveTo>
                  <a:cubicBezTo>
                    <a:pt x="2325" y="161"/>
                    <a:pt x="2161" y="324"/>
                    <a:pt x="2006" y="500"/>
                  </a:cubicBezTo>
                  <a:cubicBezTo>
                    <a:pt x="0" y="2777"/>
                    <a:pt x="1254" y="4390"/>
                    <a:pt x="4605" y="4438"/>
                  </a:cubicBezTo>
                  <a:cubicBezTo>
                    <a:pt x="4246" y="2521"/>
                    <a:pt x="3175" y="884"/>
                    <a:pt x="2493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10"/>
            <p:cNvSpPr/>
            <p:nvPr/>
          </p:nvSpPr>
          <p:spPr>
            <a:xfrm>
              <a:off x="5898671" y="3205527"/>
              <a:ext cx="94247" cy="109885"/>
            </a:xfrm>
            <a:custGeom>
              <a:rect b="b" l="l" r="r" t="t"/>
              <a:pathLst>
                <a:path extrusionOk="0" h="4975" w="4267">
                  <a:moveTo>
                    <a:pt x="1842" y="681"/>
                  </a:moveTo>
                  <a:cubicBezTo>
                    <a:pt x="2432" y="1484"/>
                    <a:pt x="3280" y="2842"/>
                    <a:pt x="3651" y="4423"/>
                  </a:cubicBezTo>
                  <a:cubicBezTo>
                    <a:pt x="2133" y="4352"/>
                    <a:pt x="1099" y="3920"/>
                    <a:pt x="791" y="3225"/>
                  </a:cubicBezTo>
                  <a:cubicBezTo>
                    <a:pt x="528" y="2630"/>
                    <a:pt x="803" y="1839"/>
                    <a:pt x="1590" y="948"/>
                  </a:cubicBezTo>
                  <a:cubicBezTo>
                    <a:pt x="1674" y="856"/>
                    <a:pt x="1758" y="765"/>
                    <a:pt x="1842" y="681"/>
                  </a:cubicBezTo>
                  <a:close/>
                  <a:moveTo>
                    <a:pt x="1867" y="1"/>
                  </a:moveTo>
                  <a:cubicBezTo>
                    <a:pt x="1800" y="1"/>
                    <a:pt x="1735" y="29"/>
                    <a:pt x="1689" y="74"/>
                  </a:cubicBezTo>
                  <a:cubicBezTo>
                    <a:pt x="1514" y="238"/>
                    <a:pt x="1346" y="410"/>
                    <a:pt x="1186" y="589"/>
                  </a:cubicBezTo>
                  <a:cubicBezTo>
                    <a:pt x="0" y="1931"/>
                    <a:pt x="48" y="2886"/>
                    <a:pt x="296" y="3445"/>
                  </a:cubicBezTo>
                  <a:cubicBezTo>
                    <a:pt x="723" y="4408"/>
                    <a:pt x="2029" y="4951"/>
                    <a:pt x="3982" y="4975"/>
                  </a:cubicBezTo>
                  <a:lnTo>
                    <a:pt x="3986" y="4975"/>
                  </a:lnTo>
                  <a:cubicBezTo>
                    <a:pt x="4066" y="4975"/>
                    <a:pt x="4143" y="4943"/>
                    <a:pt x="4194" y="4879"/>
                  </a:cubicBezTo>
                  <a:cubicBezTo>
                    <a:pt x="4246" y="4819"/>
                    <a:pt x="4266" y="4735"/>
                    <a:pt x="4250" y="4655"/>
                  </a:cubicBezTo>
                  <a:cubicBezTo>
                    <a:pt x="3874" y="2646"/>
                    <a:pt x="2732" y="941"/>
                    <a:pt x="2089" y="106"/>
                  </a:cubicBezTo>
                  <a:cubicBezTo>
                    <a:pt x="2041" y="46"/>
                    <a:pt x="1969" y="6"/>
                    <a:pt x="1894" y="2"/>
                  </a:cubicBezTo>
                  <a:cubicBezTo>
                    <a:pt x="1885" y="1"/>
                    <a:pt x="1876" y="1"/>
                    <a:pt x="186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10"/>
            <p:cNvSpPr/>
            <p:nvPr/>
          </p:nvSpPr>
          <p:spPr>
            <a:xfrm>
              <a:off x="6257019" y="3337964"/>
              <a:ext cx="131553" cy="514396"/>
            </a:xfrm>
            <a:custGeom>
              <a:rect b="b" l="l" r="r" t="t"/>
              <a:pathLst>
                <a:path extrusionOk="0" h="23289" w="5956">
                  <a:moveTo>
                    <a:pt x="5814" y="1"/>
                  </a:moveTo>
                  <a:cubicBezTo>
                    <a:pt x="5745" y="1"/>
                    <a:pt x="5688" y="54"/>
                    <a:pt x="5681" y="125"/>
                  </a:cubicBezTo>
                  <a:cubicBezTo>
                    <a:pt x="5664" y="325"/>
                    <a:pt x="3784" y="20016"/>
                    <a:pt x="69" y="23049"/>
                  </a:cubicBezTo>
                  <a:cubicBezTo>
                    <a:pt x="12" y="23097"/>
                    <a:pt x="1" y="23180"/>
                    <a:pt x="49" y="23240"/>
                  </a:cubicBezTo>
                  <a:cubicBezTo>
                    <a:pt x="77" y="23272"/>
                    <a:pt x="117" y="23288"/>
                    <a:pt x="156" y="23288"/>
                  </a:cubicBezTo>
                  <a:cubicBezTo>
                    <a:pt x="184" y="23288"/>
                    <a:pt x="217" y="23280"/>
                    <a:pt x="241" y="23256"/>
                  </a:cubicBezTo>
                  <a:cubicBezTo>
                    <a:pt x="4039" y="20156"/>
                    <a:pt x="5876" y="964"/>
                    <a:pt x="5952" y="149"/>
                  </a:cubicBezTo>
                  <a:cubicBezTo>
                    <a:pt x="5956" y="77"/>
                    <a:pt x="5904" y="9"/>
                    <a:pt x="5828" y="1"/>
                  </a:cubicBezTo>
                  <a:cubicBezTo>
                    <a:pt x="5824" y="1"/>
                    <a:pt x="5819" y="1"/>
                    <a:pt x="5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10"/>
            <p:cNvSpPr/>
            <p:nvPr/>
          </p:nvSpPr>
          <p:spPr>
            <a:xfrm>
              <a:off x="6234798" y="3755550"/>
              <a:ext cx="124861" cy="206452"/>
            </a:xfrm>
            <a:custGeom>
              <a:rect b="b" l="l" r="r" t="t"/>
              <a:pathLst>
                <a:path extrusionOk="0" h="9347" w="5653">
                  <a:moveTo>
                    <a:pt x="5503" y="1"/>
                  </a:moveTo>
                  <a:cubicBezTo>
                    <a:pt x="5442" y="1"/>
                    <a:pt x="5387" y="43"/>
                    <a:pt x="5372" y="108"/>
                  </a:cubicBezTo>
                  <a:cubicBezTo>
                    <a:pt x="5356" y="172"/>
                    <a:pt x="3863" y="6599"/>
                    <a:pt x="76" y="9095"/>
                  </a:cubicBezTo>
                  <a:cubicBezTo>
                    <a:pt x="16" y="9139"/>
                    <a:pt x="0" y="9223"/>
                    <a:pt x="40" y="9283"/>
                  </a:cubicBezTo>
                  <a:cubicBezTo>
                    <a:pt x="64" y="9323"/>
                    <a:pt x="108" y="9347"/>
                    <a:pt x="152" y="9347"/>
                  </a:cubicBezTo>
                  <a:cubicBezTo>
                    <a:pt x="180" y="9347"/>
                    <a:pt x="204" y="9338"/>
                    <a:pt x="228" y="9323"/>
                  </a:cubicBezTo>
                  <a:cubicBezTo>
                    <a:pt x="4106" y="6762"/>
                    <a:pt x="5620" y="231"/>
                    <a:pt x="5636" y="168"/>
                  </a:cubicBezTo>
                  <a:cubicBezTo>
                    <a:pt x="5652" y="92"/>
                    <a:pt x="5608" y="21"/>
                    <a:pt x="5533" y="4"/>
                  </a:cubicBezTo>
                  <a:cubicBezTo>
                    <a:pt x="5523" y="2"/>
                    <a:pt x="5513" y="1"/>
                    <a:pt x="55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10"/>
            <p:cNvSpPr/>
            <p:nvPr/>
          </p:nvSpPr>
          <p:spPr>
            <a:xfrm>
              <a:off x="6807616" y="3258029"/>
              <a:ext cx="272361" cy="161327"/>
            </a:xfrm>
            <a:custGeom>
              <a:rect b="b" l="l" r="r" t="t"/>
              <a:pathLst>
                <a:path extrusionOk="0" h="7304" w="12331">
                  <a:moveTo>
                    <a:pt x="3535" y="0"/>
                  </a:moveTo>
                  <a:cubicBezTo>
                    <a:pt x="3529" y="0"/>
                    <a:pt x="3522" y="1"/>
                    <a:pt x="3516" y="2"/>
                  </a:cubicBezTo>
                  <a:cubicBezTo>
                    <a:pt x="3204" y="22"/>
                    <a:pt x="440" y="225"/>
                    <a:pt x="145" y="1324"/>
                  </a:cubicBezTo>
                  <a:cubicBezTo>
                    <a:pt x="1" y="1855"/>
                    <a:pt x="432" y="2446"/>
                    <a:pt x="1466" y="3134"/>
                  </a:cubicBezTo>
                  <a:cubicBezTo>
                    <a:pt x="5229" y="5641"/>
                    <a:pt x="12083" y="7283"/>
                    <a:pt x="12151" y="7299"/>
                  </a:cubicBezTo>
                  <a:cubicBezTo>
                    <a:pt x="12163" y="7304"/>
                    <a:pt x="12171" y="7304"/>
                    <a:pt x="12183" y="7304"/>
                  </a:cubicBezTo>
                  <a:cubicBezTo>
                    <a:pt x="12243" y="7304"/>
                    <a:pt x="12299" y="7263"/>
                    <a:pt x="12315" y="7199"/>
                  </a:cubicBezTo>
                  <a:cubicBezTo>
                    <a:pt x="12330" y="7127"/>
                    <a:pt x="12287" y="7055"/>
                    <a:pt x="12211" y="7040"/>
                  </a:cubicBezTo>
                  <a:cubicBezTo>
                    <a:pt x="12144" y="7020"/>
                    <a:pt x="5341" y="5390"/>
                    <a:pt x="1614" y="2909"/>
                  </a:cubicBezTo>
                  <a:cubicBezTo>
                    <a:pt x="720" y="2310"/>
                    <a:pt x="300" y="1787"/>
                    <a:pt x="404" y="1396"/>
                  </a:cubicBezTo>
                  <a:cubicBezTo>
                    <a:pt x="611" y="621"/>
                    <a:pt x="2733" y="321"/>
                    <a:pt x="3531" y="269"/>
                  </a:cubicBezTo>
                  <a:cubicBezTo>
                    <a:pt x="3607" y="265"/>
                    <a:pt x="3664" y="201"/>
                    <a:pt x="3660" y="125"/>
                  </a:cubicBezTo>
                  <a:cubicBezTo>
                    <a:pt x="3655" y="60"/>
                    <a:pt x="3602" y="0"/>
                    <a:pt x="35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10"/>
            <p:cNvSpPr/>
            <p:nvPr/>
          </p:nvSpPr>
          <p:spPr>
            <a:xfrm>
              <a:off x="5488771" y="2824363"/>
              <a:ext cx="2323472" cy="382445"/>
            </a:xfrm>
            <a:custGeom>
              <a:rect b="b" l="l" r="r" t="t"/>
              <a:pathLst>
                <a:path extrusionOk="0" h="17315" w="105194">
                  <a:moveTo>
                    <a:pt x="8900" y="0"/>
                  </a:moveTo>
                  <a:cubicBezTo>
                    <a:pt x="7877" y="0"/>
                    <a:pt x="6947" y="576"/>
                    <a:pt x="6535" y="1466"/>
                  </a:cubicBezTo>
                  <a:lnTo>
                    <a:pt x="924" y="13596"/>
                  </a:lnTo>
                  <a:lnTo>
                    <a:pt x="1" y="13257"/>
                  </a:lnTo>
                  <a:lnTo>
                    <a:pt x="1" y="16033"/>
                  </a:lnTo>
                  <a:lnTo>
                    <a:pt x="48" y="15997"/>
                  </a:lnTo>
                  <a:cubicBezTo>
                    <a:pt x="133" y="16708"/>
                    <a:pt x="764" y="17315"/>
                    <a:pt x="1599" y="17315"/>
                  </a:cubicBezTo>
                  <a:lnTo>
                    <a:pt x="103635" y="17315"/>
                  </a:lnTo>
                  <a:cubicBezTo>
                    <a:pt x="104518" y="17315"/>
                    <a:pt x="105161" y="16644"/>
                    <a:pt x="105193" y="15881"/>
                  </a:cubicBezTo>
                  <a:lnTo>
                    <a:pt x="105149" y="12946"/>
                  </a:lnTo>
                  <a:lnTo>
                    <a:pt x="103200" y="11192"/>
                  </a:lnTo>
                  <a:lnTo>
                    <a:pt x="98699" y="1466"/>
                  </a:lnTo>
                  <a:cubicBezTo>
                    <a:pt x="98287" y="576"/>
                    <a:pt x="97360" y="0"/>
                    <a:pt x="9633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10"/>
            <p:cNvSpPr/>
            <p:nvPr/>
          </p:nvSpPr>
          <p:spPr>
            <a:xfrm>
              <a:off x="5482785" y="2818422"/>
              <a:ext cx="2335356" cy="394394"/>
            </a:xfrm>
            <a:custGeom>
              <a:rect b="b" l="l" r="r" t="t"/>
              <a:pathLst>
                <a:path extrusionOk="0" h="17856" w="105732">
                  <a:moveTo>
                    <a:pt x="96605" y="541"/>
                  </a:moveTo>
                  <a:cubicBezTo>
                    <a:pt x="97523" y="541"/>
                    <a:pt x="98354" y="1055"/>
                    <a:pt x="98726" y="1851"/>
                  </a:cubicBezTo>
                  <a:lnTo>
                    <a:pt x="103223" y="11572"/>
                  </a:lnTo>
                  <a:cubicBezTo>
                    <a:pt x="103239" y="11609"/>
                    <a:pt x="103259" y="11637"/>
                    <a:pt x="103287" y="11661"/>
                  </a:cubicBezTo>
                  <a:lnTo>
                    <a:pt x="105149" y="13338"/>
                  </a:lnTo>
                  <a:lnTo>
                    <a:pt x="105192" y="16138"/>
                  </a:lnTo>
                  <a:cubicBezTo>
                    <a:pt x="105168" y="16717"/>
                    <a:pt x="104681" y="17313"/>
                    <a:pt x="103906" y="17313"/>
                  </a:cubicBezTo>
                  <a:lnTo>
                    <a:pt x="1870" y="17313"/>
                  </a:lnTo>
                  <a:cubicBezTo>
                    <a:pt x="1215" y="17313"/>
                    <a:pt x="664" y="16849"/>
                    <a:pt x="588" y="16234"/>
                  </a:cubicBezTo>
                  <a:cubicBezTo>
                    <a:pt x="583" y="16190"/>
                    <a:pt x="568" y="16150"/>
                    <a:pt x="544" y="16114"/>
                  </a:cubicBezTo>
                  <a:lnTo>
                    <a:pt x="544" y="13913"/>
                  </a:lnTo>
                  <a:lnTo>
                    <a:pt x="1103" y="14117"/>
                  </a:lnTo>
                  <a:cubicBezTo>
                    <a:pt x="1134" y="14129"/>
                    <a:pt x="1167" y="14135"/>
                    <a:pt x="1199" y="14135"/>
                  </a:cubicBezTo>
                  <a:cubicBezTo>
                    <a:pt x="1300" y="14135"/>
                    <a:pt x="1397" y="14075"/>
                    <a:pt x="1442" y="13978"/>
                  </a:cubicBezTo>
                  <a:lnTo>
                    <a:pt x="7054" y="1851"/>
                  </a:lnTo>
                  <a:cubicBezTo>
                    <a:pt x="7422" y="1055"/>
                    <a:pt x="8252" y="541"/>
                    <a:pt x="9171" y="541"/>
                  </a:cubicBezTo>
                  <a:close/>
                  <a:moveTo>
                    <a:pt x="9171" y="1"/>
                  </a:moveTo>
                  <a:cubicBezTo>
                    <a:pt x="8041" y="1"/>
                    <a:pt x="7018" y="636"/>
                    <a:pt x="6563" y="1623"/>
                  </a:cubicBezTo>
                  <a:lnTo>
                    <a:pt x="1055" y="13526"/>
                  </a:lnTo>
                  <a:lnTo>
                    <a:pt x="367" y="13270"/>
                  </a:lnTo>
                  <a:cubicBezTo>
                    <a:pt x="336" y="13258"/>
                    <a:pt x="304" y="13253"/>
                    <a:pt x="272" y="13253"/>
                  </a:cubicBezTo>
                  <a:cubicBezTo>
                    <a:pt x="218" y="13253"/>
                    <a:pt x="164" y="13269"/>
                    <a:pt x="116" y="13302"/>
                  </a:cubicBezTo>
                  <a:cubicBezTo>
                    <a:pt x="44" y="13354"/>
                    <a:pt x="0" y="13434"/>
                    <a:pt x="0" y="13526"/>
                  </a:cubicBezTo>
                  <a:lnTo>
                    <a:pt x="0" y="16302"/>
                  </a:lnTo>
                  <a:cubicBezTo>
                    <a:pt x="0" y="16374"/>
                    <a:pt x="32" y="16446"/>
                    <a:pt x="85" y="16498"/>
                  </a:cubicBezTo>
                  <a:cubicBezTo>
                    <a:pt x="276" y="17285"/>
                    <a:pt x="1011" y="17855"/>
                    <a:pt x="1870" y="17855"/>
                  </a:cubicBezTo>
                  <a:lnTo>
                    <a:pt x="103906" y="17855"/>
                  </a:lnTo>
                  <a:cubicBezTo>
                    <a:pt x="104893" y="17855"/>
                    <a:pt x="105695" y="17112"/>
                    <a:pt x="105732" y="16146"/>
                  </a:cubicBezTo>
                  <a:lnTo>
                    <a:pt x="105688" y="13211"/>
                  </a:lnTo>
                  <a:cubicBezTo>
                    <a:pt x="105688" y="13134"/>
                    <a:pt x="105656" y="13067"/>
                    <a:pt x="105599" y="13014"/>
                  </a:cubicBezTo>
                  <a:lnTo>
                    <a:pt x="103691" y="11297"/>
                  </a:lnTo>
                  <a:lnTo>
                    <a:pt x="99217" y="1623"/>
                  </a:lnTo>
                  <a:cubicBezTo>
                    <a:pt x="98758" y="636"/>
                    <a:pt x="97735" y="1"/>
                    <a:pt x="9660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10"/>
            <p:cNvSpPr/>
            <p:nvPr/>
          </p:nvSpPr>
          <p:spPr>
            <a:xfrm>
              <a:off x="5482410" y="2768062"/>
              <a:ext cx="2337056" cy="382467"/>
            </a:xfrm>
            <a:custGeom>
              <a:rect b="b" l="l" r="r" t="t"/>
              <a:pathLst>
                <a:path extrusionOk="0" h="17316" w="105809">
                  <a:moveTo>
                    <a:pt x="9188" y="0"/>
                  </a:moveTo>
                  <a:cubicBezTo>
                    <a:pt x="8165" y="0"/>
                    <a:pt x="7235" y="576"/>
                    <a:pt x="6823" y="1466"/>
                  </a:cubicBezTo>
                  <a:lnTo>
                    <a:pt x="456" y="15227"/>
                  </a:lnTo>
                  <a:cubicBezTo>
                    <a:pt x="1" y="16210"/>
                    <a:pt x="760" y="17316"/>
                    <a:pt x="1887" y="17316"/>
                  </a:cubicBezTo>
                  <a:lnTo>
                    <a:pt x="103923" y="17316"/>
                  </a:lnTo>
                  <a:cubicBezTo>
                    <a:pt x="105054" y="17316"/>
                    <a:pt x="105808" y="16210"/>
                    <a:pt x="105353" y="15227"/>
                  </a:cubicBezTo>
                  <a:lnTo>
                    <a:pt x="98987" y="1466"/>
                  </a:lnTo>
                  <a:cubicBezTo>
                    <a:pt x="98575" y="576"/>
                    <a:pt x="97648" y="0"/>
                    <a:pt x="966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10"/>
            <p:cNvSpPr/>
            <p:nvPr/>
          </p:nvSpPr>
          <p:spPr>
            <a:xfrm>
              <a:off x="5481548" y="2762076"/>
              <a:ext cx="2338801" cy="394372"/>
            </a:xfrm>
            <a:custGeom>
              <a:rect b="b" l="l" r="r" t="t"/>
              <a:pathLst>
                <a:path extrusionOk="0" h="17855" w="105888">
                  <a:moveTo>
                    <a:pt x="96661" y="544"/>
                  </a:moveTo>
                  <a:cubicBezTo>
                    <a:pt x="97579" y="544"/>
                    <a:pt x="98410" y="1055"/>
                    <a:pt x="98782" y="1849"/>
                  </a:cubicBezTo>
                  <a:lnTo>
                    <a:pt x="105148" y="15613"/>
                  </a:lnTo>
                  <a:cubicBezTo>
                    <a:pt x="105316" y="15977"/>
                    <a:pt x="105288" y="16385"/>
                    <a:pt x="105073" y="16724"/>
                  </a:cubicBezTo>
                  <a:cubicBezTo>
                    <a:pt x="104833" y="17091"/>
                    <a:pt x="104422" y="17315"/>
                    <a:pt x="103962" y="17315"/>
                  </a:cubicBezTo>
                  <a:lnTo>
                    <a:pt x="1926" y="17315"/>
                  </a:lnTo>
                  <a:cubicBezTo>
                    <a:pt x="1470" y="17315"/>
                    <a:pt x="1055" y="17091"/>
                    <a:pt x="819" y="16724"/>
                  </a:cubicBezTo>
                  <a:cubicBezTo>
                    <a:pt x="600" y="16385"/>
                    <a:pt x="572" y="15977"/>
                    <a:pt x="740" y="15613"/>
                  </a:cubicBezTo>
                  <a:lnTo>
                    <a:pt x="7110" y="1849"/>
                  </a:lnTo>
                  <a:cubicBezTo>
                    <a:pt x="7478" y="1055"/>
                    <a:pt x="8308" y="544"/>
                    <a:pt x="9227" y="544"/>
                  </a:cubicBezTo>
                  <a:close/>
                  <a:moveTo>
                    <a:pt x="9227" y="0"/>
                  </a:moveTo>
                  <a:cubicBezTo>
                    <a:pt x="8097" y="0"/>
                    <a:pt x="7074" y="639"/>
                    <a:pt x="6619" y="1622"/>
                  </a:cubicBezTo>
                  <a:lnTo>
                    <a:pt x="248" y="15386"/>
                  </a:lnTo>
                  <a:cubicBezTo>
                    <a:pt x="1" y="15921"/>
                    <a:pt x="45" y="16516"/>
                    <a:pt x="360" y="17016"/>
                  </a:cubicBezTo>
                  <a:cubicBezTo>
                    <a:pt x="699" y="17543"/>
                    <a:pt x="1282" y="17854"/>
                    <a:pt x="1926" y="17854"/>
                  </a:cubicBezTo>
                  <a:lnTo>
                    <a:pt x="103962" y="17854"/>
                  </a:lnTo>
                  <a:cubicBezTo>
                    <a:pt x="104606" y="17854"/>
                    <a:pt x="105192" y="17543"/>
                    <a:pt x="105528" y="17016"/>
                  </a:cubicBezTo>
                  <a:cubicBezTo>
                    <a:pt x="105847" y="16516"/>
                    <a:pt x="105887" y="15921"/>
                    <a:pt x="105640" y="15386"/>
                  </a:cubicBezTo>
                  <a:lnTo>
                    <a:pt x="99273" y="1622"/>
                  </a:lnTo>
                  <a:cubicBezTo>
                    <a:pt x="98814" y="639"/>
                    <a:pt x="97791" y="0"/>
                    <a:pt x="9666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10"/>
            <p:cNvSpPr/>
            <p:nvPr/>
          </p:nvSpPr>
          <p:spPr>
            <a:xfrm>
              <a:off x="5587149" y="2800752"/>
              <a:ext cx="571006" cy="199494"/>
            </a:xfrm>
            <a:custGeom>
              <a:rect b="b" l="l" r="r" t="t"/>
              <a:pathLst>
                <a:path extrusionOk="0" h="9032" w="25852">
                  <a:moveTo>
                    <a:pt x="21743" y="0"/>
                  </a:moveTo>
                  <a:cubicBezTo>
                    <a:pt x="19986" y="0"/>
                    <a:pt x="6643" y="817"/>
                    <a:pt x="6643" y="817"/>
                  </a:cubicBezTo>
                  <a:lnTo>
                    <a:pt x="2313" y="6593"/>
                  </a:lnTo>
                  <a:cubicBezTo>
                    <a:pt x="2313" y="6593"/>
                    <a:pt x="0" y="8178"/>
                    <a:pt x="1447" y="8757"/>
                  </a:cubicBezTo>
                  <a:cubicBezTo>
                    <a:pt x="1929" y="8951"/>
                    <a:pt x="4095" y="9031"/>
                    <a:pt x="6844" y="9031"/>
                  </a:cubicBezTo>
                  <a:cubicBezTo>
                    <a:pt x="12341" y="9031"/>
                    <a:pt x="20170" y="8710"/>
                    <a:pt x="21517" y="8326"/>
                  </a:cubicBezTo>
                  <a:cubicBezTo>
                    <a:pt x="23538" y="7747"/>
                    <a:pt x="25851" y="2403"/>
                    <a:pt x="25851" y="1536"/>
                  </a:cubicBezTo>
                  <a:cubicBezTo>
                    <a:pt x="25851" y="670"/>
                    <a:pt x="22944" y="50"/>
                    <a:pt x="21869" y="2"/>
                  </a:cubicBezTo>
                  <a:cubicBezTo>
                    <a:pt x="21838" y="1"/>
                    <a:pt x="21796" y="0"/>
                    <a:pt x="21743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10"/>
            <p:cNvSpPr/>
            <p:nvPr/>
          </p:nvSpPr>
          <p:spPr>
            <a:xfrm>
              <a:off x="7331840" y="2898467"/>
              <a:ext cx="261516" cy="108538"/>
            </a:xfrm>
            <a:custGeom>
              <a:rect b="b" l="l" r="r" t="t"/>
              <a:pathLst>
                <a:path extrusionOk="0" h="4914" w="11840">
                  <a:moveTo>
                    <a:pt x="5920" y="1"/>
                  </a:moveTo>
                  <a:cubicBezTo>
                    <a:pt x="2653" y="1"/>
                    <a:pt x="0" y="1103"/>
                    <a:pt x="0" y="2456"/>
                  </a:cubicBezTo>
                  <a:cubicBezTo>
                    <a:pt x="0" y="3811"/>
                    <a:pt x="2653" y="4913"/>
                    <a:pt x="5920" y="4913"/>
                  </a:cubicBezTo>
                  <a:cubicBezTo>
                    <a:pt x="9191" y="4913"/>
                    <a:pt x="11839" y="3811"/>
                    <a:pt x="11839" y="2456"/>
                  </a:cubicBezTo>
                  <a:cubicBezTo>
                    <a:pt x="11839" y="1103"/>
                    <a:pt x="9191" y="1"/>
                    <a:pt x="5920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10"/>
            <p:cNvSpPr/>
            <p:nvPr/>
          </p:nvSpPr>
          <p:spPr>
            <a:xfrm>
              <a:off x="6161313" y="2898467"/>
              <a:ext cx="937725" cy="175485"/>
            </a:xfrm>
            <a:custGeom>
              <a:rect b="b" l="l" r="r" t="t"/>
              <a:pathLst>
                <a:path extrusionOk="0" h="7945" w="42455">
                  <a:moveTo>
                    <a:pt x="21226" y="1"/>
                  </a:moveTo>
                  <a:cubicBezTo>
                    <a:pt x="9502" y="1"/>
                    <a:pt x="0" y="1782"/>
                    <a:pt x="0" y="3974"/>
                  </a:cubicBezTo>
                  <a:cubicBezTo>
                    <a:pt x="0" y="6167"/>
                    <a:pt x="9502" y="7945"/>
                    <a:pt x="21226" y="7945"/>
                  </a:cubicBezTo>
                  <a:cubicBezTo>
                    <a:pt x="32949" y="7945"/>
                    <a:pt x="42454" y="6167"/>
                    <a:pt x="42454" y="3974"/>
                  </a:cubicBezTo>
                  <a:cubicBezTo>
                    <a:pt x="42454" y="1782"/>
                    <a:pt x="32949" y="1"/>
                    <a:pt x="21226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10"/>
            <p:cNvSpPr/>
            <p:nvPr/>
          </p:nvSpPr>
          <p:spPr>
            <a:xfrm>
              <a:off x="7301139" y="2714058"/>
              <a:ext cx="65843" cy="159980"/>
            </a:xfrm>
            <a:custGeom>
              <a:rect b="b" l="l" r="r" t="t"/>
              <a:pathLst>
                <a:path extrusionOk="0" h="7243" w="2981">
                  <a:moveTo>
                    <a:pt x="1797" y="1"/>
                  </a:moveTo>
                  <a:cubicBezTo>
                    <a:pt x="1648" y="1"/>
                    <a:pt x="1482" y="32"/>
                    <a:pt x="1298" y="105"/>
                  </a:cubicBezTo>
                  <a:cubicBezTo>
                    <a:pt x="0" y="624"/>
                    <a:pt x="132" y="4055"/>
                    <a:pt x="392" y="5996"/>
                  </a:cubicBezTo>
                  <a:cubicBezTo>
                    <a:pt x="526" y="7000"/>
                    <a:pt x="1058" y="7243"/>
                    <a:pt x="1540" y="7243"/>
                  </a:cubicBezTo>
                  <a:cubicBezTo>
                    <a:pt x="1990" y="7243"/>
                    <a:pt x="2397" y="7031"/>
                    <a:pt x="2397" y="7031"/>
                  </a:cubicBezTo>
                  <a:lnTo>
                    <a:pt x="2397" y="5869"/>
                  </a:lnTo>
                  <a:cubicBezTo>
                    <a:pt x="2397" y="5869"/>
                    <a:pt x="2170" y="6049"/>
                    <a:pt x="1918" y="6049"/>
                  </a:cubicBezTo>
                  <a:cubicBezTo>
                    <a:pt x="1744" y="6049"/>
                    <a:pt x="1558" y="5963"/>
                    <a:pt x="1427" y="5673"/>
                  </a:cubicBezTo>
                  <a:cubicBezTo>
                    <a:pt x="1105" y="4968"/>
                    <a:pt x="1166" y="1466"/>
                    <a:pt x="1481" y="1466"/>
                  </a:cubicBezTo>
                  <a:cubicBezTo>
                    <a:pt x="1484" y="1466"/>
                    <a:pt x="1487" y="1466"/>
                    <a:pt x="1490" y="1467"/>
                  </a:cubicBezTo>
                  <a:cubicBezTo>
                    <a:pt x="1814" y="1531"/>
                    <a:pt x="2461" y="2629"/>
                    <a:pt x="2461" y="2629"/>
                  </a:cubicBezTo>
                  <a:cubicBezTo>
                    <a:pt x="2461" y="2629"/>
                    <a:pt x="2656" y="2502"/>
                    <a:pt x="2981" y="1144"/>
                  </a:cubicBezTo>
                  <a:cubicBezTo>
                    <a:pt x="2981" y="1144"/>
                    <a:pt x="2695" y="1"/>
                    <a:pt x="1797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10"/>
            <p:cNvSpPr/>
            <p:nvPr/>
          </p:nvSpPr>
          <p:spPr>
            <a:xfrm>
              <a:off x="7289525" y="2708095"/>
              <a:ext cx="83292" cy="171951"/>
            </a:xfrm>
            <a:custGeom>
              <a:rect b="b" l="l" r="r" t="t"/>
              <a:pathLst>
                <a:path extrusionOk="0" h="7785" w="3771">
                  <a:moveTo>
                    <a:pt x="2317" y="543"/>
                  </a:moveTo>
                  <a:cubicBezTo>
                    <a:pt x="2429" y="543"/>
                    <a:pt x="2536" y="567"/>
                    <a:pt x="2632" y="615"/>
                  </a:cubicBezTo>
                  <a:cubicBezTo>
                    <a:pt x="2988" y="798"/>
                    <a:pt x="3168" y="1257"/>
                    <a:pt x="3220" y="1421"/>
                  </a:cubicBezTo>
                  <a:cubicBezTo>
                    <a:pt x="3111" y="1861"/>
                    <a:pt x="3020" y="2157"/>
                    <a:pt x="2956" y="2352"/>
                  </a:cubicBezTo>
                  <a:cubicBezTo>
                    <a:pt x="2689" y="1948"/>
                    <a:pt x="2344" y="1526"/>
                    <a:pt x="2065" y="1469"/>
                  </a:cubicBezTo>
                  <a:cubicBezTo>
                    <a:pt x="2044" y="1465"/>
                    <a:pt x="2024" y="1463"/>
                    <a:pt x="2003" y="1463"/>
                  </a:cubicBezTo>
                  <a:cubicBezTo>
                    <a:pt x="1902" y="1463"/>
                    <a:pt x="1808" y="1511"/>
                    <a:pt x="1741" y="1598"/>
                  </a:cubicBezTo>
                  <a:cubicBezTo>
                    <a:pt x="1367" y="2068"/>
                    <a:pt x="1398" y="5392"/>
                    <a:pt x="1697" y="6055"/>
                  </a:cubicBezTo>
                  <a:cubicBezTo>
                    <a:pt x="1857" y="6406"/>
                    <a:pt x="2093" y="6530"/>
                    <a:pt x="2261" y="6570"/>
                  </a:cubicBezTo>
                  <a:cubicBezTo>
                    <a:pt x="2321" y="6584"/>
                    <a:pt x="2380" y="6590"/>
                    <a:pt x="2437" y="6590"/>
                  </a:cubicBezTo>
                  <a:cubicBezTo>
                    <a:pt x="2510" y="6590"/>
                    <a:pt x="2579" y="6580"/>
                    <a:pt x="2644" y="6562"/>
                  </a:cubicBezTo>
                  <a:lnTo>
                    <a:pt x="2644" y="7125"/>
                  </a:lnTo>
                  <a:cubicBezTo>
                    <a:pt x="2507" y="7178"/>
                    <a:pt x="2285" y="7245"/>
                    <a:pt x="2058" y="7245"/>
                  </a:cubicBezTo>
                  <a:cubicBezTo>
                    <a:pt x="1924" y="7245"/>
                    <a:pt x="1788" y="7221"/>
                    <a:pt x="1666" y="7158"/>
                  </a:cubicBezTo>
                  <a:cubicBezTo>
                    <a:pt x="1406" y="7021"/>
                    <a:pt x="1242" y="6710"/>
                    <a:pt x="1179" y="6231"/>
                  </a:cubicBezTo>
                  <a:cubicBezTo>
                    <a:pt x="855" y="3806"/>
                    <a:pt x="947" y="1014"/>
                    <a:pt x="1918" y="627"/>
                  </a:cubicBezTo>
                  <a:cubicBezTo>
                    <a:pt x="2062" y="571"/>
                    <a:pt x="2193" y="543"/>
                    <a:pt x="2317" y="543"/>
                  </a:cubicBezTo>
                  <a:close/>
                  <a:moveTo>
                    <a:pt x="2316" y="1"/>
                  </a:moveTo>
                  <a:cubicBezTo>
                    <a:pt x="2125" y="1"/>
                    <a:pt x="1924" y="43"/>
                    <a:pt x="1714" y="127"/>
                  </a:cubicBezTo>
                  <a:cubicBezTo>
                    <a:pt x="1" y="811"/>
                    <a:pt x="519" y="5392"/>
                    <a:pt x="639" y="6303"/>
                  </a:cubicBezTo>
                  <a:cubicBezTo>
                    <a:pt x="731" y="6966"/>
                    <a:pt x="991" y="7416"/>
                    <a:pt x="1418" y="7637"/>
                  </a:cubicBezTo>
                  <a:cubicBezTo>
                    <a:pt x="1625" y="7744"/>
                    <a:pt x="1846" y="7785"/>
                    <a:pt x="2057" y="7785"/>
                  </a:cubicBezTo>
                  <a:cubicBezTo>
                    <a:pt x="2569" y="7785"/>
                    <a:pt x="3015" y="7556"/>
                    <a:pt x="3039" y="7541"/>
                  </a:cubicBezTo>
                  <a:cubicBezTo>
                    <a:pt x="3131" y="7497"/>
                    <a:pt x="3188" y="7405"/>
                    <a:pt x="3188" y="7301"/>
                  </a:cubicBezTo>
                  <a:lnTo>
                    <a:pt x="3188" y="6139"/>
                  </a:lnTo>
                  <a:cubicBezTo>
                    <a:pt x="3188" y="6035"/>
                    <a:pt x="3128" y="5939"/>
                    <a:pt x="3032" y="5895"/>
                  </a:cubicBezTo>
                  <a:cubicBezTo>
                    <a:pt x="2994" y="5876"/>
                    <a:pt x="2954" y="5866"/>
                    <a:pt x="2913" y="5866"/>
                  </a:cubicBezTo>
                  <a:cubicBezTo>
                    <a:pt x="2854" y="5866"/>
                    <a:pt x="2796" y="5886"/>
                    <a:pt x="2748" y="5927"/>
                  </a:cubicBezTo>
                  <a:cubicBezTo>
                    <a:pt x="2713" y="5955"/>
                    <a:pt x="2566" y="6048"/>
                    <a:pt x="2439" y="6048"/>
                  </a:cubicBezTo>
                  <a:cubicBezTo>
                    <a:pt x="2422" y="6048"/>
                    <a:pt x="2405" y="6047"/>
                    <a:pt x="2388" y="6043"/>
                  </a:cubicBezTo>
                  <a:cubicBezTo>
                    <a:pt x="2313" y="6026"/>
                    <a:pt x="2249" y="5955"/>
                    <a:pt x="2193" y="5831"/>
                  </a:cubicBezTo>
                  <a:cubicBezTo>
                    <a:pt x="1953" y="5307"/>
                    <a:pt x="1953" y="2916"/>
                    <a:pt x="2105" y="2136"/>
                  </a:cubicBezTo>
                  <a:lnTo>
                    <a:pt x="2105" y="2136"/>
                  </a:lnTo>
                  <a:cubicBezTo>
                    <a:pt x="2281" y="2324"/>
                    <a:pt x="2536" y="2676"/>
                    <a:pt x="2748" y="3039"/>
                  </a:cubicBezTo>
                  <a:cubicBezTo>
                    <a:pt x="2784" y="3103"/>
                    <a:pt x="2848" y="3147"/>
                    <a:pt x="2920" y="3167"/>
                  </a:cubicBezTo>
                  <a:cubicBezTo>
                    <a:pt x="2938" y="3171"/>
                    <a:pt x="2957" y="3173"/>
                    <a:pt x="2976" y="3173"/>
                  </a:cubicBezTo>
                  <a:cubicBezTo>
                    <a:pt x="3030" y="3173"/>
                    <a:pt x="3085" y="3156"/>
                    <a:pt x="3131" y="3127"/>
                  </a:cubicBezTo>
                  <a:cubicBezTo>
                    <a:pt x="3319" y="3003"/>
                    <a:pt x="3531" y="2444"/>
                    <a:pt x="3763" y="1473"/>
                  </a:cubicBezTo>
                  <a:cubicBezTo>
                    <a:pt x="3771" y="1434"/>
                    <a:pt x="3771" y="1390"/>
                    <a:pt x="3763" y="1346"/>
                  </a:cubicBezTo>
                  <a:cubicBezTo>
                    <a:pt x="3751" y="1310"/>
                    <a:pt x="3535" y="471"/>
                    <a:pt x="2880" y="136"/>
                  </a:cubicBezTo>
                  <a:cubicBezTo>
                    <a:pt x="2703" y="46"/>
                    <a:pt x="2515" y="1"/>
                    <a:pt x="231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10"/>
            <p:cNvSpPr/>
            <p:nvPr/>
          </p:nvSpPr>
          <p:spPr>
            <a:xfrm>
              <a:off x="7346396" y="2745047"/>
              <a:ext cx="227015" cy="227810"/>
            </a:xfrm>
            <a:custGeom>
              <a:rect b="b" l="l" r="r" t="t"/>
              <a:pathLst>
                <a:path extrusionOk="0" h="10314" w="10278">
                  <a:moveTo>
                    <a:pt x="1" y="0"/>
                  </a:moveTo>
                  <a:lnTo>
                    <a:pt x="1" y="8504"/>
                  </a:lnTo>
                  <a:cubicBezTo>
                    <a:pt x="1" y="9502"/>
                    <a:pt x="2301" y="10313"/>
                    <a:pt x="5137" y="10313"/>
                  </a:cubicBezTo>
                  <a:cubicBezTo>
                    <a:pt x="7977" y="10313"/>
                    <a:pt x="10278" y="9502"/>
                    <a:pt x="10278" y="8504"/>
                  </a:cubicBezTo>
                  <a:lnTo>
                    <a:pt x="10278" y="0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10"/>
            <p:cNvSpPr/>
            <p:nvPr/>
          </p:nvSpPr>
          <p:spPr>
            <a:xfrm>
              <a:off x="7340388" y="2739039"/>
              <a:ext cx="238943" cy="239804"/>
            </a:xfrm>
            <a:custGeom>
              <a:rect b="b" l="l" r="r" t="t"/>
              <a:pathLst>
                <a:path extrusionOk="0" h="10857" w="10818">
                  <a:moveTo>
                    <a:pt x="10278" y="540"/>
                  </a:moveTo>
                  <a:lnTo>
                    <a:pt x="10278" y="8776"/>
                  </a:lnTo>
                  <a:cubicBezTo>
                    <a:pt x="10278" y="9503"/>
                    <a:pt x="8197" y="10314"/>
                    <a:pt x="5409" y="10314"/>
                  </a:cubicBezTo>
                  <a:cubicBezTo>
                    <a:pt x="2625" y="10314"/>
                    <a:pt x="544" y="9503"/>
                    <a:pt x="544" y="8776"/>
                  </a:cubicBezTo>
                  <a:lnTo>
                    <a:pt x="544" y="540"/>
                  </a:lnTo>
                  <a:close/>
                  <a:moveTo>
                    <a:pt x="273" y="0"/>
                  </a:moveTo>
                  <a:cubicBezTo>
                    <a:pt x="125" y="0"/>
                    <a:pt x="0" y="120"/>
                    <a:pt x="0" y="272"/>
                  </a:cubicBezTo>
                  <a:lnTo>
                    <a:pt x="0" y="8776"/>
                  </a:lnTo>
                  <a:cubicBezTo>
                    <a:pt x="0" y="10126"/>
                    <a:pt x="2789" y="10856"/>
                    <a:pt x="5409" y="10856"/>
                  </a:cubicBezTo>
                  <a:cubicBezTo>
                    <a:pt x="8034" y="10856"/>
                    <a:pt x="10817" y="10126"/>
                    <a:pt x="10817" y="8776"/>
                  </a:cubicBezTo>
                  <a:lnTo>
                    <a:pt x="10817" y="272"/>
                  </a:lnTo>
                  <a:cubicBezTo>
                    <a:pt x="10817" y="120"/>
                    <a:pt x="10698" y="0"/>
                    <a:pt x="1055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10"/>
            <p:cNvSpPr/>
            <p:nvPr/>
          </p:nvSpPr>
          <p:spPr>
            <a:xfrm>
              <a:off x="7346396" y="2710436"/>
              <a:ext cx="227015" cy="69112"/>
            </a:xfrm>
            <a:custGeom>
              <a:rect b="b" l="l" r="r" t="t"/>
              <a:pathLst>
                <a:path extrusionOk="0" h="3129" w="10278">
                  <a:moveTo>
                    <a:pt x="5137" y="1"/>
                  </a:moveTo>
                  <a:cubicBezTo>
                    <a:pt x="2301" y="1"/>
                    <a:pt x="1" y="701"/>
                    <a:pt x="1" y="1567"/>
                  </a:cubicBezTo>
                  <a:cubicBezTo>
                    <a:pt x="1" y="2430"/>
                    <a:pt x="2301" y="3129"/>
                    <a:pt x="5137" y="3129"/>
                  </a:cubicBezTo>
                  <a:cubicBezTo>
                    <a:pt x="7977" y="3129"/>
                    <a:pt x="10278" y="2430"/>
                    <a:pt x="10278" y="1567"/>
                  </a:cubicBezTo>
                  <a:cubicBezTo>
                    <a:pt x="10278" y="701"/>
                    <a:pt x="7977" y="1"/>
                    <a:pt x="51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10"/>
            <p:cNvSpPr/>
            <p:nvPr/>
          </p:nvSpPr>
          <p:spPr>
            <a:xfrm>
              <a:off x="7340388" y="2704450"/>
              <a:ext cx="238943" cy="81105"/>
            </a:xfrm>
            <a:custGeom>
              <a:rect b="b" l="l" r="r" t="t"/>
              <a:pathLst>
                <a:path extrusionOk="0" h="3672" w="10818">
                  <a:moveTo>
                    <a:pt x="5409" y="544"/>
                  </a:moveTo>
                  <a:cubicBezTo>
                    <a:pt x="8381" y="544"/>
                    <a:pt x="10278" y="1311"/>
                    <a:pt x="10278" y="1838"/>
                  </a:cubicBezTo>
                  <a:cubicBezTo>
                    <a:pt x="10278" y="2366"/>
                    <a:pt x="8381" y="3129"/>
                    <a:pt x="5409" y="3129"/>
                  </a:cubicBezTo>
                  <a:cubicBezTo>
                    <a:pt x="2437" y="3129"/>
                    <a:pt x="544" y="2366"/>
                    <a:pt x="544" y="1838"/>
                  </a:cubicBezTo>
                  <a:cubicBezTo>
                    <a:pt x="544" y="1311"/>
                    <a:pt x="2437" y="544"/>
                    <a:pt x="5409" y="544"/>
                  </a:cubicBezTo>
                  <a:close/>
                  <a:moveTo>
                    <a:pt x="5409" y="1"/>
                  </a:moveTo>
                  <a:cubicBezTo>
                    <a:pt x="2721" y="1"/>
                    <a:pt x="0" y="631"/>
                    <a:pt x="0" y="1838"/>
                  </a:cubicBezTo>
                  <a:cubicBezTo>
                    <a:pt x="0" y="3040"/>
                    <a:pt x="2721" y="3671"/>
                    <a:pt x="5409" y="3671"/>
                  </a:cubicBezTo>
                  <a:cubicBezTo>
                    <a:pt x="8097" y="3671"/>
                    <a:pt x="10817" y="3040"/>
                    <a:pt x="10817" y="1838"/>
                  </a:cubicBezTo>
                  <a:cubicBezTo>
                    <a:pt x="10817" y="631"/>
                    <a:pt x="8097" y="1"/>
                    <a:pt x="540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10"/>
            <p:cNvSpPr/>
            <p:nvPr/>
          </p:nvSpPr>
          <p:spPr>
            <a:xfrm>
              <a:off x="7361217" y="2714964"/>
              <a:ext cx="197374" cy="60078"/>
            </a:xfrm>
            <a:custGeom>
              <a:rect b="b" l="l" r="r" t="t"/>
              <a:pathLst>
                <a:path extrusionOk="0" h="2720" w="8936">
                  <a:moveTo>
                    <a:pt x="4466" y="0"/>
                  </a:moveTo>
                  <a:cubicBezTo>
                    <a:pt x="2001" y="0"/>
                    <a:pt x="1" y="611"/>
                    <a:pt x="1" y="1362"/>
                  </a:cubicBezTo>
                  <a:cubicBezTo>
                    <a:pt x="1" y="2113"/>
                    <a:pt x="2001" y="2720"/>
                    <a:pt x="4466" y="2720"/>
                  </a:cubicBezTo>
                  <a:cubicBezTo>
                    <a:pt x="6934" y="2720"/>
                    <a:pt x="8936" y="2113"/>
                    <a:pt x="8936" y="1362"/>
                  </a:cubicBezTo>
                  <a:cubicBezTo>
                    <a:pt x="8936" y="611"/>
                    <a:pt x="6934" y="0"/>
                    <a:pt x="4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10"/>
            <p:cNvSpPr/>
            <p:nvPr/>
          </p:nvSpPr>
          <p:spPr>
            <a:xfrm>
              <a:off x="7383790" y="2754076"/>
              <a:ext cx="152227" cy="21800"/>
            </a:xfrm>
            <a:custGeom>
              <a:rect b="b" l="l" r="r" t="t"/>
              <a:pathLst>
                <a:path extrusionOk="0" h="987" w="6892">
                  <a:moveTo>
                    <a:pt x="3444" y="0"/>
                  </a:moveTo>
                  <a:cubicBezTo>
                    <a:pt x="2058" y="0"/>
                    <a:pt x="820" y="192"/>
                    <a:pt x="1" y="492"/>
                  </a:cubicBezTo>
                  <a:cubicBezTo>
                    <a:pt x="820" y="795"/>
                    <a:pt x="2058" y="987"/>
                    <a:pt x="3444" y="987"/>
                  </a:cubicBezTo>
                  <a:cubicBezTo>
                    <a:pt x="4830" y="987"/>
                    <a:pt x="6072" y="795"/>
                    <a:pt x="6891" y="492"/>
                  </a:cubicBezTo>
                  <a:cubicBezTo>
                    <a:pt x="6072" y="192"/>
                    <a:pt x="4830" y="0"/>
                    <a:pt x="344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10"/>
            <p:cNvSpPr/>
            <p:nvPr/>
          </p:nvSpPr>
          <p:spPr>
            <a:xfrm>
              <a:off x="5624123" y="2825048"/>
              <a:ext cx="434594" cy="74391"/>
            </a:xfrm>
            <a:custGeom>
              <a:rect b="b" l="l" r="r" t="t"/>
              <a:pathLst>
                <a:path extrusionOk="0" h="3368" w="19676">
                  <a:moveTo>
                    <a:pt x="19676" y="1"/>
                  </a:moveTo>
                  <a:lnTo>
                    <a:pt x="0" y="261"/>
                  </a:lnTo>
                  <a:lnTo>
                    <a:pt x="64" y="3172"/>
                  </a:lnTo>
                  <a:lnTo>
                    <a:pt x="19676" y="3368"/>
                  </a:lnTo>
                  <a:lnTo>
                    <a:pt x="196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10"/>
            <p:cNvSpPr/>
            <p:nvPr/>
          </p:nvSpPr>
          <p:spPr>
            <a:xfrm>
              <a:off x="5618115" y="2819062"/>
              <a:ext cx="446587" cy="86384"/>
            </a:xfrm>
            <a:custGeom>
              <a:rect b="b" l="l" r="r" t="t"/>
              <a:pathLst>
                <a:path extrusionOk="0" h="3911" w="20219">
                  <a:moveTo>
                    <a:pt x="19680" y="547"/>
                  </a:moveTo>
                  <a:lnTo>
                    <a:pt x="19680" y="3364"/>
                  </a:lnTo>
                  <a:lnTo>
                    <a:pt x="600" y="3176"/>
                  </a:lnTo>
                  <a:lnTo>
                    <a:pt x="548" y="799"/>
                  </a:lnTo>
                  <a:lnTo>
                    <a:pt x="19680" y="547"/>
                  </a:lnTo>
                  <a:close/>
                  <a:moveTo>
                    <a:pt x="19948" y="1"/>
                  </a:moveTo>
                  <a:lnTo>
                    <a:pt x="268" y="260"/>
                  </a:lnTo>
                  <a:cubicBezTo>
                    <a:pt x="196" y="264"/>
                    <a:pt x="128" y="292"/>
                    <a:pt x="76" y="344"/>
                  </a:cubicBezTo>
                  <a:cubicBezTo>
                    <a:pt x="25" y="396"/>
                    <a:pt x="1" y="464"/>
                    <a:pt x="1" y="536"/>
                  </a:cubicBezTo>
                  <a:lnTo>
                    <a:pt x="64" y="3452"/>
                  </a:lnTo>
                  <a:cubicBezTo>
                    <a:pt x="69" y="3596"/>
                    <a:pt x="189" y="3715"/>
                    <a:pt x="332" y="3715"/>
                  </a:cubicBezTo>
                  <a:lnTo>
                    <a:pt x="19948" y="3911"/>
                  </a:lnTo>
                  <a:cubicBezTo>
                    <a:pt x="20019" y="3911"/>
                    <a:pt x="20088" y="3883"/>
                    <a:pt x="20139" y="3830"/>
                  </a:cubicBezTo>
                  <a:cubicBezTo>
                    <a:pt x="20191" y="3779"/>
                    <a:pt x="20219" y="3711"/>
                    <a:pt x="20219" y="3639"/>
                  </a:cubicBezTo>
                  <a:lnTo>
                    <a:pt x="20219" y="272"/>
                  </a:lnTo>
                  <a:cubicBezTo>
                    <a:pt x="20219" y="200"/>
                    <a:pt x="20191" y="132"/>
                    <a:pt x="20139" y="80"/>
                  </a:cubicBezTo>
                  <a:cubicBezTo>
                    <a:pt x="20088" y="28"/>
                    <a:pt x="20016" y="5"/>
                    <a:pt x="1994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10"/>
            <p:cNvSpPr/>
            <p:nvPr/>
          </p:nvSpPr>
          <p:spPr>
            <a:xfrm>
              <a:off x="6055890" y="2723512"/>
              <a:ext cx="65732" cy="175927"/>
            </a:xfrm>
            <a:custGeom>
              <a:rect b="b" l="l" r="r" t="t"/>
              <a:pathLst>
                <a:path extrusionOk="0" h="7965" w="2976">
                  <a:moveTo>
                    <a:pt x="2976" y="0"/>
                  </a:moveTo>
                  <a:lnTo>
                    <a:pt x="0" y="5181"/>
                  </a:lnTo>
                  <a:lnTo>
                    <a:pt x="128" y="7965"/>
                  </a:lnTo>
                  <a:lnTo>
                    <a:pt x="2976" y="1814"/>
                  </a:lnTo>
                  <a:lnTo>
                    <a:pt x="29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10"/>
            <p:cNvSpPr/>
            <p:nvPr/>
          </p:nvSpPr>
          <p:spPr>
            <a:xfrm>
              <a:off x="6049860" y="2717592"/>
              <a:ext cx="77748" cy="187854"/>
            </a:xfrm>
            <a:custGeom>
              <a:rect b="b" l="l" r="r" t="t"/>
              <a:pathLst>
                <a:path extrusionOk="0" h="8505" w="3520">
                  <a:moveTo>
                    <a:pt x="2981" y="1283"/>
                  </a:moveTo>
                  <a:lnTo>
                    <a:pt x="2981" y="2022"/>
                  </a:lnTo>
                  <a:lnTo>
                    <a:pt x="620" y="7115"/>
                  </a:lnTo>
                  <a:lnTo>
                    <a:pt x="548" y="5517"/>
                  </a:lnTo>
                  <a:lnTo>
                    <a:pt x="2981" y="1283"/>
                  </a:lnTo>
                  <a:close/>
                  <a:moveTo>
                    <a:pt x="3253" y="1"/>
                  </a:moveTo>
                  <a:cubicBezTo>
                    <a:pt x="3157" y="1"/>
                    <a:pt x="3066" y="49"/>
                    <a:pt x="3017" y="137"/>
                  </a:cubicBezTo>
                  <a:lnTo>
                    <a:pt x="37" y="5314"/>
                  </a:lnTo>
                  <a:cubicBezTo>
                    <a:pt x="13" y="5357"/>
                    <a:pt x="1" y="5410"/>
                    <a:pt x="1" y="5461"/>
                  </a:cubicBezTo>
                  <a:lnTo>
                    <a:pt x="133" y="8245"/>
                  </a:lnTo>
                  <a:cubicBezTo>
                    <a:pt x="137" y="8369"/>
                    <a:pt x="229" y="8472"/>
                    <a:pt x="349" y="8496"/>
                  </a:cubicBezTo>
                  <a:cubicBezTo>
                    <a:pt x="369" y="8501"/>
                    <a:pt x="384" y="8505"/>
                    <a:pt x="401" y="8505"/>
                  </a:cubicBezTo>
                  <a:cubicBezTo>
                    <a:pt x="504" y="8505"/>
                    <a:pt x="605" y="8445"/>
                    <a:pt x="648" y="8345"/>
                  </a:cubicBezTo>
                  <a:lnTo>
                    <a:pt x="3496" y="2198"/>
                  </a:lnTo>
                  <a:cubicBezTo>
                    <a:pt x="3512" y="2162"/>
                    <a:pt x="3520" y="2121"/>
                    <a:pt x="3520" y="2082"/>
                  </a:cubicBezTo>
                  <a:lnTo>
                    <a:pt x="3520" y="272"/>
                  </a:lnTo>
                  <a:cubicBezTo>
                    <a:pt x="3520" y="149"/>
                    <a:pt x="3440" y="41"/>
                    <a:pt x="3321" y="9"/>
                  </a:cubicBezTo>
                  <a:cubicBezTo>
                    <a:pt x="3298" y="3"/>
                    <a:pt x="3276" y="1"/>
                    <a:pt x="325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10"/>
            <p:cNvSpPr/>
            <p:nvPr/>
          </p:nvSpPr>
          <p:spPr>
            <a:xfrm>
              <a:off x="5624123" y="2883734"/>
              <a:ext cx="434594" cy="74302"/>
            </a:xfrm>
            <a:custGeom>
              <a:rect b="b" l="l" r="r" t="t"/>
              <a:pathLst>
                <a:path extrusionOk="0" h="3364" w="19676">
                  <a:moveTo>
                    <a:pt x="19676" y="0"/>
                  </a:moveTo>
                  <a:lnTo>
                    <a:pt x="0" y="255"/>
                  </a:lnTo>
                  <a:lnTo>
                    <a:pt x="64" y="3171"/>
                  </a:lnTo>
                  <a:lnTo>
                    <a:pt x="19676" y="3363"/>
                  </a:lnTo>
                  <a:lnTo>
                    <a:pt x="196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10"/>
            <p:cNvSpPr/>
            <p:nvPr/>
          </p:nvSpPr>
          <p:spPr>
            <a:xfrm>
              <a:off x="5618115" y="2877727"/>
              <a:ext cx="446587" cy="86296"/>
            </a:xfrm>
            <a:custGeom>
              <a:rect b="b" l="l" r="r" t="t"/>
              <a:pathLst>
                <a:path extrusionOk="0" h="3907" w="20219">
                  <a:moveTo>
                    <a:pt x="19680" y="544"/>
                  </a:moveTo>
                  <a:lnTo>
                    <a:pt x="19680" y="3364"/>
                  </a:lnTo>
                  <a:lnTo>
                    <a:pt x="600" y="3176"/>
                  </a:lnTo>
                  <a:lnTo>
                    <a:pt x="548" y="796"/>
                  </a:lnTo>
                  <a:lnTo>
                    <a:pt x="19680" y="544"/>
                  </a:lnTo>
                  <a:close/>
                  <a:moveTo>
                    <a:pt x="19948" y="0"/>
                  </a:moveTo>
                  <a:lnTo>
                    <a:pt x="268" y="260"/>
                  </a:lnTo>
                  <a:cubicBezTo>
                    <a:pt x="196" y="260"/>
                    <a:pt x="128" y="288"/>
                    <a:pt x="76" y="340"/>
                  </a:cubicBezTo>
                  <a:cubicBezTo>
                    <a:pt x="25" y="392"/>
                    <a:pt x="1" y="464"/>
                    <a:pt x="1" y="536"/>
                  </a:cubicBezTo>
                  <a:lnTo>
                    <a:pt x="64" y="3447"/>
                  </a:lnTo>
                  <a:cubicBezTo>
                    <a:pt x="69" y="3595"/>
                    <a:pt x="189" y="3711"/>
                    <a:pt x="332" y="3711"/>
                  </a:cubicBezTo>
                  <a:lnTo>
                    <a:pt x="19948" y="3906"/>
                  </a:lnTo>
                  <a:cubicBezTo>
                    <a:pt x="20019" y="3906"/>
                    <a:pt x="20088" y="3879"/>
                    <a:pt x="20139" y="3827"/>
                  </a:cubicBezTo>
                  <a:cubicBezTo>
                    <a:pt x="20191" y="3779"/>
                    <a:pt x="20219" y="3707"/>
                    <a:pt x="20219" y="3635"/>
                  </a:cubicBezTo>
                  <a:lnTo>
                    <a:pt x="20219" y="272"/>
                  </a:lnTo>
                  <a:cubicBezTo>
                    <a:pt x="20219" y="197"/>
                    <a:pt x="20191" y="129"/>
                    <a:pt x="20139" y="77"/>
                  </a:cubicBezTo>
                  <a:cubicBezTo>
                    <a:pt x="20088" y="29"/>
                    <a:pt x="20016" y="0"/>
                    <a:pt x="1994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10"/>
            <p:cNvSpPr/>
            <p:nvPr/>
          </p:nvSpPr>
          <p:spPr>
            <a:xfrm>
              <a:off x="6055890" y="2782176"/>
              <a:ext cx="65732" cy="175861"/>
            </a:xfrm>
            <a:custGeom>
              <a:rect b="b" l="l" r="r" t="t"/>
              <a:pathLst>
                <a:path extrusionOk="0" h="7962" w="2976">
                  <a:moveTo>
                    <a:pt x="2976" y="1"/>
                  </a:moveTo>
                  <a:lnTo>
                    <a:pt x="0" y="5177"/>
                  </a:lnTo>
                  <a:lnTo>
                    <a:pt x="128" y="7961"/>
                  </a:lnTo>
                  <a:lnTo>
                    <a:pt x="2976" y="1814"/>
                  </a:lnTo>
                  <a:lnTo>
                    <a:pt x="29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10"/>
            <p:cNvSpPr/>
            <p:nvPr/>
          </p:nvSpPr>
          <p:spPr>
            <a:xfrm>
              <a:off x="6049860" y="2776190"/>
              <a:ext cx="77748" cy="187832"/>
            </a:xfrm>
            <a:custGeom>
              <a:rect b="b" l="l" r="r" t="t"/>
              <a:pathLst>
                <a:path extrusionOk="0" h="8504" w="3520">
                  <a:moveTo>
                    <a:pt x="2981" y="1286"/>
                  </a:moveTo>
                  <a:lnTo>
                    <a:pt x="2981" y="2025"/>
                  </a:lnTo>
                  <a:lnTo>
                    <a:pt x="620" y="7118"/>
                  </a:lnTo>
                  <a:lnTo>
                    <a:pt x="548" y="5516"/>
                  </a:lnTo>
                  <a:lnTo>
                    <a:pt x="2981" y="1286"/>
                  </a:lnTo>
                  <a:close/>
                  <a:moveTo>
                    <a:pt x="3253" y="0"/>
                  </a:moveTo>
                  <a:cubicBezTo>
                    <a:pt x="3157" y="0"/>
                    <a:pt x="3066" y="48"/>
                    <a:pt x="3017" y="136"/>
                  </a:cubicBezTo>
                  <a:lnTo>
                    <a:pt x="37" y="5316"/>
                  </a:lnTo>
                  <a:cubicBezTo>
                    <a:pt x="13" y="5360"/>
                    <a:pt x="1" y="5412"/>
                    <a:pt x="1" y="5465"/>
                  </a:cubicBezTo>
                  <a:lnTo>
                    <a:pt x="133" y="8245"/>
                  </a:lnTo>
                  <a:cubicBezTo>
                    <a:pt x="137" y="8372"/>
                    <a:pt x="229" y="8476"/>
                    <a:pt x="349" y="8500"/>
                  </a:cubicBezTo>
                  <a:cubicBezTo>
                    <a:pt x="369" y="8503"/>
                    <a:pt x="384" y="8503"/>
                    <a:pt x="401" y="8503"/>
                  </a:cubicBezTo>
                  <a:cubicBezTo>
                    <a:pt x="504" y="8503"/>
                    <a:pt x="605" y="8444"/>
                    <a:pt x="648" y="8348"/>
                  </a:cubicBezTo>
                  <a:lnTo>
                    <a:pt x="3496" y="2197"/>
                  </a:lnTo>
                  <a:cubicBezTo>
                    <a:pt x="3512" y="2161"/>
                    <a:pt x="3520" y="2125"/>
                    <a:pt x="3520" y="2085"/>
                  </a:cubicBezTo>
                  <a:lnTo>
                    <a:pt x="3520" y="272"/>
                  </a:lnTo>
                  <a:cubicBezTo>
                    <a:pt x="3520" y="148"/>
                    <a:pt x="3440" y="40"/>
                    <a:pt x="3321" y="8"/>
                  </a:cubicBezTo>
                  <a:cubicBezTo>
                    <a:pt x="3298" y="3"/>
                    <a:pt x="3276" y="0"/>
                    <a:pt x="325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10"/>
            <p:cNvSpPr/>
            <p:nvPr/>
          </p:nvSpPr>
          <p:spPr>
            <a:xfrm>
              <a:off x="5548341" y="2637083"/>
              <a:ext cx="277375" cy="229931"/>
            </a:xfrm>
            <a:custGeom>
              <a:rect b="b" l="l" r="r" t="t"/>
              <a:pathLst>
                <a:path extrusionOk="0" h="10410" w="12558">
                  <a:moveTo>
                    <a:pt x="10473" y="1"/>
                  </a:moveTo>
                  <a:cubicBezTo>
                    <a:pt x="9928" y="1"/>
                    <a:pt x="9384" y="669"/>
                    <a:pt x="9063" y="938"/>
                  </a:cubicBezTo>
                  <a:cubicBezTo>
                    <a:pt x="8672" y="1261"/>
                    <a:pt x="515" y="6634"/>
                    <a:pt x="260" y="7477"/>
                  </a:cubicBezTo>
                  <a:cubicBezTo>
                    <a:pt x="0" y="8315"/>
                    <a:pt x="260" y="10192"/>
                    <a:pt x="2006" y="10388"/>
                  </a:cubicBezTo>
                  <a:cubicBezTo>
                    <a:pt x="2140" y="10403"/>
                    <a:pt x="2273" y="10410"/>
                    <a:pt x="2405" y="10410"/>
                  </a:cubicBezTo>
                  <a:cubicBezTo>
                    <a:pt x="3989" y="10410"/>
                    <a:pt x="5368" y="9403"/>
                    <a:pt x="6084" y="9222"/>
                  </a:cubicBezTo>
                  <a:cubicBezTo>
                    <a:pt x="6862" y="9031"/>
                    <a:pt x="7186" y="8966"/>
                    <a:pt x="7186" y="8966"/>
                  </a:cubicBezTo>
                  <a:lnTo>
                    <a:pt x="12558" y="1712"/>
                  </a:lnTo>
                  <a:lnTo>
                    <a:pt x="11004" y="1389"/>
                  </a:lnTo>
                  <a:cubicBezTo>
                    <a:pt x="11004" y="1389"/>
                    <a:pt x="11456" y="486"/>
                    <a:pt x="10809" y="95"/>
                  </a:cubicBezTo>
                  <a:cubicBezTo>
                    <a:pt x="10698" y="29"/>
                    <a:pt x="10585" y="1"/>
                    <a:pt x="104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10"/>
            <p:cNvSpPr/>
            <p:nvPr/>
          </p:nvSpPr>
          <p:spPr>
            <a:xfrm>
              <a:off x="5544343" y="2631076"/>
              <a:ext cx="287646" cy="241902"/>
            </a:xfrm>
            <a:custGeom>
              <a:rect b="b" l="l" r="r" t="t"/>
              <a:pathLst>
                <a:path extrusionOk="0" h="10952" w="13023">
                  <a:moveTo>
                    <a:pt x="10654" y="547"/>
                  </a:moveTo>
                  <a:cubicBezTo>
                    <a:pt x="10722" y="547"/>
                    <a:pt x="10790" y="563"/>
                    <a:pt x="10850" y="598"/>
                  </a:cubicBezTo>
                  <a:cubicBezTo>
                    <a:pt x="11273" y="854"/>
                    <a:pt x="10958" y="1514"/>
                    <a:pt x="10942" y="1542"/>
                  </a:cubicBezTo>
                  <a:cubicBezTo>
                    <a:pt x="10905" y="1617"/>
                    <a:pt x="10905" y="1706"/>
                    <a:pt x="10942" y="1781"/>
                  </a:cubicBezTo>
                  <a:cubicBezTo>
                    <a:pt x="10977" y="1857"/>
                    <a:pt x="11049" y="1913"/>
                    <a:pt x="11129" y="1929"/>
                  </a:cubicBezTo>
                  <a:lnTo>
                    <a:pt x="12267" y="2165"/>
                  </a:lnTo>
                  <a:lnTo>
                    <a:pt x="7211" y="8995"/>
                  </a:lnTo>
                  <a:cubicBezTo>
                    <a:pt x="7059" y="9026"/>
                    <a:pt x="6735" y="9098"/>
                    <a:pt x="6200" y="9234"/>
                  </a:cubicBezTo>
                  <a:cubicBezTo>
                    <a:pt x="5944" y="9294"/>
                    <a:pt x="5638" y="9442"/>
                    <a:pt x="5282" y="9614"/>
                  </a:cubicBezTo>
                  <a:cubicBezTo>
                    <a:pt x="4563" y="9957"/>
                    <a:pt x="3604" y="10412"/>
                    <a:pt x="2580" y="10412"/>
                  </a:cubicBezTo>
                  <a:cubicBezTo>
                    <a:pt x="2460" y="10412"/>
                    <a:pt x="2339" y="10406"/>
                    <a:pt x="2218" y="10393"/>
                  </a:cubicBezTo>
                  <a:cubicBezTo>
                    <a:pt x="1675" y="10333"/>
                    <a:pt x="1256" y="10085"/>
                    <a:pt x="980" y="9662"/>
                  </a:cubicBezTo>
                  <a:cubicBezTo>
                    <a:pt x="605" y="9091"/>
                    <a:pt x="557" y="8291"/>
                    <a:pt x="696" y="7832"/>
                  </a:cubicBezTo>
                  <a:cubicBezTo>
                    <a:pt x="960" y="7209"/>
                    <a:pt x="6145" y="3666"/>
                    <a:pt x="8094" y="2336"/>
                  </a:cubicBezTo>
                  <a:cubicBezTo>
                    <a:pt x="8921" y="1769"/>
                    <a:pt x="9320" y="1497"/>
                    <a:pt x="9415" y="1418"/>
                  </a:cubicBezTo>
                  <a:cubicBezTo>
                    <a:pt x="9491" y="1354"/>
                    <a:pt x="9576" y="1274"/>
                    <a:pt x="9671" y="1182"/>
                  </a:cubicBezTo>
                  <a:cubicBezTo>
                    <a:pt x="10023" y="847"/>
                    <a:pt x="10363" y="547"/>
                    <a:pt x="10654" y="547"/>
                  </a:cubicBezTo>
                  <a:close/>
                  <a:moveTo>
                    <a:pt x="10657" y="1"/>
                  </a:moveTo>
                  <a:cubicBezTo>
                    <a:pt x="10120" y="1"/>
                    <a:pt x="9621" y="478"/>
                    <a:pt x="9296" y="790"/>
                  </a:cubicBezTo>
                  <a:cubicBezTo>
                    <a:pt x="9212" y="874"/>
                    <a:pt x="9137" y="946"/>
                    <a:pt x="9068" y="1002"/>
                  </a:cubicBezTo>
                  <a:cubicBezTo>
                    <a:pt x="8988" y="1066"/>
                    <a:pt x="8433" y="1450"/>
                    <a:pt x="7790" y="1889"/>
                  </a:cubicBezTo>
                  <a:cubicBezTo>
                    <a:pt x="2410" y="5564"/>
                    <a:pt x="345" y="7129"/>
                    <a:pt x="181" y="7668"/>
                  </a:cubicBezTo>
                  <a:cubicBezTo>
                    <a:pt x="1" y="8248"/>
                    <a:pt x="34" y="9211"/>
                    <a:pt x="524" y="9957"/>
                  </a:cubicBezTo>
                  <a:cubicBezTo>
                    <a:pt x="892" y="10516"/>
                    <a:pt x="1455" y="10852"/>
                    <a:pt x="2158" y="10927"/>
                  </a:cubicBezTo>
                  <a:cubicBezTo>
                    <a:pt x="2302" y="10944"/>
                    <a:pt x="2445" y="10951"/>
                    <a:pt x="2585" y="10951"/>
                  </a:cubicBezTo>
                  <a:cubicBezTo>
                    <a:pt x="3728" y="10951"/>
                    <a:pt x="4746" y="10468"/>
                    <a:pt x="5513" y="10101"/>
                  </a:cubicBezTo>
                  <a:cubicBezTo>
                    <a:pt x="5845" y="9945"/>
                    <a:pt x="6128" y="9810"/>
                    <a:pt x="6333" y="9758"/>
                  </a:cubicBezTo>
                  <a:cubicBezTo>
                    <a:pt x="7091" y="9566"/>
                    <a:pt x="7415" y="9502"/>
                    <a:pt x="7419" y="9502"/>
                  </a:cubicBezTo>
                  <a:cubicBezTo>
                    <a:pt x="7483" y="9489"/>
                    <a:pt x="7542" y="9450"/>
                    <a:pt x="7583" y="9398"/>
                  </a:cubicBezTo>
                  <a:lnTo>
                    <a:pt x="12955" y="2148"/>
                  </a:lnTo>
                  <a:cubicBezTo>
                    <a:pt x="13010" y="2073"/>
                    <a:pt x="13023" y="1977"/>
                    <a:pt x="12990" y="1889"/>
                  </a:cubicBezTo>
                  <a:cubicBezTo>
                    <a:pt x="12959" y="1805"/>
                    <a:pt x="12883" y="1741"/>
                    <a:pt x="12795" y="1721"/>
                  </a:cubicBezTo>
                  <a:lnTo>
                    <a:pt x="11548" y="1461"/>
                  </a:lnTo>
                  <a:cubicBezTo>
                    <a:pt x="11664" y="1034"/>
                    <a:pt x="11661" y="455"/>
                    <a:pt x="11129" y="135"/>
                  </a:cubicBezTo>
                  <a:cubicBezTo>
                    <a:pt x="10971" y="40"/>
                    <a:pt x="10813" y="1"/>
                    <a:pt x="1065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10"/>
            <p:cNvSpPr/>
            <p:nvPr/>
          </p:nvSpPr>
          <p:spPr>
            <a:xfrm>
              <a:off x="5548341" y="2796180"/>
              <a:ext cx="162962" cy="70835"/>
            </a:xfrm>
            <a:custGeom>
              <a:rect b="b" l="l" r="r" t="t"/>
              <a:pathLst>
                <a:path extrusionOk="0" h="3207" w="7378">
                  <a:moveTo>
                    <a:pt x="1169" y="1"/>
                  </a:moveTo>
                  <a:cubicBezTo>
                    <a:pt x="896" y="1"/>
                    <a:pt x="588" y="73"/>
                    <a:pt x="260" y="274"/>
                  </a:cubicBezTo>
                  <a:cubicBezTo>
                    <a:pt x="0" y="1112"/>
                    <a:pt x="260" y="2989"/>
                    <a:pt x="2006" y="3185"/>
                  </a:cubicBezTo>
                  <a:cubicBezTo>
                    <a:pt x="2140" y="3200"/>
                    <a:pt x="2273" y="3207"/>
                    <a:pt x="2405" y="3207"/>
                  </a:cubicBezTo>
                  <a:cubicBezTo>
                    <a:pt x="3989" y="3207"/>
                    <a:pt x="5368" y="2200"/>
                    <a:pt x="6084" y="2019"/>
                  </a:cubicBezTo>
                  <a:cubicBezTo>
                    <a:pt x="6862" y="1828"/>
                    <a:pt x="7186" y="1763"/>
                    <a:pt x="7186" y="1763"/>
                  </a:cubicBezTo>
                  <a:lnTo>
                    <a:pt x="7378" y="1500"/>
                  </a:lnTo>
                  <a:lnTo>
                    <a:pt x="2329" y="465"/>
                  </a:lnTo>
                  <a:cubicBezTo>
                    <a:pt x="2329" y="465"/>
                    <a:pt x="1862" y="1"/>
                    <a:pt x="1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10"/>
            <p:cNvSpPr/>
            <p:nvPr/>
          </p:nvSpPr>
          <p:spPr>
            <a:xfrm>
              <a:off x="5544343" y="2790216"/>
              <a:ext cx="173321" cy="82762"/>
            </a:xfrm>
            <a:custGeom>
              <a:rect b="b" l="l" r="r" t="t"/>
              <a:pathLst>
                <a:path extrusionOk="0" h="3747" w="7847">
                  <a:moveTo>
                    <a:pt x="1350" y="542"/>
                  </a:moveTo>
                  <a:cubicBezTo>
                    <a:pt x="1915" y="542"/>
                    <a:pt x="2297" y="907"/>
                    <a:pt x="2318" y="927"/>
                  </a:cubicBezTo>
                  <a:cubicBezTo>
                    <a:pt x="2358" y="966"/>
                    <a:pt x="2406" y="990"/>
                    <a:pt x="2458" y="1003"/>
                  </a:cubicBezTo>
                  <a:lnTo>
                    <a:pt x="6783" y="1886"/>
                  </a:lnTo>
                  <a:cubicBezTo>
                    <a:pt x="6628" y="1921"/>
                    <a:pt x="6432" y="1969"/>
                    <a:pt x="6200" y="2029"/>
                  </a:cubicBezTo>
                  <a:cubicBezTo>
                    <a:pt x="5944" y="2089"/>
                    <a:pt x="5638" y="2237"/>
                    <a:pt x="5282" y="2409"/>
                  </a:cubicBezTo>
                  <a:cubicBezTo>
                    <a:pt x="4563" y="2752"/>
                    <a:pt x="3607" y="3207"/>
                    <a:pt x="2581" y="3207"/>
                  </a:cubicBezTo>
                  <a:cubicBezTo>
                    <a:pt x="2461" y="3207"/>
                    <a:pt x="2340" y="3201"/>
                    <a:pt x="2218" y="3188"/>
                  </a:cubicBezTo>
                  <a:cubicBezTo>
                    <a:pt x="1675" y="3128"/>
                    <a:pt x="1256" y="2880"/>
                    <a:pt x="980" y="2457"/>
                  </a:cubicBezTo>
                  <a:cubicBezTo>
                    <a:pt x="629" y="1925"/>
                    <a:pt x="565" y="1195"/>
                    <a:pt x="672" y="719"/>
                  </a:cubicBezTo>
                  <a:cubicBezTo>
                    <a:pt x="916" y="590"/>
                    <a:pt x="1145" y="542"/>
                    <a:pt x="1350" y="542"/>
                  </a:cubicBezTo>
                  <a:close/>
                  <a:moveTo>
                    <a:pt x="1349" y="0"/>
                  </a:moveTo>
                  <a:cubicBezTo>
                    <a:pt x="1024" y="0"/>
                    <a:pt x="666" y="86"/>
                    <a:pt x="297" y="312"/>
                  </a:cubicBezTo>
                  <a:cubicBezTo>
                    <a:pt x="241" y="348"/>
                    <a:pt x="201" y="400"/>
                    <a:pt x="181" y="463"/>
                  </a:cubicBezTo>
                  <a:cubicBezTo>
                    <a:pt x="1" y="1043"/>
                    <a:pt x="34" y="2006"/>
                    <a:pt x="524" y="2752"/>
                  </a:cubicBezTo>
                  <a:cubicBezTo>
                    <a:pt x="892" y="3311"/>
                    <a:pt x="1455" y="3647"/>
                    <a:pt x="2158" y="3722"/>
                  </a:cubicBezTo>
                  <a:cubicBezTo>
                    <a:pt x="2302" y="3739"/>
                    <a:pt x="2445" y="3746"/>
                    <a:pt x="2585" y="3746"/>
                  </a:cubicBezTo>
                  <a:cubicBezTo>
                    <a:pt x="3728" y="3746"/>
                    <a:pt x="4746" y="3263"/>
                    <a:pt x="5513" y="2896"/>
                  </a:cubicBezTo>
                  <a:cubicBezTo>
                    <a:pt x="5845" y="2740"/>
                    <a:pt x="6128" y="2605"/>
                    <a:pt x="6333" y="2553"/>
                  </a:cubicBezTo>
                  <a:cubicBezTo>
                    <a:pt x="7091" y="2361"/>
                    <a:pt x="7415" y="2297"/>
                    <a:pt x="7419" y="2297"/>
                  </a:cubicBezTo>
                  <a:cubicBezTo>
                    <a:pt x="7483" y="2284"/>
                    <a:pt x="7542" y="2245"/>
                    <a:pt x="7583" y="2193"/>
                  </a:cubicBezTo>
                  <a:lnTo>
                    <a:pt x="7778" y="1930"/>
                  </a:lnTo>
                  <a:cubicBezTo>
                    <a:pt x="7834" y="1853"/>
                    <a:pt x="7846" y="1757"/>
                    <a:pt x="7814" y="1674"/>
                  </a:cubicBezTo>
                  <a:cubicBezTo>
                    <a:pt x="7778" y="1586"/>
                    <a:pt x="7706" y="1522"/>
                    <a:pt x="7614" y="1502"/>
                  </a:cubicBezTo>
                  <a:lnTo>
                    <a:pt x="2642" y="487"/>
                  </a:lnTo>
                  <a:cubicBezTo>
                    <a:pt x="2383" y="259"/>
                    <a:pt x="1915" y="0"/>
                    <a:pt x="134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10"/>
            <p:cNvSpPr/>
            <p:nvPr/>
          </p:nvSpPr>
          <p:spPr>
            <a:xfrm>
              <a:off x="5599761" y="2667763"/>
              <a:ext cx="534738" cy="138710"/>
            </a:xfrm>
            <a:custGeom>
              <a:rect b="b" l="l" r="r" t="t"/>
              <a:pathLst>
                <a:path extrusionOk="0" h="6280" w="24210">
                  <a:moveTo>
                    <a:pt x="8676" y="0"/>
                  </a:moveTo>
                  <a:lnTo>
                    <a:pt x="1" y="6279"/>
                  </a:lnTo>
                  <a:lnTo>
                    <a:pt x="15147" y="6279"/>
                  </a:lnTo>
                  <a:cubicBezTo>
                    <a:pt x="19872" y="6279"/>
                    <a:pt x="21298" y="6023"/>
                    <a:pt x="21298" y="6023"/>
                  </a:cubicBezTo>
                  <a:lnTo>
                    <a:pt x="24209" y="0"/>
                  </a:lnTo>
                  <a:lnTo>
                    <a:pt x="24209" y="0"/>
                  </a:lnTo>
                  <a:cubicBezTo>
                    <a:pt x="24209" y="0"/>
                    <a:pt x="17432" y="430"/>
                    <a:pt x="13714" y="430"/>
                  </a:cubicBezTo>
                  <a:cubicBezTo>
                    <a:pt x="13102" y="430"/>
                    <a:pt x="12573" y="419"/>
                    <a:pt x="12171" y="392"/>
                  </a:cubicBezTo>
                  <a:cubicBezTo>
                    <a:pt x="9323" y="196"/>
                    <a:pt x="8676" y="0"/>
                    <a:pt x="86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10"/>
            <p:cNvSpPr/>
            <p:nvPr/>
          </p:nvSpPr>
          <p:spPr>
            <a:xfrm>
              <a:off x="5593333" y="2661821"/>
              <a:ext cx="547527" cy="150637"/>
            </a:xfrm>
            <a:custGeom>
              <a:rect b="b" l="l" r="r" t="t"/>
              <a:pathLst>
                <a:path extrusionOk="0" h="6820" w="24789">
                  <a:moveTo>
                    <a:pt x="9027" y="561"/>
                  </a:moveTo>
                  <a:cubicBezTo>
                    <a:pt x="9334" y="629"/>
                    <a:pt x="10241" y="780"/>
                    <a:pt x="12442" y="928"/>
                  </a:cubicBezTo>
                  <a:cubicBezTo>
                    <a:pt x="12861" y="957"/>
                    <a:pt x="13411" y="969"/>
                    <a:pt x="14046" y="969"/>
                  </a:cubicBezTo>
                  <a:cubicBezTo>
                    <a:pt x="17204" y="969"/>
                    <a:pt x="22461" y="665"/>
                    <a:pt x="24058" y="568"/>
                  </a:cubicBezTo>
                  <a:lnTo>
                    <a:pt x="24058" y="568"/>
                  </a:lnTo>
                  <a:lnTo>
                    <a:pt x="21409" y="6045"/>
                  </a:lnTo>
                  <a:cubicBezTo>
                    <a:pt x="20957" y="6105"/>
                    <a:pt x="19300" y="6281"/>
                    <a:pt x="15438" y="6281"/>
                  </a:cubicBezTo>
                  <a:lnTo>
                    <a:pt x="1127" y="6281"/>
                  </a:lnTo>
                  <a:lnTo>
                    <a:pt x="9027" y="561"/>
                  </a:lnTo>
                  <a:close/>
                  <a:moveTo>
                    <a:pt x="8963" y="0"/>
                  </a:moveTo>
                  <a:cubicBezTo>
                    <a:pt x="8908" y="0"/>
                    <a:pt x="8853" y="19"/>
                    <a:pt x="8807" y="54"/>
                  </a:cubicBezTo>
                  <a:lnTo>
                    <a:pt x="136" y="6333"/>
                  </a:lnTo>
                  <a:cubicBezTo>
                    <a:pt x="40" y="6401"/>
                    <a:pt x="0" y="6521"/>
                    <a:pt x="36" y="6632"/>
                  </a:cubicBezTo>
                  <a:cubicBezTo>
                    <a:pt x="72" y="6744"/>
                    <a:pt x="176" y="6820"/>
                    <a:pt x="292" y="6820"/>
                  </a:cubicBezTo>
                  <a:lnTo>
                    <a:pt x="15438" y="6820"/>
                  </a:lnTo>
                  <a:cubicBezTo>
                    <a:pt x="20135" y="6820"/>
                    <a:pt x="21577" y="6568"/>
                    <a:pt x="21637" y="6556"/>
                  </a:cubicBezTo>
                  <a:cubicBezTo>
                    <a:pt x="21720" y="6540"/>
                    <a:pt x="21796" y="6488"/>
                    <a:pt x="21833" y="6408"/>
                  </a:cubicBezTo>
                  <a:lnTo>
                    <a:pt x="24744" y="389"/>
                  </a:lnTo>
                  <a:cubicBezTo>
                    <a:pt x="24788" y="301"/>
                    <a:pt x="24780" y="201"/>
                    <a:pt x="24729" y="122"/>
                  </a:cubicBezTo>
                  <a:cubicBezTo>
                    <a:pt x="24678" y="49"/>
                    <a:pt x="24602" y="0"/>
                    <a:pt x="24515" y="0"/>
                  </a:cubicBezTo>
                  <a:cubicBezTo>
                    <a:pt x="24505" y="0"/>
                    <a:pt x="24495" y="1"/>
                    <a:pt x="24485" y="2"/>
                  </a:cubicBezTo>
                  <a:cubicBezTo>
                    <a:pt x="24406" y="5"/>
                    <a:pt x="17697" y="428"/>
                    <a:pt x="14022" y="428"/>
                  </a:cubicBezTo>
                  <a:cubicBezTo>
                    <a:pt x="13409" y="428"/>
                    <a:pt x="12881" y="417"/>
                    <a:pt x="12482" y="389"/>
                  </a:cubicBezTo>
                  <a:cubicBezTo>
                    <a:pt x="9734" y="201"/>
                    <a:pt x="9047" y="13"/>
                    <a:pt x="9043" y="13"/>
                  </a:cubicBezTo>
                  <a:cubicBezTo>
                    <a:pt x="9017" y="4"/>
                    <a:pt x="8990" y="0"/>
                    <a:pt x="896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10"/>
            <p:cNvSpPr/>
            <p:nvPr/>
          </p:nvSpPr>
          <p:spPr>
            <a:xfrm>
              <a:off x="5599761" y="2800796"/>
              <a:ext cx="474749" cy="35760"/>
            </a:xfrm>
            <a:custGeom>
              <a:rect b="b" l="l" r="r" t="t"/>
              <a:pathLst>
                <a:path extrusionOk="0" h="1619" w="21494">
                  <a:moveTo>
                    <a:pt x="21298" y="0"/>
                  </a:moveTo>
                  <a:lnTo>
                    <a:pt x="1" y="256"/>
                  </a:lnTo>
                  <a:lnTo>
                    <a:pt x="260" y="1422"/>
                  </a:lnTo>
                  <a:cubicBezTo>
                    <a:pt x="260" y="1422"/>
                    <a:pt x="12558" y="1486"/>
                    <a:pt x="15798" y="1486"/>
                  </a:cubicBezTo>
                  <a:cubicBezTo>
                    <a:pt x="19033" y="1486"/>
                    <a:pt x="21494" y="1619"/>
                    <a:pt x="21494" y="1619"/>
                  </a:cubicBezTo>
                  <a:lnTo>
                    <a:pt x="212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10"/>
            <p:cNvSpPr/>
            <p:nvPr/>
          </p:nvSpPr>
          <p:spPr>
            <a:xfrm>
              <a:off x="5593576" y="2794766"/>
              <a:ext cx="487007" cy="47775"/>
            </a:xfrm>
            <a:custGeom>
              <a:rect b="b" l="l" r="r" t="t"/>
              <a:pathLst>
                <a:path extrusionOk="0" h="2163" w="22049">
                  <a:moveTo>
                    <a:pt x="21339" y="545"/>
                  </a:moveTo>
                  <a:lnTo>
                    <a:pt x="21466" y="1604"/>
                  </a:lnTo>
                  <a:cubicBezTo>
                    <a:pt x="20695" y="1571"/>
                    <a:pt x="18614" y="1492"/>
                    <a:pt x="16078" y="1492"/>
                  </a:cubicBezTo>
                  <a:cubicBezTo>
                    <a:pt x="13115" y="1492"/>
                    <a:pt x="2417" y="1436"/>
                    <a:pt x="756" y="1428"/>
                  </a:cubicBezTo>
                  <a:lnTo>
                    <a:pt x="616" y="797"/>
                  </a:lnTo>
                  <a:lnTo>
                    <a:pt x="21339" y="545"/>
                  </a:lnTo>
                  <a:close/>
                  <a:moveTo>
                    <a:pt x="21602" y="1"/>
                  </a:moveTo>
                  <a:cubicBezTo>
                    <a:pt x="21593" y="1"/>
                    <a:pt x="21584" y="1"/>
                    <a:pt x="21574" y="2"/>
                  </a:cubicBezTo>
                  <a:lnTo>
                    <a:pt x="277" y="262"/>
                  </a:lnTo>
                  <a:cubicBezTo>
                    <a:pt x="197" y="262"/>
                    <a:pt x="121" y="297"/>
                    <a:pt x="69" y="362"/>
                  </a:cubicBezTo>
                  <a:cubicBezTo>
                    <a:pt x="21" y="425"/>
                    <a:pt x="1" y="509"/>
                    <a:pt x="17" y="589"/>
                  </a:cubicBezTo>
                  <a:lnTo>
                    <a:pt x="277" y="1755"/>
                  </a:lnTo>
                  <a:cubicBezTo>
                    <a:pt x="305" y="1879"/>
                    <a:pt x="413" y="1967"/>
                    <a:pt x="540" y="1967"/>
                  </a:cubicBezTo>
                  <a:cubicBezTo>
                    <a:pt x="660" y="1967"/>
                    <a:pt x="12875" y="2031"/>
                    <a:pt x="16078" y="2031"/>
                  </a:cubicBezTo>
                  <a:cubicBezTo>
                    <a:pt x="19269" y="2031"/>
                    <a:pt x="21733" y="2159"/>
                    <a:pt x="21757" y="2159"/>
                  </a:cubicBezTo>
                  <a:cubicBezTo>
                    <a:pt x="21761" y="2163"/>
                    <a:pt x="21766" y="2163"/>
                    <a:pt x="21774" y="2163"/>
                  </a:cubicBezTo>
                  <a:cubicBezTo>
                    <a:pt x="21846" y="2163"/>
                    <a:pt x="21918" y="2131"/>
                    <a:pt x="21969" y="2075"/>
                  </a:cubicBezTo>
                  <a:cubicBezTo>
                    <a:pt x="22025" y="2015"/>
                    <a:pt x="22049" y="1939"/>
                    <a:pt x="22041" y="1859"/>
                  </a:cubicBezTo>
                  <a:lnTo>
                    <a:pt x="21846" y="242"/>
                  </a:lnTo>
                  <a:cubicBezTo>
                    <a:pt x="21830" y="111"/>
                    <a:pt x="21735" y="1"/>
                    <a:pt x="2160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10"/>
            <p:cNvSpPr/>
            <p:nvPr/>
          </p:nvSpPr>
          <p:spPr>
            <a:xfrm>
              <a:off x="6070180" y="2667763"/>
              <a:ext cx="64319" cy="168793"/>
            </a:xfrm>
            <a:custGeom>
              <a:rect b="b" l="l" r="r" t="t"/>
              <a:pathLst>
                <a:path extrusionOk="0" h="7642" w="2912">
                  <a:moveTo>
                    <a:pt x="2911" y="0"/>
                  </a:moveTo>
                  <a:lnTo>
                    <a:pt x="0" y="6023"/>
                  </a:lnTo>
                  <a:lnTo>
                    <a:pt x="196" y="7642"/>
                  </a:lnTo>
                  <a:lnTo>
                    <a:pt x="2911" y="1426"/>
                  </a:lnTo>
                  <a:lnTo>
                    <a:pt x="29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p10"/>
            <p:cNvSpPr/>
            <p:nvPr/>
          </p:nvSpPr>
          <p:spPr>
            <a:xfrm>
              <a:off x="6064084" y="2661799"/>
              <a:ext cx="76423" cy="180742"/>
            </a:xfrm>
            <a:custGeom>
              <a:rect b="b" l="l" r="r" t="t"/>
              <a:pathLst>
                <a:path extrusionOk="0" h="8183" w="3460">
                  <a:moveTo>
                    <a:pt x="2920" y="1452"/>
                  </a:moveTo>
                  <a:lnTo>
                    <a:pt x="2920" y="1640"/>
                  </a:lnTo>
                  <a:lnTo>
                    <a:pt x="619" y="6893"/>
                  </a:lnTo>
                  <a:lnTo>
                    <a:pt x="555" y="6338"/>
                  </a:lnTo>
                  <a:lnTo>
                    <a:pt x="2920" y="1452"/>
                  </a:lnTo>
                  <a:close/>
                  <a:moveTo>
                    <a:pt x="3189" y="0"/>
                  </a:moveTo>
                  <a:cubicBezTo>
                    <a:pt x="3086" y="0"/>
                    <a:pt x="2991" y="60"/>
                    <a:pt x="2944" y="154"/>
                  </a:cubicBezTo>
                  <a:lnTo>
                    <a:pt x="33" y="6174"/>
                  </a:lnTo>
                  <a:cubicBezTo>
                    <a:pt x="9" y="6222"/>
                    <a:pt x="0" y="6273"/>
                    <a:pt x="9" y="6325"/>
                  </a:cubicBezTo>
                  <a:lnTo>
                    <a:pt x="200" y="7943"/>
                  </a:lnTo>
                  <a:cubicBezTo>
                    <a:pt x="216" y="8063"/>
                    <a:pt x="312" y="8159"/>
                    <a:pt x="431" y="8179"/>
                  </a:cubicBezTo>
                  <a:cubicBezTo>
                    <a:pt x="444" y="8179"/>
                    <a:pt x="455" y="8183"/>
                    <a:pt x="472" y="8183"/>
                  </a:cubicBezTo>
                  <a:cubicBezTo>
                    <a:pt x="575" y="8183"/>
                    <a:pt x="675" y="8119"/>
                    <a:pt x="719" y="8019"/>
                  </a:cubicBezTo>
                  <a:lnTo>
                    <a:pt x="3436" y="1804"/>
                  </a:lnTo>
                  <a:cubicBezTo>
                    <a:pt x="3451" y="1772"/>
                    <a:pt x="3460" y="1732"/>
                    <a:pt x="3460" y="1696"/>
                  </a:cubicBezTo>
                  <a:lnTo>
                    <a:pt x="3460" y="270"/>
                  </a:lnTo>
                  <a:cubicBezTo>
                    <a:pt x="3460" y="147"/>
                    <a:pt x="3372" y="35"/>
                    <a:pt x="3248" y="7"/>
                  </a:cubicBezTo>
                  <a:cubicBezTo>
                    <a:pt x="3228" y="2"/>
                    <a:pt x="3209" y="0"/>
                    <a:pt x="318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Google Shape;1379;p10"/>
            <p:cNvSpPr/>
            <p:nvPr/>
          </p:nvSpPr>
          <p:spPr>
            <a:xfrm>
              <a:off x="6206549" y="2969655"/>
              <a:ext cx="846879" cy="27543"/>
            </a:xfrm>
            <a:custGeom>
              <a:rect b="b" l="l" r="r" t="t"/>
              <a:pathLst>
                <a:path extrusionOk="0" h="1247" w="38342">
                  <a:moveTo>
                    <a:pt x="624" y="0"/>
                  </a:moveTo>
                  <a:cubicBezTo>
                    <a:pt x="281" y="0"/>
                    <a:pt x="1" y="276"/>
                    <a:pt x="1" y="623"/>
                  </a:cubicBezTo>
                  <a:cubicBezTo>
                    <a:pt x="1" y="967"/>
                    <a:pt x="281" y="1247"/>
                    <a:pt x="624" y="1247"/>
                  </a:cubicBezTo>
                  <a:lnTo>
                    <a:pt x="37718" y="1247"/>
                  </a:lnTo>
                  <a:cubicBezTo>
                    <a:pt x="38062" y="1247"/>
                    <a:pt x="38341" y="967"/>
                    <a:pt x="38341" y="623"/>
                  </a:cubicBezTo>
                  <a:cubicBezTo>
                    <a:pt x="38341" y="276"/>
                    <a:pt x="38062" y="0"/>
                    <a:pt x="377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10"/>
            <p:cNvSpPr/>
            <p:nvPr/>
          </p:nvSpPr>
          <p:spPr>
            <a:xfrm>
              <a:off x="6200563" y="2963669"/>
              <a:ext cx="858872" cy="39448"/>
            </a:xfrm>
            <a:custGeom>
              <a:rect b="b" l="l" r="r" t="t"/>
              <a:pathLst>
                <a:path extrusionOk="0" h="1786" w="38885">
                  <a:moveTo>
                    <a:pt x="37989" y="539"/>
                  </a:moveTo>
                  <a:cubicBezTo>
                    <a:pt x="38181" y="539"/>
                    <a:pt x="38341" y="699"/>
                    <a:pt x="38341" y="894"/>
                  </a:cubicBezTo>
                  <a:cubicBezTo>
                    <a:pt x="38341" y="1086"/>
                    <a:pt x="38181" y="1246"/>
                    <a:pt x="37989" y="1246"/>
                  </a:cubicBezTo>
                  <a:lnTo>
                    <a:pt x="895" y="1246"/>
                  </a:lnTo>
                  <a:cubicBezTo>
                    <a:pt x="703" y="1246"/>
                    <a:pt x="544" y="1086"/>
                    <a:pt x="544" y="894"/>
                  </a:cubicBezTo>
                  <a:cubicBezTo>
                    <a:pt x="544" y="699"/>
                    <a:pt x="703" y="539"/>
                    <a:pt x="895" y="539"/>
                  </a:cubicBezTo>
                  <a:close/>
                  <a:moveTo>
                    <a:pt x="895" y="0"/>
                  </a:moveTo>
                  <a:cubicBezTo>
                    <a:pt x="404" y="0"/>
                    <a:pt x="0" y="399"/>
                    <a:pt x="0" y="894"/>
                  </a:cubicBezTo>
                  <a:cubicBezTo>
                    <a:pt x="0" y="1386"/>
                    <a:pt x="404" y="1785"/>
                    <a:pt x="895" y="1785"/>
                  </a:cubicBezTo>
                  <a:lnTo>
                    <a:pt x="37989" y="1785"/>
                  </a:lnTo>
                  <a:cubicBezTo>
                    <a:pt x="38481" y="1785"/>
                    <a:pt x="38885" y="1386"/>
                    <a:pt x="38885" y="894"/>
                  </a:cubicBezTo>
                  <a:cubicBezTo>
                    <a:pt x="38885" y="399"/>
                    <a:pt x="38481" y="0"/>
                    <a:pt x="3798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10"/>
            <p:cNvSpPr/>
            <p:nvPr/>
          </p:nvSpPr>
          <p:spPr>
            <a:xfrm>
              <a:off x="6155041" y="2400438"/>
              <a:ext cx="949740" cy="569062"/>
            </a:xfrm>
            <a:custGeom>
              <a:rect b="b" l="l" r="r" t="t"/>
              <a:pathLst>
                <a:path extrusionOk="0" h="25764" w="42999">
                  <a:moveTo>
                    <a:pt x="583" y="1"/>
                  </a:moveTo>
                  <a:cubicBezTo>
                    <a:pt x="256" y="1"/>
                    <a:pt x="0" y="280"/>
                    <a:pt x="28" y="608"/>
                  </a:cubicBezTo>
                  <a:lnTo>
                    <a:pt x="2081" y="25248"/>
                  </a:lnTo>
                  <a:cubicBezTo>
                    <a:pt x="2105" y="25539"/>
                    <a:pt x="2349" y="25764"/>
                    <a:pt x="2636" y="25764"/>
                  </a:cubicBezTo>
                  <a:lnTo>
                    <a:pt x="40362" y="25764"/>
                  </a:lnTo>
                  <a:cubicBezTo>
                    <a:pt x="40653" y="25764"/>
                    <a:pt x="40898" y="25539"/>
                    <a:pt x="40922" y="25248"/>
                  </a:cubicBezTo>
                  <a:lnTo>
                    <a:pt x="42974" y="608"/>
                  </a:lnTo>
                  <a:cubicBezTo>
                    <a:pt x="42998" y="280"/>
                    <a:pt x="42743" y="1"/>
                    <a:pt x="424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10"/>
            <p:cNvSpPr/>
            <p:nvPr/>
          </p:nvSpPr>
          <p:spPr>
            <a:xfrm>
              <a:off x="6149298" y="2394430"/>
              <a:ext cx="961292" cy="581056"/>
            </a:xfrm>
            <a:custGeom>
              <a:rect b="b" l="l" r="r" t="t"/>
              <a:pathLst>
                <a:path extrusionOk="0" h="26307" w="43522">
                  <a:moveTo>
                    <a:pt x="42675" y="544"/>
                  </a:moveTo>
                  <a:cubicBezTo>
                    <a:pt x="42755" y="544"/>
                    <a:pt x="42830" y="576"/>
                    <a:pt x="42887" y="636"/>
                  </a:cubicBezTo>
                  <a:cubicBezTo>
                    <a:pt x="42943" y="696"/>
                    <a:pt x="42970" y="776"/>
                    <a:pt x="42963" y="856"/>
                  </a:cubicBezTo>
                  <a:lnTo>
                    <a:pt x="40909" y="25500"/>
                  </a:lnTo>
                  <a:cubicBezTo>
                    <a:pt x="40898" y="25648"/>
                    <a:pt x="40769" y="25763"/>
                    <a:pt x="40622" y="25763"/>
                  </a:cubicBezTo>
                  <a:lnTo>
                    <a:pt x="2896" y="25763"/>
                  </a:lnTo>
                  <a:cubicBezTo>
                    <a:pt x="2749" y="25763"/>
                    <a:pt x="2621" y="25648"/>
                    <a:pt x="2609" y="25500"/>
                  </a:cubicBezTo>
                  <a:lnTo>
                    <a:pt x="556" y="856"/>
                  </a:lnTo>
                  <a:cubicBezTo>
                    <a:pt x="552" y="776"/>
                    <a:pt x="576" y="696"/>
                    <a:pt x="632" y="636"/>
                  </a:cubicBezTo>
                  <a:cubicBezTo>
                    <a:pt x="688" y="576"/>
                    <a:pt x="764" y="544"/>
                    <a:pt x="843" y="544"/>
                  </a:cubicBezTo>
                  <a:close/>
                  <a:moveTo>
                    <a:pt x="843" y="1"/>
                  </a:moveTo>
                  <a:cubicBezTo>
                    <a:pt x="612" y="1"/>
                    <a:pt x="393" y="101"/>
                    <a:pt x="232" y="269"/>
                  </a:cubicBezTo>
                  <a:cubicBezTo>
                    <a:pt x="76" y="441"/>
                    <a:pt x="1" y="668"/>
                    <a:pt x="17" y="900"/>
                  </a:cubicBezTo>
                  <a:lnTo>
                    <a:pt x="2070" y="25544"/>
                  </a:lnTo>
                  <a:cubicBezTo>
                    <a:pt x="2106" y="25971"/>
                    <a:pt x="2469" y="26307"/>
                    <a:pt x="2896" y="26307"/>
                  </a:cubicBezTo>
                  <a:lnTo>
                    <a:pt x="40622" y="26307"/>
                  </a:lnTo>
                  <a:cubicBezTo>
                    <a:pt x="41049" y="26307"/>
                    <a:pt x="41413" y="25971"/>
                    <a:pt x="41449" y="25544"/>
                  </a:cubicBezTo>
                  <a:lnTo>
                    <a:pt x="43502" y="900"/>
                  </a:lnTo>
                  <a:cubicBezTo>
                    <a:pt x="43522" y="668"/>
                    <a:pt x="43442" y="441"/>
                    <a:pt x="43286" y="269"/>
                  </a:cubicBezTo>
                  <a:cubicBezTo>
                    <a:pt x="43131" y="101"/>
                    <a:pt x="42907" y="1"/>
                    <a:pt x="4267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10"/>
            <p:cNvSpPr/>
            <p:nvPr/>
          </p:nvSpPr>
          <p:spPr>
            <a:xfrm>
              <a:off x="6551246" y="2635559"/>
              <a:ext cx="157329" cy="117528"/>
            </a:xfrm>
            <a:custGeom>
              <a:rect b="b" l="l" r="r" t="t"/>
              <a:pathLst>
                <a:path extrusionOk="0" h="5321" w="7123">
                  <a:moveTo>
                    <a:pt x="3563" y="0"/>
                  </a:moveTo>
                  <a:cubicBezTo>
                    <a:pt x="1594" y="0"/>
                    <a:pt x="1" y="1195"/>
                    <a:pt x="1" y="2661"/>
                  </a:cubicBezTo>
                  <a:cubicBezTo>
                    <a:pt x="1" y="4130"/>
                    <a:pt x="1594" y="5321"/>
                    <a:pt x="3563" y="5321"/>
                  </a:cubicBezTo>
                  <a:cubicBezTo>
                    <a:pt x="5528" y="5321"/>
                    <a:pt x="7122" y="4130"/>
                    <a:pt x="7122" y="2661"/>
                  </a:cubicBezTo>
                  <a:cubicBezTo>
                    <a:pt x="7122" y="1195"/>
                    <a:pt x="5528" y="0"/>
                    <a:pt x="35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10"/>
            <p:cNvSpPr/>
            <p:nvPr/>
          </p:nvSpPr>
          <p:spPr>
            <a:xfrm>
              <a:off x="6545238" y="2629640"/>
              <a:ext cx="169323" cy="129433"/>
            </a:xfrm>
            <a:custGeom>
              <a:rect b="b" l="l" r="r" t="t"/>
              <a:pathLst>
                <a:path extrusionOk="0" h="5860" w="7666">
                  <a:moveTo>
                    <a:pt x="3835" y="540"/>
                  </a:moveTo>
                  <a:cubicBezTo>
                    <a:pt x="5649" y="540"/>
                    <a:pt x="7127" y="1614"/>
                    <a:pt x="7127" y="2929"/>
                  </a:cubicBezTo>
                  <a:cubicBezTo>
                    <a:pt x="7127" y="4247"/>
                    <a:pt x="5649" y="5321"/>
                    <a:pt x="3835" y="5321"/>
                  </a:cubicBezTo>
                  <a:cubicBezTo>
                    <a:pt x="2018" y="5321"/>
                    <a:pt x="544" y="4247"/>
                    <a:pt x="544" y="2929"/>
                  </a:cubicBezTo>
                  <a:cubicBezTo>
                    <a:pt x="544" y="1614"/>
                    <a:pt x="2018" y="540"/>
                    <a:pt x="3835" y="540"/>
                  </a:cubicBezTo>
                  <a:close/>
                  <a:moveTo>
                    <a:pt x="3835" y="1"/>
                  </a:moveTo>
                  <a:cubicBezTo>
                    <a:pt x="1722" y="1"/>
                    <a:pt x="1" y="1315"/>
                    <a:pt x="1" y="2929"/>
                  </a:cubicBezTo>
                  <a:cubicBezTo>
                    <a:pt x="1" y="4546"/>
                    <a:pt x="1722" y="5860"/>
                    <a:pt x="3835" y="5860"/>
                  </a:cubicBezTo>
                  <a:cubicBezTo>
                    <a:pt x="5948" y="5860"/>
                    <a:pt x="7666" y="4546"/>
                    <a:pt x="7666" y="2929"/>
                  </a:cubicBezTo>
                  <a:cubicBezTo>
                    <a:pt x="7666" y="1315"/>
                    <a:pt x="5948" y="1"/>
                    <a:pt x="383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10"/>
            <p:cNvSpPr/>
            <p:nvPr/>
          </p:nvSpPr>
          <p:spPr>
            <a:xfrm>
              <a:off x="7516116" y="2187514"/>
              <a:ext cx="40796" cy="87312"/>
            </a:xfrm>
            <a:custGeom>
              <a:rect b="b" l="l" r="r" t="t"/>
              <a:pathLst>
                <a:path extrusionOk="0" h="3953" w="1847">
                  <a:moveTo>
                    <a:pt x="1412" y="1"/>
                  </a:moveTo>
                  <a:cubicBezTo>
                    <a:pt x="1388" y="1"/>
                    <a:pt x="1363" y="4"/>
                    <a:pt x="1339" y="11"/>
                  </a:cubicBezTo>
                  <a:cubicBezTo>
                    <a:pt x="1195" y="55"/>
                    <a:pt x="1116" y="202"/>
                    <a:pt x="1156" y="346"/>
                  </a:cubicBezTo>
                  <a:cubicBezTo>
                    <a:pt x="1287" y="805"/>
                    <a:pt x="1300" y="1301"/>
                    <a:pt x="1192" y="1819"/>
                  </a:cubicBezTo>
                  <a:cubicBezTo>
                    <a:pt x="1060" y="2443"/>
                    <a:pt x="720" y="2970"/>
                    <a:pt x="129" y="3473"/>
                  </a:cubicBezTo>
                  <a:cubicBezTo>
                    <a:pt x="13" y="3574"/>
                    <a:pt x="1" y="3742"/>
                    <a:pt x="97" y="3857"/>
                  </a:cubicBezTo>
                  <a:cubicBezTo>
                    <a:pt x="150" y="3921"/>
                    <a:pt x="229" y="3952"/>
                    <a:pt x="305" y="3952"/>
                  </a:cubicBezTo>
                  <a:cubicBezTo>
                    <a:pt x="365" y="3952"/>
                    <a:pt x="428" y="3928"/>
                    <a:pt x="476" y="3885"/>
                  </a:cubicBezTo>
                  <a:cubicBezTo>
                    <a:pt x="1156" y="3305"/>
                    <a:pt x="1563" y="2667"/>
                    <a:pt x="1719" y="1932"/>
                  </a:cubicBezTo>
                  <a:cubicBezTo>
                    <a:pt x="1846" y="1329"/>
                    <a:pt x="1835" y="741"/>
                    <a:pt x="1675" y="198"/>
                  </a:cubicBezTo>
                  <a:cubicBezTo>
                    <a:pt x="1642" y="79"/>
                    <a:pt x="1531" y="1"/>
                    <a:pt x="141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10"/>
            <p:cNvSpPr/>
            <p:nvPr/>
          </p:nvSpPr>
          <p:spPr>
            <a:xfrm>
              <a:off x="7361394" y="2281055"/>
              <a:ext cx="153000" cy="420237"/>
            </a:xfrm>
            <a:custGeom>
              <a:rect b="b" l="l" r="r" t="t"/>
              <a:pathLst>
                <a:path extrusionOk="0" h="19026" w="6927">
                  <a:moveTo>
                    <a:pt x="6105" y="0"/>
                  </a:moveTo>
                  <a:cubicBezTo>
                    <a:pt x="6059" y="0"/>
                    <a:pt x="6013" y="12"/>
                    <a:pt x="5972" y="38"/>
                  </a:cubicBezTo>
                  <a:cubicBezTo>
                    <a:pt x="5604" y="249"/>
                    <a:pt x="5209" y="457"/>
                    <a:pt x="4801" y="668"/>
                  </a:cubicBezTo>
                  <a:cubicBezTo>
                    <a:pt x="2664" y="1795"/>
                    <a:pt x="0" y="3197"/>
                    <a:pt x="0" y="6153"/>
                  </a:cubicBezTo>
                  <a:cubicBezTo>
                    <a:pt x="0" y="8693"/>
                    <a:pt x="1654" y="10310"/>
                    <a:pt x="3108" y="11740"/>
                  </a:cubicBezTo>
                  <a:cubicBezTo>
                    <a:pt x="3955" y="12568"/>
                    <a:pt x="4753" y="13350"/>
                    <a:pt x="5169" y="14233"/>
                  </a:cubicBezTo>
                  <a:cubicBezTo>
                    <a:pt x="6228" y="16474"/>
                    <a:pt x="2884" y="18502"/>
                    <a:pt x="2852" y="18523"/>
                  </a:cubicBezTo>
                  <a:cubicBezTo>
                    <a:pt x="2725" y="18598"/>
                    <a:pt x="2681" y="18766"/>
                    <a:pt x="2760" y="18895"/>
                  </a:cubicBezTo>
                  <a:cubicBezTo>
                    <a:pt x="2808" y="18978"/>
                    <a:pt x="2900" y="19026"/>
                    <a:pt x="2992" y="19026"/>
                  </a:cubicBezTo>
                  <a:cubicBezTo>
                    <a:pt x="3040" y="19026"/>
                    <a:pt x="3084" y="19014"/>
                    <a:pt x="3128" y="18986"/>
                  </a:cubicBezTo>
                  <a:cubicBezTo>
                    <a:pt x="3284" y="18895"/>
                    <a:pt x="6926" y="16685"/>
                    <a:pt x="5660" y="14001"/>
                  </a:cubicBezTo>
                  <a:cubicBezTo>
                    <a:pt x="5201" y="13035"/>
                    <a:pt x="4370" y="12216"/>
                    <a:pt x="3488" y="11353"/>
                  </a:cubicBezTo>
                  <a:cubicBezTo>
                    <a:pt x="2041" y="9935"/>
                    <a:pt x="544" y="8465"/>
                    <a:pt x="544" y="6153"/>
                  </a:cubicBezTo>
                  <a:cubicBezTo>
                    <a:pt x="544" y="3524"/>
                    <a:pt x="2940" y="2263"/>
                    <a:pt x="5053" y="1148"/>
                  </a:cubicBezTo>
                  <a:cubicBezTo>
                    <a:pt x="5468" y="932"/>
                    <a:pt x="5872" y="720"/>
                    <a:pt x="6239" y="504"/>
                  </a:cubicBezTo>
                  <a:cubicBezTo>
                    <a:pt x="6371" y="429"/>
                    <a:pt x="6415" y="265"/>
                    <a:pt x="6340" y="133"/>
                  </a:cubicBezTo>
                  <a:cubicBezTo>
                    <a:pt x="6289" y="48"/>
                    <a:pt x="6197" y="0"/>
                    <a:pt x="610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10"/>
            <p:cNvSpPr/>
            <p:nvPr/>
          </p:nvSpPr>
          <p:spPr>
            <a:xfrm>
              <a:off x="7460544" y="2508865"/>
              <a:ext cx="90647" cy="190924"/>
            </a:xfrm>
            <a:custGeom>
              <a:rect b="b" l="l" r="r" t="t"/>
              <a:pathLst>
                <a:path extrusionOk="0" h="8644" w="4104">
                  <a:moveTo>
                    <a:pt x="301" y="0"/>
                  </a:moveTo>
                  <a:cubicBezTo>
                    <a:pt x="239" y="0"/>
                    <a:pt x="176" y="22"/>
                    <a:pt x="125" y="68"/>
                  </a:cubicBezTo>
                  <a:cubicBezTo>
                    <a:pt x="9" y="169"/>
                    <a:pt x="1" y="340"/>
                    <a:pt x="96" y="451"/>
                  </a:cubicBezTo>
                  <a:cubicBezTo>
                    <a:pt x="704" y="1139"/>
                    <a:pt x="1259" y="1702"/>
                    <a:pt x="1750" y="2197"/>
                  </a:cubicBezTo>
                  <a:cubicBezTo>
                    <a:pt x="2841" y="3296"/>
                    <a:pt x="3560" y="4022"/>
                    <a:pt x="3560" y="4909"/>
                  </a:cubicBezTo>
                  <a:cubicBezTo>
                    <a:pt x="3560" y="6859"/>
                    <a:pt x="1694" y="8133"/>
                    <a:pt x="1674" y="8144"/>
                  </a:cubicBezTo>
                  <a:cubicBezTo>
                    <a:pt x="1551" y="8229"/>
                    <a:pt x="1519" y="8397"/>
                    <a:pt x="1599" y="8520"/>
                  </a:cubicBezTo>
                  <a:cubicBezTo>
                    <a:pt x="1650" y="8600"/>
                    <a:pt x="1739" y="8644"/>
                    <a:pt x="1827" y="8644"/>
                  </a:cubicBezTo>
                  <a:cubicBezTo>
                    <a:pt x="1879" y="8644"/>
                    <a:pt x="1930" y="8629"/>
                    <a:pt x="1974" y="8596"/>
                  </a:cubicBezTo>
                  <a:cubicBezTo>
                    <a:pt x="2062" y="8540"/>
                    <a:pt x="4103" y="7154"/>
                    <a:pt x="4103" y="4909"/>
                  </a:cubicBezTo>
                  <a:cubicBezTo>
                    <a:pt x="4103" y="3799"/>
                    <a:pt x="3320" y="3012"/>
                    <a:pt x="2134" y="1814"/>
                  </a:cubicBezTo>
                  <a:cubicBezTo>
                    <a:pt x="1650" y="1327"/>
                    <a:pt x="1099" y="768"/>
                    <a:pt x="504" y="92"/>
                  </a:cubicBezTo>
                  <a:cubicBezTo>
                    <a:pt x="450" y="32"/>
                    <a:pt x="376" y="0"/>
                    <a:pt x="30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10"/>
            <p:cNvSpPr/>
            <p:nvPr/>
          </p:nvSpPr>
          <p:spPr>
            <a:xfrm>
              <a:off x="7406474" y="2412542"/>
              <a:ext cx="42982" cy="77726"/>
            </a:xfrm>
            <a:custGeom>
              <a:rect b="b" l="l" r="r" t="t"/>
              <a:pathLst>
                <a:path extrusionOk="0" h="3519" w="1946">
                  <a:moveTo>
                    <a:pt x="1298" y="1"/>
                  </a:moveTo>
                  <a:cubicBezTo>
                    <a:pt x="1198" y="1"/>
                    <a:pt x="1103" y="55"/>
                    <a:pt x="1055" y="152"/>
                  </a:cubicBezTo>
                  <a:cubicBezTo>
                    <a:pt x="0" y="2261"/>
                    <a:pt x="1458" y="3446"/>
                    <a:pt x="1475" y="3459"/>
                  </a:cubicBezTo>
                  <a:cubicBezTo>
                    <a:pt x="1523" y="3499"/>
                    <a:pt x="1582" y="3518"/>
                    <a:pt x="1642" y="3518"/>
                  </a:cubicBezTo>
                  <a:cubicBezTo>
                    <a:pt x="1722" y="3518"/>
                    <a:pt x="1802" y="3483"/>
                    <a:pt x="1854" y="3415"/>
                  </a:cubicBezTo>
                  <a:cubicBezTo>
                    <a:pt x="1945" y="3299"/>
                    <a:pt x="1926" y="3127"/>
                    <a:pt x="1810" y="3035"/>
                  </a:cubicBezTo>
                  <a:cubicBezTo>
                    <a:pt x="1798" y="3028"/>
                    <a:pt x="675" y="2113"/>
                    <a:pt x="1538" y="391"/>
                  </a:cubicBezTo>
                  <a:cubicBezTo>
                    <a:pt x="1606" y="259"/>
                    <a:pt x="1550" y="96"/>
                    <a:pt x="1418" y="28"/>
                  </a:cubicBezTo>
                  <a:cubicBezTo>
                    <a:pt x="1379" y="10"/>
                    <a:pt x="1338" y="1"/>
                    <a:pt x="129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10"/>
            <p:cNvSpPr/>
            <p:nvPr/>
          </p:nvSpPr>
          <p:spPr>
            <a:xfrm>
              <a:off x="6374701" y="984276"/>
              <a:ext cx="533612" cy="634088"/>
            </a:xfrm>
            <a:custGeom>
              <a:rect b="b" l="l" r="r" t="t"/>
              <a:pathLst>
                <a:path extrusionOk="0" h="28708" w="24159">
                  <a:moveTo>
                    <a:pt x="9902" y="17639"/>
                  </a:moveTo>
                  <a:lnTo>
                    <a:pt x="9902" y="17639"/>
                  </a:lnTo>
                  <a:cubicBezTo>
                    <a:pt x="9902" y="17640"/>
                    <a:pt x="9779" y="22733"/>
                    <a:pt x="14304" y="26119"/>
                  </a:cubicBezTo>
                  <a:cubicBezTo>
                    <a:pt x="14944" y="26595"/>
                    <a:pt x="15794" y="26962"/>
                    <a:pt x="16705" y="27238"/>
                  </a:cubicBezTo>
                  <a:cubicBezTo>
                    <a:pt x="16577" y="27246"/>
                    <a:pt x="16437" y="27252"/>
                    <a:pt x="16286" y="27252"/>
                  </a:cubicBezTo>
                  <a:cubicBezTo>
                    <a:pt x="14862" y="27252"/>
                    <a:pt x="12466" y="26777"/>
                    <a:pt x="10730" y="23942"/>
                  </a:cubicBezTo>
                  <a:cubicBezTo>
                    <a:pt x="9683" y="22229"/>
                    <a:pt x="9711" y="19429"/>
                    <a:pt x="9839" y="17823"/>
                  </a:cubicBezTo>
                  <a:cubicBezTo>
                    <a:pt x="9882" y="17707"/>
                    <a:pt x="9902" y="17639"/>
                    <a:pt x="9902" y="17639"/>
                  </a:cubicBezTo>
                  <a:close/>
                  <a:moveTo>
                    <a:pt x="11421" y="1"/>
                  </a:moveTo>
                  <a:cubicBezTo>
                    <a:pt x="7131" y="1"/>
                    <a:pt x="3651" y="3044"/>
                    <a:pt x="3651" y="6795"/>
                  </a:cubicBezTo>
                  <a:cubicBezTo>
                    <a:pt x="3651" y="8189"/>
                    <a:pt x="4131" y="9483"/>
                    <a:pt x="4954" y="10562"/>
                  </a:cubicBezTo>
                  <a:cubicBezTo>
                    <a:pt x="4912" y="10559"/>
                    <a:pt x="4868" y="10558"/>
                    <a:pt x="4822" y="10558"/>
                  </a:cubicBezTo>
                  <a:cubicBezTo>
                    <a:pt x="3992" y="10558"/>
                    <a:pt x="2666" y="10971"/>
                    <a:pt x="1007" y="12907"/>
                  </a:cubicBezTo>
                  <a:cubicBezTo>
                    <a:pt x="908" y="13019"/>
                    <a:pt x="924" y="13190"/>
                    <a:pt x="1035" y="13286"/>
                  </a:cubicBezTo>
                  <a:cubicBezTo>
                    <a:pt x="1087" y="13330"/>
                    <a:pt x="1151" y="13354"/>
                    <a:pt x="1212" y="13354"/>
                  </a:cubicBezTo>
                  <a:cubicBezTo>
                    <a:pt x="1287" y="13354"/>
                    <a:pt x="1363" y="13322"/>
                    <a:pt x="1419" y="13258"/>
                  </a:cubicBezTo>
                  <a:cubicBezTo>
                    <a:pt x="2967" y="11452"/>
                    <a:pt x="4152" y="11106"/>
                    <a:pt x="4834" y="11106"/>
                  </a:cubicBezTo>
                  <a:cubicBezTo>
                    <a:pt x="5135" y="11106"/>
                    <a:pt x="5338" y="11174"/>
                    <a:pt x="5430" y="11213"/>
                  </a:cubicBezTo>
                  <a:cubicBezTo>
                    <a:pt x="4870" y="11524"/>
                    <a:pt x="4390" y="11864"/>
                    <a:pt x="4016" y="12204"/>
                  </a:cubicBezTo>
                  <a:cubicBezTo>
                    <a:pt x="1518" y="14448"/>
                    <a:pt x="1" y="18675"/>
                    <a:pt x="196" y="22237"/>
                  </a:cubicBezTo>
                  <a:cubicBezTo>
                    <a:pt x="388" y="25796"/>
                    <a:pt x="2653" y="28707"/>
                    <a:pt x="2653" y="28707"/>
                  </a:cubicBezTo>
                  <a:cubicBezTo>
                    <a:pt x="2653" y="28707"/>
                    <a:pt x="5177" y="27090"/>
                    <a:pt x="7054" y="23787"/>
                  </a:cubicBezTo>
                  <a:cubicBezTo>
                    <a:pt x="8025" y="22081"/>
                    <a:pt x="8752" y="20500"/>
                    <a:pt x="9231" y="19365"/>
                  </a:cubicBezTo>
                  <a:cubicBezTo>
                    <a:pt x="9231" y="20951"/>
                    <a:pt x="9439" y="22868"/>
                    <a:pt x="10271" y="24226"/>
                  </a:cubicBezTo>
                  <a:cubicBezTo>
                    <a:pt x="12135" y="27270"/>
                    <a:pt x="14784" y="27777"/>
                    <a:pt x="16338" y="27777"/>
                  </a:cubicBezTo>
                  <a:cubicBezTo>
                    <a:pt x="17101" y="27777"/>
                    <a:pt x="17595" y="27653"/>
                    <a:pt x="17612" y="27653"/>
                  </a:cubicBezTo>
                  <a:cubicBezTo>
                    <a:pt x="17687" y="27633"/>
                    <a:pt x="17748" y="27581"/>
                    <a:pt x="17783" y="27513"/>
                  </a:cubicBezTo>
                  <a:cubicBezTo>
                    <a:pt x="18783" y="27725"/>
                    <a:pt x="19780" y="27827"/>
                    <a:pt x="20583" y="27827"/>
                  </a:cubicBezTo>
                  <a:cubicBezTo>
                    <a:pt x="21458" y="27827"/>
                    <a:pt x="22102" y="27706"/>
                    <a:pt x="22269" y="27478"/>
                  </a:cubicBezTo>
                  <a:cubicBezTo>
                    <a:pt x="22784" y="26766"/>
                    <a:pt x="23515" y="24558"/>
                    <a:pt x="23758" y="21846"/>
                  </a:cubicBezTo>
                  <a:cubicBezTo>
                    <a:pt x="24158" y="17312"/>
                    <a:pt x="21266" y="13325"/>
                    <a:pt x="17892" y="11233"/>
                  </a:cubicBezTo>
                  <a:cubicBezTo>
                    <a:pt x="18539" y="11101"/>
                    <a:pt x="19916" y="10566"/>
                    <a:pt x="20847" y="8409"/>
                  </a:cubicBezTo>
                  <a:cubicBezTo>
                    <a:pt x="20906" y="8274"/>
                    <a:pt x="20843" y="8113"/>
                    <a:pt x="20707" y="8053"/>
                  </a:cubicBezTo>
                  <a:cubicBezTo>
                    <a:pt x="20672" y="8038"/>
                    <a:pt x="20635" y="8031"/>
                    <a:pt x="20600" y="8031"/>
                  </a:cubicBezTo>
                  <a:cubicBezTo>
                    <a:pt x="20495" y="8031"/>
                    <a:pt x="20396" y="8093"/>
                    <a:pt x="20351" y="8197"/>
                  </a:cubicBezTo>
                  <a:cubicBezTo>
                    <a:pt x="19497" y="10171"/>
                    <a:pt x="18270" y="10610"/>
                    <a:pt x="17763" y="10709"/>
                  </a:cubicBezTo>
                  <a:cubicBezTo>
                    <a:pt x="18658" y="9603"/>
                    <a:pt x="19186" y="8253"/>
                    <a:pt x="19186" y="6795"/>
                  </a:cubicBezTo>
                  <a:cubicBezTo>
                    <a:pt x="19186" y="3044"/>
                    <a:pt x="15711" y="1"/>
                    <a:pt x="1142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10"/>
            <p:cNvSpPr/>
            <p:nvPr/>
          </p:nvSpPr>
          <p:spPr>
            <a:xfrm>
              <a:off x="6601804" y="1322347"/>
              <a:ext cx="276690" cy="197926"/>
            </a:xfrm>
            <a:custGeom>
              <a:rect b="b" l="l" r="r" t="t"/>
              <a:pathLst>
                <a:path extrusionOk="0" h="8961" w="12527">
                  <a:moveTo>
                    <a:pt x="541" y="0"/>
                  </a:moveTo>
                  <a:cubicBezTo>
                    <a:pt x="474" y="0"/>
                    <a:pt x="414" y="50"/>
                    <a:pt x="404" y="117"/>
                  </a:cubicBezTo>
                  <a:cubicBezTo>
                    <a:pt x="387" y="257"/>
                    <a:pt x="0" y="3512"/>
                    <a:pt x="4178" y="6743"/>
                  </a:cubicBezTo>
                  <a:cubicBezTo>
                    <a:pt x="6526" y="8560"/>
                    <a:pt x="8823" y="8960"/>
                    <a:pt x="10393" y="8960"/>
                  </a:cubicBezTo>
                  <a:cubicBezTo>
                    <a:pt x="11616" y="8960"/>
                    <a:pt x="12398" y="8717"/>
                    <a:pt x="12414" y="8713"/>
                  </a:cubicBezTo>
                  <a:cubicBezTo>
                    <a:pt x="12486" y="8689"/>
                    <a:pt x="12526" y="8612"/>
                    <a:pt x="12502" y="8540"/>
                  </a:cubicBezTo>
                  <a:cubicBezTo>
                    <a:pt x="12483" y="8482"/>
                    <a:pt x="12429" y="8447"/>
                    <a:pt x="12373" y="8447"/>
                  </a:cubicBezTo>
                  <a:cubicBezTo>
                    <a:pt x="12360" y="8447"/>
                    <a:pt x="12347" y="8449"/>
                    <a:pt x="12335" y="8453"/>
                  </a:cubicBezTo>
                  <a:cubicBezTo>
                    <a:pt x="12317" y="8458"/>
                    <a:pt x="11568" y="8691"/>
                    <a:pt x="10391" y="8691"/>
                  </a:cubicBezTo>
                  <a:cubicBezTo>
                    <a:pt x="8871" y="8691"/>
                    <a:pt x="6636" y="8302"/>
                    <a:pt x="4345" y="6532"/>
                  </a:cubicBezTo>
                  <a:cubicBezTo>
                    <a:pt x="295" y="3400"/>
                    <a:pt x="667" y="185"/>
                    <a:pt x="675" y="152"/>
                  </a:cubicBezTo>
                  <a:cubicBezTo>
                    <a:pt x="684" y="80"/>
                    <a:pt x="631" y="13"/>
                    <a:pt x="555" y="1"/>
                  </a:cubicBezTo>
                  <a:cubicBezTo>
                    <a:pt x="550" y="0"/>
                    <a:pt x="546" y="0"/>
                    <a:pt x="5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10"/>
            <p:cNvSpPr/>
            <p:nvPr/>
          </p:nvSpPr>
          <p:spPr>
            <a:xfrm>
              <a:off x="6623848" y="1297808"/>
              <a:ext cx="237419" cy="116423"/>
            </a:xfrm>
            <a:custGeom>
              <a:rect b="b" l="l" r="r" t="t"/>
              <a:pathLst>
                <a:path extrusionOk="0" h="5271" w="10749">
                  <a:moveTo>
                    <a:pt x="152" y="1"/>
                  </a:moveTo>
                  <a:cubicBezTo>
                    <a:pt x="126" y="1"/>
                    <a:pt x="99" y="9"/>
                    <a:pt x="77" y="26"/>
                  </a:cubicBezTo>
                  <a:cubicBezTo>
                    <a:pt x="12" y="65"/>
                    <a:pt x="1" y="149"/>
                    <a:pt x="40" y="214"/>
                  </a:cubicBezTo>
                  <a:cubicBezTo>
                    <a:pt x="81" y="269"/>
                    <a:pt x="3579" y="5270"/>
                    <a:pt x="8592" y="5270"/>
                  </a:cubicBezTo>
                  <a:cubicBezTo>
                    <a:pt x="9248" y="5270"/>
                    <a:pt x="9930" y="5182"/>
                    <a:pt x="10633" y="4990"/>
                  </a:cubicBezTo>
                  <a:cubicBezTo>
                    <a:pt x="10705" y="4970"/>
                    <a:pt x="10749" y="4895"/>
                    <a:pt x="10729" y="4823"/>
                  </a:cubicBezTo>
                  <a:cubicBezTo>
                    <a:pt x="10712" y="4762"/>
                    <a:pt x="10658" y="4723"/>
                    <a:pt x="10595" y="4723"/>
                  </a:cubicBezTo>
                  <a:cubicBezTo>
                    <a:pt x="10584" y="4723"/>
                    <a:pt x="10572" y="4724"/>
                    <a:pt x="10561" y="4727"/>
                  </a:cubicBezTo>
                  <a:cubicBezTo>
                    <a:pt x="9883" y="4914"/>
                    <a:pt x="9225" y="4996"/>
                    <a:pt x="8592" y="4996"/>
                  </a:cubicBezTo>
                  <a:cubicBezTo>
                    <a:pt x="3726" y="4996"/>
                    <a:pt x="304" y="115"/>
                    <a:pt x="265" y="61"/>
                  </a:cubicBezTo>
                  <a:cubicBezTo>
                    <a:pt x="237" y="22"/>
                    <a:pt x="195" y="1"/>
                    <a:pt x="1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10"/>
            <p:cNvSpPr/>
            <p:nvPr/>
          </p:nvSpPr>
          <p:spPr>
            <a:xfrm>
              <a:off x="6401714" y="1241220"/>
              <a:ext cx="181051" cy="138687"/>
            </a:xfrm>
            <a:custGeom>
              <a:rect b="b" l="l" r="r" t="t"/>
              <a:pathLst>
                <a:path extrusionOk="0" h="6279" w="8197">
                  <a:moveTo>
                    <a:pt x="6138" y="1"/>
                  </a:moveTo>
                  <a:cubicBezTo>
                    <a:pt x="5395" y="1"/>
                    <a:pt x="4505" y="189"/>
                    <a:pt x="3579" y="806"/>
                  </a:cubicBezTo>
                  <a:cubicBezTo>
                    <a:pt x="1230" y="2372"/>
                    <a:pt x="72" y="5951"/>
                    <a:pt x="24" y="6102"/>
                  </a:cubicBezTo>
                  <a:cubicBezTo>
                    <a:pt x="0" y="6174"/>
                    <a:pt x="40" y="6251"/>
                    <a:pt x="112" y="6270"/>
                  </a:cubicBezTo>
                  <a:cubicBezTo>
                    <a:pt x="124" y="6275"/>
                    <a:pt x="140" y="6278"/>
                    <a:pt x="152" y="6278"/>
                  </a:cubicBezTo>
                  <a:cubicBezTo>
                    <a:pt x="212" y="6278"/>
                    <a:pt x="264" y="6242"/>
                    <a:pt x="280" y="6183"/>
                  </a:cubicBezTo>
                  <a:cubicBezTo>
                    <a:pt x="292" y="6146"/>
                    <a:pt x="1462" y="2544"/>
                    <a:pt x="3727" y="1034"/>
                  </a:cubicBezTo>
                  <a:cubicBezTo>
                    <a:pt x="4605" y="448"/>
                    <a:pt x="5445" y="270"/>
                    <a:pt x="6143" y="270"/>
                  </a:cubicBezTo>
                  <a:cubicBezTo>
                    <a:pt x="7222" y="270"/>
                    <a:pt x="7961" y="695"/>
                    <a:pt x="7973" y="702"/>
                  </a:cubicBezTo>
                  <a:cubicBezTo>
                    <a:pt x="7994" y="716"/>
                    <a:pt x="8018" y="722"/>
                    <a:pt x="8041" y="722"/>
                  </a:cubicBezTo>
                  <a:cubicBezTo>
                    <a:pt x="8088" y="722"/>
                    <a:pt x="8134" y="697"/>
                    <a:pt x="8161" y="654"/>
                  </a:cubicBezTo>
                  <a:cubicBezTo>
                    <a:pt x="8196" y="590"/>
                    <a:pt x="8176" y="510"/>
                    <a:pt x="8113" y="470"/>
                  </a:cubicBezTo>
                  <a:cubicBezTo>
                    <a:pt x="8101" y="463"/>
                    <a:pt x="7300" y="1"/>
                    <a:pt x="61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10"/>
            <p:cNvSpPr/>
            <p:nvPr/>
          </p:nvSpPr>
          <p:spPr>
            <a:xfrm>
              <a:off x="6478998" y="1288023"/>
              <a:ext cx="106153" cy="62419"/>
            </a:xfrm>
            <a:custGeom>
              <a:rect b="b" l="l" r="r" t="t"/>
              <a:pathLst>
                <a:path extrusionOk="0" h="2826" w="4806">
                  <a:moveTo>
                    <a:pt x="3702" y="1"/>
                  </a:moveTo>
                  <a:cubicBezTo>
                    <a:pt x="3038" y="1"/>
                    <a:pt x="2166" y="154"/>
                    <a:pt x="1502" y="816"/>
                  </a:cubicBezTo>
                  <a:cubicBezTo>
                    <a:pt x="332" y="1986"/>
                    <a:pt x="44" y="2609"/>
                    <a:pt x="32" y="2633"/>
                  </a:cubicBezTo>
                  <a:cubicBezTo>
                    <a:pt x="0" y="2701"/>
                    <a:pt x="28" y="2781"/>
                    <a:pt x="96" y="2814"/>
                  </a:cubicBezTo>
                  <a:cubicBezTo>
                    <a:pt x="116" y="2821"/>
                    <a:pt x="136" y="2825"/>
                    <a:pt x="156" y="2825"/>
                  </a:cubicBezTo>
                  <a:cubicBezTo>
                    <a:pt x="204" y="2825"/>
                    <a:pt x="256" y="2797"/>
                    <a:pt x="276" y="2746"/>
                  </a:cubicBezTo>
                  <a:cubicBezTo>
                    <a:pt x="280" y="2742"/>
                    <a:pt x="568" y="2138"/>
                    <a:pt x="1694" y="1008"/>
                  </a:cubicBezTo>
                  <a:cubicBezTo>
                    <a:pt x="2290" y="414"/>
                    <a:pt x="3095" y="278"/>
                    <a:pt x="3710" y="278"/>
                  </a:cubicBezTo>
                  <a:cubicBezTo>
                    <a:pt x="4229" y="278"/>
                    <a:pt x="4612" y="375"/>
                    <a:pt x="4622" y="377"/>
                  </a:cubicBezTo>
                  <a:cubicBezTo>
                    <a:pt x="4633" y="380"/>
                    <a:pt x="4645" y="382"/>
                    <a:pt x="4657" y="382"/>
                  </a:cubicBezTo>
                  <a:cubicBezTo>
                    <a:pt x="4716" y="382"/>
                    <a:pt x="4769" y="341"/>
                    <a:pt x="4786" y="281"/>
                  </a:cubicBezTo>
                  <a:cubicBezTo>
                    <a:pt x="4806" y="209"/>
                    <a:pt x="4762" y="133"/>
                    <a:pt x="4690" y="113"/>
                  </a:cubicBezTo>
                  <a:cubicBezTo>
                    <a:pt x="4653" y="104"/>
                    <a:pt x="4247" y="1"/>
                    <a:pt x="37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10"/>
            <p:cNvSpPr/>
            <p:nvPr/>
          </p:nvSpPr>
          <p:spPr>
            <a:xfrm>
              <a:off x="5442299" y="2009268"/>
              <a:ext cx="443937" cy="443937"/>
            </a:xfrm>
            <a:custGeom>
              <a:rect b="b" l="l" r="r" t="t"/>
              <a:pathLst>
                <a:path extrusionOk="0" h="20099" w="20099">
                  <a:moveTo>
                    <a:pt x="10050" y="0"/>
                  </a:moveTo>
                  <a:cubicBezTo>
                    <a:pt x="4501" y="0"/>
                    <a:pt x="0" y="4502"/>
                    <a:pt x="0" y="10050"/>
                  </a:cubicBezTo>
                  <a:cubicBezTo>
                    <a:pt x="0" y="15602"/>
                    <a:pt x="4501" y="20099"/>
                    <a:pt x="10050" y="20099"/>
                  </a:cubicBezTo>
                  <a:cubicBezTo>
                    <a:pt x="15602" y="20099"/>
                    <a:pt x="20099" y="15602"/>
                    <a:pt x="20099" y="10050"/>
                  </a:cubicBezTo>
                  <a:cubicBezTo>
                    <a:pt x="20099" y="4502"/>
                    <a:pt x="15602" y="0"/>
                    <a:pt x="1005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10"/>
            <p:cNvSpPr/>
            <p:nvPr/>
          </p:nvSpPr>
          <p:spPr>
            <a:xfrm>
              <a:off x="5436357" y="2003349"/>
              <a:ext cx="455886" cy="455886"/>
            </a:xfrm>
            <a:custGeom>
              <a:rect b="b" l="l" r="r" t="t"/>
              <a:pathLst>
                <a:path extrusionOk="0" h="20640" w="20640">
                  <a:moveTo>
                    <a:pt x="10319" y="540"/>
                  </a:moveTo>
                  <a:cubicBezTo>
                    <a:pt x="15711" y="540"/>
                    <a:pt x="20100" y="4925"/>
                    <a:pt x="20100" y="10318"/>
                  </a:cubicBezTo>
                  <a:cubicBezTo>
                    <a:pt x="20100" y="15710"/>
                    <a:pt x="15711" y="20099"/>
                    <a:pt x="10319" y="20099"/>
                  </a:cubicBezTo>
                  <a:cubicBezTo>
                    <a:pt x="4926" y="20099"/>
                    <a:pt x="541" y="15710"/>
                    <a:pt x="541" y="10318"/>
                  </a:cubicBezTo>
                  <a:cubicBezTo>
                    <a:pt x="541" y="4925"/>
                    <a:pt x="4926" y="540"/>
                    <a:pt x="10319" y="540"/>
                  </a:cubicBezTo>
                  <a:close/>
                  <a:moveTo>
                    <a:pt x="10319" y="1"/>
                  </a:moveTo>
                  <a:cubicBezTo>
                    <a:pt x="4631" y="1"/>
                    <a:pt x="1" y="4630"/>
                    <a:pt x="1" y="10318"/>
                  </a:cubicBezTo>
                  <a:cubicBezTo>
                    <a:pt x="1" y="16010"/>
                    <a:pt x="4631" y="20639"/>
                    <a:pt x="10319" y="20639"/>
                  </a:cubicBezTo>
                  <a:cubicBezTo>
                    <a:pt x="16010" y="20639"/>
                    <a:pt x="20640" y="16010"/>
                    <a:pt x="20640" y="10318"/>
                  </a:cubicBezTo>
                  <a:cubicBezTo>
                    <a:pt x="20640" y="4630"/>
                    <a:pt x="16010" y="1"/>
                    <a:pt x="1031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10"/>
            <p:cNvSpPr/>
            <p:nvPr/>
          </p:nvSpPr>
          <p:spPr>
            <a:xfrm>
              <a:off x="5477043" y="2044012"/>
              <a:ext cx="374538" cy="374538"/>
            </a:xfrm>
            <a:custGeom>
              <a:rect b="b" l="l" r="r" t="t"/>
              <a:pathLst>
                <a:path extrusionOk="0" h="16957" w="16957">
                  <a:moveTo>
                    <a:pt x="8477" y="0"/>
                  </a:moveTo>
                  <a:cubicBezTo>
                    <a:pt x="3796" y="0"/>
                    <a:pt x="0" y="3796"/>
                    <a:pt x="0" y="8477"/>
                  </a:cubicBezTo>
                  <a:cubicBezTo>
                    <a:pt x="0" y="13158"/>
                    <a:pt x="3796" y="16957"/>
                    <a:pt x="8477" y="16957"/>
                  </a:cubicBezTo>
                  <a:cubicBezTo>
                    <a:pt x="13157" y="16957"/>
                    <a:pt x="16956" y="13158"/>
                    <a:pt x="16956" y="8477"/>
                  </a:cubicBezTo>
                  <a:cubicBezTo>
                    <a:pt x="16956" y="3796"/>
                    <a:pt x="13157" y="0"/>
                    <a:pt x="84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10"/>
            <p:cNvSpPr/>
            <p:nvPr/>
          </p:nvSpPr>
          <p:spPr>
            <a:xfrm>
              <a:off x="5471057" y="2038026"/>
              <a:ext cx="386421" cy="386421"/>
            </a:xfrm>
            <a:custGeom>
              <a:rect b="b" l="l" r="r" t="t"/>
              <a:pathLst>
                <a:path extrusionOk="0" h="17495" w="17495">
                  <a:moveTo>
                    <a:pt x="8748" y="544"/>
                  </a:moveTo>
                  <a:cubicBezTo>
                    <a:pt x="13273" y="544"/>
                    <a:pt x="16955" y="4226"/>
                    <a:pt x="16955" y="8748"/>
                  </a:cubicBezTo>
                  <a:cubicBezTo>
                    <a:pt x="16955" y="13273"/>
                    <a:pt x="13273" y="16956"/>
                    <a:pt x="8748" y="16956"/>
                  </a:cubicBezTo>
                  <a:cubicBezTo>
                    <a:pt x="4226" y="16956"/>
                    <a:pt x="544" y="13273"/>
                    <a:pt x="544" y="8748"/>
                  </a:cubicBezTo>
                  <a:cubicBezTo>
                    <a:pt x="544" y="4226"/>
                    <a:pt x="4226" y="544"/>
                    <a:pt x="8748" y="544"/>
                  </a:cubicBezTo>
                  <a:close/>
                  <a:moveTo>
                    <a:pt x="8748" y="0"/>
                  </a:moveTo>
                  <a:cubicBezTo>
                    <a:pt x="3927" y="0"/>
                    <a:pt x="0" y="3927"/>
                    <a:pt x="0" y="8748"/>
                  </a:cubicBezTo>
                  <a:cubicBezTo>
                    <a:pt x="0" y="13572"/>
                    <a:pt x="3927" y="17495"/>
                    <a:pt x="8748" y="17495"/>
                  </a:cubicBezTo>
                  <a:cubicBezTo>
                    <a:pt x="13572" y="17495"/>
                    <a:pt x="17495" y="13572"/>
                    <a:pt x="17495" y="8748"/>
                  </a:cubicBezTo>
                  <a:cubicBezTo>
                    <a:pt x="17495" y="3927"/>
                    <a:pt x="13572" y="0"/>
                    <a:pt x="874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10"/>
            <p:cNvSpPr/>
            <p:nvPr/>
          </p:nvSpPr>
          <p:spPr>
            <a:xfrm>
              <a:off x="5652329" y="2083902"/>
              <a:ext cx="115540" cy="159361"/>
            </a:xfrm>
            <a:custGeom>
              <a:rect b="b" l="l" r="r" t="t"/>
              <a:pathLst>
                <a:path extrusionOk="0" h="7215" w="5231">
                  <a:moveTo>
                    <a:pt x="541" y="1"/>
                  </a:moveTo>
                  <a:cubicBezTo>
                    <a:pt x="245" y="1"/>
                    <a:pt x="1" y="240"/>
                    <a:pt x="1" y="539"/>
                  </a:cubicBezTo>
                  <a:lnTo>
                    <a:pt x="1" y="6671"/>
                  </a:lnTo>
                  <a:cubicBezTo>
                    <a:pt x="1" y="6971"/>
                    <a:pt x="245" y="7214"/>
                    <a:pt x="541" y="7214"/>
                  </a:cubicBezTo>
                  <a:lnTo>
                    <a:pt x="4690" y="7214"/>
                  </a:lnTo>
                  <a:cubicBezTo>
                    <a:pt x="4990" y="7214"/>
                    <a:pt x="5230" y="6971"/>
                    <a:pt x="5230" y="6671"/>
                  </a:cubicBezTo>
                  <a:cubicBezTo>
                    <a:pt x="5230" y="6375"/>
                    <a:pt x="4990" y="6132"/>
                    <a:pt x="4690" y="6132"/>
                  </a:cubicBezTo>
                  <a:lnTo>
                    <a:pt x="1084" y="6132"/>
                  </a:lnTo>
                  <a:lnTo>
                    <a:pt x="1084" y="539"/>
                  </a:lnTo>
                  <a:cubicBezTo>
                    <a:pt x="1084" y="240"/>
                    <a:pt x="840" y="1"/>
                    <a:pt x="54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10"/>
            <p:cNvSpPr/>
            <p:nvPr/>
          </p:nvSpPr>
          <p:spPr>
            <a:xfrm>
              <a:off x="7660458" y="1968318"/>
              <a:ext cx="681201" cy="557776"/>
            </a:xfrm>
            <a:custGeom>
              <a:rect b="b" l="l" r="r" t="t"/>
              <a:pathLst>
                <a:path extrusionOk="0" h="25253" w="30841">
                  <a:moveTo>
                    <a:pt x="3684" y="0"/>
                  </a:moveTo>
                  <a:cubicBezTo>
                    <a:pt x="1750" y="0"/>
                    <a:pt x="181" y="1571"/>
                    <a:pt x="181" y="3508"/>
                  </a:cubicBezTo>
                  <a:lnTo>
                    <a:pt x="181" y="16158"/>
                  </a:lnTo>
                  <a:cubicBezTo>
                    <a:pt x="181" y="18091"/>
                    <a:pt x="1750" y="19661"/>
                    <a:pt x="3684" y="19661"/>
                  </a:cubicBezTo>
                  <a:lnTo>
                    <a:pt x="4423" y="19661"/>
                  </a:lnTo>
                  <a:cubicBezTo>
                    <a:pt x="3688" y="21294"/>
                    <a:pt x="2274" y="23774"/>
                    <a:pt x="1" y="25252"/>
                  </a:cubicBezTo>
                  <a:cubicBezTo>
                    <a:pt x="1" y="25252"/>
                    <a:pt x="4798" y="24917"/>
                    <a:pt x="9799" y="19661"/>
                  </a:cubicBezTo>
                  <a:lnTo>
                    <a:pt x="27338" y="19661"/>
                  </a:lnTo>
                  <a:cubicBezTo>
                    <a:pt x="29270" y="19661"/>
                    <a:pt x="30840" y="18091"/>
                    <a:pt x="30840" y="16158"/>
                  </a:cubicBezTo>
                  <a:lnTo>
                    <a:pt x="30840" y="3508"/>
                  </a:lnTo>
                  <a:cubicBezTo>
                    <a:pt x="30840" y="1571"/>
                    <a:pt x="29270" y="0"/>
                    <a:pt x="2733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10"/>
            <p:cNvSpPr/>
            <p:nvPr/>
          </p:nvSpPr>
          <p:spPr>
            <a:xfrm>
              <a:off x="7653942" y="1962399"/>
              <a:ext cx="693702" cy="569592"/>
            </a:xfrm>
            <a:custGeom>
              <a:rect b="b" l="l" r="r" t="t"/>
              <a:pathLst>
                <a:path extrusionOk="0" h="25788" w="31407">
                  <a:moveTo>
                    <a:pt x="27633" y="541"/>
                  </a:moveTo>
                  <a:cubicBezTo>
                    <a:pt x="29414" y="541"/>
                    <a:pt x="30864" y="1990"/>
                    <a:pt x="30864" y="3776"/>
                  </a:cubicBezTo>
                  <a:lnTo>
                    <a:pt x="30864" y="16426"/>
                  </a:lnTo>
                  <a:cubicBezTo>
                    <a:pt x="30864" y="18207"/>
                    <a:pt x="29414" y="19656"/>
                    <a:pt x="27633" y="19656"/>
                  </a:cubicBezTo>
                  <a:lnTo>
                    <a:pt x="10094" y="19656"/>
                  </a:lnTo>
                  <a:cubicBezTo>
                    <a:pt x="10018" y="19656"/>
                    <a:pt x="9950" y="19689"/>
                    <a:pt x="9898" y="19741"/>
                  </a:cubicBezTo>
                  <a:cubicBezTo>
                    <a:pt x="6451" y="23367"/>
                    <a:pt x="3076" y="24617"/>
                    <a:pt x="1387" y="25041"/>
                  </a:cubicBezTo>
                  <a:cubicBezTo>
                    <a:pt x="3128" y="23568"/>
                    <a:pt x="4278" y="21562"/>
                    <a:pt x="4965" y="20040"/>
                  </a:cubicBezTo>
                  <a:cubicBezTo>
                    <a:pt x="5001" y="19957"/>
                    <a:pt x="4993" y="19857"/>
                    <a:pt x="4945" y="19781"/>
                  </a:cubicBezTo>
                  <a:cubicBezTo>
                    <a:pt x="4893" y="19704"/>
                    <a:pt x="4809" y="19656"/>
                    <a:pt x="4718" y="19656"/>
                  </a:cubicBezTo>
                  <a:lnTo>
                    <a:pt x="3979" y="19656"/>
                  </a:lnTo>
                  <a:cubicBezTo>
                    <a:pt x="2197" y="19656"/>
                    <a:pt x="747" y="18207"/>
                    <a:pt x="747" y="16426"/>
                  </a:cubicBezTo>
                  <a:lnTo>
                    <a:pt x="747" y="3776"/>
                  </a:lnTo>
                  <a:cubicBezTo>
                    <a:pt x="747" y="1990"/>
                    <a:pt x="2197" y="541"/>
                    <a:pt x="3979" y="541"/>
                  </a:cubicBezTo>
                  <a:close/>
                  <a:moveTo>
                    <a:pt x="3979" y="1"/>
                  </a:moveTo>
                  <a:cubicBezTo>
                    <a:pt x="1898" y="1"/>
                    <a:pt x="204" y="1695"/>
                    <a:pt x="204" y="3776"/>
                  </a:cubicBezTo>
                  <a:lnTo>
                    <a:pt x="204" y="16426"/>
                  </a:lnTo>
                  <a:cubicBezTo>
                    <a:pt x="204" y="18506"/>
                    <a:pt x="1898" y="20200"/>
                    <a:pt x="3979" y="20200"/>
                  </a:cubicBezTo>
                  <a:lnTo>
                    <a:pt x="4294" y="20200"/>
                  </a:lnTo>
                  <a:cubicBezTo>
                    <a:pt x="3496" y="21870"/>
                    <a:pt x="2161" y="23983"/>
                    <a:pt x="148" y="25293"/>
                  </a:cubicBezTo>
                  <a:cubicBezTo>
                    <a:pt x="45" y="25360"/>
                    <a:pt x="1" y="25489"/>
                    <a:pt x="40" y="25605"/>
                  </a:cubicBezTo>
                  <a:cubicBezTo>
                    <a:pt x="76" y="25716"/>
                    <a:pt x="180" y="25788"/>
                    <a:pt x="296" y="25788"/>
                  </a:cubicBezTo>
                  <a:lnTo>
                    <a:pt x="316" y="25788"/>
                  </a:lnTo>
                  <a:cubicBezTo>
                    <a:pt x="512" y="25776"/>
                    <a:pt x="5225" y="25389"/>
                    <a:pt x="10210" y="20200"/>
                  </a:cubicBezTo>
                  <a:lnTo>
                    <a:pt x="27633" y="20200"/>
                  </a:lnTo>
                  <a:cubicBezTo>
                    <a:pt x="29714" y="20200"/>
                    <a:pt x="31407" y="18506"/>
                    <a:pt x="31407" y="16426"/>
                  </a:cubicBezTo>
                  <a:lnTo>
                    <a:pt x="31407" y="3776"/>
                  </a:lnTo>
                  <a:cubicBezTo>
                    <a:pt x="31407" y="1695"/>
                    <a:pt x="29714" y="1"/>
                    <a:pt x="2763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10"/>
            <p:cNvSpPr/>
            <p:nvPr/>
          </p:nvSpPr>
          <p:spPr>
            <a:xfrm>
              <a:off x="7833558" y="2135697"/>
              <a:ext cx="79692" cy="79670"/>
            </a:xfrm>
            <a:custGeom>
              <a:rect b="b" l="l" r="r" t="t"/>
              <a:pathLst>
                <a:path extrusionOk="0" h="3607" w="3608">
                  <a:moveTo>
                    <a:pt x="1802" y="0"/>
                  </a:moveTo>
                  <a:cubicBezTo>
                    <a:pt x="808" y="0"/>
                    <a:pt x="1" y="807"/>
                    <a:pt x="1" y="1802"/>
                  </a:cubicBezTo>
                  <a:cubicBezTo>
                    <a:pt x="1" y="2799"/>
                    <a:pt x="808" y="3607"/>
                    <a:pt x="1802" y="3607"/>
                  </a:cubicBezTo>
                  <a:cubicBezTo>
                    <a:pt x="2801" y="3607"/>
                    <a:pt x="3608" y="2799"/>
                    <a:pt x="3608" y="1802"/>
                  </a:cubicBezTo>
                  <a:cubicBezTo>
                    <a:pt x="3608" y="807"/>
                    <a:pt x="2801" y="0"/>
                    <a:pt x="1802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10"/>
            <p:cNvSpPr/>
            <p:nvPr/>
          </p:nvSpPr>
          <p:spPr>
            <a:xfrm>
              <a:off x="7827572" y="2129689"/>
              <a:ext cx="91685" cy="91597"/>
            </a:xfrm>
            <a:custGeom>
              <a:rect b="b" l="l" r="r" t="t"/>
              <a:pathLst>
                <a:path extrusionOk="0" h="4147" w="4151">
                  <a:moveTo>
                    <a:pt x="2073" y="540"/>
                  </a:moveTo>
                  <a:cubicBezTo>
                    <a:pt x="2920" y="540"/>
                    <a:pt x="3607" y="1231"/>
                    <a:pt x="3607" y="2074"/>
                  </a:cubicBezTo>
                  <a:cubicBezTo>
                    <a:pt x="3607" y="2920"/>
                    <a:pt x="2920" y="3607"/>
                    <a:pt x="2073" y="3607"/>
                  </a:cubicBezTo>
                  <a:cubicBezTo>
                    <a:pt x="1230" y="3607"/>
                    <a:pt x="543" y="2920"/>
                    <a:pt x="543" y="2074"/>
                  </a:cubicBezTo>
                  <a:cubicBezTo>
                    <a:pt x="543" y="1231"/>
                    <a:pt x="1230" y="540"/>
                    <a:pt x="2073" y="540"/>
                  </a:cubicBezTo>
                  <a:close/>
                  <a:moveTo>
                    <a:pt x="2073" y="0"/>
                  </a:moveTo>
                  <a:cubicBezTo>
                    <a:pt x="931" y="0"/>
                    <a:pt x="0" y="931"/>
                    <a:pt x="0" y="2074"/>
                  </a:cubicBezTo>
                  <a:cubicBezTo>
                    <a:pt x="0" y="3220"/>
                    <a:pt x="931" y="4146"/>
                    <a:pt x="2073" y="4146"/>
                  </a:cubicBezTo>
                  <a:cubicBezTo>
                    <a:pt x="3219" y="4146"/>
                    <a:pt x="4150" y="3220"/>
                    <a:pt x="4150" y="2074"/>
                  </a:cubicBezTo>
                  <a:cubicBezTo>
                    <a:pt x="4150" y="931"/>
                    <a:pt x="3219" y="0"/>
                    <a:pt x="207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10"/>
            <p:cNvSpPr/>
            <p:nvPr/>
          </p:nvSpPr>
          <p:spPr>
            <a:xfrm>
              <a:off x="7968976" y="2135697"/>
              <a:ext cx="79692" cy="79670"/>
            </a:xfrm>
            <a:custGeom>
              <a:rect b="b" l="l" r="r" t="t"/>
              <a:pathLst>
                <a:path extrusionOk="0" h="3607" w="3608">
                  <a:moveTo>
                    <a:pt x="1806" y="0"/>
                  </a:moveTo>
                  <a:cubicBezTo>
                    <a:pt x="808" y="0"/>
                    <a:pt x="1" y="807"/>
                    <a:pt x="1" y="1802"/>
                  </a:cubicBezTo>
                  <a:cubicBezTo>
                    <a:pt x="1" y="2799"/>
                    <a:pt x="808" y="3607"/>
                    <a:pt x="1806" y="3607"/>
                  </a:cubicBezTo>
                  <a:cubicBezTo>
                    <a:pt x="2801" y="3607"/>
                    <a:pt x="3607" y="2799"/>
                    <a:pt x="3607" y="1802"/>
                  </a:cubicBezTo>
                  <a:cubicBezTo>
                    <a:pt x="3607" y="807"/>
                    <a:pt x="2801" y="0"/>
                    <a:pt x="1806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10"/>
            <p:cNvSpPr/>
            <p:nvPr/>
          </p:nvSpPr>
          <p:spPr>
            <a:xfrm>
              <a:off x="7962991" y="2129689"/>
              <a:ext cx="91685" cy="91597"/>
            </a:xfrm>
            <a:custGeom>
              <a:rect b="b" l="l" r="r" t="t"/>
              <a:pathLst>
                <a:path extrusionOk="0" h="4147" w="4151">
                  <a:moveTo>
                    <a:pt x="2077" y="540"/>
                  </a:moveTo>
                  <a:cubicBezTo>
                    <a:pt x="2920" y="540"/>
                    <a:pt x="3607" y="1231"/>
                    <a:pt x="3607" y="2074"/>
                  </a:cubicBezTo>
                  <a:cubicBezTo>
                    <a:pt x="3607" y="2920"/>
                    <a:pt x="2920" y="3607"/>
                    <a:pt x="2077" y="3607"/>
                  </a:cubicBezTo>
                  <a:cubicBezTo>
                    <a:pt x="1230" y="3607"/>
                    <a:pt x="543" y="2920"/>
                    <a:pt x="543" y="2074"/>
                  </a:cubicBezTo>
                  <a:cubicBezTo>
                    <a:pt x="543" y="1231"/>
                    <a:pt x="1230" y="540"/>
                    <a:pt x="2077" y="540"/>
                  </a:cubicBezTo>
                  <a:close/>
                  <a:moveTo>
                    <a:pt x="2077" y="0"/>
                  </a:moveTo>
                  <a:cubicBezTo>
                    <a:pt x="930" y="0"/>
                    <a:pt x="1" y="931"/>
                    <a:pt x="1" y="2074"/>
                  </a:cubicBezTo>
                  <a:cubicBezTo>
                    <a:pt x="1" y="3220"/>
                    <a:pt x="930" y="4146"/>
                    <a:pt x="2077" y="4146"/>
                  </a:cubicBezTo>
                  <a:cubicBezTo>
                    <a:pt x="3220" y="4146"/>
                    <a:pt x="4150" y="3220"/>
                    <a:pt x="4150" y="2074"/>
                  </a:cubicBezTo>
                  <a:cubicBezTo>
                    <a:pt x="4150" y="931"/>
                    <a:pt x="3220" y="0"/>
                    <a:pt x="207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10"/>
            <p:cNvSpPr/>
            <p:nvPr/>
          </p:nvSpPr>
          <p:spPr>
            <a:xfrm>
              <a:off x="8104417" y="2135697"/>
              <a:ext cx="79670" cy="79670"/>
            </a:xfrm>
            <a:custGeom>
              <a:rect b="b" l="l" r="r" t="t"/>
              <a:pathLst>
                <a:path extrusionOk="0" h="3607" w="3607">
                  <a:moveTo>
                    <a:pt x="1805" y="0"/>
                  </a:moveTo>
                  <a:cubicBezTo>
                    <a:pt x="806" y="0"/>
                    <a:pt x="0" y="807"/>
                    <a:pt x="0" y="1802"/>
                  </a:cubicBezTo>
                  <a:cubicBezTo>
                    <a:pt x="0" y="2799"/>
                    <a:pt x="806" y="3607"/>
                    <a:pt x="1805" y="3607"/>
                  </a:cubicBezTo>
                  <a:cubicBezTo>
                    <a:pt x="2800" y="3607"/>
                    <a:pt x="3606" y="2799"/>
                    <a:pt x="3606" y="1802"/>
                  </a:cubicBezTo>
                  <a:cubicBezTo>
                    <a:pt x="3606" y="807"/>
                    <a:pt x="2800" y="0"/>
                    <a:pt x="1805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10"/>
            <p:cNvSpPr/>
            <p:nvPr/>
          </p:nvSpPr>
          <p:spPr>
            <a:xfrm>
              <a:off x="8098498" y="2129689"/>
              <a:ext cx="91597" cy="91597"/>
            </a:xfrm>
            <a:custGeom>
              <a:rect b="b" l="l" r="r" t="t"/>
              <a:pathLst>
                <a:path extrusionOk="0" h="4147" w="4147">
                  <a:moveTo>
                    <a:pt x="2073" y="540"/>
                  </a:moveTo>
                  <a:cubicBezTo>
                    <a:pt x="2916" y="540"/>
                    <a:pt x="3607" y="1231"/>
                    <a:pt x="3607" y="2074"/>
                  </a:cubicBezTo>
                  <a:cubicBezTo>
                    <a:pt x="3607" y="2920"/>
                    <a:pt x="2916" y="3607"/>
                    <a:pt x="2073" y="3607"/>
                  </a:cubicBezTo>
                  <a:cubicBezTo>
                    <a:pt x="1227" y="3607"/>
                    <a:pt x="539" y="2920"/>
                    <a:pt x="539" y="2074"/>
                  </a:cubicBezTo>
                  <a:cubicBezTo>
                    <a:pt x="539" y="1231"/>
                    <a:pt x="1227" y="540"/>
                    <a:pt x="2073" y="540"/>
                  </a:cubicBezTo>
                  <a:close/>
                  <a:moveTo>
                    <a:pt x="2073" y="0"/>
                  </a:moveTo>
                  <a:cubicBezTo>
                    <a:pt x="927" y="0"/>
                    <a:pt x="1" y="931"/>
                    <a:pt x="1" y="2074"/>
                  </a:cubicBezTo>
                  <a:cubicBezTo>
                    <a:pt x="1" y="3220"/>
                    <a:pt x="927" y="4146"/>
                    <a:pt x="2073" y="4146"/>
                  </a:cubicBezTo>
                  <a:cubicBezTo>
                    <a:pt x="3216" y="4146"/>
                    <a:pt x="4147" y="3220"/>
                    <a:pt x="4147" y="2074"/>
                  </a:cubicBezTo>
                  <a:cubicBezTo>
                    <a:pt x="4147" y="931"/>
                    <a:pt x="3216" y="0"/>
                    <a:pt x="207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C39F"/>
        </a:solidFill>
      </p:bgPr>
    </p:bg>
    <p:spTree>
      <p:nvGrpSpPr>
        <p:cNvPr id="1410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p11"/>
          <p:cNvSpPr txBox="1"/>
          <p:nvPr>
            <p:ph idx="1" type="subTitle"/>
          </p:nvPr>
        </p:nvSpPr>
        <p:spPr>
          <a:xfrm>
            <a:off x="4546925" y="2249407"/>
            <a:ext cx="1911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412" name="Google Shape;1412;p11"/>
          <p:cNvSpPr txBox="1"/>
          <p:nvPr>
            <p:ph idx="3" type="subTitle"/>
          </p:nvPr>
        </p:nvSpPr>
        <p:spPr>
          <a:xfrm>
            <a:off x="6940150" y="2249407"/>
            <a:ext cx="1911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br>
              <a:rPr lang="en-US">
                <a:solidFill>
                  <a:srgbClr val="434343"/>
                </a:solidFill>
              </a:rPr>
            </a:br>
            <a:endParaRPr>
              <a:solidFill>
                <a:srgbClr val="434343"/>
              </a:solidFill>
            </a:endParaRPr>
          </a:p>
        </p:txBody>
      </p:sp>
      <p:sp>
        <p:nvSpPr>
          <p:cNvPr id="1413" name="Google Shape;1413;p11"/>
          <p:cNvSpPr txBox="1"/>
          <p:nvPr>
            <p:ph idx="7" type="title"/>
          </p:nvPr>
        </p:nvSpPr>
        <p:spPr>
          <a:xfrm>
            <a:off x="6940150" y="1257531"/>
            <a:ext cx="22416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-US" sz="7200">
                <a:solidFill>
                  <a:srgbClr val="434343"/>
                </a:solidFill>
              </a:rPr>
              <a:t>02</a:t>
            </a:r>
            <a:endParaRPr sz="7200">
              <a:solidFill>
                <a:srgbClr val="434343"/>
              </a:solidFill>
            </a:endParaRPr>
          </a:p>
        </p:txBody>
      </p:sp>
      <p:sp>
        <p:nvSpPr>
          <p:cNvPr id="1414" name="Google Shape;1414;p11"/>
          <p:cNvSpPr txBox="1"/>
          <p:nvPr>
            <p:ph type="title"/>
          </p:nvPr>
        </p:nvSpPr>
        <p:spPr>
          <a:xfrm>
            <a:off x="4217225" y="1848596"/>
            <a:ext cx="22416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700"/>
              <a:t>VISUALIZATION</a:t>
            </a:r>
            <a:endParaRPr sz="1700">
              <a:solidFill>
                <a:srgbClr val="434343"/>
              </a:solidFill>
            </a:endParaRPr>
          </a:p>
        </p:txBody>
      </p:sp>
      <p:sp>
        <p:nvSpPr>
          <p:cNvPr id="1415" name="Google Shape;1415;p11"/>
          <p:cNvSpPr txBox="1"/>
          <p:nvPr>
            <p:ph idx="2" type="title"/>
          </p:nvPr>
        </p:nvSpPr>
        <p:spPr>
          <a:xfrm>
            <a:off x="6940150" y="1848588"/>
            <a:ext cx="22416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700"/>
              <a:t>INTERACTIVE 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700"/>
              <a:t>APPROACH</a:t>
            </a:r>
            <a:endParaRPr sz="1700">
              <a:solidFill>
                <a:srgbClr val="434343"/>
              </a:solidFill>
            </a:endParaRPr>
          </a:p>
        </p:txBody>
      </p:sp>
      <p:sp>
        <p:nvSpPr>
          <p:cNvPr id="1416" name="Google Shape;1416;p11"/>
          <p:cNvSpPr txBox="1"/>
          <p:nvPr>
            <p:ph idx="6" type="title"/>
          </p:nvPr>
        </p:nvSpPr>
        <p:spPr>
          <a:xfrm>
            <a:off x="4217225" y="1257531"/>
            <a:ext cx="22416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-US" sz="7200">
                <a:solidFill>
                  <a:srgbClr val="434343"/>
                </a:solidFill>
              </a:rPr>
              <a:t>01</a:t>
            </a:r>
            <a:endParaRPr sz="7200">
              <a:solidFill>
                <a:srgbClr val="434343"/>
              </a:solidFill>
            </a:endParaRPr>
          </a:p>
        </p:txBody>
      </p:sp>
      <p:sp>
        <p:nvSpPr>
          <p:cNvPr id="1417" name="Google Shape;1417;p11"/>
          <p:cNvSpPr txBox="1"/>
          <p:nvPr>
            <p:ph idx="5" type="subTitle"/>
          </p:nvPr>
        </p:nvSpPr>
        <p:spPr>
          <a:xfrm>
            <a:off x="6940150" y="4027072"/>
            <a:ext cx="1911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br>
              <a:rPr lang="en-US">
                <a:solidFill>
                  <a:srgbClr val="434343"/>
                </a:solidFill>
              </a:rPr>
            </a:br>
            <a:endParaRPr>
              <a:solidFill>
                <a:srgbClr val="434343"/>
              </a:solidFill>
            </a:endParaRPr>
          </a:p>
        </p:txBody>
      </p:sp>
      <p:sp>
        <p:nvSpPr>
          <p:cNvPr id="1418" name="Google Shape;1418;p11"/>
          <p:cNvSpPr txBox="1"/>
          <p:nvPr>
            <p:ph idx="4" type="title"/>
          </p:nvPr>
        </p:nvSpPr>
        <p:spPr>
          <a:xfrm>
            <a:off x="6940150" y="3866487"/>
            <a:ext cx="22416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/>
              <a:t>CREATIVE ASSESSMENT TECHNIQUES</a:t>
            </a:r>
            <a:endParaRPr sz="1600">
              <a:solidFill>
                <a:srgbClr val="434343"/>
              </a:solidFill>
            </a:endParaRPr>
          </a:p>
        </p:txBody>
      </p:sp>
      <p:sp>
        <p:nvSpPr>
          <p:cNvPr id="1419" name="Google Shape;1419;p11"/>
          <p:cNvSpPr txBox="1"/>
          <p:nvPr>
            <p:ph idx="8" type="title"/>
          </p:nvPr>
        </p:nvSpPr>
        <p:spPr>
          <a:xfrm>
            <a:off x="6940150" y="3275421"/>
            <a:ext cx="22416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-US" sz="7200">
                <a:solidFill>
                  <a:srgbClr val="434343"/>
                </a:solidFill>
              </a:rPr>
              <a:t>0</a:t>
            </a:r>
            <a:r>
              <a:rPr lang="en-US">
                <a:solidFill>
                  <a:srgbClr val="434343"/>
                </a:solidFill>
              </a:rPr>
              <a:t>4</a:t>
            </a:r>
            <a:endParaRPr sz="7200">
              <a:solidFill>
                <a:srgbClr val="434343"/>
              </a:solidFill>
            </a:endParaRPr>
          </a:p>
        </p:txBody>
      </p:sp>
      <p:grpSp>
        <p:nvGrpSpPr>
          <p:cNvPr id="1420" name="Google Shape;1420;p11"/>
          <p:cNvGrpSpPr/>
          <p:nvPr/>
        </p:nvGrpSpPr>
        <p:grpSpPr>
          <a:xfrm>
            <a:off x="228600" y="582877"/>
            <a:ext cx="5095783" cy="4266021"/>
            <a:chOff x="238225" y="-1129267"/>
            <a:chExt cx="7978366" cy="6979748"/>
          </a:xfrm>
        </p:grpSpPr>
        <p:sp>
          <p:nvSpPr>
            <p:cNvPr id="1421" name="Google Shape;1421;p11"/>
            <p:cNvSpPr/>
            <p:nvPr/>
          </p:nvSpPr>
          <p:spPr>
            <a:xfrm rot="7879148">
              <a:off x="2095797" y="110946"/>
              <a:ext cx="5337984" cy="4499322"/>
            </a:xfrm>
            <a:custGeom>
              <a:rect b="b" l="l" r="r" t="t"/>
              <a:pathLst>
                <a:path extrusionOk="0" h="22343" w="26625">
                  <a:moveTo>
                    <a:pt x="20994" y="1"/>
                  </a:moveTo>
                  <a:cubicBezTo>
                    <a:pt x="20114" y="1"/>
                    <a:pt x="19113" y="100"/>
                    <a:pt x="18057" y="826"/>
                  </a:cubicBezTo>
                  <a:cubicBezTo>
                    <a:pt x="16161" y="2083"/>
                    <a:pt x="14997" y="2583"/>
                    <a:pt x="13462" y="2583"/>
                  </a:cubicBezTo>
                  <a:cubicBezTo>
                    <a:pt x="12700" y="2583"/>
                    <a:pt x="11846" y="2460"/>
                    <a:pt x="10766" y="2244"/>
                  </a:cubicBezTo>
                  <a:cubicBezTo>
                    <a:pt x="10035" y="2110"/>
                    <a:pt x="9298" y="2053"/>
                    <a:pt x="8726" y="2053"/>
                  </a:cubicBezTo>
                  <a:cubicBezTo>
                    <a:pt x="8549" y="2053"/>
                    <a:pt x="8388" y="2058"/>
                    <a:pt x="8248" y="2068"/>
                  </a:cubicBezTo>
                  <a:cubicBezTo>
                    <a:pt x="3805" y="2200"/>
                    <a:pt x="44" y="6093"/>
                    <a:pt x="0" y="10547"/>
                  </a:cubicBezTo>
                  <a:cubicBezTo>
                    <a:pt x="0" y="15265"/>
                    <a:pt x="3849" y="19114"/>
                    <a:pt x="8567" y="19114"/>
                  </a:cubicBezTo>
                  <a:cubicBezTo>
                    <a:pt x="10359" y="19114"/>
                    <a:pt x="12009" y="18564"/>
                    <a:pt x="13384" y="17640"/>
                  </a:cubicBezTo>
                  <a:cubicBezTo>
                    <a:pt x="14308" y="16994"/>
                    <a:pt x="15358" y="16591"/>
                    <a:pt x="16350" y="16591"/>
                  </a:cubicBezTo>
                  <a:cubicBezTo>
                    <a:pt x="17670" y="16591"/>
                    <a:pt x="18886" y="17305"/>
                    <a:pt x="19564" y="19114"/>
                  </a:cubicBezTo>
                  <a:cubicBezTo>
                    <a:pt x="19948" y="20782"/>
                    <a:pt x="21147" y="22342"/>
                    <a:pt x="22826" y="22342"/>
                  </a:cubicBezTo>
                  <a:cubicBezTo>
                    <a:pt x="23362" y="22342"/>
                    <a:pt x="23946" y="22183"/>
                    <a:pt x="24568" y="21819"/>
                  </a:cubicBezTo>
                  <a:cubicBezTo>
                    <a:pt x="26580" y="20621"/>
                    <a:pt x="26349" y="18564"/>
                    <a:pt x="25525" y="17508"/>
                  </a:cubicBezTo>
                  <a:cubicBezTo>
                    <a:pt x="23600" y="15078"/>
                    <a:pt x="23787" y="12747"/>
                    <a:pt x="24194" y="11416"/>
                  </a:cubicBezTo>
                  <a:cubicBezTo>
                    <a:pt x="24425" y="10679"/>
                    <a:pt x="24744" y="10085"/>
                    <a:pt x="25206" y="9535"/>
                  </a:cubicBezTo>
                  <a:cubicBezTo>
                    <a:pt x="26074" y="8480"/>
                    <a:pt x="26624" y="7105"/>
                    <a:pt x="26580" y="5643"/>
                  </a:cubicBezTo>
                  <a:cubicBezTo>
                    <a:pt x="26492" y="2618"/>
                    <a:pt x="24018" y="144"/>
                    <a:pt x="20994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p11"/>
            <p:cNvSpPr/>
            <p:nvPr/>
          </p:nvSpPr>
          <p:spPr>
            <a:xfrm>
              <a:off x="2533500" y="2823825"/>
              <a:ext cx="1246300" cy="650775"/>
            </a:xfrm>
            <a:custGeom>
              <a:rect b="b" l="l" r="r" t="t"/>
              <a:pathLst>
                <a:path extrusionOk="0" h="26031" w="49852">
                  <a:moveTo>
                    <a:pt x="7537" y="1"/>
                  </a:moveTo>
                  <a:lnTo>
                    <a:pt x="0" y="7217"/>
                  </a:lnTo>
                  <a:lnTo>
                    <a:pt x="28684" y="26031"/>
                  </a:lnTo>
                  <a:lnTo>
                    <a:pt x="49852" y="13064"/>
                  </a:lnTo>
                  <a:lnTo>
                    <a:pt x="753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Google Shape;1423;p11"/>
            <p:cNvSpPr/>
            <p:nvPr/>
          </p:nvSpPr>
          <p:spPr>
            <a:xfrm>
              <a:off x="3654600" y="3809600"/>
              <a:ext cx="529225" cy="1176775"/>
            </a:xfrm>
            <a:custGeom>
              <a:rect b="b" l="l" r="r" t="t"/>
              <a:pathLst>
                <a:path extrusionOk="0" h="47071" w="21169">
                  <a:moveTo>
                    <a:pt x="21169" y="0"/>
                  </a:moveTo>
                  <a:lnTo>
                    <a:pt x="1" y="12972"/>
                  </a:lnTo>
                  <a:lnTo>
                    <a:pt x="3739" y="47071"/>
                  </a:lnTo>
                  <a:lnTo>
                    <a:pt x="13590" y="43634"/>
                  </a:lnTo>
                  <a:lnTo>
                    <a:pt x="2116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11"/>
            <p:cNvSpPr/>
            <p:nvPr/>
          </p:nvSpPr>
          <p:spPr>
            <a:xfrm>
              <a:off x="1424375" y="3888875"/>
              <a:ext cx="1678925" cy="1160600"/>
            </a:xfrm>
            <a:custGeom>
              <a:rect b="b" l="l" r="r" t="t"/>
              <a:pathLst>
                <a:path extrusionOk="0" h="46424" w="67157">
                  <a:moveTo>
                    <a:pt x="46753" y="1"/>
                  </a:moveTo>
                  <a:cubicBezTo>
                    <a:pt x="43569" y="1"/>
                    <a:pt x="40346" y="851"/>
                    <a:pt x="37433" y="2636"/>
                  </a:cubicBezTo>
                  <a:cubicBezTo>
                    <a:pt x="32227" y="5823"/>
                    <a:pt x="30847" y="10473"/>
                    <a:pt x="28616" y="15710"/>
                  </a:cubicBezTo>
                  <a:cubicBezTo>
                    <a:pt x="24171" y="26135"/>
                    <a:pt x="16862" y="35257"/>
                    <a:pt x="7373" y="41450"/>
                  </a:cubicBezTo>
                  <a:cubicBezTo>
                    <a:pt x="7373" y="41450"/>
                    <a:pt x="1" y="46258"/>
                    <a:pt x="431" y="46258"/>
                  </a:cubicBezTo>
                  <a:cubicBezTo>
                    <a:pt x="485" y="46258"/>
                    <a:pt x="667" y="46180"/>
                    <a:pt x="1007" y="46004"/>
                  </a:cubicBezTo>
                  <a:lnTo>
                    <a:pt x="1007" y="46004"/>
                  </a:lnTo>
                  <a:cubicBezTo>
                    <a:pt x="594" y="46298"/>
                    <a:pt x="461" y="46424"/>
                    <a:pt x="533" y="46424"/>
                  </a:cubicBezTo>
                  <a:cubicBezTo>
                    <a:pt x="943" y="46424"/>
                    <a:pt x="7953" y="42398"/>
                    <a:pt x="7953" y="42398"/>
                  </a:cubicBezTo>
                  <a:cubicBezTo>
                    <a:pt x="15297" y="38180"/>
                    <a:pt x="23559" y="35691"/>
                    <a:pt x="32003" y="35068"/>
                  </a:cubicBezTo>
                  <a:cubicBezTo>
                    <a:pt x="32756" y="35013"/>
                    <a:pt x="33513" y="34990"/>
                    <a:pt x="34273" y="34990"/>
                  </a:cubicBezTo>
                  <a:cubicBezTo>
                    <a:pt x="38119" y="34990"/>
                    <a:pt x="42046" y="35581"/>
                    <a:pt x="45868" y="35581"/>
                  </a:cubicBezTo>
                  <a:cubicBezTo>
                    <a:pt x="49421" y="35581"/>
                    <a:pt x="52884" y="35070"/>
                    <a:pt x="56105" y="33098"/>
                  </a:cubicBezTo>
                  <a:cubicBezTo>
                    <a:pt x="64513" y="27943"/>
                    <a:pt x="67156" y="16947"/>
                    <a:pt x="62003" y="8533"/>
                  </a:cubicBezTo>
                  <a:cubicBezTo>
                    <a:pt x="58633" y="3033"/>
                    <a:pt x="52764" y="1"/>
                    <a:pt x="467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11"/>
            <p:cNvSpPr/>
            <p:nvPr/>
          </p:nvSpPr>
          <p:spPr>
            <a:xfrm>
              <a:off x="2159750" y="4044200"/>
              <a:ext cx="766300" cy="585650"/>
            </a:xfrm>
            <a:custGeom>
              <a:rect b="b" l="l" r="r" t="t"/>
              <a:pathLst>
                <a:path extrusionOk="0" h="23426" w="30652">
                  <a:moveTo>
                    <a:pt x="17342" y="1"/>
                  </a:moveTo>
                  <a:cubicBezTo>
                    <a:pt x="15267" y="1"/>
                    <a:pt x="13166" y="555"/>
                    <a:pt x="11267" y="1719"/>
                  </a:cubicBezTo>
                  <a:cubicBezTo>
                    <a:pt x="5776" y="5081"/>
                    <a:pt x="1" y="20233"/>
                    <a:pt x="913" y="21725"/>
                  </a:cubicBezTo>
                  <a:cubicBezTo>
                    <a:pt x="1339" y="22420"/>
                    <a:pt x="7261" y="23426"/>
                    <a:pt x="13153" y="23426"/>
                  </a:cubicBezTo>
                  <a:cubicBezTo>
                    <a:pt x="17188" y="23426"/>
                    <a:pt x="21210" y="22954"/>
                    <a:pt x="23439" y="21587"/>
                  </a:cubicBezTo>
                  <a:cubicBezTo>
                    <a:pt x="28925" y="18226"/>
                    <a:pt x="30651" y="11055"/>
                    <a:pt x="27285" y="5565"/>
                  </a:cubicBezTo>
                  <a:cubicBezTo>
                    <a:pt x="25087" y="1979"/>
                    <a:pt x="21261" y="1"/>
                    <a:pt x="1734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11"/>
            <p:cNvSpPr/>
            <p:nvPr/>
          </p:nvSpPr>
          <p:spPr>
            <a:xfrm>
              <a:off x="2391400" y="4103125"/>
              <a:ext cx="490100" cy="374550"/>
            </a:xfrm>
            <a:custGeom>
              <a:rect b="b" l="l" r="r" t="t"/>
              <a:pathLst>
                <a:path extrusionOk="0" h="14982" w="19604">
                  <a:moveTo>
                    <a:pt x="11088" y="1"/>
                  </a:moveTo>
                  <a:cubicBezTo>
                    <a:pt x="9760" y="1"/>
                    <a:pt x="8416" y="355"/>
                    <a:pt x="7201" y="1099"/>
                  </a:cubicBezTo>
                  <a:cubicBezTo>
                    <a:pt x="3692" y="3248"/>
                    <a:pt x="0" y="12941"/>
                    <a:pt x="581" y="13893"/>
                  </a:cubicBezTo>
                  <a:cubicBezTo>
                    <a:pt x="853" y="14338"/>
                    <a:pt x="4643" y="14981"/>
                    <a:pt x="8413" y="14981"/>
                  </a:cubicBezTo>
                  <a:cubicBezTo>
                    <a:pt x="10993" y="14981"/>
                    <a:pt x="13563" y="14680"/>
                    <a:pt x="14989" y="13807"/>
                  </a:cubicBezTo>
                  <a:cubicBezTo>
                    <a:pt x="18498" y="11658"/>
                    <a:pt x="19603" y="7068"/>
                    <a:pt x="17449" y="3560"/>
                  </a:cubicBezTo>
                  <a:cubicBezTo>
                    <a:pt x="16044" y="1265"/>
                    <a:pt x="13595" y="1"/>
                    <a:pt x="11088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11"/>
            <p:cNvSpPr/>
            <p:nvPr/>
          </p:nvSpPr>
          <p:spPr>
            <a:xfrm>
              <a:off x="3042800" y="1458975"/>
              <a:ext cx="4213450" cy="2854350"/>
            </a:xfrm>
            <a:custGeom>
              <a:rect b="b" l="l" r="r" t="t"/>
              <a:pathLst>
                <a:path extrusionOk="0" h="114174" w="168538">
                  <a:moveTo>
                    <a:pt x="145777" y="0"/>
                  </a:moveTo>
                  <a:cubicBezTo>
                    <a:pt x="130803" y="0"/>
                    <a:pt x="110000" y="6242"/>
                    <a:pt x="102469" y="9805"/>
                  </a:cubicBezTo>
                  <a:cubicBezTo>
                    <a:pt x="101491" y="10264"/>
                    <a:pt x="100581" y="10828"/>
                    <a:pt x="99714" y="11470"/>
                  </a:cubicBezTo>
                  <a:lnTo>
                    <a:pt x="68116" y="33799"/>
                  </a:lnTo>
                  <a:lnTo>
                    <a:pt x="55481" y="42732"/>
                  </a:lnTo>
                  <a:lnTo>
                    <a:pt x="0" y="81939"/>
                  </a:lnTo>
                  <a:lnTo>
                    <a:pt x="19757" y="114173"/>
                  </a:lnTo>
                  <a:cubicBezTo>
                    <a:pt x="19757" y="114173"/>
                    <a:pt x="125889" y="58958"/>
                    <a:pt x="130553" y="55639"/>
                  </a:cubicBezTo>
                  <a:cubicBezTo>
                    <a:pt x="140607" y="48483"/>
                    <a:pt x="168538" y="17282"/>
                    <a:pt x="161215" y="5328"/>
                  </a:cubicBezTo>
                  <a:cubicBezTo>
                    <a:pt x="158836" y="1445"/>
                    <a:pt x="152981" y="0"/>
                    <a:pt x="1457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11"/>
            <p:cNvSpPr/>
            <p:nvPr/>
          </p:nvSpPr>
          <p:spPr>
            <a:xfrm>
              <a:off x="3035150" y="1450850"/>
              <a:ext cx="4226975" cy="2869350"/>
            </a:xfrm>
            <a:custGeom>
              <a:rect b="b" l="l" r="r" t="t"/>
              <a:pathLst>
                <a:path extrusionOk="0" h="114774" w="169079">
                  <a:moveTo>
                    <a:pt x="146129" y="1"/>
                  </a:moveTo>
                  <a:cubicBezTo>
                    <a:pt x="130719" y="1"/>
                    <a:pt x="109344" y="6720"/>
                    <a:pt x="102659" y="9881"/>
                  </a:cubicBezTo>
                  <a:cubicBezTo>
                    <a:pt x="101706" y="10328"/>
                    <a:pt x="100765" y="10899"/>
                    <a:pt x="99862" y="11571"/>
                  </a:cubicBezTo>
                  <a:lnTo>
                    <a:pt x="68264" y="33900"/>
                  </a:lnTo>
                  <a:cubicBezTo>
                    <a:pt x="68142" y="33987"/>
                    <a:pt x="68116" y="34159"/>
                    <a:pt x="68203" y="34281"/>
                  </a:cubicBezTo>
                  <a:cubicBezTo>
                    <a:pt x="68257" y="34356"/>
                    <a:pt x="68343" y="34397"/>
                    <a:pt x="68428" y="34397"/>
                  </a:cubicBezTo>
                  <a:cubicBezTo>
                    <a:pt x="68482" y="34397"/>
                    <a:pt x="68535" y="34381"/>
                    <a:pt x="68580" y="34347"/>
                  </a:cubicBezTo>
                  <a:lnTo>
                    <a:pt x="100184" y="12015"/>
                  </a:lnTo>
                  <a:cubicBezTo>
                    <a:pt x="101059" y="11362"/>
                    <a:pt x="101971" y="10807"/>
                    <a:pt x="102893" y="10375"/>
                  </a:cubicBezTo>
                  <a:cubicBezTo>
                    <a:pt x="110845" y="6616"/>
                    <a:pt x="131363" y="620"/>
                    <a:pt x="146073" y="620"/>
                  </a:cubicBezTo>
                  <a:cubicBezTo>
                    <a:pt x="153211" y="620"/>
                    <a:pt x="158981" y="2032"/>
                    <a:pt x="161286" y="5796"/>
                  </a:cubicBezTo>
                  <a:cubicBezTo>
                    <a:pt x="164363" y="10812"/>
                    <a:pt x="161235" y="20276"/>
                    <a:pt x="152485" y="32448"/>
                  </a:cubicBezTo>
                  <a:cubicBezTo>
                    <a:pt x="145309" y="42431"/>
                    <a:pt x="135774" y="52128"/>
                    <a:pt x="130701" y="55739"/>
                  </a:cubicBezTo>
                  <a:cubicBezTo>
                    <a:pt x="126204" y="58938"/>
                    <a:pt x="25655" y="111280"/>
                    <a:pt x="20160" y="114143"/>
                  </a:cubicBezTo>
                  <a:lnTo>
                    <a:pt x="673" y="82341"/>
                  </a:lnTo>
                  <a:lnTo>
                    <a:pt x="55944" y="43282"/>
                  </a:lnTo>
                  <a:cubicBezTo>
                    <a:pt x="56066" y="43195"/>
                    <a:pt x="56092" y="43021"/>
                    <a:pt x="56005" y="42899"/>
                  </a:cubicBezTo>
                  <a:cubicBezTo>
                    <a:pt x="55952" y="42824"/>
                    <a:pt x="55868" y="42784"/>
                    <a:pt x="55783" y="42784"/>
                  </a:cubicBezTo>
                  <a:cubicBezTo>
                    <a:pt x="55730" y="42784"/>
                    <a:pt x="55676" y="42800"/>
                    <a:pt x="55629" y="42833"/>
                  </a:cubicBezTo>
                  <a:lnTo>
                    <a:pt x="148" y="82040"/>
                  </a:lnTo>
                  <a:cubicBezTo>
                    <a:pt x="31" y="82122"/>
                    <a:pt x="0" y="82285"/>
                    <a:pt x="77" y="82407"/>
                  </a:cubicBezTo>
                  <a:lnTo>
                    <a:pt x="19828" y="114641"/>
                  </a:lnTo>
                  <a:cubicBezTo>
                    <a:pt x="19880" y="114728"/>
                    <a:pt x="19971" y="114774"/>
                    <a:pt x="20063" y="114774"/>
                  </a:cubicBezTo>
                  <a:cubicBezTo>
                    <a:pt x="20103" y="114774"/>
                    <a:pt x="20150" y="114764"/>
                    <a:pt x="20190" y="114743"/>
                  </a:cubicBezTo>
                  <a:cubicBezTo>
                    <a:pt x="24520" y="112486"/>
                    <a:pt x="126388" y="59478"/>
                    <a:pt x="131018" y="56182"/>
                  </a:cubicBezTo>
                  <a:cubicBezTo>
                    <a:pt x="141744" y="48552"/>
                    <a:pt x="169079" y="17469"/>
                    <a:pt x="161754" y="5511"/>
                  </a:cubicBezTo>
                  <a:cubicBezTo>
                    <a:pt x="159287" y="1483"/>
                    <a:pt x="153366" y="1"/>
                    <a:pt x="14612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11"/>
            <p:cNvSpPr/>
            <p:nvPr/>
          </p:nvSpPr>
          <p:spPr>
            <a:xfrm>
              <a:off x="3453050" y="1593075"/>
              <a:ext cx="3691175" cy="2711350"/>
            </a:xfrm>
            <a:custGeom>
              <a:rect b="b" l="l" r="r" t="t"/>
              <a:pathLst>
                <a:path extrusionOk="0" h="108454" w="147647">
                  <a:moveTo>
                    <a:pt x="144504" y="0"/>
                  </a:moveTo>
                  <a:cubicBezTo>
                    <a:pt x="142701" y="4956"/>
                    <a:pt x="138611" y="14526"/>
                    <a:pt x="131928" y="21508"/>
                  </a:cubicBezTo>
                  <a:cubicBezTo>
                    <a:pt x="122532" y="31333"/>
                    <a:pt x="111851" y="41585"/>
                    <a:pt x="105445" y="45430"/>
                  </a:cubicBezTo>
                  <a:cubicBezTo>
                    <a:pt x="99302" y="49118"/>
                    <a:pt x="7605" y="98720"/>
                    <a:pt x="0" y="102831"/>
                  </a:cubicBezTo>
                  <a:lnTo>
                    <a:pt x="3444" y="108454"/>
                  </a:lnTo>
                  <a:cubicBezTo>
                    <a:pt x="8939" y="105591"/>
                    <a:pt x="109488" y="53249"/>
                    <a:pt x="113985" y="50050"/>
                  </a:cubicBezTo>
                  <a:cubicBezTo>
                    <a:pt x="119058" y="46439"/>
                    <a:pt x="128593" y="36742"/>
                    <a:pt x="135769" y="26759"/>
                  </a:cubicBezTo>
                  <a:cubicBezTo>
                    <a:pt x="144519" y="14587"/>
                    <a:pt x="147647" y="5123"/>
                    <a:pt x="144570" y="107"/>
                  </a:cubicBezTo>
                  <a:cubicBezTo>
                    <a:pt x="144549" y="71"/>
                    <a:pt x="144530" y="36"/>
                    <a:pt x="144504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11"/>
            <p:cNvSpPr/>
            <p:nvPr/>
          </p:nvSpPr>
          <p:spPr>
            <a:xfrm>
              <a:off x="3447050" y="1585275"/>
              <a:ext cx="3809200" cy="2728050"/>
            </a:xfrm>
            <a:custGeom>
              <a:rect b="b" l="l" r="r" t="t"/>
              <a:pathLst>
                <a:path extrusionOk="0" h="109122" w="152368">
                  <a:moveTo>
                    <a:pt x="144861" y="1"/>
                  </a:moveTo>
                  <a:cubicBezTo>
                    <a:pt x="144820" y="103"/>
                    <a:pt x="144784" y="205"/>
                    <a:pt x="144744" y="312"/>
                  </a:cubicBezTo>
                  <a:cubicBezTo>
                    <a:pt x="144770" y="348"/>
                    <a:pt x="144789" y="383"/>
                    <a:pt x="144810" y="419"/>
                  </a:cubicBezTo>
                  <a:cubicBezTo>
                    <a:pt x="147887" y="5435"/>
                    <a:pt x="144759" y="14899"/>
                    <a:pt x="136009" y="27071"/>
                  </a:cubicBezTo>
                  <a:cubicBezTo>
                    <a:pt x="128833" y="37054"/>
                    <a:pt x="119298" y="46751"/>
                    <a:pt x="114225" y="50362"/>
                  </a:cubicBezTo>
                  <a:cubicBezTo>
                    <a:pt x="109728" y="53561"/>
                    <a:pt x="9179" y="105903"/>
                    <a:pt x="3684" y="108766"/>
                  </a:cubicBezTo>
                  <a:lnTo>
                    <a:pt x="240" y="103143"/>
                  </a:lnTo>
                  <a:cubicBezTo>
                    <a:pt x="149" y="103193"/>
                    <a:pt x="68" y="103240"/>
                    <a:pt x="1" y="103275"/>
                  </a:cubicBezTo>
                  <a:lnTo>
                    <a:pt x="3587" y="109121"/>
                  </a:lnTo>
                  <a:cubicBezTo>
                    <a:pt x="3587" y="109121"/>
                    <a:pt x="109719" y="53906"/>
                    <a:pt x="114383" y="50587"/>
                  </a:cubicBezTo>
                  <a:cubicBezTo>
                    <a:pt x="124437" y="43431"/>
                    <a:pt x="152368" y="12230"/>
                    <a:pt x="145045" y="276"/>
                  </a:cubicBezTo>
                  <a:cubicBezTo>
                    <a:pt x="144989" y="179"/>
                    <a:pt x="144922" y="92"/>
                    <a:pt x="14486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11"/>
            <p:cNvSpPr/>
            <p:nvPr/>
          </p:nvSpPr>
          <p:spPr>
            <a:xfrm>
              <a:off x="2723850" y="3507425"/>
              <a:ext cx="812900" cy="925725"/>
            </a:xfrm>
            <a:custGeom>
              <a:rect b="b" l="l" r="r" t="t"/>
              <a:pathLst>
                <a:path extrusionOk="0" h="37029" w="32516">
                  <a:moveTo>
                    <a:pt x="12758" y="1"/>
                  </a:moveTo>
                  <a:lnTo>
                    <a:pt x="0" y="14374"/>
                  </a:lnTo>
                  <a:lnTo>
                    <a:pt x="13879" y="37028"/>
                  </a:lnTo>
                  <a:lnTo>
                    <a:pt x="32515" y="32235"/>
                  </a:lnTo>
                  <a:lnTo>
                    <a:pt x="1275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11"/>
            <p:cNvSpPr/>
            <p:nvPr/>
          </p:nvSpPr>
          <p:spPr>
            <a:xfrm>
              <a:off x="2715325" y="3495975"/>
              <a:ext cx="831975" cy="945050"/>
            </a:xfrm>
            <a:custGeom>
              <a:rect b="b" l="l" r="r" t="t"/>
              <a:pathLst>
                <a:path extrusionOk="0" h="37802" w="33279">
                  <a:moveTo>
                    <a:pt x="13059" y="917"/>
                  </a:moveTo>
                  <a:lnTo>
                    <a:pt x="32428" y="32526"/>
                  </a:lnTo>
                  <a:lnTo>
                    <a:pt x="14347" y="37171"/>
                  </a:lnTo>
                  <a:lnTo>
                    <a:pt x="677" y="14863"/>
                  </a:lnTo>
                  <a:lnTo>
                    <a:pt x="13059" y="917"/>
                  </a:lnTo>
                  <a:close/>
                  <a:moveTo>
                    <a:pt x="13141" y="0"/>
                  </a:moveTo>
                  <a:lnTo>
                    <a:pt x="0" y="14802"/>
                  </a:lnTo>
                  <a:lnTo>
                    <a:pt x="14093" y="37802"/>
                  </a:lnTo>
                  <a:lnTo>
                    <a:pt x="33279" y="32867"/>
                  </a:lnTo>
                  <a:lnTo>
                    <a:pt x="1314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11"/>
            <p:cNvSpPr/>
            <p:nvPr/>
          </p:nvSpPr>
          <p:spPr>
            <a:xfrm>
              <a:off x="2773375" y="3810625"/>
              <a:ext cx="73375" cy="72100"/>
            </a:xfrm>
            <a:custGeom>
              <a:rect b="b" l="l" r="r" t="t"/>
              <a:pathLst>
                <a:path extrusionOk="0" h="2884" w="2935">
                  <a:moveTo>
                    <a:pt x="2634" y="1"/>
                  </a:moveTo>
                  <a:cubicBezTo>
                    <a:pt x="2565" y="1"/>
                    <a:pt x="2496" y="28"/>
                    <a:pt x="2445" y="82"/>
                  </a:cubicBezTo>
                  <a:lnTo>
                    <a:pt x="107" y="2414"/>
                  </a:lnTo>
                  <a:cubicBezTo>
                    <a:pt x="1" y="2521"/>
                    <a:pt x="1" y="2694"/>
                    <a:pt x="107" y="2801"/>
                  </a:cubicBezTo>
                  <a:cubicBezTo>
                    <a:pt x="163" y="2858"/>
                    <a:pt x="229" y="2883"/>
                    <a:pt x="300" y="2883"/>
                  </a:cubicBezTo>
                  <a:cubicBezTo>
                    <a:pt x="372" y="2883"/>
                    <a:pt x="443" y="2858"/>
                    <a:pt x="495" y="2801"/>
                  </a:cubicBezTo>
                  <a:lnTo>
                    <a:pt x="2827" y="469"/>
                  </a:lnTo>
                  <a:cubicBezTo>
                    <a:pt x="2934" y="362"/>
                    <a:pt x="2934" y="188"/>
                    <a:pt x="2827" y="82"/>
                  </a:cubicBezTo>
                  <a:cubicBezTo>
                    <a:pt x="2774" y="28"/>
                    <a:pt x="2704" y="1"/>
                    <a:pt x="2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11"/>
            <p:cNvSpPr/>
            <p:nvPr/>
          </p:nvSpPr>
          <p:spPr>
            <a:xfrm>
              <a:off x="2877650" y="3602225"/>
              <a:ext cx="177500" cy="176325"/>
            </a:xfrm>
            <a:custGeom>
              <a:rect b="b" l="l" r="r" t="t"/>
              <a:pathLst>
                <a:path extrusionOk="0" h="7053" w="7100">
                  <a:moveTo>
                    <a:pt x="6800" y="0"/>
                  </a:moveTo>
                  <a:cubicBezTo>
                    <a:pt x="6730" y="0"/>
                    <a:pt x="6660" y="27"/>
                    <a:pt x="6606" y="80"/>
                  </a:cubicBezTo>
                  <a:lnTo>
                    <a:pt x="108" y="6584"/>
                  </a:lnTo>
                  <a:cubicBezTo>
                    <a:pt x="0" y="6690"/>
                    <a:pt x="0" y="6864"/>
                    <a:pt x="108" y="6972"/>
                  </a:cubicBezTo>
                  <a:cubicBezTo>
                    <a:pt x="158" y="7022"/>
                    <a:pt x="230" y="7052"/>
                    <a:pt x="296" y="7052"/>
                  </a:cubicBezTo>
                  <a:cubicBezTo>
                    <a:pt x="367" y="7052"/>
                    <a:pt x="438" y="7022"/>
                    <a:pt x="489" y="6972"/>
                  </a:cubicBezTo>
                  <a:lnTo>
                    <a:pt x="6994" y="467"/>
                  </a:lnTo>
                  <a:cubicBezTo>
                    <a:pt x="7100" y="360"/>
                    <a:pt x="7100" y="188"/>
                    <a:pt x="6994" y="80"/>
                  </a:cubicBezTo>
                  <a:cubicBezTo>
                    <a:pt x="6940" y="27"/>
                    <a:pt x="6870" y="0"/>
                    <a:pt x="68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11"/>
            <p:cNvSpPr/>
            <p:nvPr/>
          </p:nvSpPr>
          <p:spPr>
            <a:xfrm>
              <a:off x="4214600" y="2854725"/>
              <a:ext cx="658450" cy="577075"/>
            </a:xfrm>
            <a:custGeom>
              <a:rect b="b" l="l" r="r" t="t"/>
              <a:pathLst>
                <a:path extrusionOk="0" h="23083" w="26338">
                  <a:moveTo>
                    <a:pt x="13161" y="1"/>
                  </a:moveTo>
                  <a:cubicBezTo>
                    <a:pt x="11105" y="1"/>
                    <a:pt x="9023" y="550"/>
                    <a:pt x="7142" y="1703"/>
                  </a:cubicBezTo>
                  <a:cubicBezTo>
                    <a:pt x="1707" y="5034"/>
                    <a:pt x="1" y="12138"/>
                    <a:pt x="3332" y="17573"/>
                  </a:cubicBezTo>
                  <a:cubicBezTo>
                    <a:pt x="5510" y="21124"/>
                    <a:pt x="9303" y="23082"/>
                    <a:pt x="13186" y="23082"/>
                  </a:cubicBezTo>
                  <a:cubicBezTo>
                    <a:pt x="15241" y="23082"/>
                    <a:pt x="17321" y="22534"/>
                    <a:pt x="19202" y="21383"/>
                  </a:cubicBezTo>
                  <a:cubicBezTo>
                    <a:pt x="24631" y="18052"/>
                    <a:pt x="26338" y="10947"/>
                    <a:pt x="23012" y="5512"/>
                  </a:cubicBezTo>
                  <a:cubicBezTo>
                    <a:pt x="20834" y="1960"/>
                    <a:pt x="17043" y="1"/>
                    <a:pt x="1316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11"/>
            <p:cNvSpPr/>
            <p:nvPr/>
          </p:nvSpPr>
          <p:spPr>
            <a:xfrm>
              <a:off x="4298125" y="2927900"/>
              <a:ext cx="491525" cy="430775"/>
            </a:xfrm>
            <a:custGeom>
              <a:rect b="b" l="l" r="r" t="t"/>
              <a:pathLst>
                <a:path extrusionOk="0" h="17231" w="19661">
                  <a:moveTo>
                    <a:pt x="9823" y="1"/>
                  </a:moveTo>
                  <a:cubicBezTo>
                    <a:pt x="8288" y="1"/>
                    <a:pt x="6734" y="411"/>
                    <a:pt x="5329" y="1271"/>
                  </a:cubicBezTo>
                  <a:cubicBezTo>
                    <a:pt x="1274" y="3757"/>
                    <a:pt x="0" y="9059"/>
                    <a:pt x="2487" y="13118"/>
                  </a:cubicBezTo>
                  <a:cubicBezTo>
                    <a:pt x="4111" y="15769"/>
                    <a:pt x="6940" y="17230"/>
                    <a:pt x="9838" y="17230"/>
                  </a:cubicBezTo>
                  <a:cubicBezTo>
                    <a:pt x="11373" y="17230"/>
                    <a:pt x="12927" y="16821"/>
                    <a:pt x="14333" y="15960"/>
                  </a:cubicBezTo>
                  <a:cubicBezTo>
                    <a:pt x="18387" y="13475"/>
                    <a:pt x="19661" y="8172"/>
                    <a:pt x="17175" y="4113"/>
                  </a:cubicBezTo>
                  <a:cubicBezTo>
                    <a:pt x="15550" y="1463"/>
                    <a:pt x="12721" y="1"/>
                    <a:pt x="98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11"/>
            <p:cNvSpPr/>
            <p:nvPr/>
          </p:nvSpPr>
          <p:spPr>
            <a:xfrm>
              <a:off x="4290350" y="2921050"/>
              <a:ext cx="491400" cy="444300"/>
            </a:xfrm>
            <a:custGeom>
              <a:rect b="b" l="l" r="r" t="t"/>
              <a:pathLst>
                <a:path extrusionOk="0" h="17772" w="19656">
                  <a:moveTo>
                    <a:pt x="10127" y="548"/>
                  </a:moveTo>
                  <a:cubicBezTo>
                    <a:pt x="10778" y="548"/>
                    <a:pt x="11435" y="623"/>
                    <a:pt x="12088" y="781"/>
                  </a:cubicBezTo>
                  <a:cubicBezTo>
                    <a:pt x="14257" y="1301"/>
                    <a:pt x="16091" y="2631"/>
                    <a:pt x="17252" y="4530"/>
                  </a:cubicBezTo>
                  <a:cubicBezTo>
                    <a:pt x="19655" y="8451"/>
                    <a:pt x="18423" y="13596"/>
                    <a:pt x="14502" y="15999"/>
                  </a:cubicBezTo>
                  <a:cubicBezTo>
                    <a:pt x="13145" y="16831"/>
                    <a:pt x="11641" y="17227"/>
                    <a:pt x="10155" y="17227"/>
                  </a:cubicBezTo>
                  <a:cubicBezTo>
                    <a:pt x="7346" y="17227"/>
                    <a:pt x="4601" y="15812"/>
                    <a:pt x="3031" y="13249"/>
                  </a:cubicBezTo>
                  <a:cubicBezTo>
                    <a:pt x="628" y="9328"/>
                    <a:pt x="1860" y="4179"/>
                    <a:pt x="5781" y="1780"/>
                  </a:cubicBezTo>
                  <a:cubicBezTo>
                    <a:pt x="7111" y="964"/>
                    <a:pt x="8609" y="548"/>
                    <a:pt x="10127" y="548"/>
                  </a:cubicBezTo>
                  <a:close/>
                  <a:moveTo>
                    <a:pt x="10132" y="0"/>
                  </a:moveTo>
                  <a:cubicBezTo>
                    <a:pt x="8512" y="0"/>
                    <a:pt x="6915" y="445"/>
                    <a:pt x="5497" y="1312"/>
                  </a:cubicBezTo>
                  <a:cubicBezTo>
                    <a:pt x="1320" y="3874"/>
                    <a:pt x="1" y="9353"/>
                    <a:pt x="2563" y="13535"/>
                  </a:cubicBezTo>
                  <a:cubicBezTo>
                    <a:pt x="4239" y="16265"/>
                    <a:pt x="7163" y="17772"/>
                    <a:pt x="10157" y="17772"/>
                  </a:cubicBezTo>
                  <a:cubicBezTo>
                    <a:pt x="11736" y="17772"/>
                    <a:pt x="13341" y="17355"/>
                    <a:pt x="14787" y="16469"/>
                  </a:cubicBezTo>
                  <a:cubicBezTo>
                    <a:pt x="16808" y="15226"/>
                    <a:pt x="18230" y="13275"/>
                    <a:pt x="18785" y="10963"/>
                  </a:cubicBezTo>
                  <a:cubicBezTo>
                    <a:pt x="19335" y="8655"/>
                    <a:pt x="18958" y="6272"/>
                    <a:pt x="17720" y="4245"/>
                  </a:cubicBezTo>
                  <a:cubicBezTo>
                    <a:pt x="16477" y="2223"/>
                    <a:pt x="14527" y="802"/>
                    <a:pt x="12215" y="247"/>
                  </a:cubicBezTo>
                  <a:cubicBezTo>
                    <a:pt x="11524" y="82"/>
                    <a:pt x="10826" y="0"/>
                    <a:pt x="1013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11"/>
            <p:cNvSpPr/>
            <p:nvPr/>
          </p:nvSpPr>
          <p:spPr>
            <a:xfrm>
              <a:off x="4422150" y="2986025"/>
              <a:ext cx="359600" cy="365725"/>
            </a:xfrm>
            <a:custGeom>
              <a:rect b="b" l="l" r="r" t="t"/>
              <a:pathLst>
                <a:path extrusionOk="0" h="14629" w="14384">
                  <a:moveTo>
                    <a:pt x="10356" y="1"/>
                  </a:moveTo>
                  <a:cubicBezTo>
                    <a:pt x="5460" y="4152"/>
                    <a:pt x="1757" y="9989"/>
                    <a:pt x="1" y="13059"/>
                  </a:cubicBezTo>
                  <a:cubicBezTo>
                    <a:pt x="1426" y="14084"/>
                    <a:pt x="3144" y="14629"/>
                    <a:pt x="4885" y="14629"/>
                  </a:cubicBezTo>
                  <a:cubicBezTo>
                    <a:pt x="6367" y="14629"/>
                    <a:pt x="7869" y="14232"/>
                    <a:pt x="9230" y="13400"/>
                  </a:cubicBezTo>
                  <a:cubicBezTo>
                    <a:pt x="13151" y="10997"/>
                    <a:pt x="14383" y="5852"/>
                    <a:pt x="11980" y="1931"/>
                  </a:cubicBezTo>
                  <a:cubicBezTo>
                    <a:pt x="11531" y="1198"/>
                    <a:pt x="10981" y="551"/>
                    <a:pt x="10356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11"/>
            <p:cNvSpPr/>
            <p:nvPr/>
          </p:nvSpPr>
          <p:spPr>
            <a:xfrm>
              <a:off x="4418700" y="2981575"/>
              <a:ext cx="370950" cy="377050"/>
            </a:xfrm>
            <a:custGeom>
              <a:rect b="b" l="l" r="r" t="t"/>
              <a:pathLst>
                <a:path extrusionOk="0" h="15082" w="14838">
                  <a:moveTo>
                    <a:pt x="10701" y="0"/>
                  </a:moveTo>
                  <a:cubicBezTo>
                    <a:pt x="10630" y="62"/>
                    <a:pt x="10560" y="118"/>
                    <a:pt x="10494" y="179"/>
                  </a:cubicBezTo>
                  <a:cubicBezTo>
                    <a:pt x="11119" y="729"/>
                    <a:pt x="11669" y="1376"/>
                    <a:pt x="12118" y="2109"/>
                  </a:cubicBezTo>
                  <a:cubicBezTo>
                    <a:pt x="14521" y="6030"/>
                    <a:pt x="13289" y="11175"/>
                    <a:pt x="9368" y="13578"/>
                  </a:cubicBezTo>
                  <a:cubicBezTo>
                    <a:pt x="8007" y="14410"/>
                    <a:pt x="6505" y="14807"/>
                    <a:pt x="5023" y="14807"/>
                  </a:cubicBezTo>
                  <a:cubicBezTo>
                    <a:pt x="3282" y="14807"/>
                    <a:pt x="1564" y="14262"/>
                    <a:pt x="139" y="13237"/>
                  </a:cubicBezTo>
                  <a:cubicBezTo>
                    <a:pt x="88" y="13324"/>
                    <a:pt x="47" y="13401"/>
                    <a:pt x="1" y="13482"/>
                  </a:cubicBezTo>
                  <a:cubicBezTo>
                    <a:pt x="1468" y="14526"/>
                    <a:pt x="3230" y="15082"/>
                    <a:pt x="5017" y="15082"/>
                  </a:cubicBezTo>
                  <a:cubicBezTo>
                    <a:pt x="6551" y="15082"/>
                    <a:pt x="8104" y="14674"/>
                    <a:pt x="9510" y="13813"/>
                  </a:cubicBezTo>
                  <a:cubicBezTo>
                    <a:pt x="13564" y="11328"/>
                    <a:pt x="14838" y="6025"/>
                    <a:pt x="12352" y="1966"/>
                  </a:cubicBezTo>
                  <a:cubicBezTo>
                    <a:pt x="11888" y="1213"/>
                    <a:pt x="11328" y="555"/>
                    <a:pt x="1070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11"/>
            <p:cNvSpPr/>
            <p:nvPr/>
          </p:nvSpPr>
          <p:spPr>
            <a:xfrm>
              <a:off x="4794975" y="2529775"/>
              <a:ext cx="658450" cy="577050"/>
            </a:xfrm>
            <a:custGeom>
              <a:rect b="b" l="l" r="r" t="t"/>
              <a:pathLst>
                <a:path extrusionOk="0" h="23082" w="26338">
                  <a:moveTo>
                    <a:pt x="13156" y="0"/>
                  </a:moveTo>
                  <a:cubicBezTo>
                    <a:pt x="11101" y="0"/>
                    <a:pt x="9020" y="550"/>
                    <a:pt x="7141" y="1703"/>
                  </a:cubicBezTo>
                  <a:cubicBezTo>
                    <a:pt x="1707" y="5034"/>
                    <a:pt x="1" y="12139"/>
                    <a:pt x="3327" y="17574"/>
                  </a:cubicBezTo>
                  <a:cubicBezTo>
                    <a:pt x="5505" y="21124"/>
                    <a:pt x="9297" y="23082"/>
                    <a:pt x="13180" y="23082"/>
                  </a:cubicBezTo>
                  <a:cubicBezTo>
                    <a:pt x="15235" y="23082"/>
                    <a:pt x="17316" y="22534"/>
                    <a:pt x="19197" y="21383"/>
                  </a:cubicBezTo>
                  <a:cubicBezTo>
                    <a:pt x="24631" y="18052"/>
                    <a:pt x="26338" y="10947"/>
                    <a:pt x="23007" y="5513"/>
                  </a:cubicBezTo>
                  <a:cubicBezTo>
                    <a:pt x="20829" y="1960"/>
                    <a:pt x="17038" y="0"/>
                    <a:pt x="1315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11"/>
            <p:cNvSpPr/>
            <p:nvPr/>
          </p:nvSpPr>
          <p:spPr>
            <a:xfrm>
              <a:off x="4872775" y="2666825"/>
              <a:ext cx="31850" cy="43950"/>
            </a:xfrm>
            <a:custGeom>
              <a:rect b="b" l="l" r="r" t="t"/>
              <a:pathLst>
                <a:path extrusionOk="0" h="1758" w="1274">
                  <a:moveTo>
                    <a:pt x="963" y="1"/>
                  </a:moveTo>
                  <a:cubicBezTo>
                    <a:pt x="875" y="1"/>
                    <a:pt x="788" y="41"/>
                    <a:pt x="734" y="118"/>
                  </a:cubicBezTo>
                  <a:cubicBezTo>
                    <a:pt x="434" y="560"/>
                    <a:pt x="204" y="988"/>
                    <a:pt x="56" y="1391"/>
                  </a:cubicBezTo>
                  <a:cubicBezTo>
                    <a:pt x="1" y="1533"/>
                    <a:pt x="72" y="1691"/>
                    <a:pt x="215" y="1742"/>
                  </a:cubicBezTo>
                  <a:cubicBezTo>
                    <a:pt x="245" y="1752"/>
                    <a:pt x="281" y="1758"/>
                    <a:pt x="311" y="1758"/>
                  </a:cubicBezTo>
                  <a:cubicBezTo>
                    <a:pt x="423" y="1758"/>
                    <a:pt x="525" y="1691"/>
                    <a:pt x="566" y="1584"/>
                  </a:cubicBezTo>
                  <a:cubicBezTo>
                    <a:pt x="704" y="1223"/>
                    <a:pt x="912" y="830"/>
                    <a:pt x="1187" y="428"/>
                  </a:cubicBezTo>
                  <a:cubicBezTo>
                    <a:pt x="1273" y="301"/>
                    <a:pt x="1243" y="132"/>
                    <a:pt x="1116" y="47"/>
                  </a:cubicBezTo>
                  <a:cubicBezTo>
                    <a:pt x="1070" y="16"/>
                    <a:pt x="1016" y="1"/>
                    <a:pt x="9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11"/>
            <p:cNvSpPr/>
            <p:nvPr/>
          </p:nvSpPr>
          <p:spPr>
            <a:xfrm>
              <a:off x="4913650" y="2620500"/>
              <a:ext cx="31350" cy="29775"/>
            </a:xfrm>
            <a:custGeom>
              <a:rect b="b" l="l" r="r" t="t"/>
              <a:pathLst>
                <a:path extrusionOk="0" h="1191" w="1254">
                  <a:moveTo>
                    <a:pt x="952" y="0"/>
                  </a:moveTo>
                  <a:cubicBezTo>
                    <a:pt x="887" y="0"/>
                    <a:pt x="821" y="23"/>
                    <a:pt x="769" y="71"/>
                  </a:cubicBezTo>
                  <a:cubicBezTo>
                    <a:pt x="759" y="81"/>
                    <a:pt x="479" y="325"/>
                    <a:pt x="102" y="727"/>
                  </a:cubicBezTo>
                  <a:cubicBezTo>
                    <a:pt x="0" y="840"/>
                    <a:pt x="5" y="1013"/>
                    <a:pt x="118" y="1115"/>
                  </a:cubicBezTo>
                  <a:cubicBezTo>
                    <a:pt x="169" y="1166"/>
                    <a:pt x="235" y="1191"/>
                    <a:pt x="301" y="1191"/>
                  </a:cubicBezTo>
                  <a:cubicBezTo>
                    <a:pt x="377" y="1191"/>
                    <a:pt x="449" y="1160"/>
                    <a:pt x="505" y="1099"/>
                  </a:cubicBezTo>
                  <a:cubicBezTo>
                    <a:pt x="856" y="723"/>
                    <a:pt x="1126" y="478"/>
                    <a:pt x="1131" y="478"/>
                  </a:cubicBezTo>
                  <a:cubicBezTo>
                    <a:pt x="1243" y="377"/>
                    <a:pt x="1253" y="203"/>
                    <a:pt x="1157" y="91"/>
                  </a:cubicBezTo>
                  <a:cubicBezTo>
                    <a:pt x="1102" y="31"/>
                    <a:pt x="1027" y="0"/>
                    <a:pt x="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11"/>
            <p:cNvSpPr/>
            <p:nvPr/>
          </p:nvSpPr>
          <p:spPr>
            <a:xfrm>
              <a:off x="4878375" y="2602975"/>
              <a:ext cx="491500" cy="430750"/>
            </a:xfrm>
            <a:custGeom>
              <a:rect b="b" l="l" r="r" t="t"/>
              <a:pathLst>
                <a:path extrusionOk="0" h="17230" w="19660">
                  <a:moveTo>
                    <a:pt x="9824" y="0"/>
                  </a:moveTo>
                  <a:cubicBezTo>
                    <a:pt x="8290" y="0"/>
                    <a:pt x="6736" y="410"/>
                    <a:pt x="5333" y="1271"/>
                  </a:cubicBezTo>
                  <a:cubicBezTo>
                    <a:pt x="1274" y="3756"/>
                    <a:pt x="1" y="9058"/>
                    <a:pt x="2486" y="13113"/>
                  </a:cubicBezTo>
                  <a:cubicBezTo>
                    <a:pt x="4111" y="15767"/>
                    <a:pt x="6941" y="17230"/>
                    <a:pt x="9840" y="17230"/>
                  </a:cubicBezTo>
                  <a:cubicBezTo>
                    <a:pt x="11374" y="17230"/>
                    <a:pt x="12928" y="16820"/>
                    <a:pt x="14333" y="15960"/>
                  </a:cubicBezTo>
                  <a:cubicBezTo>
                    <a:pt x="18387" y="13474"/>
                    <a:pt x="19660" y="8172"/>
                    <a:pt x="17175" y="4113"/>
                  </a:cubicBezTo>
                  <a:cubicBezTo>
                    <a:pt x="15550" y="1462"/>
                    <a:pt x="12721" y="0"/>
                    <a:pt x="98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11"/>
            <p:cNvSpPr/>
            <p:nvPr/>
          </p:nvSpPr>
          <p:spPr>
            <a:xfrm>
              <a:off x="4870725" y="2596025"/>
              <a:ext cx="483400" cy="444525"/>
            </a:xfrm>
            <a:custGeom>
              <a:rect b="b" l="l" r="r" t="t"/>
              <a:pathLst>
                <a:path extrusionOk="0" h="17781" w="19336">
                  <a:moveTo>
                    <a:pt x="10121" y="550"/>
                  </a:moveTo>
                  <a:cubicBezTo>
                    <a:pt x="10779" y="550"/>
                    <a:pt x="11435" y="627"/>
                    <a:pt x="12086" y="780"/>
                  </a:cubicBezTo>
                  <a:cubicBezTo>
                    <a:pt x="14251" y="1304"/>
                    <a:pt x="16085" y="2634"/>
                    <a:pt x="17251" y="4534"/>
                  </a:cubicBezTo>
                  <a:cubicBezTo>
                    <a:pt x="18412" y="6433"/>
                    <a:pt x="18769" y="8674"/>
                    <a:pt x="18250" y="10839"/>
                  </a:cubicBezTo>
                  <a:cubicBezTo>
                    <a:pt x="17725" y="13008"/>
                    <a:pt x="16395" y="14842"/>
                    <a:pt x="14496" y="16003"/>
                  </a:cubicBezTo>
                  <a:cubicBezTo>
                    <a:pt x="13168" y="16818"/>
                    <a:pt x="11674" y="17236"/>
                    <a:pt x="10155" y="17236"/>
                  </a:cubicBezTo>
                  <a:cubicBezTo>
                    <a:pt x="9501" y="17236"/>
                    <a:pt x="8842" y="17158"/>
                    <a:pt x="8191" y="17002"/>
                  </a:cubicBezTo>
                  <a:cubicBezTo>
                    <a:pt x="6026" y="16482"/>
                    <a:pt x="4188" y="15147"/>
                    <a:pt x="3026" y="13253"/>
                  </a:cubicBezTo>
                  <a:cubicBezTo>
                    <a:pt x="622" y="9327"/>
                    <a:pt x="1860" y="4182"/>
                    <a:pt x="5782" y="1779"/>
                  </a:cubicBezTo>
                  <a:cubicBezTo>
                    <a:pt x="7111" y="968"/>
                    <a:pt x="8603" y="550"/>
                    <a:pt x="10121" y="550"/>
                  </a:cubicBezTo>
                  <a:close/>
                  <a:moveTo>
                    <a:pt x="10118" y="0"/>
                  </a:moveTo>
                  <a:cubicBezTo>
                    <a:pt x="8499" y="0"/>
                    <a:pt x="6910" y="446"/>
                    <a:pt x="5497" y="1314"/>
                  </a:cubicBezTo>
                  <a:cubicBezTo>
                    <a:pt x="1315" y="3876"/>
                    <a:pt x="1" y="9357"/>
                    <a:pt x="2558" y="13538"/>
                  </a:cubicBezTo>
                  <a:cubicBezTo>
                    <a:pt x="3800" y="15561"/>
                    <a:pt x="5756" y="16981"/>
                    <a:pt x="8064" y="17536"/>
                  </a:cubicBezTo>
                  <a:cubicBezTo>
                    <a:pt x="8756" y="17700"/>
                    <a:pt x="9458" y="17780"/>
                    <a:pt x="10151" y="17780"/>
                  </a:cubicBezTo>
                  <a:cubicBezTo>
                    <a:pt x="11771" y="17780"/>
                    <a:pt x="13365" y="17338"/>
                    <a:pt x="14782" y="16471"/>
                  </a:cubicBezTo>
                  <a:cubicBezTo>
                    <a:pt x="16804" y="15229"/>
                    <a:pt x="18224" y="13274"/>
                    <a:pt x="18779" y="10966"/>
                  </a:cubicBezTo>
                  <a:cubicBezTo>
                    <a:pt x="19335" y="8659"/>
                    <a:pt x="18957" y="6276"/>
                    <a:pt x="17715" y="4248"/>
                  </a:cubicBezTo>
                  <a:cubicBezTo>
                    <a:pt x="16477" y="2226"/>
                    <a:pt x="14521" y="806"/>
                    <a:pt x="12215" y="251"/>
                  </a:cubicBezTo>
                  <a:cubicBezTo>
                    <a:pt x="11518" y="83"/>
                    <a:pt x="10815" y="0"/>
                    <a:pt x="1011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11"/>
            <p:cNvSpPr/>
            <p:nvPr/>
          </p:nvSpPr>
          <p:spPr>
            <a:xfrm>
              <a:off x="5002375" y="2661100"/>
              <a:ext cx="337600" cy="365825"/>
            </a:xfrm>
            <a:custGeom>
              <a:rect b="b" l="l" r="r" t="t"/>
              <a:pathLst>
                <a:path extrusionOk="0" h="14633" w="13504">
                  <a:moveTo>
                    <a:pt x="10356" y="1"/>
                  </a:moveTo>
                  <a:cubicBezTo>
                    <a:pt x="5461" y="4151"/>
                    <a:pt x="1754" y="9993"/>
                    <a:pt x="1" y="13064"/>
                  </a:cubicBezTo>
                  <a:cubicBezTo>
                    <a:pt x="868" y="13685"/>
                    <a:pt x="1855" y="14143"/>
                    <a:pt x="2925" y="14399"/>
                  </a:cubicBezTo>
                  <a:cubicBezTo>
                    <a:pt x="3576" y="14556"/>
                    <a:pt x="4234" y="14632"/>
                    <a:pt x="4885" y="14632"/>
                  </a:cubicBezTo>
                  <a:cubicBezTo>
                    <a:pt x="6409" y="14632"/>
                    <a:pt x="7901" y="14215"/>
                    <a:pt x="9230" y="13400"/>
                  </a:cubicBezTo>
                  <a:cubicBezTo>
                    <a:pt x="11129" y="12239"/>
                    <a:pt x="12459" y="10405"/>
                    <a:pt x="12984" y="8236"/>
                  </a:cubicBezTo>
                  <a:cubicBezTo>
                    <a:pt x="13503" y="6071"/>
                    <a:pt x="13146" y="3830"/>
                    <a:pt x="11985" y="1931"/>
                  </a:cubicBezTo>
                  <a:cubicBezTo>
                    <a:pt x="11533" y="1197"/>
                    <a:pt x="10987" y="551"/>
                    <a:pt x="10356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11"/>
            <p:cNvSpPr/>
            <p:nvPr/>
          </p:nvSpPr>
          <p:spPr>
            <a:xfrm>
              <a:off x="4998975" y="2656650"/>
              <a:ext cx="370900" cy="377025"/>
            </a:xfrm>
            <a:custGeom>
              <a:rect b="b" l="l" r="r" t="t"/>
              <a:pathLst>
                <a:path extrusionOk="0" h="15081" w="14836">
                  <a:moveTo>
                    <a:pt x="10701" y="0"/>
                  </a:moveTo>
                  <a:cubicBezTo>
                    <a:pt x="10630" y="61"/>
                    <a:pt x="10562" y="118"/>
                    <a:pt x="10492" y="179"/>
                  </a:cubicBezTo>
                  <a:cubicBezTo>
                    <a:pt x="11123" y="729"/>
                    <a:pt x="11669" y="1375"/>
                    <a:pt x="12121" y="2109"/>
                  </a:cubicBezTo>
                  <a:cubicBezTo>
                    <a:pt x="13282" y="4008"/>
                    <a:pt x="13639" y="6249"/>
                    <a:pt x="13120" y="8414"/>
                  </a:cubicBezTo>
                  <a:cubicBezTo>
                    <a:pt x="12595" y="10583"/>
                    <a:pt x="11265" y="12417"/>
                    <a:pt x="9366" y="13578"/>
                  </a:cubicBezTo>
                  <a:cubicBezTo>
                    <a:pt x="8037" y="14393"/>
                    <a:pt x="6545" y="14810"/>
                    <a:pt x="5021" y="14810"/>
                  </a:cubicBezTo>
                  <a:cubicBezTo>
                    <a:pt x="4370" y="14810"/>
                    <a:pt x="3712" y="14734"/>
                    <a:pt x="3061" y="14577"/>
                  </a:cubicBezTo>
                  <a:cubicBezTo>
                    <a:pt x="1991" y="14321"/>
                    <a:pt x="1004" y="13863"/>
                    <a:pt x="137" y="13242"/>
                  </a:cubicBezTo>
                  <a:cubicBezTo>
                    <a:pt x="87" y="13324"/>
                    <a:pt x="45" y="13400"/>
                    <a:pt x="0" y="13482"/>
                  </a:cubicBezTo>
                  <a:cubicBezTo>
                    <a:pt x="1467" y="14525"/>
                    <a:pt x="3228" y="15080"/>
                    <a:pt x="5017" y="15080"/>
                  </a:cubicBezTo>
                  <a:cubicBezTo>
                    <a:pt x="6549" y="15080"/>
                    <a:pt x="8103" y="14673"/>
                    <a:pt x="9509" y="13813"/>
                  </a:cubicBezTo>
                  <a:cubicBezTo>
                    <a:pt x="13563" y="11327"/>
                    <a:pt x="14836" y="6025"/>
                    <a:pt x="12351" y="1966"/>
                  </a:cubicBezTo>
                  <a:cubicBezTo>
                    <a:pt x="11892" y="1212"/>
                    <a:pt x="11333" y="555"/>
                    <a:pt x="1070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11"/>
            <p:cNvSpPr/>
            <p:nvPr/>
          </p:nvSpPr>
          <p:spPr>
            <a:xfrm>
              <a:off x="5375200" y="2204825"/>
              <a:ext cx="658450" cy="577075"/>
            </a:xfrm>
            <a:custGeom>
              <a:rect b="b" l="l" r="r" t="t"/>
              <a:pathLst>
                <a:path extrusionOk="0" h="23083" w="26338">
                  <a:moveTo>
                    <a:pt x="13160" y="1"/>
                  </a:moveTo>
                  <a:cubicBezTo>
                    <a:pt x="11105" y="1"/>
                    <a:pt x="9023" y="550"/>
                    <a:pt x="7142" y="1703"/>
                  </a:cubicBezTo>
                  <a:cubicBezTo>
                    <a:pt x="1707" y="5034"/>
                    <a:pt x="1" y="12140"/>
                    <a:pt x="3332" y="17568"/>
                  </a:cubicBezTo>
                  <a:cubicBezTo>
                    <a:pt x="5510" y="21123"/>
                    <a:pt x="9301" y="23082"/>
                    <a:pt x="13184" y="23082"/>
                  </a:cubicBezTo>
                  <a:cubicBezTo>
                    <a:pt x="15238" y="23082"/>
                    <a:pt x="17317" y="22534"/>
                    <a:pt x="19197" y="21383"/>
                  </a:cubicBezTo>
                  <a:cubicBezTo>
                    <a:pt x="24631" y="18052"/>
                    <a:pt x="26338" y="10948"/>
                    <a:pt x="23007" y="5513"/>
                  </a:cubicBezTo>
                  <a:cubicBezTo>
                    <a:pt x="20832" y="1960"/>
                    <a:pt x="17043" y="1"/>
                    <a:pt x="1316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11"/>
            <p:cNvSpPr/>
            <p:nvPr/>
          </p:nvSpPr>
          <p:spPr>
            <a:xfrm>
              <a:off x="5461175" y="2332975"/>
              <a:ext cx="31700" cy="44075"/>
            </a:xfrm>
            <a:custGeom>
              <a:rect b="b" l="l" r="r" t="t"/>
              <a:pathLst>
                <a:path extrusionOk="0" h="1763" w="1268">
                  <a:moveTo>
                    <a:pt x="959" y="1"/>
                  </a:moveTo>
                  <a:cubicBezTo>
                    <a:pt x="873" y="1"/>
                    <a:pt x="788" y="41"/>
                    <a:pt x="734" y="117"/>
                  </a:cubicBezTo>
                  <a:cubicBezTo>
                    <a:pt x="433" y="560"/>
                    <a:pt x="203" y="988"/>
                    <a:pt x="50" y="1391"/>
                  </a:cubicBezTo>
                  <a:cubicBezTo>
                    <a:pt x="0" y="1533"/>
                    <a:pt x="71" y="1691"/>
                    <a:pt x="209" y="1742"/>
                  </a:cubicBezTo>
                  <a:cubicBezTo>
                    <a:pt x="245" y="1752"/>
                    <a:pt x="275" y="1763"/>
                    <a:pt x="306" y="1763"/>
                  </a:cubicBezTo>
                  <a:cubicBezTo>
                    <a:pt x="417" y="1763"/>
                    <a:pt x="525" y="1691"/>
                    <a:pt x="565" y="1584"/>
                  </a:cubicBezTo>
                  <a:cubicBezTo>
                    <a:pt x="698" y="1222"/>
                    <a:pt x="906" y="835"/>
                    <a:pt x="1187" y="428"/>
                  </a:cubicBezTo>
                  <a:cubicBezTo>
                    <a:pt x="1268" y="301"/>
                    <a:pt x="1237" y="132"/>
                    <a:pt x="1110" y="46"/>
                  </a:cubicBezTo>
                  <a:cubicBezTo>
                    <a:pt x="1064" y="16"/>
                    <a:pt x="1011" y="1"/>
                    <a:pt x="9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11"/>
            <p:cNvSpPr/>
            <p:nvPr/>
          </p:nvSpPr>
          <p:spPr>
            <a:xfrm>
              <a:off x="5501900" y="2286650"/>
              <a:ext cx="31475" cy="29775"/>
            </a:xfrm>
            <a:custGeom>
              <a:rect b="b" l="l" r="r" t="t"/>
              <a:pathLst>
                <a:path extrusionOk="0" h="1191" w="1259">
                  <a:moveTo>
                    <a:pt x="954" y="1"/>
                  </a:moveTo>
                  <a:cubicBezTo>
                    <a:pt x="890" y="1"/>
                    <a:pt x="826" y="24"/>
                    <a:pt x="774" y="71"/>
                  </a:cubicBezTo>
                  <a:cubicBezTo>
                    <a:pt x="760" y="81"/>
                    <a:pt x="480" y="330"/>
                    <a:pt x="108" y="732"/>
                  </a:cubicBezTo>
                  <a:cubicBezTo>
                    <a:pt x="1" y="840"/>
                    <a:pt x="10" y="1013"/>
                    <a:pt x="118" y="1115"/>
                  </a:cubicBezTo>
                  <a:cubicBezTo>
                    <a:pt x="174" y="1166"/>
                    <a:pt x="240" y="1190"/>
                    <a:pt x="306" y="1190"/>
                  </a:cubicBezTo>
                  <a:cubicBezTo>
                    <a:pt x="377" y="1190"/>
                    <a:pt x="454" y="1160"/>
                    <a:pt x="505" y="1105"/>
                  </a:cubicBezTo>
                  <a:cubicBezTo>
                    <a:pt x="861" y="722"/>
                    <a:pt x="1131" y="483"/>
                    <a:pt x="1131" y="478"/>
                  </a:cubicBezTo>
                  <a:cubicBezTo>
                    <a:pt x="1249" y="381"/>
                    <a:pt x="1258" y="208"/>
                    <a:pt x="1157" y="96"/>
                  </a:cubicBezTo>
                  <a:cubicBezTo>
                    <a:pt x="1105" y="33"/>
                    <a:pt x="1030" y="1"/>
                    <a:pt x="9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11"/>
            <p:cNvSpPr/>
            <p:nvPr/>
          </p:nvSpPr>
          <p:spPr>
            <a:xfrm>
              <a:off x="5458600" y="2278025"/>
              <a:ext cx="491650" cy="430750"/>
            </a:xfrm>
            <a:custGeom>
              <a:rect b="b" l="l" r="r" t="t"/>
              <a:pathLst>
                <a:path extrusionOk="0" h="17230" w="19666">
                  <a:moveTo>
                    <a:pt x="9826" y="1"/>
                  </a:moveTo>
                  <a:cubicBezTo>
                    <a:pt x="8291" y="1"/>
                    <a:pt x="6738" y="411"/>
                    <a:pt x="5334" y="1271"/>
                  </a:cubicBezTo>
                  <a:cubicBezTo>
                    <a:pt x="1274" y="3757"/>
                    <a:pt x="1" y="9059"/>
                    <a:pt x="2487" y="13112"/>
                  </a:cubicBezTo>
                  <a:cubicBezTo>
                    <a:pt x="4112" y="15767"/>
                    <a:pt x="6943" y="17230"/>
                    <a:pt x="9842" y="17230"/>
                  </a:cubicBezTo>
                  <a:cubicBezTo>
                    <a:pt x="11376" y="17230"/>
                    <a:pt x="12930" y="16820"/>
                    <a:pt x="14333" y="15959"/>
                  </a:cubicBezTo>
                  <a:cubicBezTo>
                    <a:pt x="18392" y="13474"/>
                    <a:pt x="19666" y="8173"/>
                    <a:pt x="17181" y="4113"/>
                  </a:cubicBezTo>
                  <a:cubicBezTo>
                    <a:pt x="15555" y="1463"/>
                    <a:pt x="12725" y="1"/>
                    <a:pt x="98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11"/>
            <p:cNvSpPr/>
            <p:nvPr/>
          </p:nvSpPr>
          <p:spPr>
            <a:xfrm>
              <a:off x="5450950" y="2271075"/>
              <a:ext cx="506950" cy="444425"/>
            </a:xfrm>
            <a:custGeom>
              <a:rect b="b" l="l" r="r" t="t"/>
              <a:pathLst>
                <a:path extrusionOk="0" h="17777" w="20278">
                  <a:moveTo>
                    <a:pt x="10122" y="546"/>
                  </a:moveTo>
                  <a:cubicBezTo>
                    <a:pt x="10778" y="546"/>
                    <a:pt x="11436" y="628"/>
                    <a:pt x="12088" y="781"/>
                  </a:cubicBezTo>
                  <a:cubicBezTo>
                    <a:pt x="14252" y="1300"/>
                    <a:pt x="16086" y="2634"/>
                    <a:pt x="17252" y="4533"/>
                  </a:cubicBezTo>
                  <a:cubicBezTo>
                    <a:pt x="19656" y="8456"/>
                    <a:pt x="18418" y="13599"/>
                    <a:pt x="14497" y="16004"/>
                  </a:cubicBezTo>
                  <a:cubicBezTo>
                    <a:pt x="13141" y="16835"/>
                    <a:pt x="11638" y="17231"/>
                    <a:pt x="10154" y="17231"/>
                  </a:cubicBezTo>
                  <a:cubicBezTo>
                    <a:pt x="7345" y="17231"/>
                    <a:pt x="4599" y="15814"/>
                    <a:pt x="3026" y="13249"/>
                  </a:cubicBezTo>
                  <a:cubicBezTo>
                    <a:pt x="623" y="9326"/>
                    <a:pt x="1860" y="4182"/>
                    <a:pt x="5783" y="1778"/>
                  </a:cubicBezTo>
                  <a:cubicBezTo>
                    <a:pt x="7111" y="969"/>
                    <a:pt x="8604" y="546"/>
                    <a:pt x="10122" y="546"/>
                  </a:cubicBezTo>
                  <a:close/>
                  <a:moveTo>
                    <a:pt x="10121" y="0"/>
                  </a:moveTo>
                  <a:cubicBezTo>
                    <a:pt x="8503" y="0"/>
                    <a:pt x="6910" y="446"/>
                    <a:pt x="5497" y="1315"/>
                  </a:cubicBezTo>
                  <a:cubicBezTo>
                    <a:pt x="1321" y="3877"/>
                    <a:pt x="1" y="9357"/>
                    <a:pt x="2563" y="13533"/>
                  </a:cubicBezTo>
                  <a:cubicBezTo>
                    <a:pt x="4239" y="16268"/>
                    <a:pt x="7163" y="17776"/>
                    <a:pt x="10153" y="17776"/>
                  </a:cubicBezTo>
                  <a:cubicBezTo>
                    <a:pt x="11736" y="17776"/>
                    <a:pt x="13336" y="17353"/>
                    <a:pt x="14782" y="16472"/>
                  </a:cubicBezTo>
                  <a:cubicBezTo>
                    <a:pt x="18963" y="13910"/>
                    <a:pt x="20277" y="8425"/>
                    <a:pt x="17715" y="4248"/>
                  </a:cubicBezTo>
                  <a:cubicBezTo>
                    <a:pt x="16478" y="2227"/>
                    <a:pt x="14523" y="805"/>
                    <a:pt x="12215" y="250"/>
                  </a:cubicBezTo>
                  <a:cubicBezTo>
                    <a:pt x="11520" y="83"/>
                    <a:pt x="10818" y="0"/>
                    <a:pt x="1012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11"/>
            <p:cNvSpPr/>
            <p:nvPr/>
          </p:nvSpPr>
          <p:spPr>
            <a:xfrm>
              <a:off x="5582650" y="2336150"/>
              <a:ext cx="359725" cy="365725"/>
            </a:xfrm>
            <a:custGeom>
              <a:rect b="b" l="l" r="r" t="t"/>
              <a:pathLst>
                <a:path extrusionOk="0" h="14629" w="14389">
                  <a:moveTo>
                    <a:pt x="10355" y="0"/>
                  </a:moveTo>
                  <a:cubicBezTo>
                    <a:pt x="5465" y="4151"/>
                    <a:pt x="1757" y="9983"/>
                    <a:pt x="0" y="13060"/>
                  </a:cubicBezTo>
                  <a:cubicBezTo>
                    <a:pt x="1431" y="14083"/>
                    <a:pt x="3148" y="14628"/>
                    <a:pt x="4885" y="14628"/>
                  </a:cubicBezTo>
                  <a:cubicBezTo>
                    <a:pt x="6371" y="14628"/>
                    <a:pt x="7873" y="14231"/>
                    <a:pt x="9229" y="13401"/>
                  </a:cubicBezTo>
                  <a:cubicBezTo>
                    <a:pt x="13150" y="10996"/>
                    <a:pt x="14388" y="5853"/>
                    <a:pt x="11984" y="1930"/>
                  </a:cubicBezTo>
                  <a:cubicBezTo>
                    <a:pt x="11536" y="1197"/>
                    <a:pt x="10985" y="550"/>
                    <a:pt x="10355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11"/>
            <p:cNvSpPr/>
            <p:nvPr/>
          </p:nvSpPr>
          <p:spPr>
            <a:xfrm>
              <a:off x="5579175" y="2331675"/>
              <a:ext cx="371075" cy="377075"/>
            </a:xfrm>
            <a:custGeom>
              <a:rect b="b" l="l" r="r" t="t"/>
              <a:pathLst>
                <a:path extrusionOk="0" h="15083" w="14843">
                  <a:moveTo>
                    <a:pt x="10702" y="1"/>
                  </a:moveTo>
                  <a:cubicBezTo>
                    <a:pt x="10635" y="62"/>
                    <a:pt x="10565" y="118"/>
                    <a:pt x="10494" y="179"/>
                  </a:cubicBezTo>
                  <a:cubicBezTo>
                    <a:pt x="11124" y="729"/>
                    <a:pt x="11675" y="1376"/>
                    <a:pt x="12123" y="2109"/>
                  </a:cubicBezTo>
                  <a:cubicBezTo>
                    <a:pt x="14527" y="6032"/>
                    <a:pt x="13289" y="11175"/>
                    <a:pt x="9368" y="13580"/>
                  </a:cubicBezTo>
                  <a:cubicBezTo>
                    <a:pt x="8012" y="14410"/>
                    <a:pt x="6510" y="14807"/>
                    <a:pt x="5024" y="14807"/>
                  </a:cubicBezTo>
                  <a:cubicBezTo>
                    <a:pt x="3287" y="14807"/>
                    <a:pt x="1570" y="14262"/>
                    <a:pt x="139" y="13239"/>
                  </a:cubicBezTo>
                  <a:cubicBezTo>
                    <a:pt x="93" y="13319"/>
                    <a:pt x="47" y="13401"/>
                    <a:pt x="1" y="13477"/>
                  </a:cubicBezTo>
                  <a:cubicBezTo>
                    <a:pt x="1473" y="14527"/>
                    <a:pt x="3235" y="15082"/>
                    <a:pt x="5018" y="15082"/>
                  </a:cubicBezTo>
                  <a:cubicBezTo>
                    <a:pt x="6556" y="15082"/>
                    <a:pt x="8104" y="14675"/>
                    <a:pt x="9510" y="13813"/>
                  </a:cubicBezTo>
                  <a:cubicBezTo>
                    <a:pt x="13569" y="11328"/>
                    <a:pt x="14843" y="6027"/>
                    <a:pt x="12358" y="1967"/>
                  </a:cubicBezTo>
                  <a:cubicBezTo>
                    <a:pt x="11893" y="1213"/>
                    <a:pt x="11333" y="557"/>
                    <a:pt x="1070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11"/>
            <p:cNvSpPr/>
            <p:nvPr/>
          </p:nvSpPr>
          <p:spPr>
            <a:xfrm>
              <a:off x="6312225" y="1453100"/>
              <a:ext cx="876050" cy="859900"/>
            </a:xfrm>
            <a:custGeom>
              <a:rect b="b" l="l" r="r" t="t"/>
              <a:pathLst>
                <a:path extrusionOk="0" h="34396" w="35042">
                  <a:moveTo>
                    <a:pt x="16196" y="1"/>
                  </a:moveTo>
                  <a:cubicBezTo>
                    <a:pt x="11236" y="1"/>
                    <a:pt x="5598" y="708"/>
                    <a:pt x="1" y="1784"/>
                  </a:cubicBezTo>
                  <a:lnTo>
                    <a:pt x="19987" y="34396"/>
                  </a:lnTo>
                  <a:cubicBezTo>
                    <a:pt x="28416" y="23568"/>
                    <a:pt x="35041" y="11552"/>
                    <a:pt x="31115" y="5146"/>
                  </a:cubicBezTo>
                  <a:cubicBezTo>
                    <a:pt x="28822" y="1402"/>
                    <a:pt x="23181" y="1"/>
                    <a:pt x="1619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11"/>
            <p:cNvSpPr/>
            <p:nvPr/>
          </p:nvSpPr>
          <p:spPr>
            <a:xfrm>
              <a:off x="6491650" y="1509925"/>
              <a:ext cx="506375" cy="55525"/>
            </a:xfrm>
            <a:custGeom>
              <a:rect b="b" l="l" r="r" t="t"/>
              <a:pathLst>
                <a:path extrusionOk="0" h="2221" w="20255">
                  <a:moveTo>
                    <a:pt x="7891" y="0"/>
                  </a:moveTo>
                  <a:cubicBezTo>
                    <a:pt x="4919" y="0"/>
                    <a:pt x="2215" y="219"/>
                    <a:pt x="260" y="438"/>
                  </a:cubicBezTo>
                  <a:cubicBezTo>
                    <a:pt x="107" y="454"/>
                    <a:pt x="0" y="586"/>
                    <a:pt x="15" y="739"/>
                  </a:cubicBezTo>
                  <a:cubicBezTo>
                    <a:pt x="35" y="877"/>
                    <a:pt x="152" y="980"/>
                    <a:pt x="293" y="980"/>
                  </a:cubicBezTo>
                  <a:cubicBezTo>
                    <a:pt x="302" y="980"/>
                    <a:pt x="311" y="979"/>
                    <a:pt x="321" y="978"/>
                  </a:cubicBezTo>
                  <a:cubicBezTo>
                    <a:pt x="2258" y="764"/>
                    <a:pt x="4938" y="547"/>
                    <a:pt x="7879" y="547"/>
                  </a:cubicBezTo>
                  <a:cubicBezTo>
                    <a:pt x="11788" y="547"/>
                    <a:pt x="16160" y="930"/>
                    <a:pt x="19864" y="2205"/>
                  </a:cubicBezTo>
                  <a:cubicBezTo>
                    <a:pt x="19888" y="2215"/>
                    <a:pt x="19919" y="2220"/>
                    <a:pt x="19949" y="2220"/>
                  </a:cubicBezTo>
                  <a:cubicBezTo>
                    <a:pt x="20062" y="2220"/>
                    <a:pt x="20169" y="2149"/>
                    <a:pt x="20210" y="2032"/>
                  </a:cubicBezTo>
                  <a:cubicBezTo>
                    <a:pt x="20255" y="1890"/>
                    <a:pt x="20184" y="1737"/>
                    <a:pt x="20041" y="1686"/>
                  </a:cubicBezTo>
                  <a:cubicBezTo>
                    <a:pt x="16278" y="389"/>
                    <a:pt x="11847" y="0"/>
                    <a:pt x="78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11"/>
            <p:cNvSpPr/>
            <p:nvPr/>
          </p:nvSpPr>
          <p:spPr>
            <a:xfrm>
              <a:off x="6391175" y="1527025"/>
              <a:ext cx="64825" cy="21750"/>
            </a:xfrm>
            <a:custGeom>
              <a:rect b="b" l="l" r="r" t="t"/>
              <a:pathLst>
                <a:path extrusionOk="0" h="870" w="2593">
                  <a:moveTo>
                    <a:pt x="2296" y="1"/>
                  </a:moveTo>
                  <a:cubicBezTo>
                    <a:pt x="2284" y="1"/>
                    <a:pt x="2273" y="2"/>
                    <a:pt x="2262" y="3"/>
                  </a:cubicBezTo>
                  <a:cubicBezTo>
                    <a:pt x="1009" y="182"/>
                    <a:pt x="255" y="325"/>
                    <a:pt x="245" y="325"/>
                  </a:cubicBezTo>
                  <a:cubicBezTo>
                    <a:pt x="97" y="355"/>
                    <a:pt x="0" y="497"/>
                    <a:pt x="26" y="645"/>
                  </a:cubicBezTo>
                  <a:cubicBezTo>
                    <a:pt x="52" y="778"/>
                    <a:pt x="169" y="870"/>
                    <a:pt x="296" y="870"/>
                  </a:cubicBezTo>
                  <a:cubicBezTo>
                    <a:pt x="311" y="870"/>
                    <a:pt x="332" y="864"/>
                    <a:pt x="346" y="864"/>
                  </a:cubicBezTo>
                  <a:cubicBezTo>
                    <a:pt x="357" y="859"/>
                    <a:pt x="1100" y="722"/>
                    <a:pt x="2339" y="548"/>
                  </a:cubicBezTo>
                  <a:cubicBezTo>
                    <a:pt x="2485" y="523"/>
                    <a:pt x="2593" y="386"/>
                    <a:pt x="2567" y="238"/>
                  </a:cubicBezTo>
                  <a:cubicBezTo>
                    <a:pt x="2548" y="102"/>
                    <a:pt x="2427" y="1"/>
                    <a:pt x="22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11"/>
            <p:cNvSpPr/>
            <p:nvPr/>
          </p:nvSpPr>
          <p:spPr>
            <a:xfrm>
              <a:off x="3511225" y="3117950"/>
              <a:ext cx="112600" cy="88650"/>
            </a:xfrm>
            <a:custGeom>
              <a:rect b="b" l="l" r="r" t="t"/>
              <a:pathLst>
                <a:path extrusionOk="0" h="3546" w="4504">
                  <a:moveTo>
                    <a:pt x="4504" y="1"/>
                  </a:moveTo>
                  <a:lnTo>
                    <a:pt x="2162" y="1844"/>
                  </a:lnTo>
                  <a:lnTo>
                    <a:pt x="2162" y="1844"/>
                  </a:lnTo>
                  <a:cubicBezTo>
                    <a:pt x="2288" y="1768"/>
                    <a:pt x="2426" y="1684"/>
                    <a:pt x="2579" y="1590"/>
                  </a:cubicBezTo>
                  <a:cubicBezTo>
                    <a:pt x="4034" y="688"/>
                    <a:pt x="4504" y="1"/>
                    <a:pt x="4504" y="1"/>
                  </a:cubicBezTo>
                  <a:close/>
                  <a:moveTo>
                    <a:pt x="2162" y="1844"/>
                  </a:moveTo>
                  <a:cubicBezTo>
                    <a:pt x="1074" y="2503"/>
                    <a:pt x="855" y="2605"/>
                    <a:pt x="1" y="3546"/>
                  </a:cubicBezTo>
                  <a:lnTo>
                    <a:pt x="2162" y="1844"/>
                  </a:lnTo>
                  <a:close/>
                </a:path>
              </a:pathLst>
            </a:custGeom>
            <a:solidFill>
              <a:srgbClr val="D2D7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11"/>
            <p:cNvSpPr/>
            <p:nvPr/>
          </p:nvSpPr>
          <p:spPr>
            <a:xfrm>
              <a:off x="3503600" y="3111075"/>
              <a:ext cx="128000" cy="102250"/>
            </a:xfrm>
            <a:custGeom>
              <a:rect b="b" l="l" r="r" t="t"/>
              <a:pathLst>
                <a:path extrusionOk="0" h="4090" w="5120">
                  <a:moveTo>
                    <a:pt x="4807" y="0"/>
                  </a:moveTo>
                  <a:cubicBezTo>
                    <a:pt x="4719" y="0"/>
                    <a:pt x="4633" y="41"/>
                    <a:pt x="4579" y="117"/>
                  </a:cubicBezTo>
                  <a:cubicBezTo>
                    <a:pt x="4579" y="128"/>
                    <a:pt x="4116" y="779"/>
                    <a:pt x="2736" y="1630"/>
                  </a:cubicBezTo>
                  <a:cubicBezTo>
                    <a:pt x="2496" y="1783"/>
                    <a:pt x="2292" y="1905"/>
                    <a:pt x="2109" y="2012"/>
                  </a:cubicBezTo>
                  <a:cubicBezTo>
                    <a:pt x="1198" y="2568"/>
                    <a:pt x="923" y="2735"/>
                    <a:pt x="103" y="3631"/>
                  </a:cubicBezTo>
                  <a:cubicBezTo>
                    <a:pt x="0" y="3744"/>
                    <a:pt x="11" y="3917"/>
                    <a:pt x="122" y="4019"/>
                  </a:cubicBezTo>
                  <a:cubicBezTo>
                    <a:pt x="174" y="4070"/>
                    <a:pt x="240" y="4090"/>
                    <a:pt x="306" y="4090"/>
                  </a:cubicBezTo>
                  <a:cubicBezTo>
                    <a:pt x="383" y="4090"/>
                    <a:pt x="454" y="4059"/>
                    <a:pt x="510" y="4004"/>
                  </a:cubicBezTo>
                  <a:cubicBezTo>
                    <a:pt x="1274" y="3158"/>
                    <a:pt x="1488" y="3031"/>
                    <a:pt x="2395" y="2481"/>
                  </a:cubicBezTo>
                  <a:cubicBezTo>
                    <a:pt x="2578" y="2373"/>
                    <a:pt x="2781" y="2246"/>
                    <a:pt x="3025" y="2093"/>
                  </a:cubicBezTo>
                  <a:cubicBezTo>
                    <a:pt x="4513" y="1172"/>
                    <a:pt x="5012" y="459"/>
                    <a:pt x="5032" y="429"/>
                  </a:cubicBezTo>
                  <a:cubicBezTo>
                    <a:pt x="5119" y="300"/>
                    <a:pt x="5084" y="133"/>
                    <a:pt x="4962" y="46"/>
                  </a:cubicBezTo>
                  <a:cubicBezTo>
                    <a:pt x="4914" y="15"/>
                    <a:pt x="4860" y="0"/>
                    <a:pt x="480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11"/>
            <p:cNvSpPr/>
            <p:nvPr/>
          </p:nvSpPr>
          <p:spPr>
            <a:xfrm>
              <a:off x="4576725" y="1240725"/>
              <a:ext cx="438550" cy="829575"/>
            </a:xfrm>
            <a:custGeom>
              <a:rect b="b" l="l" r="r" t="t"/>
              <a:pathLst>
                <a:path extrusionOk="0" h="33183" w="17542">
                  <a:moveTo>
                    <a:pt x="3362" y="1"/>
                  </a:moveTo>
                  <a:cubicBezTo>
                    <a:pt x="3362" y="1"/>
                    <a:pt x="1" y="9577"/>
                    <a:pt x="1324" y="16116"/>
                  </a:cubicBezTo>
                  <a:cubicBezTo>
                    <a:pt x="1101" y="27056"/>
                    <a:pt x="5257" y="33168"/>
                    <a:pt x="5257" y="33168"/>
                  </a:cubicBezTo>
                  <a:cubicBezTo>
                    <a:pt x="5257" y="33168"/>
                    <a:pt x="5513" y="33182"/>
                    <a:pt x="5953" y="33182"/>
                  </a:cubicBezTo>
                  <a:cubicBezTo>
                    <a:pt x="8242" y="33182"/>
                    <a:pt x="15508" y="32795"/>
                    <a:pt x="17542" y="27993"/>
                  </a:cubicBezTo>
                  <a:cubicBezTo>
                    <a:pt x="16340" y="24570"/>
                    <a:pt x="14913" y="19192"/>
                    <a:pt x="14913" y="19192"/>
                  </a:cubicBezTo>
                  <a:cubicBezTo>
                    <a:pt x="14913" y="19192"/>
                    <a:pt x="14241" y="7294"/>
                    <a:pt x="12469" y="2038"/>
                  </a:cubicBezTo>
                  <a:lnTo>
                    <a:pt x="33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11"/>
            <p:cNvSpPr/>
            <p:nvPr/>
          </p:nvSpPr>
          <p:spPr>
            <a:xfrm>
              <a:off x="3590200" y="2035900"/>
              <a:ext cx="443600" cy="860125"/>
            </a:xfrm>
            <a:custGeom>
              <a:rect b="b" l="l" r="r" t="t"/>
              <a:pathLst>
                <a:path extrusionOk="0" h="34405" w="17744">
                  <a:moveTo>
                    <a:pt x="6514" y="0"/>
                  </a:moveTo>
                  <a:lnTo>
                    <a:pt x="3708" y="3602"/>
                  </a:lnTo>
                  <a:cubicBezTo>
                    <a:pt x="0" y="7941"/>
                    <a:pt x="856" y="32775"/>
                    <a:pt x="3463" y="34201"/>
                  </a:cubicBezTo>
                  <a:cubicBezTo>
                    <a:pt x="3724" y="34343"/>
                    <a:pt x="3970" y="34405"/>
                    <a:pt x="4218" y="34405"/>
                  </a:cubicBezTo>
                  <a:cubicBezTo>
                    <a:pt x="5417" y="34405"/>
                    <a:pt x="6670" y="32975"/>
                    <a:pt x="9860" y="32367"/>
                  </a:cubicBezTo>
                  <a:cubicBezTo>
                    <a:pt x="13710" y="31634"/>
                    <a:pt x="15830" y="28660"/>
                    <a:pt x="15830" y="28660"/>
                  </a:cubicBezTo>
                  <a:lnTo>
                    <a:pt x="15687" y="25787"/>
                  </a:lnTo>
                  <a:lnTo>
                    <a:pt x="14648" y="23852"/>
                  </a:lnTo>
                  <a:lnTo>
                    <a:pt x="13914" y="17964"/>
                  </a:lnTo>
                  <a:lnTo>
                    <a:pt x="17744" y="10304"/>
                  </a:lnTo>
                  <a:lnTo>
                    <a:pt x="14495" y="1681"/>
                  </a:lnTo>
                  <a:lnTo>
                    <a:pt x="65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11"/>
            <p:cNvSpPr/>
            <p:nvPr/>
          </p:nvSpPr>
          <p:spPr>
            <a:xfrm>
              <a:off x="3853875" y="1650375"/>
              <a:ext cx="197375" cy="305150"/>
            </a:xfrm>
            <a:custGeom>
              <a:rect b="b" l="l" r="r" t="t"/>
              <a:pathLst>
                <a:path extrusionOk="0" h="12206" w="7895">
                  <a:moveTo>
                    <a:pt x="1000" y="0"/>
                  </a:moveTo>
                  <a:lnTo>
                    <a:pt x="1" y="10894"/>
                  </a:lnTo>
                  <a:cubicBezTo>
                    <a:pt x="1088" y="11863"/>
                    <a:pt x="2427" y="12206"/>
                    <a:pt x="3689" y="12206"/>
                  </a:cubicBezTo>
                  <a:cubicBezTo>
                    <a:pt x="5863" y="12206"/>
                    <a:pt x="7807" y="11188"/>
                    <a:pt x="7839" y="10598"/>
                  </a:cubicBezTo>
                  <a:cubicBezTo>
                    <a:pt x="7895" y="9662"/>
                    <a:pt x="6836" y="7262"/>
                    <a:pt x="6836" y="7262"/>
                  </a:cubicBezTo>
                  <a:lnTo>
                    <a:pt x="6357" y="6315"/>
                  </a:lnTo>
                  <a:lnTo>
                    <a:pt x="6973" y="5520"/>
                  </a:lnTo>
                  <a:lnTo>
                    <a:pt x="6861" y="5017"/>
                  </a:lnTo>
                  <a:cubicBezTo>
                    <a:pt x="6774" y="4624"/>
                    <a:pt x="6206" y="4581"/>
                    <a:pt x="5958" y="4581"/>
                  </a:cubicBezTo>
                  <a:cubicBezTo>
                    <a:pt x="5887" y="4581"/>
                    <a:pt x="5843" y="4584"/>
                    <a:pt x="5843" y="4584"/>
                  </a:cubicBezTo>
                  <a:cubicBezTo>
                    <a:pt x="5843" y="4584"/>
                    <a:pt x="4111" y="3917"/>
                    <a:pt x="2980" y="1797"/>
                  </a:cubicBezTo>
                  <a:cubicBezTo>
                    <a:pt x="2415" y="739"/>
                    <a:pt x="1702" y="203"/>
                    <a:pt x="1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11"/>
            <p:cNvSpPr/>
            <p:nvPr/>
          </p:nvSpPr>
          <p:spPr>
            <a:xfrm>
              <a:off x="3846250" y="1643425"/>
              <a:ext cx="211875" cy="319025"/>
            </a:xfrm>
            <a:custGeom>
              <a:rect b="b" l="l" r="r" t="t"/>
              <a:pathLst>
                <a:path extrusionOk="0" h="12761" w="8475">
                  <a:moveTo>
                    <a:pt x="1299" y="0"/>
                  </a:moveTo>
                  <a:cubicBezTo>
                    <a:pt x="1181" y="0"/>
                    <a:pt x="1076" y="80"/>
                    <a:pt x="1039" y="196"/>
                  </a:cubicBezTo>
                  <a:cubicBezTo>
                    <a:pt x="999" y="344"/>
                    <a:pt x="1080" y="497"/>
                    <a:pt x="1228" y="537"/>
                  </a:cubicBezTo>
                  <a:cubicBezTo>
                    <a:pt x="1956" y="751"/>
                    <a:pt x="2567" y="1311"/>
                    <a:pt x="3046" y="2203"/>
                  </a:cubicBezTo>
                  <a:cubicBezTo>
                    <a:pt x="4213" y="4388"/>
                    <a:pt x="5974" y="5091"/>
                    <a:pt x="6051" y="5116"/>
                  </a:cubicBezTo>
                  <a:cubicBezTo>
                    <a:pt x="6081" y="5129"/>
                    <a:pt x="6114" y="5138"/>
                    <a:pt x="6148" y="5138"/>
                  </a:cubicBezTo>
                  <a:cubicBezTo>
                    <a:pt x="6155" y="5138"/>
                    <a:pt x="6162" y="5138"/>
                    <a:pt x="6168" y="5137"/>
                  </a:cubicBezTo>
                  <a:cubicBezTo>
                    <a:pt x="6202" y="5134"/>
                    <a:pt x="6240" y="5133"/>
                    <a:pt x="6281" y="5133"/>
                  </a:cubicBezTo>
                  <a:cubicBezTo>
                    <a:pt x="6524" y="5133"/>
                    <a:pt x="6862" y="5190"/>
                    <a:pt x="6902" y="5356"/>
                  </a:cubicBezTo>
                  <a:lnTo>
                    <a:pt x="6982" y="5732"/>
                  </a:lnTo>
                  <a:lnTo>
                    <a:pt x="6448" y="6425"/>
                  </a:lnTo>
                  <a:cubicBezTo>
                    <a:pt x="6382" y="6506"/>
                    <a:pt x="6371" y="6624"/>
                    <a:pt x="6418" y="6715"/>
                  </a:cubicBezTo>
                  <a:lnTo>
                    <a:pt x="6891" y="7653"/>
                  </a:lnTo>
                  <a:cubicBezTo>
                    <a:pt x="7177" y="8304"/>
                    <a:pt x="7915" y="10149"/>
                    <a:pt x="7875" y="10861"/>
                  </a:cubicBezTo>
                  <a:cubicBezTo>
                    <a:pt x="7869" y="10948"/>
                    <a:pt x="7579" y="11315"/>
                    <a:pt x="6688" y="11682"/>
                  </a:cubicBezTo>
                  <a:cubicBezTo>
                    <a:pt x="6037" y="11950"/>
                    <a:pt x="5052" y="12201"/>
                    <a:pt x="3984" y="12201"/>
                  </a:cubicBezTo>
                  <a:cubicBezTo>
                    <a:pt x="2806" y="12201"/>
                    <a:pt x="1527" y="11895"/>
                    <a:pt x="484" y="10968"/>
                  </a:cubicBezTo>
                  <a:cubicBezTo>
                    <a:pt x="433" y="10921"/>
                    <a:pt x="368" y="10898"/>
                    <a:pt x="304" y="10898"/>
                  </a:cubicBezTo>
                  <a:cubicBezTo>
                    <a:pt x="229" y="10898"/>
                    <a:pt x="154" y="10930"/>
                    <a:pt x="102" y="10993"/>
                  </a:cubicBezTo>
                  <a:cubicBezTo>
                    <a:pt x="0" y="11106"/>
                    <a:pt x="10" y="11279"/>
                    <a:pt x="123" y="11376"/>
                  </a:cubicBezTo>
                  <a:cubicBezTo>
                    <a:pt x="1263" y="12389"/>
                    <a:pt x="2659" y="12761"/>
                    <a:pt x="3994" y="12761"/>
                  </a:cubicBezTo>
                  <a:cubicBezTo>
                    <a:pt x="5052" y="12761"/>
                    <a:pt x="6077" y="12526"/>
                    <a:pt x="6897" y="12185"/>
                  </a:cubicBezTo>
                  <a:cubicBezTo>
                    <a:pt x="7344" y="12002"/>
                    <a:pt x="8383" y="11508"/>
                    <a:pt x="8419" y="10892"/>
                  </a:cubicBezTo>
                  <a:cubicBezTo>
                    <a:pt x="8475" y="9919"/>
                    <a:pt x="7502" y="7683"/>
                    <a:pt x="7386" y="7418"/>
                  </a:cubicBezTo>
                  <a:lnTo>
                    <a:pt x="6989" y="6624"/>
                  </a:lnTo>
                  <a:lnTo>
                    <a:pt x="7492" y="5962"/>
                  </a:lnTo>
                  <a:cubicBezTo>
                    <a:pt x="7544" y="5901"/>
                    <a:pt x="7563" y="5819"/>
                    <a:pt x="7544" y="5737"/>
                  </a:cubicBezTo>
                  <a:lnTo>
                    <a:pt x="7431" y="5234"/>
                  </a:lnTo>
                  <a:cubicBezTo>
                    <a:pt x="7306" y="4658"/>
                    <a:pt x="6605" y="4585"/>
                    <a:pt x="6278" y="4585"/>
                  </a:cubicBezTo>
                  <a:cubicBezTo>
                    <a:pt x="6246" y="4585"/>
                    <a:pt x="6218" y="4586"/>
                    <a:pt x="6194" y="4587"/>
                  </a:cubicBezTo>
                  <a:cubicBezTo>
                    <a:pt x="5913" y="4459"/>
                    <a:pt x="4493" y="3756"/>
                    <a:pt x="3524" y="1943"/>
                  </a:cubicBezTo>
                  <a:cubicBezTo>
                    <a:pt x="2979" y="920"/>
                    <a:pt x="2257" y="267"/>
                    <a:pt x="1380" y="13"/>
                  </a:cubicBezTo>
                  <a:cubicBezTo>
                    <a:pt x="1353" y="4"/>
                    <a:pt x="1326" y="0"/>
                    <a:pt x="129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11"/>
            <p:cNvSpPr/>
            <p:nvPr/>
          </p:nvSpPr>
          <p:spPr>
            <a:xfrm>
              <a:off x="3751625" y="1840900"/>
              <a:ext cx="87900" cy="73575"/>
            </a:xfrm>
            <a:custGeom>
              <a:rect b="b" l="l" r="r" t="t"/>
              <a:pathLst>
                <a:path extrusionOk="0" h="2943" w="3516">
                  <a:moveTo>
                    <a:pt x="1357" y="0"/>
                  </a:moveTo>
                  <a:cubicBezTo>
                    <a:pt x="1192" y="0"/>
                    <a:pt x="1035" y="49"/>
                    <a:pt x="892" y="166"/>
                  </a:cubicBezTo>
                  <a:cubicBezTo>
                    <a:pt x="1" y="889"/>
                    <a:pt x="979" y="2911"/>
                    <a:pt x="2039" y="2942"/>
                  </a:cubicBezTo>
                  <a:cubicBezTo>
                    <a:pt x="2066" y="2942"/>
                    <a:pt x="2092" y="2943"/>
                    <a:pt x="2119" y="2943"/>
                  </a:cubicBezTo>
                  <a:cubicBezTo>
                    <a:pt x="3118" y="2943"/>
                    <a:pt x="3515" y="2478"/>
                    <a:pt x="3515" y="2478"/>
                  </a:cubicBezTo>
                  <a:lnTo>
                    <a:pt x="3266" y="1348"/>
                  </a:lnTo>
                  <a:cubicBezTo>
                    <a:pt x="3266" y="1348"/>
                    <a:pt x="2220" y="0"/>
                    <a:pt x="1357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11"/>
            <p:cNvSpPr/>
            <p:nvPr/>
          </p:nvSpPr>
          <p:spPr>
            <a:xfrm>
              <a:off x="3755325" y="1834000"/>
              <a:ext cx="91825" cy="87325"/>
            </a:xfrm>
            <a:custGeom>
              <a:rect b="b" l="l" r="r" t="t"/>
              <a:pathLst>
                <a:path extrusionOk="0" h="3493" w="3673">
                  <a:moveTo>
                    <a:pt x="1204" y="1"/>
                  </a:moveTo>
                  <a:cubicBezTo>
                    <a:pt x="968" y="1"/>
                    <a:pt x="756" y="79"/>
                    <a:pt x="572" y="228"/>
                  </a:cubicBezTo>
                  <a:cubicBezTo>
                    <a:pt x="123" y="594"/>
                    <a:pt x="1" y="1252"/>
                    <a:pt x="250" y="1981"/>
                  </a:cubicBezTo>
                  <a:cubicBezTo>
                    <a:pt x="500" y="2714"/>
                    <a:pt x="1141" y="3473"/>
                    <a:pt x="1886" y="3488"/>
                  </a:cubicBezTo>
                  <a:cubicBezTo>
                    <a:pt x="1916" y="3493"/>
                    <a:pt x="1947" y="3493"/>
                    <a:pt x="1971" y="3493"/>
                  </a:cubicBezTo>
                  <a:cubicBezTo>
                    <a:pt x="3087" y="3493"/>
                    <a:pt x="3555" y="2959"/>
                    <a:pt x="3576" y="2933"/>
                  </a:cubicBezTo>
                  <a:cubicBezTo>
                    <a:pt x="3673" y="2820"/>
                    <a:pt x="3663" y="2653"/>
                    <a:pt x="3551" y="2550"/>
                  </a:cubicBezTo>
                  <a:cubicBezTo>
                    <a:pt x="3499" y="2506"/>
                    <a:pt x="3436" y="2485"/>
                    <a:pt x="3372" y="2485"/>
                  </a:cubicBezTo>
                  <a:cubicBezTo>
                    <a:pt x="3295" y="2485"/>
                    <a:pt x="3219" y="2515"/>
                    <a:pt x="3163" y="2576"/>
                  </a:cubicBezTo>
                  <a:cubicBezTo>
                    <a:pt x="3149" y="2591"/>
                    <a:pt x="2819" y="2944"/>
                    <a:pt x="1983" y="2944"/>
                  </a:cubicBezTo>
                  <a:cubicBezTo>
                    <a:pt x="1954" y="2944"/>
                    <a:pt x="1925" y="2943"/>
                    <a:pt x="1895" y="2943"/>
                  </a:cubicBezTo>
                  <a:cubicBezTo>
                    <a:pt x="1477" y="2933"/>
                    <a:pt x="979" y="2434"/>
                    <a:pt x="765" y="1802"/>
                  </a:cubicBezTo>
                  <a:cubicBezTo>
                    <a:pt x="704" y="1614"/>
                    <a:pt x="520" y="972"/>
                    <a:pt x="918" y="651"/>
                  </a:cubicBezTo>
                  <a:cubicBezTo>
                    <a:pt x="1003" y="583"/>
                    <a:pt x="1099" y="551"/>
                    <a:pt x="1212" y="551"/>
                  </a:cubicBezTo>
                  <a:cubicBezTo>
                    <a:pt x="1234" y="551"/>
                    <a:pt x="1256" y="552"/>
                    <a:pt x="1279" y="554"/>
                  </a:cubicBezTo>
                  <a:cubicBezTo>
                    <a:pt x="1875" y="620"/>
                    <a:pt x="2650" y="1471"/>
                    <a:pt x="2904" y="1792"/>
                  </a:cubicBezTo>
                  <a:cubicBezTo>
                    <a:pt x="2957" y="1863"/>
                    <a:pt x="3036" y="1900"/>
                    <a:pt x="3117" y="1900"/>
                  </a:cubicBezTo>
                  <a:cubicBezTo>
                    <a:pt x="3175" y="1900"/>
                    <a:pt x="3234" y="1881"/>
                    <a:pt x="3285" y="1842"/>
                  </a:cubicBezTo>
                  <a:cubicBezTo>
                    <a:pt x="3403" y="1746"/>
                    <a:pt x="3428" y="1578"/>
                    <a:pt x="3332" y="1456"/>
                  </a:cubicBezTo>
                  <a:cubicBezTo>
                    <a:pt x="3230" y="1323"/>
                    <a:pt x="2272" y="117"/>
                    <a:pt x="1341" y="9"/>
                  </a:cubicBezTo>
                  <a:cubicBezTo>
                    <a:pt x="1294" y="3"/>
                    <a:pt x="1249" y="1"/>
                    <a:pt x="120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11"/>
            <p:cNvSpPr/>
            <p:nvPr/>
          </p:nvSpPr>
          <p:spPr>
            <a:xfrm>
              <a:off x="3913600" y="1733950"/>
              <a:ext cx="28925" cy="38075"/>
            </a:xfrm>
            <a:custGeom>
              <a:rect b="b" l="l" r="r" t="t"/>
              <a:pathLst>
                <a:path extrusionOk="0" h="1523" w="1157">
                  <a:moveTo>
                    <a:pt x="283" y="1"/>
                  </a:moveTo>
                  <a:cubicBezTo>
                    <a:pt x="249" y="1"/>
                    <a:pt x="217" y="8"/>
                    <a:pt x="189" y="24"/>
                  </a:cubicBezTo>
                  <a:cubicBezTo>
                    <a:pt x="0" y="125"/>
                    <a:pt x="21" y="532"/>
                    <a:pt x="240" y="945"/>
                  </a:cubicBezTo>
                  <a:cubicBezTo>
                    <a:pt x="422" y="1291"/>
                    <a:pt x="684" y="1523"/>
                    <a:pt x="875" y="1523"/>
                  </a:cubicBezTo>
                  <a:cubicBezTo>
                    <a:pt x="909" y="1523"/>
                    <a:pt x="940" y="1516"/>
                    <a:pt x="969" y="1500"/>
                  </a:cubicBezTo>
                  <a:cubicBezTo>
                    <a:pt x="1157" y="1404"/>
                    <a:pt x="1136" y="991"/>
                    <a:pt x="917" y="583"/>
                  </a:cubicBezTo>
                  <a:cubicBezTo>
                    <a:pt x="736" y="234"/>
                    <a:pt x="473" y="1"/>
                    <a:pt x="28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11"/>
            <p:cNvSpPr/>
            <p:nvPr/>
          </p:nvSpPr>
          <p:spPr>
            <a:xfrm>
              <a:off x="3971025" y="1850200"/>
              <a:ext cx="67125" cy="23275"/>
            </a:xfrm>
            <a:custGeom>
              <a:rect b="b" l="l" r="r" t="t"/>
              <a:pathLst>
                <a:path extrusionOk="0" h="931" w="2685">
                  <a:moveTo>
                    <a:pt x="2373" y="1"/>
                  </a:moveTo>
                  <a:cubicBezTo>
                    <a:pt x="2332" y="1"/>
                    <a:pt x="2291" y="10"/>
                    <a:pt x="2252" y="28"/>
                  </a:cubicBezTo>
                  <a:cubicBezTo>
                    <a:pt x="2013" y="150"/>
                    <a:pt x="1413" y="386"/>
                    <a:pt x="942" y="386"/>
                  </a:cubicBezTo>
                  <a:cubicBezTo>
                    <a:pt x="759" y="386"/>
                    <a:pt x="595" y="351"/>
                    <a:pt x="479" y="258"/>
                  </a:cubicBezTo>
                  <a:cubicBezTo>
                    <a:pt x="428" y="218"/>
                    <a:pt x="367" y="199"/>
                    <a:pt x="306" y="199"/>
                  </a:cubicBezTo>
                  <a:cubicBezTo>
                    <a:pt x="226" y="199"/>
                    <a:pt x="147" y="232"/>
                    <a:pt x="92" y="299"/>
                  </a:cubicBezTo>
                  <a:cubicBezTo>
                    <a:pt x="0" y="416"/>
                    <a:pt x="21" y="588"/>
                    <a:pt x="138" y="686"/>
                  </a:cubicBezTo>
                  <a:cubicBezTo>
                    <a:pt x="362" y="869"/>
                    <a:pt x="653" y="930"/>
                    <a:pt x="948" y="930"/>
                  </a:cubicBezTo>
                  <a:cubicBezTo>
                    <a:pt x="1641" y="930"/>
                    <a:pt x="2384" y="574"/>
                    <a:pt x="2496" y="517"/>
                  </a:cubicBezTo>
                  <a:cubicBezTo>
                    <a:pt x="2628" y="451"/>
                    <a:pt x="2685" y="289"/>
                    <a:pt x="2619" y="151"/>
                  </a:cubicBezTo>
                  <a:cubicBezTo>
                    <a:pt x="2571" y="56"/>
                    <a:pt x="2474" y="1"/>
                    <a:pt x="237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11"/>
            <p:cNvSpPr/>
            <p:nvPr/>
          </p:nvSpPr>
          <p:spPr>
            <a:xfrm>
              <a:off x="2992125" y="1533700"/>
              <a:ext cx="962100" cy="771275"/>
            </a:xfrm>
            <a:custGeom>
              <a:rect b="b" l="l" r="r" t="t"/>
              <a:pathLst>
                <a:path extrusionOk="0" h="30851" w="38484">
                  <a:moveTo>
                    <a:pt x="28503" y="0"/>
                  </a:moveTo>
                  <a:cubicBezTo>
                    <a:pt x="28185" y="0"/>
                    <a:pt x="27835" y="29"/>
                    <a:pt x="27437" y="98"/>
                  </a:cubicBezTo>
                  <a:cubicBezTo>
                    <a:pt x="24794" y="556"/>
                    <a:pt x="24570" y="2900"/>
                    <a:pt x="24570" y="2900"/>
                  </a:cubicBezTo>
                  <a:cubicBezTo>
                    <a:pt x="24570" y="2900"/>
                    <a:pt x="24656" y="3053"/>
                    <a:pt x="24852" y="3053"/>
                  </a:cubicBezTo>
                  <a:cubicBezTo>
                    <a:pt x="25059" y="3053"/>
                    <a:pt x="25389" y="2881"/>
                    <a:pt x="25868" y="2171"/>
                  </a:cubicBezTo>
                  <a:cubicBezTo>
                    <a:pt x="26217" y="1661"/>
                    <a:pt x="26804" y="1461"/>
                    <a:pt x="27410" y="1461"/>
                  </a:cubicBezTo>
                  <a:cubicBezTo>
                    <a:pt x="27796" y="1461"/>
                    <a:pt x="28190" y="1542"/>
                    <a:pt x="28533" y="1677"/>
                  </a:cubicBezTo>
                  <a:cubicBezTo>
                    <a:pt x="28359" y="1748"/>
                    <a:pt x="28181" y="1819"/>
                    <a:pt x="28023" y="1906"/>
                  </a:cubicBezTo>
                  <a:cubicBezTo>
                    <a:pt x="26429" y="2787"/>
                    <a:pt x="25339" y="3699"/>
                    <a:pt x="24514" y="5237"/>
                  </a:cubicBezTo>
                  <a:cubicBezTo>
                    <a:pt x="23841" y="6493"/>
                    <a:pt x="24123" y="11008"/>
                    <a:pt x="22316" y="11008"/>
                  </a:cubicBezTo>
                  <a:cubicBezTo>
                    <a:pt x="22305" y="11008"/>
                    <a:pt x="22294" y="11008"/>
                    <a:pt x="22283" y="11008"/>
                  </a:cubicBezTo>
                  <a:cubicBezTo>
                    <a:pt x="20206" y="10944"/>
                    <a:pt x="15354" y="7046"/>
                    <a:pt x="10869" y="7046"/>
                  </a:cubicBezTo>
                  <a:cubicBezTo>
                    <a:pt x="10668" y="7046"/>
                    <a:pt x="10467" y="7054"/>
                    <a:pt x="10268" y="7070"/>
                  </a:cubicBezTo>
                  <a:cubicBezTo>
                    <a:pt x="5618" y="7458"/>
                    <a:pt x="0" y="12056"/>
                    <a:pt x="280" y="18041"/>
                  </a:cubicBezTo>
                  <a:cubicBezTo>
                    <a:pt x="296" y="21877"/>
                    <a:pt x="2796" y="28925"/>
                    <a:pt x="9372" y="30617"/>
                  </a:cubicBezTo>
                  <a:cubicBezTo>
                    <a:pt x="9997" y="30777"/>
                    <a:pt x="10587" y="30851"/>
                    <a:pt x="11143" y="30851"/>
                  </a:cubicBezTo>
                  <a:cubicBezTo>
                    <a:pt x="16444" y="30851"/>
                    <a:pt x="18747" y="24181"/>
                    <a:pt x="20332" y="22599"/>
                  </a:cubicBezTo>
                  <a:cubicBezTo>
                    <a:pt x="20849" y="22082"/>
                    <a:pt x="21427" y="21912"/>
                    <a:pt x="22074" y="21912"/>
                  </a:cubicBezTo>
                  <a:cubicBezTo>
                    <a:pt x="23313" y="21912"/>
                    <a:pt x="24805" y="22534"/>
                    <a:pt x="26613" y="22534"/>
                  </a:cubicBezTo>
                  <a:cubicBezTo>
                    <a:pt x="27053" y="22534"/>
                    <a:pt x="27510" y="22497"/>
                    <a:pt x="27988" y="22406"/>
                  </a:cubicBezTo>
                  <a:cubicBezTo>
                    <a:pt x="29866" y="22044"/>
                    <a:pt x="30543" y="20130"/>
                    <a:pt x="30778" y="18449"/>
                  </a:cubicBezTo>
                  <a:cubicBezTo>
                    <a:pt x="31349" y="17277"/>
                    <a:pt x="30875" y="15490"/>
                    <a:pt x="30921" y="13936"/>
                  </a:cubicBezTo>
                  <a:cubicBezTo>
                    <a:pt x="30987" y="11767"/>
                    <a:pt x="32525" y="12526"/>
                    <a:pt x="33667" y="11971"/>
                  </a:cubicBezTo>
                  <a:cubicBezTo>
                    <a:pt x="34802" y="11421"/>
                    <a:pt x="33396" y="9821"/>
                    <a:pt x="33355" y="8986"/>
                  </a:cubicBezTo>
                  <a:cubicBezTo>
                    <a:pt x="33319" y="8156"/>
                    <a:pt x="34511" y="8767"/>
                    <a:pt x="35622" y="7550"/>
                  </a:cubicBezTo>
                  <a:cubicBezTo>
                    <a:pt x="36732" y="6332"/>
                    <a:pt x="36518" y="5344"/>
                    <a:pt x="36518" y="5340"/>
                  </a:cubicBezTo>
                  <a:cubicBezTo>
                    <a:pt x="36518" y="5340"/>
                    <a:pt x="38484" y="4580"/>
                    <a:pt x="38373" y="2253"/>
                  </a:cubicBezTo>
                  <a:cubicBezTo>
                    <a:pt x="38311" y="912"/>
                    <a:pt x="37523" y="601"/>
                    <a:pt x="36358" y="601"/>
                  </a:cubicBezTo>
                  <a:cubicBezTo>
                    <a:pt x="35499" y="601"/>
                    <a:pt x="34435" y="770"/>
                    <a:pt x="33305" y="822"/>
                  </a:cubicBezTo>
                  <a:cubicBezTo>
                    <a:pt x="33181" y="828"/>
                    <a:pt x="33061" y="830"/>
                    <a:pt x="32946" y="830"/>
                  </a:cubicBezTo>
                  <a:cubicBezTo>
                    <a:pt x="30960" y="830"/>
                    <a:pt x="30202" y="0"/>
                    <a:pt x="2850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11"/>
            <p:cNvSpPr/>
            <p:nvPr/>
          </p:nvSpPr>
          <p:spPr>
            <a:xfrm>
              <a:off x="3785500" y="1924000"/>
              <a:ext cx="164425" cy="103925"/>
            </a:xfrm>
            <a:custGeom>
              <a:rect b="b" l="l" r="r" t="t"/>
              <a:pathLst>
                <a:path extrusionOk="0" h="4157" w="6577">
                  <a:moveTo>
                    <a:pt x="275" y="0"/>
                  </a:moveTo>
                  <a:cubicBezTo>
                    <a:pt x="272" y="0"/>
                    <a:pt x="269" y="0"/>
                    <a:pt x="266" y="0"/>
                  </a:cubicBezTo>
                  <a:cubicBezTo>
                    <a:pt x="118" y="5"/>
                    <a:pt x="0" y="132"/>
                    <a:pt x="6" y="285"/>
                  </a:cubicBezTo>
                  <a:lnTo>
                    <a:pt x="134" y="2944"/>
                  </a:lnTo>
                  <a:cubicBezTo>
                    <a:pt x="138" y="3061"/>
                    <a:pt x="214" y="3162"/>
                    <a:pt x="327" y="3193"/>
                  </a:cubicBezTo>
                  <a:cubicBezTo>
                    <a:pt x="989" y="3387"/>
                    <a:pt x="3735" y="4156"/>
                    <a:pt x="5329" y="4156"/>
                  </a:cubicBezTo>
                  <a:cubicBezTo>
                    <a:pt x="5771" y="4156"/>
                    <a:pt x="6128" y="4095"/>
                    <a:pt x="6321" y="3947"/>
                  </a:cubicBezTo>
                  <a:cubicBezTo>
                    <a:pt x="6469" y="3830"/>
                    <a:pt x="6546" y="3662"/>
                    <a:pt x="6535" y="3479"/>
                  </a:cubicBezTo>
                  <a:cubicBezTo>
                    <a:pt x="6485" y="2348"/>
                    <a:pt x="6566" y="1462"/>
                    <a:pt x="6566" y="1451"/>
                  </a:cubicBezTo>
                  <a:cubicBezTo>
                    <a:pt x="6577" y="1303"/>
                    <a:pt x="6469" y="1171"/>
                    <a:pt x="6316" y="1157"/>
                  </a:cubicBezTo>
                  <a:cubicBezTo>
                    <a:pt x="6307" y="1156"/>
                    <a:pt x="6298" y="1155"/>
                    <a:pt x="6288" y="1155"/>
                  </a:cubicBezTo>
                  <a:cubicBezTo>
                    <a:pt x="6152" y="1155"/>
                    <a:pt x="6035" y="1263"/>
                    <a:pt x="6020" y="1401"/>
                  </a:cubicBezTo>
                  <a:cubicBezTo>
                    <a:pt x="6016" y="1441"/>
                    <a:pt x="5935" y="2332"/>
                    <a:pt x="5990" y="3510"/>
                  </a:cubicBezTo>
                  <a:cubicBezTo>
                    <a:pt x="5934" y="3592"/>
                    <a:pt x="5736" y="3631"/>
                    <a:pt x="5430" y="3631"/>
                  </a:cubicBezTo>
                  <a:cubicBezTo>
                    <a:pt x="4517" y="3631"/>
                    <a:pt x="2639" y="3285"/>
                    <a:pt x="668" y="2725"/>
                  </a:cubicBezTo>
                  <a:lnTo>
                    <a:pt x="550" y="259"/>
                  </a:lnTo>
                  <a:cubicBezTo>
                    <a:pt x="546" y="110"/>
                    <a:pt x="424" y="0"/>
                    <a:pt x="27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11"/>
            <p:cNvSpPr/>
            <p:nvPr/>
          </p:nvSpPr>
          <p:spPr>
            <a:xfrm>
              <a:off x="3743100" y="1997325"/>
              <a:ext cx="248325" cy="86600"/>
            </a:xfrm>
            <a:custGeom>
              <a:rect b="b" l="l" r="r" t="t"/>
              <a:pathLst>
                <a:path extrusionOk="0" h="3464" w="9933">
                  <a:moveTo>
                    <a:pt x="2100" y="1"/>
                  </a:moveTo>
                  <a:lnTo>
                    <a:pt x="1" y="1432"/>
                  </a:lnTo>
                  <a:lnTo>
                    <a:pt x="9933" y="3464"/>
                  </a:lnTo>
                  <a:lnTo>
                    <a:pt x="8980" y="1009"/>
                  </a:lnTo>
                  <a:lnTo>
                    <a:pt x="2100" y="1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11"/>
            <p:cNvSpPr/>
            <p:nvPr/>
          </p:nvSpPr>
          <p:spPr>
            <a:xfrm>
              <a:off x="3735725" y="1990475"/>
              <a:ext cx="262950" cy="100325"/>
            </a:xfrm>
            <a:custGeom>
              <a:rect b="b" l="l" r="r" t="t"/>
              <a:pathLst>
                <a:path extrusionOk="0" h="4013" w="10518">
                  <a:moveTo>
                    <a:pt x="2390" y="1"/>
                  </a:moveTo>
                  <a:cubicBezTo>
                    <a:pt x="2256" y="1"/>
                    <a:pt x="2142" y="101"/>
                    <a:pt x="2125" y="233"/>
                  </a:cubicBezTo>
                  <a:cubicBezTo>
                    <a:pt x="2104" y="381"/>
                    <a:pt x="2205" y="524"/>
                    <a:pt x="2353" y="545"/>
                  </a:cubicBezTo>
                  <a:lnTo>
                    <a:pt x="9076" y="1533"/>
                  </a:lnTo>
                  <a:lnTo>
                    <a:pt x="9790" y="3371"/>
                  </a:lnTo>
                  <a:lnTo>
                    <a:pt x="352" y="1436"/>
                  </a:lnTo>
                  <a:cubicBezTo>
                    <a:pt x="335" y="1433"/>
                    <a:pt x="319" y="1432"/>
                    <a:pt x="302" y="1432"/>
                  </a:cubicBezTo>
                  <a:cubicBezTo>
                    <a:pt x="172" y="1432"/>
                    <a:pt x="53" y="1519"/>
                    <a:pt x="31" y="1650"/>
                  </a:cubicBezTo>
                  <a:cubicBezTo>
                    <a:pt x="0" y="1798"/>
                    <a:pt x="92" y="1945"/>
                    <a:pt x="240" y="1970"/>
                  </a:cubicBezTo>
                  <a:lnTo>
                    <a:pt x="10171" y="4008"/>
                  </a:lnTo>
                  <a:cubicBezTo>
                    <a:pt x="10187" y="4008"/>
                    <a:pt x="10207" y="4013"/>
                    <a:pt x="10228" y="4013"/>
                  </a:cubicBezTo>
                  <a:cubicBezTo>
                    <a:pt x="10303" y="4013"/>
                    <a:pt x="10380" y="3977"/>
                    <a:pt x="10437" y="3916"/>
                  </a:cubicBezTo>
                  <a:cubicBezTo>
                    <a:pt x="10498" y="3839"/>
                    <a:pt x="10517" y="3733"/>
                    <a:pt x="10482" y="3641"/>
                  </a:cubicBezTo>
                  <a:lnTo>
                    <a:pt x="9530" y="1187"/>
                  </a:lnTo>
                  <a:cubicBezTo>
                    <a:pt x="9494" y="1095"/>
                    <a:pt x="9412" y="1028"/>
                    <a:pt x="9316" y="1013"/>
                  </a:cubicBezTo>
                  <a:lnTo>
                    <a:pt x="2435" y="5"/>
                  </a:lnTo>
                  <a:cubicBezTo>
                    <a:pt x="2420" y="2"/>
                    <a:pt x="2405" y="1"/>
                    <a:pt x="239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11"/>
            <p:cNvSpPr/>
            <p:nvPr/>
          </p:nvSpPr>
          <p:spPr>
            <a:xfrm>
              <a:off x="4166725" y="3125600"/>
              <a:ext cx="194700" cy="272900"/>
            </a:xfrm>
            <a:custGeom>
              <a:rect b="b" l="l" r="r" t="t"/>
              <a:pathLst>
                <a:path extrusionOk="0" h="10916" w="7788">
                  <a:moveTo>
                    <a:pt x="3276" y="0"/>
                  </a:moveTo>
                  <a:lnTo>
                    <a:pt x="0" y="4192"/>
                  </a:lnTo>
                  <a:lnTo>
                    <a:pt x="1325" y="5495"/>
                  </a:lnTo>
                  <a:lnTo>
                    <a:pt x="2537" y="5536"/>
                  </a:lnTo>
                  <a:lnTo>
                    <a:pt x="4034" y="7946"/>
                  </a:lnTo>
                  <a:cubicBezTo>
                    <a:pt x="4034" y="7946"/>
                    <a:pt x="6433" y="10915"/>
                    <a:pt x="7267" y="10915"/>
                  </a:cubicBezTo>
                  <a:cubicBezTo>
                    <a:pt x="7404" y="10915"/>
                    <a:pt x="7499" y="10835"/>
                    <a:pt x="7534" y="10650"/>
                  </a:cubicBezTo>
                  <a:cubicBezTo>
                    <a:pt x="7788" y="9331"/>
                    <a:pt x="5374" y="4879"/>
                    <a:pt x="5374" y="4879"/>
                  </a:cubicBezTo>
                  <a:lnTo>
                    <a:pt x="5883" y="2765"/>
                  </a:lnTo>
                  <a:lnTo>
                    <a:pt x="327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11"/>
            <p:cNvSpPr/>
            <p:nvPr/>
          </p:nvSpPr>
          <p:spPr>
            <a:xfrm>
              <a:off x="3952550" y="2347600"/>
              <a:ext cx="438800" cy="290200"/>
            </a:xfrm>
            <a:custGeom>
              <a:rect b="b" l="l" r="r" t="t"/>
              <a:pathLst>
                <a:path extrusionOk="0" h="11608" w="17552">
                  <a:moveTo>
                    <a:pt x="13024" y="0"/>
                  </a:moveTo>
                  <a:cubicBezTo>
                    <a:pt x="12844" y="0"/>
                    <a:pt x="12657" y="9"/>
                    <a:pt x="12464" y="26"/>
                  </a:cubicBezTo>
                  <a:cubicBezTo>
                    <a:pt x="8598" y="372"/>
                    <a:pt x="1" y="11608"/>
                    <a:pt x="1" y="11608"/>
                  </a:cubicBezTo>
                  <a:lnTo>
                    <a:pt x="17552" y="3006"/>
                  </a:lnTo>
                  <a:cubicBezTo>
                    <a:pt x="17552" y="3006"/>
                    <a:pt x="16444" y="0"/>
                    <a:pt x="130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11"/>
            <p:cNvSpPr/>
            <p:nvPr/>
          </p:nvSpPr>
          <p:spPr>
            <a:xfrm>
              <a:off x="3947100" y="2340700"/>
              <a:ext cx="450650" cy="301325"/>
            </a:xfrm>
            <a:custGeom>
              <a:rect b="b" l="l" r="r" t="t"/>
              <a:pathLst>
                <a:path extrusionOk="0" h="12053" w="18026">
                  <a:moveTo>
                    <a:pt x="13231" y="1"/>
                  </a:moveTo>
                  <a:cubicBezTo>
                    <a:pt x="13046" y="1"/>
                    <a:pt x="12855" y="9"/>
                    <a:pt x="12656" y="27"/>
                  </a:cubicBezTo>
                  <a:cubicBezTo>
                    <a:pt x="8719" y="384"/>
                    <a:pt x="357" y="11258"/>
                    <a:pt x="0" y="11721"/>
                  </a:cubicBezTo>
                  <a:lnTo>
                    <a:pt x="433" y="12053"/>
                  </a:lnTo>
                  <a:cubicBezTo>
                    <a:pt x="520" y="11940"/>
                    <a:pt x="9005" y="908"/>
                    <a:pt x="12703" y="572"/>
                  </a:cubicBezTo>
                  <a:cubicBezTo>
                    <a:pt x="12888" y="556"/>
                    <a:pt x="13067" y="548"/>
                    <a:pt x="13239" y="548"/>
                  </a:cubicBezTo>
                  <a:cubicBezTo>
                    <a:pt x="16419" y="548"/>
                    <a:pt x="17467" y="3258"/>
                    <a:pt x="17515" y="3379"/>
                  </a:cubicBezTo>
                  <a:lnTo>
                    <a:pt x="18025" y="3191"/>
                  </a:lnTo>
                  <a:cubicBezTo>
                    <a:pt x="18015" y="3156"/>
                    <a:pt x="16804" y="1"/>
                    <a:pt x="13231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11"/>
            <p:cNvSpPr/>
            <p:nvPr/>
          </p:nvSpPr>
          <p:spPr>
            <a:xfrm>
              <a:off x="3664775" y="2400150"/>
              <a:ext cx="922650" cy="794600"/>
            </a:xfrm>
            <a:custGeom>
              <a:rect b="b" l="l" r="r" t="t"/>
              <a:pathLst>
                <a:path extrusionOk="0" h="31784" w="36906">
                  <a:moveTo>
                    <a:pt x="31086" y="1"/>
                  </a:moveTo>
                  <a:cubicBezTo>
                    <a:pt x="30852" y="1"/>
                    <a:pt x="30635" y="38"/>
                    <a:pt x="30444" y="115"/>
                  </a:cubicBezTo>
                  <a:cubicBezTo>
                    <a:pt x="18143" y="5060"/>
                    <a:pt x="12953" y="11579"/>
                    <a:pt x="12953" y="11579"/>
                  </a:cubicBezTo>
                  <a:lnTo>
                    <a:pt x="1" y="17966"/>
                  </a:lnTo>
                  <a:cubicBezTo>
                    <a:pt x="1" y="17966"/>
                    <a:pt x="1234" y="23512"/>
                    <a:pt x="3974" y="25051"/>
                  </a:cubicBezTo>
                  <a:cubicBezTo>
                    <a:pt x="5356" y="25824"/>
                    <a:pt x="6798" y="26300"/>
                    <a:pt x="8430" y="26300"/>
                  </a:cubicBezTo>
                  <a:cubicBezTo>
                    <a:pt x="10034" y="26300"/>
                    <a:pt x="11821" y="25840"/>
                    <a:pt x="13916" y="24750"/>
                  </a:cubicBezTo>
                  <a:cubicBezTo>
                    <a:pt x="18148" y="22555"/>
                    <a:pt x="27667" y="10830"/>
                    <a:pt x="27668" y="10830"/>
                  </a:cubicBezTo>
                  <a:lnTo>
                    <a:pt x="27668" y="10830"/>
                  </a:lnTo>
                  <a:cubicBezTo>
                    <a:pt x="27668" y="10831"/>
                    <a:pt x="23568" y="28666"/>
                    <a:pt x="23277" y="29517"/>
                  </a:cubicBezTo>
                  <a:lnTo>
                    <a:pt x="25961" y="31783"/>
                  </a:lnTo>
                  <a:cubicBezTo>
                    <a:pt x="25961" y="31783"/>
                    <a:pt x="35980" y="10439"/>
                    <a:pt x="36469" y="6582"/>
                  </a:cubicBezTo>
                  <a:cubicBezTo>
                    <a:pt x="36905" y="3105"/>
                    <a:pt x="33240" y="1"/>
                    <a:pt x="310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11"/>
            <p:cNvSpPr/>
            <p:nvPr/>
          </p:nvSpPr>
          <p:spPr>
            <a:xfrm>
              <a:off x="3658175" y="2393300"/>
              <a:ext cx="932575" cy="812400"/>
            </a:xfrm>
            <a:custGeom>
              <a:rect b="b" l="l" r="r" t="t"/>
              <a:pathLst>
                <a:path extrusionOk="0" h="32496" w="37303">
                  <a:moveTo>
                    <a:pt x="31350" y="1"/>
                  </a:moveTo>
                  <a:cubicBezTo>
                    <a:pt x="31078" y="1"/>
                    <a:pt x="30827" y="44"/>
                    <a:pt x="30605" y="133"/>
                  </a:cubicBezTo>
                  <a:cubicBezTo>
                    <a:pt x="18377" y="5048"/>
                    <a:pt x="13059" y="11618"/>
                    <a:pt x="13003" y="11684"/>
                  </a:cubicBezTo>
                  <a:lnTo>
                    <a:pt x="13431" y="12021"/>
                  </a:lnTo>
                  <a:cubicBezTo>
                    <a:pt x="13482" y="11959"/>
                    <a:pt x="18729" y="5497"/>
                    <a:pt x="30809" y="643"/>
                  </a:cubicBezTo>
                  <a:cubicBezTo>
                    <a:pt x="30970" y="577"/>
                    <a:pt x="31154" y="546"/>
                    <a:pt x="31357" y="546"/>
                  </a:cubicBezTo>
                  <a:cubicBezTo>
                    <a:pt x="32072" y="546"/>
                    <a:pt x="33014" y="938"/>
                    <a:pt x="33921" y="1637"/>
                  </a:cubicBezTo>
                  <a:cubicBezTo>
                    <a:pt x="35327" y="2721"/>
                    <a:pt x="36733" y="4651"/>
                    <a:pt x="36458" y="6826"/>
                  </a:cubicBezTo>
                  <a:cubicBezTo>
                    <a:pt x="36019" y="10335"/>
                    <a:pt x="27382" y="28931"/>
                    <a:pt x="26129" y="31620"/>
                  </a:cubicBezTo>
                  <a:lnTo>
                    <a:pt x="23852" y="29695"/>
                  </a:lnTo>
                  <a:cubicBezTo>
                    <a:pt x="24407" y="27657"/>
                    <a:pt x="28038" y="11863"/>
                    <a:pt x="28196" y="11165"/>
                  </a:cubicBezTo>
                  <a:lnTo>
                    <a:pt x="28461" y="10020"/>
                  </a:lnTo>
                  <a:lnTo>
                    <a:pt x="27718" y="10931"/>
                  </a:lnTo>
                  <a:cubicBezTo>
                    <a:pt x="27626" y="11049"/>
                    <a:pt x="18188" y="22636"/>
                    <a:pt x="14058" y="24784"/>
                  </a:cubicBezTo>
                  <a:cubicBezTo>
                    <a:pt x="12096" y="25801"/>
                    <a:pt x="10365" y="26308"/>
                    <a:pt x="8717" y="26308"/>
                  </a:cubicBezTo>
                  <a:cubicBezTo>
                    <a:pt x="7237" y="26308"/>
                    <a:pt x="5824" y="25899"/>
                    <a:pt x="4371" y="25085"/>
                  </a:cubicBezTo>
                  <a:cubicBezTo>
                    <a:pt x="1773" y="23623"/>
                    <a:pt x="546" y="18235"/>
                    <a:pt x="530" y="18179"/>
                  </a:cubicBezTo>
                  <a:lnTo>
                    <a:pt x="1" y="18296"/>
                  </a:lnTo>
                  <a:cubicBezTo>
                    <a:pt x="51" y="18530"/>
                    <a:pt x="1294" y="23980"/>
                    <a:pt x="4106" y="25558"/>
                  </a:cubicBezTo>
                  <a:cubicBezTo>
                    <a:pt x="5627" y="26414"/>
                    <a:pt x="7136" y="26843"/>
                    <a:pt x="8714" y="26843"/>
                  </a:cubicBezTo>
                  <a:cubicBezTo>
                    <a:pt x="10458" y="26843"/>
                    <a:pt x="12286" y="26319"/>
                    <a:pt x="14307" y="25268"/>
                  </a:cubicBezTo>
                  <a:cubicBezTo>
                    <a:pt x="17898" y="23404"/>
                    <a:pt x="25074" y="14980"/>
                    <a:pt x="27401" y="12173"/>
                  </a:cubicBezTo>
                  <a:lnTo>
                    <a:pt x="27401" y="12173"/>
                  </a:lnTo>
                  <a:cubicBezTo>
                    <a:pt x="25941" y="18546"/>
                    <a:pt x="23496" y="29079"/>
                    <a:pt x="23282" y="29699"/>
                  </a:cubicBezTo>
                  <a:lnTo>
                    <a:pt x="23221" y="29878"/>
                  </a:lnTo>
                  <a:lnTo>
                    <a:pt x="26322" y="32495"/>
                  </a:lnTo>
                  <a:lnTo>
                    <a:pt x="26470" y="32175"/>
                  </a:lnTo>
                  <a:cubicBezTo>
                    <a:pt x="26882" y="31303"/>
                    <a:pt x="36519" y="10748"/>
                    <a:pt x="37003" y="6893"/>
                  </a:cubicBezTo>
                  <a:cubicBezTo>
                    <a:pt x="37302" y="4493"/>
                    <a:pt x="35781" y="2380"/>
                    <a:pt x="34253" y="1203"/>
                  </a:cubicBezTo>
                  <a:cubicBezTo>
                    <a:pt x="33245" y="424"/>
                    <a:pt x="32197" y="1"/>
                    <a:pt x="3135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11"/>
            <p:cNvSpPr/>
            <p:nvPr/>
          </p:nvSpPr>
          <p:spPr>
            <a:xfrm>
              <a:off x="3524600" y="2042900"/>
              <a:ext cx="516600" cy="820800"/>
            </a:xfrm>
            <a:custGeom>
              <a:rect b="b" l="l" r="r" t="t"/>
              <a:pathLst>
                <a:path extrusionOk="0" h="32832" w="20664">
                  <a:moveTo>
                    <a:pt x="8772" y="1"/>
                  </a:moveTo>
                  <a:cubicBezTo>
                    <a:pt x="8708" y="1"/>
                    <a:pt x="8644" y="23"/>
                    <a:pt x="8593" y="68"/>
                  </a:cubicBezTo>
                  <a:cubicBezTo>
                    <a:pt x="1" y="7661"/>
                    <a:pt x="4794" y="30723"/>
                    <a:pt x="5003" y="31701"/>
                  </a:cubicBezTo>
                  <a:cubicBezTo>
                    <a:pt x="5018" y="31762"/>
                    <a:pt x="5048" y="31812"/>
                    <a:pt x="5095" y="31854"/>
                  </a:cubicBezTo>
                  <a:cubicBezTo>
                    <a:pt x="5165" y="31910"/>
                    <a:pt x="6311" y="32832"/>
                    <a:pt x="8873" y="32832"/>
                  </a:cubicBezTo>
                  <a:cubicBezTo>
                    <a:pt x="9978" y="32832"/>
                    <a:pt x="11343" y="32658"/>
                    <a:pt x="13003" y="32174"/>
                  </a:cubicBezTo>
                  <a:cubicBezTo>
                    <a:pt x="18550" y="30550"/>
                    <a:pt x="18739" y="27723"/>
                    <a:pt x="18743" y="27616"/>
                  </a:cubicBezTo>
                  <a:cubicBezTo>
                    <a:pt x="18748" y="27540"/>
                    <a:pt x="18912" y="25711"/>
                    <a:pt x="17970" y="24515"/>
                  </a:cubicBezTo>
                  <a:cubicBezTo>
                    <a:pt x="17185" y="23521"/>
                    <a:pt x="16747" y="19172"/>
                    <a:pt x="17027" y="17786"/>
                  </a:cubicBezTo>
                  <a:cubicBezTo>
                    <a:pt x="17124" y="17313"/>
                    <a:pt x="17704" y="16288"/>
                    <a:pt x="18316" y="15209"/>
                  </a:cubicBezTo>
                  <a:cubicBezTo>
                    <a:pt x="19416" y="13274"/>
                    <a:pt x="20664" y="11079"/>
                    <a:pt x="20496" y="9866"/>
                  </a:cubicBezTo>
                  <a:cubicBezTo>
                    <a:pt x="20241" y="8028"/>
                    <a:pt x="17440" y="1554"/>
                    <a:pt x="17318" y="1279"/>
                  </a:cubicBezTo>
                  <a:cubicBezTo>
                    <a:pt x="17273" y="1178"/>
                    <a:pt x="17175" y="1118"/>
                    <a:pt x="17072" y="1118"/>
                  </a:cubicBezTo>
                  <a:cubicBezTo>
                    <a:pt x="17035" y="1118"/>
                    <a:pt x="16997" y="1126"/>
                    <a:pt x="16961" y="1142"/>
                  </a:cubicBezTo>
                  <a:cubicBezTo>
                    <a:pt x="16818" y="1198"/>
                    <a:pt x="16757" y="1361"/>
                    <a:pt x="16818" y="1498"/>
                  </a:cubicBezTo>
                  <a:cubicBezTo>
                    <a:pt x="16844" y="1565"/>
                    <a:pt x="19712" y="8176"/>
                    <a:pt x="19956" y="9938"/>
                  </a:cubicBezTo>
                  <a:cubicBezTo>
                    <a:pt x="20099" y="10971"/>
                    <a:pt x="18846" y="13171"/>
                    <a:pt x="17843" y="14939"/>
                  </a:cubicBezTo>
                  <a:cubicBezTo>
                    <a:pt x="17180" y="16111"/>
                    <a:pt x="16604" y="17119"/>
                    <a:pt x="16493" y="17679"/>
                  </a:cubicBezTo>
                  <a:cubicBezTo>
                    <a:pt x="16212" y="19064"/>
                    <a:pt x="16595" y="23653"/>
                    <a:pt x="17537" y="24856"/>
                  </a:cubicBezTo>
                  <a:cubicBezTo>
                    <a:pt x="18346" y="25879"/>
                    <a:pt x="18198" y="27550"/>
                    <a:pt x="18198" y="27576"/>
                  </a:cubicBezTo>
                  <a:cubicBezTo>
                    <a:pt x="18198" y="27601"/>
                    <a:pt x="17984" y="30147"/>
                    <a:pt x="12850" y="31650"/>
                  </a:cubicBezTo>
                  <a:cubicBezTo>
                    <a:pt x="11260" y="32114"/>
                    <a:pt x="9950" y="32276"/>
                    <a:pt x="8898" y="32276"/>
                  </a:cubicBezTo>
                  <a:cubicBezTo>
                    <a:pt x="6859" y="32276"/>
                    <a:pt x="5789" y="31669"/>
                    <a:pt x="5516" y="31487"/>
                  </a:cubicBezTo>
                  <a:cubicBezTo>
                    <a:pt x="5170" y="29776"/>
                    <a:pt x="882" y="7610"/>
                    <a:pt x="8955" y="480"/>
                  </a:cubicBezTo>
                  <a:cubicBezTo>
                    <a:pt x="9067" y="378"/>
                    <a:pt x="9077" y="205"/>
                    <a:pt x="8976" y="92"/>
                  </a:cubicBezTo>
                  <a:cubicBezTo>
                    <a:pt x="8923" y="32"/>
                    <a:pt x="8848" y="1"/>
                    <a:pt x="877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11"/>
            <p:cNvSpPr/>
            <p:nvPr/>
          </p:nvSpPr>
          <p:spPr>
            <a:xfrm>
              <a:off x="2987300" y="1685250"/>
              <a:ext cx="445025" cy="299775"/>
            </a:xfrm>
            <a:custGeom>
              <a:rect b="b" l="l" r="r" t="t"/>
              <a:pathLst>
                <a:path extrusionOk="0" h="11991" w="17801">
                  <a:moveTo>
                    <a:pt x="9708" y="0"/>
                  </a:moveTo>
                  <a:cubicBezTo>
                    <a:pt x="8889" y="0"/>
                    <a:pt x="8054" y="107"/>
                    <a:pt x="7227" y="362"/>
                  </a:cubicBezTo>
                  <a:cubicBezTo>
                    <a:pt x="1910" y="2007"/>
                    <a:pt x="0" y="8154"/>
                    <a:pt x="341" y="11990"/>
                  </a:cubicBezTo>
                  <a:lnTo>
                    <a:pt x="611" y="11969"/>
                  </a:lnTo>
                  <a:cubicBezTo>
                    <a:pt x="280" y="8220"/>
                    <a:pt x="2139" y="2221"/>
                    <a:pt x="7309" y="627"/>
                  </a:cubicBezTo>
                  <a:cubicBezTo>
                    <a:pt x="8110" y="380"/>
                    <a:pt x="8921" y="276"/>
                    <a:pt x="9717" y="276"/>
                  </a:cubicBezTo>
                  <a:cubicBezTo>
                    <a:pt x="13852" y="276"/>
                    <a:pt x="17595" y="3078"/>
                    <a:pt x="17638" y="3112"/>
                  </a:cubicBezTo>
                  <a:lnTo>
                    <a:pt x="17800" y="2893"/>
                  </a:lnTo>
                  <a:cubicBezTo>
                    <a:pt x="17757" y="2859"/>
                    <a:pt x="13945" y="0"/>
                    <a:pt x="970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11"/>
            <p:cNvSpPr/>
            <p:nvPr/>
          </p:nvSpPr>
          <p:spPr>
            <a:xfrm>
              <a:off x="3251750" y="2077975"/>
              <a:ext cx="415225" cy="258475"/>
            </a:xfrm>
            <a:custGeom>
              <a:rect b="b" l="l" r="r" t="t"/>
              <a:pathLst>
                <a:path extrusionOk="0" h="10339" w="16609">
                  <a:moveTo>
                    <a:pt x="13329" y="1"/>
                  </a:moveTo>
                  <a:cubicBezTo>
                    <a:pt x="12807" y="1"/>
                    <a:pt x="12180" y="79"/>
                    <a:pt x="11388" y="294"/>
                  </a:cubicBezTo>
                  <a:cubicBezTo>
                    <a:pt x="9484" y="814"/>
                    <a:pt x="9122" y="1806"/>
                    <a:pt x="8531" y="3456"/>
                  </a:cubicBezTo>
                  <a:cubicBezTo>
                    <a:pt x="8174" y="4450"/>
                    <a:pt x="7727" y="5687"/>
                    <a:pt x="6799" y="7236"/>
                  </a:cubicBezTo>
                  <a:cubicBezTo>
                    <a:pt x="5382" y="9591"/>
                    <a:pt x="3343" y="10085"/>
                    <a:pt x="1883" y="10085"/>
                  </a:cubicBezTo>
                  <a:cubicBezTo>
                    <a:pt x="883" y="10085"/>
                    <a:pt x="154" y="9853"/>
                    <a:pt x="81" y="9828"/>
                  </a:cubicBezTo>
                  <a:lnTo>
                    <a:pt x="1" y="10088"/>
                  </a:lnTo>
                  <a:cubicBezTo>
                    <a:pt x="15" y="10099"/>
                    <a:pt x="779" y="10338"/>
                    <a:pt x="1844" y="10338"/>
                  </a:cubicBezTo>
                  <a:cubicBezTo>
                    <a:pt x="3388" y="10338"/>
                    <a:pt x="5557" y="9833"/>
                    <a:pt x="7034" y="7374"/>
                  </a:cubicBezTo>
                  <a:cubicBezTo>
                    <a:pt x="7976" y="5804"/>
                    <a:pt x="8424" y="4552"/>
                    <a:pt x="8786" y="3548"/>
                  </a:cubicBezTo>
                  <a:cubicBezTo>
                    <a:pt x="9371" y="1928"/>
                    <a:pt x="9693" y="1037"/>
                    <a:pt x="11460" y="559"/>
                  </a:cubicBezTo>
                  <a:cubicBezTo>
                    <a:pt x="12232" y="349"/>
                    <a:pt x="12832" y="273"/>
                    <a:pt x="13331" y="273"/>
                  </a:cubicBezTo>
                  <a:cubicBezTo>
                    <a:pt x="14021" y="273"/>
                    <a:pt x="14517" y="419"/>
                    <a:pt x="15005" y="564"/>
                  </a:cubicBezTo>
                  <a:cubicBezTo>
                    <a:pt x="15456" y="698"/>
                    <a:pt x="15887" y="823"/>
                    <a:pt x="16432" y="823"/>
                  </a:cubicBezTo>
                  <a:cubicBezTo>
                    <a:pt x="16490" y="823"/>
                    <a:pt x="16549" y="821"/>
                    <a:pt x="16609" y="818"/>
                  </a:cubicBezTo>
                  <a:lnTo>
                    <a:pt x="16599" y="543"/>
                  </a:lnTo>
                  <a:cubicBezTo>
                    <a:pt x="16547" y="546"/>
                    <a:pt x="16497" y="547"/>
                    <a:pt x="16447" y="547"/>
                  </a:cubicBezTo>
                  <a:cubicBezTo>
                    <a:pt x="15930" y="547"/>
                    <a:pt x="15518" y="429"/>
                    <a:pt x="15081" y="299"/>
                  </a:cubicBezTo>
                  <a:cubicBezTo>
                    <a:pt x="14592" y="156"/>
                    <a:pt x="14065" y="1"/>
                    <a:pt x="13329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11"/>
            <p:cNvSpPr/>
            <p:nvPr/>
          </p:nvSpPr>
          <p:spPr>
            <a:xfrm>
              <a:off x="3663525" y="2112800"/>
              <a:ext cx="287175" cy="974100"/>
            </a:xfrm>
            <a:custGeom>
              <a:rect b="b" l="l" r="r" t="t"/>
              <a:pathLst>
                <a:path extrusionOk="0" h="38964" w="11487">
                  <a:moveTo>
                    <a:pt x="6513" y="1"/>
                  </a:moveTo>
                  <a:cubicBezTo>
                    <a:pt x="5990" y="1"/>
                    <a:pt x="5390" y="129"/>
                    <a:pt x="4860" y="566"/>
                  </a:cubicBezTo>
                  <a:cubicBezTo>
                    <a:pt x="3576" y="1626"/>
                    <a:pt x="3036" y="4320"/>
                    <a:pt x="3266" y="5645"/>
                  </a:cubicBezTo>
                  <a:cubicBezTo>
                    <a:pt x="3647" y="7855"/>
                    <a:pt x="2853" y="10671"/>
                    <a:pt x="2593" y="12871"/>
                  </a:cubicBezTo>
                  <a:cubicBezTo>
                    <a:pt x="1722" y="20236"/>
                    <a:pt x="1019" y="30280"/>
                    <a:pt x="1" y="38964"/>
                  </a:cubicBezTo>
                  <a:lnTo>
                    <a:pt x="3158" y="38811"/>
                  </a:lnTo>
                  <a:cubicBezTo>
                    <a:pt x="3158" y="38811"/>
                    <a:pt x="7834" y="17761"/>
                    <a:pt x="8680" y="14390"/>
                  </a:cubicBezTo>
                  <a:cubicBezTo>
                    <a:pt x="9519" y="11012"/>
                    <a:pt x="11486" y="6755"/>
                    <a:pt x="10869" y="4284"/>
                  </a:cubicBezTo>
                  <a:lnTo>
                    <a:pt x="7844" y="260"/>
                  </a:lnTo>
                  <a:cubicBezTo>
                    <a:pt x="7844" y="260"/>
                    <a:pt x="7257" y="1"/>
                    <a:pt x="6513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11"/>
            <p:cNvSpPr/>
            <p:nvPr/>
          </p:nvSpPr>
          <p:spPr>
            <a:xfrm>
              <a:off x="3655775" y="2105900"/>
              <a:ext cx="297450" cy="988125"/>
            </a:xfrm>
            <a:custGeom>
              <a:rect b="b" l="l" r="r" t="t"/>
              <a:pathLst>
                <a:path extrusionOk="0" h="39525" w="11898">
                  <a:moveTo>
                    <a:pt x="6825" y="1"/>
                  </a:moveTo>
                  <a:cubicBezTo>
                    <a:pt x="6251" y="1"/>
                    <a:pt x="5587" y="144"/>
                    <a:pt x="4996" y="634"/>
                  </a:cubicBezTo>
                  <a:cubicBezTo>
                    <a:pt x="3621" y="1770"/>
                    <a:pt x="3071" y="4591"/>
                    <a:pt x="3306" y="5966"/>
                  </a:cubicBezTo>
                  <a:cubicBezTo>
                    <a:pt x="3570" y="7499"/>
                    <a:pt x="3254" y="9327"/>
                    <a:pt x="2949" y="11095"/>
                  </a:cubicBezTo>
                  <a:cubicBezTo>
                    <a:pt x="2822" y="11808"/>
                    <a:pt x="2709" y="12480"/>
                    <a:pt x="2633" y="13112"/>
                  </a:cubicBezTo>
                  <a:cubicBezTo>
                    <a:pt x="2210" y="16666"/>
                    <a:pt x="1834" y="20808"/>
                    <a:pt x="1437" y="25188"/>
                  </a:cubicBezTo>
                  <a:cubicBezTo>
                    <a:pt x="1009" y="29873"/>
                    <a:pt x="565" y="34712"/>
                    <a:pt x="36" y="39204"/>
                  </a:cubicBezTo>
                  <a:lnTo>
                    <a:pt x="0" y="39525"/>
                  </a:lnTo>
                  <a:lnTo>
                    <a:pt x="0" y="39525"/>
                  </a:lnTo>
                  <a:lnTo>
                    <a:pt x="3692" y="39352"/>
                  </a:lnTo>
                  <a:lnTo>
                    <a:pt x="3733" y="39148"/>
                  </a:lnTo>
                  <a:cubicBezTo>
                    <a:pt x="3784" y="38939"/>
                    <a:pt x="8419" y="18062"/>
                    <a:pt x="9254" y="14732"/>
                  </a:cubicBezTo>
                  <a:cubicBezTo>
                    <a:pt x="9498" y="13744"/>
                    <a:pt x="9850" y="12654"/>
                    <a:pt x="10191" y="11599"/>
                  </a:cubicBezTo>
                  <a:cubicBezTo>
                    <a:pt x="11032" y="9001"/>
                    <a:pt x="11898" y="6312"/>
                    <a:pt x="11444" y="4494"/>
                  </a:cubicBezTo>
                  <a:lnTo>
                    <a:pt x="11444" y="4494"/>
                  </a:lnTo>
                  <a:lnTo>
                    <a:pt x="10915" y="4626"/>
                  </a:lnTo>
                  <a:cubicBezTo>
                    <a:pt x="11327" y="6292"/>
                    <a:pt x="10487" y="8905"/>
                    <a:pt x="9672" y="11431"/>
                  </a:cubicBezTo>
                  <a:cubicBezTo>
                    <a:pt x="9326" y="12496"/>
                    <a:pt x="8974" y="13596"/>
                    <a:pt x="8719" y="14599"/>
                  </a:cubicBezTo>
                  <a:cubicBezTo>
                    <a:pt x="7935" y="17757"/>
                    <a:pt x="3733" y="36642"/>
                    <a:pt x="3249" y="38827"/>
                  </a:cubicBezTo>
                  <a:lnTo>
                    <a:pt x="616" y="38949"/>
                  </a:lnTo>
                  <a:cubicBezTo>
                    <a:pt x="1131" y="34543"/>
                    <a:pt x="1564" y="29812"/>
                    <a:pt x="1981" y="25239"/>
                  </a:cubicBezTo>
                  <a:cubicBezTo>
                    <a:pt x="2378" y="20864"/>
                    <a:pt x="2756" y="16728"/>
                    <a:pt x="3172" y="13178"/>
                  </a:cubicBezTo>
                  <a:cubicBezTo>
                    <a:pt x="3249" y="12557"/>
                    <a:pt x="3362" y="11894"/>
                    <a:pt x="3484" y="11187"/>
                  </a:cubicBezTo>
                  <a:cubicBezTo>
                    <a:pt x="3799" y="9374"/>
                    <a:pt x="4126" y="7499"/>
                    <a:pt x="3845" y="5869"/>
                  </a:cubicBezTo>
                  <a:cubicBezTo>
                    <a:pt x="3626" y="4612"/>
                    <a:pt x="4161" y="2034"/>
                    <a:pt x="5342" y="1051"/>
                  </a:cubicBezTo>
                  <a:cubicBezTo>
                    <a:pt x="5811" y="667"/>
                    <a:pt x="6351" y="554"/>
                    <a:pt x="6824" y="554"/>
                  </a:cubicBezTo>
                  <a:cubicBezTo>
                    <a:pt x="7498" y="554"/>
                    <a:pt x="8038" y="783"/>
                    <a:pt x="8047" y="787"/>
                  </a:cubicBezTo>
                  <a:lnTo>
                    <a:pt x="8266" y="287"/>
                  </a:lnTo>
                  <a:cubicBezTo>
                    <a:pt x="8222" y="267"/>
                    <a:pt x="7606" y="1"/>
                    <a:pt x="682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11"/>
            <p:cNvSpPr/>
            <p:nvPr/>
          </p:nvSpPr>
          <p:spPr>
            <a:xfrm>
              <a:off x="3548425" y="3156275"/>
              <a:ext cx="55800" cy="52625"/>
            </a:xfrm>
            <a:custGeom>
              <a:rect b="b" l="l" r="r" t="t"/>
              <a:pathLst>
                <a:path extrusionOk="0" h="2105" w="2232">
                  <a:moveTo>
                    <a:pt x="2231" y="1"/>
                  </a:moveTo>
                  <a:cubicBezTo>
                    <a:pt x="2231" y="1"/>
                    <a:pt x="132" y="1432"/>
                    <a:pt x="0" y="2104"/>
                  </a:cubicBezTo>
                  <a:lnTo>
                    <a:pt x="2231" y="1"/>
                  </a:lnTo>
                  <a:close/>
                </a:path>
              </a:pathLst>
            </a:custGeom>
            <a:solidFill>
              <a:srgbClr val="D2D7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11"/>
            <p:cNvSpPr/>
            <p:nvPr/>
          </p:nvSpPr>
          <p:spPr>
            <a:xfrm>
              <a:off x="3540900" y="3149450"/>
              <a:ext cx="71075" cy="66325"/>
            </a:xfrm>
            <a:custGeom>
              <a:rect b="b" l="l" r="r" t="t"/>
              <a:pathLst>
                <a:path extrusionOk="0" h="2653" w="2843">
                  <a:moveTo>
                    <a:pt x="2536" y="0"/>
                  </a:moveTo>
                  <a:cubicBezTo>
                    <a:pt x="2482" y="0"/>
                    <a:pt x="2428" y="16"/>
                    <a:pt x="2379" y="49"/>
                  </a:cubicBezTo>
                  <a:cubicBezTo>
                    <a:pt x="2013" y="299"/>
                    <a:pt x="179" y="1583"/>
                    <a:pt x="31" y="2326"/>
                  </a:cubicBezTo>
                  <a:cubicBezTo>
                    <a:pt x="1" y="2474"/>
                    <a:pt x="97" y="2616"/>
                    <a:pt x="245" y="2646"/>
                  </a:cubicBezTo>
                  <a:cubicBezTo>
                    <a:pt x="266" y="2652"/>
                    <a:pt x="280" y="2652"/>
                    <a:pt x="301" y="2652"/>
                  </a:cubicBezTo>
                  <a:cubicBezTo>
                    <a:pt x="428" y="2652"/>
                    <a:pt x="541" y="2561"/>
                    <a:pt x="566" y="2432"/>
                  </a:cubicBezTo>
                  <a:cubicBezTo>
                    <a:pt x="637" y="2086"/>
                    <a:pt x="1723" y="1160"/>
                    <a:pt x="2690" y="497"/>
                  </a:cubicBezTo>
                  <a:cubicBezTo>
                    <a:pt x="2812" y="415"/>
                    <a:pt x="2843" y="243"/>
                    <a:pt x="2762" y="121"/>
                  </a:cubicBezTo>
                  <a:cubicBezTo>
                    <a:pt x="2708" y="42"/>
                    <a:pt x="2623" y="0"/>
                    <a:pt x="253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11"/>
            <p:cNvSpPr/>
            <p:nvPr/>
          </p:nvSpPr>
          <p:spPr>
            <a:xfrm>
              <a:off x="3578225" y="3154750"/>
              <a:ext cx="59350" cy="69425"/>
            </a:xfrm>
            <a:custGeom>
              <a:rect b="b" l="l" r="r" t="t"/>
              <a:pathLst>
                <a:path extrusionOk="0" h="2777" w="2374">
                  <a:moveTo>
                    <a:pt x="2374" y="1"/>
                  </a:moveTo>
                  <a:cubicBezTo>
                    <a:pt x="2373" y="1"/>
                    <a:pt x="453" y="1757"/>
                    <a:pt x="0" y="2777"/>
                  </a:cubicBezTo>
                  <a:lnTo>
                    <a:pt x="2374" y="1"/>
                  </a:lnTo>
                  <a:close/>
                </a:path>
              </a:pathLst>
            </a:custGeom>
            <a:solidFill>
              <a:srgbClr val="D2D7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11"/>
            <p:cNvSpPr/>
            <p:nvPr/>
          </p:nvSpPr>
          <p:spPr>
            <a:xfrm>
              <a:off x="3570450" y="3147900"/>
              <a:ext cx="74650" cy="83150"/>
            </a:xfrm>
            <a:custGeom>
              <a:rect b="b" l="l" r="r" t="t"/>
              <a:pathLst>
                <a:path extrusionOk="0" h="3326" w="2986">
                  <a:moveTo>
                    <a:pt x="2678" y="0"/>
                  </a:moveTo>
                  <a:cubicBezTo>
                    <a:pt x="2613" y="0"/>
                    <a:pt x="2548" y="23"/>
                    <a:pt x="2497" y="70"/>
                  </a:cubicBezTo>
                  <a:cubicBezTo>
                    <a:pt x="2420" y="147"/>
                    <a:pt x="535" y="1878"/>
                    <a:pt x="62" y="2943"/>
                  </a:cubicBezTo>
                  <a:cubicBezTo>
                    <a:pt x="1" y="3081"/>
                    <a:pt x="67" y="3239"/>
                    <a:pt x="205" y="3300"/>
                  </a:cubicBezTo>
                  <a:cubicBezTo>
                    <a:pt x="240" y="3315"/>
                    <a:pt x="276" y="3326"/>
                    <a:pt x="311" y="3326"/>
                  </a:cubicBezTo>
                  <a:cubicBezTo>
                    <a:pt x="419" y="3326"/>
                    <a:pt x="520" y="3264"/>
                    <a:pt x="565" y="3162"/>
                  </a:cubicBezTo>
                  <a:cubicBezTo>
                    <a:pt x="988" y="2205"/>
                    <a:pt x="2847" y="493"/>
                    <a:pt x="2868" y="473"/>
                  </a:cubicBezTo>
                  <a:cubicBezTo>
                    <a:pt x="2979" y="371"/>
                    <a:pt x="2986" y="198"/>
                    <a:pt x="2883" y="91"/>
                  </a:cubicBezTo>
                  <a:cubicBezTo>
                    <a:pt x="2829" y="31"/>
                    <a:pt x="2753" y="0"/>
                    <a:pt x="267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11"/>
            <p:cNvSpPr/>
            <p:nvPr/>
          </p:nvSpPr>
          <p:spPr>
            <a:xfrm>
              <a:off x="3604200" y="3100000"/>
              <a:ext cx="137275" cy="143775"/>
            </a:xfrm>
            <a:custGeom>
              <a:rect b="b" l="l" r="r" t="t"/>
              <a:pathLst>
                <a:path extrusionOk="0" h="5751" w="5491">
                  <a:moveTo>
                    <a:pt x="5399" y="0"/>
                  </a:moveTo>
                  <a:lnTo>
                    <a:pt x="2777" y="2792"/>
                  </a:lnTo>
                  <a:lnTo>
                    <a:pt x="2777" y="2792"/>
                  </a:lnTo>
                  <a:cubicBezTo>
                    <a:pt x="3047" y="2596"/>
                    <a:pt x="3298" y="2459"/>
                    <a:pt x="3509" y="2419"/>
                  </a:cubicBezTo>
                  <a:cubicBezTo>
                    <a:pt x="3629" y="2397"/>
                    <a:pt x="3725" y="2386"/>
                    <a:pt x="3803" y="2386"/>
                  </a:cubicBezTo>
                  <a:cubicBezTo>
                    <a:pt x="4481" y="2386"/>
                    <a:pt x="3731" y="3213"/>
                    <a:pt x="3937" y="4401"/>
                  </a:cubicBezTo>
                  <a:cubicBezTo>
                    <a:pt x="4012" y="4833"/>
                    <a:pt x="4146" y="5013"/>
                    <a:pt x="4302" y="5013"/>
                  </a:cubicBezTo>
                  <a:cubicBezTo>
                    <a:pt x="4623" y="5013"/>
                    <a:pt x="5039" y="4246"/>
                    <a:pt x="5221" y="3341"/>
                  </a:cubicBezTo>
                  <a:cubicBezTo>
                    <a:pt x="5491" y="1991"/>
                    <a:pt x="5261" y="672"/>
                    <a:pt x="5399" y="0"/>
                  </a:cubicBezTo>
                  <a:close/>
                  <a:moveTo>
                    <a:pt x="2777" y="2792"/>
                  </a:moveTo>
                  <a:cubicBezTo>
                    <a:pt x="1572" y="3671"/>
                    <a:pt x="0" y="5750"/>
                    <a:pt x="0" y="5750"/>
                  </a:cubicBezTo>
                  <a:lnTo>
                    <a:pt x="2777" y="2792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11"/>
            <p:cNvSpPr/>
            <p:nvPr/>
          </p:nvSpPr>
          <p:spPr>
            <a:xfrm>
              <a:off x="3596425" y="3093100"/>
              <a:ext cx="150125" cy="157550"/>
            </a:xfrm>
            <a:custGeom>
              <a:rect b="b" l="l" r="r" t="t"/>
              <a:pathLst>
                <a:path extrusionOk="0" h="6302" w="6005">
                  <a:moveTo>
                    <a:pt x="5706" y="0"/>
                  </a:moveTo>
                  <a:cubicBezTo>
                    <a:pt x="5580" y="0"/>
                    <a:pt x="5467" y="90"/>
                    <a:pt x="5440" y="220"/>
                  </a:cubicBezTo>
                  <a:cubicBezTo>
                    <a:pt x="5379" y="525"/>
                    <a:pt x="5384" y="934"/>
                    <a:pt x="5394" y="1407"/>
                  </a:cubicBezTo>
                  <a:cubicBezTo>
                    <a:pt x="5405" y="2028"/>
                    <a:pt x="5414" y="2803"/>
                    <a:pt x="5262" y="3562"/>
                  </a:cubicBezTo>
                  <a:cubicBezTo>
                    <a:pt x="5088" y="4437"/>
                    <a:pt x="4737" y="4972"/>
                    <a:pt x="4650" y="5029"/>
                  </a:cubicBezTo>
                  <a:cubicBezTo>
                    <a:pt x="4650" y="5029"/>
                    <a:pt x="4575" y="4961"/>
                    <a:pt x="4518" y="4631"/>
                  </a:cubicBezTo>
                  <a:cubicBezTo>
                    <a:pt x="4432" y="4142"/>
                    <a:pt x="4528" y="3724"/>
                    <a:pt x="4605" y="3383"/>
                  </a:cubicBezTo>
                  <a:cubicBezTo>
                    <a:pt x="4681" y="3042"/>
                    <a:pt x="4747" y="2746"/>
                    <a:pt x="4544" y="2542"/>
                  </a:cubicBezTo>
                  <a:cubicBezTo>
                    <a:pt x="4430" y="2426"/>
                    <a:pt x="4274" y="2389"/>
                    <a:pt x="4106" y="2389"/>
                  </a:cubicBezTo>
                  <a:cubicBezTo>
                    <a:pt x="3996" y="2389"/>
                    <a:pt x="3880" y="2405"/>
                    <a:pt x="3769" y="2425"/>
                  </a:cubicBezTo>
                  <a:cubicBezTo>
                    <a:pt x="2547" y="2660"/>
                    <a:pt x="342" y="5537"/>
                    <a:pt x="92" y="5863"/>
                  </a:cubicBezTo>
                  <a:cubicBezTo>
                    <a:pt x="1" y="5986"/>
                    <a:pt x="26" y="6153"/>
                    <a:pt x="148" y="6245"/>
                  </a:cubicBezTo>
                  <a:cubicBezTo>
                    <a:pt x="194" y="6282"/>
                    <a:pt x="255" y="6301"/>
                    <a:pt x="311" y="6301"/>
                  </a:cubicBezTo>
                  <a:cubicBezTo>
                    <a:pt x="393" y="6301"/>
                    <a:pt x="474" y="6266"/>
                    <a:pt x="530" y="6195"/>
                  </a:cubicBezTo>
                  <a:cubicBezTo>
                    <a:pt x="1167" y="5349"/>
                    <a:pt x="3010" y="3128"/>
                    <a:pt x="3872" y="2965"/>
                  </a:cubicBezTo>
                  <a:cubicBezTo>
                    <a:pt x="4009" y="2940"/>
                    <a:pt x="4086" y="2935"/>
                    <a:pt x="4131" y="2935"/>
                  </a:cubicBezTo>
                  <a:cubicBezTo>
                    <a:pt x="4126" y="3017"/>
                    <a:pt x="4095" y="3154"/>
                    <a:pt x="4070" y="3266"/>
                  </a:cubicBezTo>
                  <a:cubicBezTo>
                    <a:pt x="3988" y="3628"/>
                    <a:pt x="3877" y="4131"/>
                    <a:pt x="3978" y="4723"/>
                  </a:cubicBezTo>
                  <a:cubicBezTo>
                    <a:pt x="4075" y="5273"/>
                    <a:pt x="4284" y="5558"/>
                    <a:pt x="4605" y="5563"/>
                  </a:cubicBezTo>
                  <a:cubicBezTo>
                    <a:pt x="4608" y="5563"/>
                    <a:pt x="4610" y="5563"/>
                    <a:pt x="4612" y="5563"/>
                  </a:cubicBezTo>
                  <a:cubicBezTo>
                    <a:pt x="5234" y="5563"/>
                    <a:pt x="5669" y="4323"/>
                    <a:pt x="5802" y="3668"/>
                  </a:cubicBezTo>
                  <a:cubicBezTo>
                    <a:pt x="5964" y="2853"/>
                    <a:pt x="5950" y="2044"/>
                    <a:pt x="5939" y="1397"/>
                  </a:cubicBezTo>
                  <a:cubicBezTo>
                    <a:pt x="5934" y="958"/>
                    <a:pt x="5924" y="577"/>
                    <a:pt x="5974" y="327"/>
                  </a:cubicBezTo>
                  <a:cubicBezTo>
                    <a:pt x="6005" y="180"/>
                    <a:pt x="5908" y="37"/>
                    <a:pt x="5760" y="6"/>
                  </a:cubicBezTo>
                  <a:cubicBezTo>
                    <a:pt x="5742" y="2"/>
                    <a:pt x="5724" y="0"/>
                    <a:pt x="570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11"/>
            <p:cNvSpPr/>
            <p:nvPr/>
          </p:nvSpPr>
          <p:spPr>
            <a:xfrm>
              <a:off x="3933450" y="2771600"/>
              <a:ext cx="52750" cy="119200"/>
            </a:xfrm>
            <a:custGeom>
              <a:rect b="b" l="l" r="r" t="t"/>
              <a:pathLst>
                <a:path extrusionOk="0" h="4768" w="2110">
                  <a:moveTo>
                    <a:pt x="2110" y="1"/>
                  </a:moveTo>
                  <a:lnTo>
                    <a:pt x="1" y="4768"/>
                  </a:lnTo>
                  <a:cubicBezTo>
                    <a:pt x="2089" y="3169"/>
                    <a:pt x="2110" y="1"/>
                    <a:pt x="2110" y="1"/>
                  </a:cubicBezTo>
                  <a:close/>
                </a:path>
              </a:pathLst>
            </a:custGeom>
            <a:solidFill>
              <a:srgbClr val="D2D7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11"/>
            <p:cNvSpPr/>
            <p:nvPr/>
          </p:nvSpPr>
          <p:spPr>
            <a:xfrm>
              <a:off x="3925700" y="2764850"/>
              <a:ext cx="67375" cy="132825"/>
            </a:xfrm>
            <a:custGeom>
              <a:rect b="b" l="l" r="r" t="t"/>
              <a:pathLst>
                <a:path extrusionOk="0" h="5313" w="2695">
                  <a:moveTo>
                    <a:pt x="2420" y="1"/>
                  </a:moveTo>
                  <a:cubicBezTo>
                    <a:pt x="2267" y="1"/>
                    <a:pt x="2144" y="123"/>
                    <a:pt x="2144" y="271"/>
                  </a:cubicBezTo>
                  <a:cubicBezTo>
                    <a:pt x="2144" y="301"/>
                    <a:pt x="2104" y="3327"/>
                    <a:pt x="143" y="4819"/>
                  </a:cubicBezTo>
                  <a:cubicBezTo>
                    <a:pt x="26" y="4911"/>
                    <a:pt x="0" y="5084"/>
                    <a:pt x="92" y="5207"/>
                  </a:cubicBezTo>
                  <a:cubicBezTo>
                    <a:pt x="148" y="5277"/>
                    <a:pt x="229" y="5313"/>
                    <a:pt x="311" y="5313"/>
                  </a:cubicBezTo>
                  <a:cubicBezTo>
                    <a:pt x="367" y="5313"/>
                    <a:pt x="428" y="5293"/>
                    <a:pt x="474" y="5257"/>
                  </a:cubicBezTo>
                  <a:cubicBezTo>
                    <a:pt x="2649" y="3597"/>
                    <a:pt x="2690" y="409"/>
                    <a:pt x="2695" y="276"/>
                  </a:cubicBezTo>
                  <a:cubicBezTo>
                    <a:pt x="2695" y="123"/>
                    <a:pt x="2572" y="1"/>
                    <a:pt x="242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11"/>
            <p:cNvSpPr/>
            <p:nvPr/>
          </p:nvSpPr>
          <p:spPr>
            <a:xfrm>
              <a:off x="3410525" y="1579450"/>
              <a:ext cx="297700" cy="212900"/>
            </a:xfrm>
            <a:custGeom>
              <a:rect b="b" l="l" r="r" t="t"/>
              <a:pathLst>
                <a:path extrusionOk="0" h="8516" w="11908">
                  <a:moveTo>
                    <a:pt x="11872" y="0"/>
                  </a:moveTo>
                  <a:cubicBezTo>
                    <a:pt x="11837" y="5"/>
                    <a:pt x="8532" y="473"/>
                    <a:pt x="7065" y="3376"/>
                  </a:cubicBezTo>
                  <a:cubicBezTo>
                    <a:pt x="6790" y="3912"/>
                    <a:pt x="6637" y="4538"/>
                    <a:pt x="6489" y="5144"/>
                  </a:cubicBezTo>
                  <a:cubicBezTo>
                    <a:pt x="6280" y="5990"/>
                    <a:pt x="6066" y="6860"/>
                    <a:pt x="5526" y="7502"/>
                  </a:cubicBezTo>
                  <a:cubicBezTo>
                    <a:pt x="5065" y="8053"/>
                    <a:pt x="4412" y="8249"/>
                    <a:pt x="3718" y="8249"/>
                  </a:cubicBezTo>
                  <a:cubicBezTo>
                    <a:pt x="2167" y="8249"/>
                    <a:pt x="412" y="7273"/>
                    <a:pt x="138" y="7116"/>
                  </a:cubicBezTo>
                  <a:lnTo>
                    <a:pt x="1" y="7354"/>
                  </a:lnTo>
                  <a:cubicBezTo>
                    <a:pt x="1116" y="7996"/>
                    <a:pt x="2501" y="8515"/>
                    <a:pt x="3699" y="8515"/>
                  </a:cubicBezTo>
                  <a:cubicBezTo>
                    <a:pt x="4508" y="8515"/>
                    <a:pt x="5236" y="8277"/>
                    <a:pt x="5735" y="7680"/>
                  </a:cubicBezTo>
                  <a:cubicBezTo>
                    <a:pt x="6316" y="6987"/>
                    <a:pt x="6541" y="6081"/>
                    <a:pt x="6754" y="5205"/>
                  </a:cubicBezTo>
                  <a:cubicBezTo>
                    <a:pt x="6907" y="4589"/>
                    <a:pt x="7049" y="4008"/>
                    <a:pt x="7305" y="3503"/>
                  </a:cubicBezTo>
                  <a:cubicBezTo>
                    <a:pt x="8710" y="729"/>
                    <a:pt x="11877" y="275"/>
                    <a:pt x="11908" y="270"/>
                  </a:cubicBezTo>
                  <a:lnTo>
                    <a:pt x="1187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11"/>
            <p:cNvSpPr/>
            <p:nvPr/>
          </p:nvSpPr>
          <p:spPr>
            <a:xfrm>
              <a:off x="3117775" y="1735350"/>
              <a:ext cx="699350" cy="534475"/>
            </a:xfrm>
            <a:custGeom>
              <a:rect b="b" l="l" r="r" t="t"/>
              <a:pathLst>
                <a:path extrusionOk="0" h="21379" w="27974">
                  <a:moveTo>
                    <a:pt x="27784" y="1"/>
                  </a:moveTo>
                  <a:cubicBezTo>
                    <a:pt x="26989" y="1"/>
                    <a:pt x="23990" y="90"/>
                    <a:pt x="23068" y="1362"/>
                  </a:cubicBezTo>
                  <a:cubicBezTo>
                    <a:pt x="22574" y="2046"/>
                    <a:pt x="22767" y="3431"/>
                    <a:pt x="22992" y="5036"/>
                  </a:cubicBezTo>
                  <a:cubicBezTo>
                    <a:pt x="23237" y="6761"/>
                    <a:pt x="23507" y="8722"/>
                    <a:pt x="22788" y="9731"/>
                  </a:cubicBezTo>
                  <a:cubicBezTo>
                    <a:pt x="22496" y="10139"/>
                    <a:pt x="22052" y="10288"/>
                    <a:pt x="21503" y="10288"/>
                  </a:cubicBezTo>
                  <a:cubicBezTo>
                    <a:pt x="20827" y="10288"/>
                    <a:pt x="19993" y="10062"/>
                    <a:pt x="19090" y="9817"/>
                  </a:cubicBezTo>
                  <a:cubicBezTo>
                    <a:pt x="18039" y="9532"/>
                    <a:pt x="16897" y="9220"/>
                    <a:pt x="15807" y="9220"/>
                  </a:cubicBezTo>
                  <a:cubicBezTo>
                    <a:pt x="15208" y="9220"/>
                    <a:pt x="14624" y="9314"/>
                    <a:pt x="14079" y="9558"/>
                  </a:cubicBezTo>
                  <a:cubicBezTo>
                    <a:pt x="12505" y="10261"/>
                    <a:pt x="11787" y="12130"/>
                    <a:pt x="11023" y="14105"/>
                  </a:cubicBezTo>
                  <a:cubicBezTo>
                    <a:pt x="10280" y="16046"/>
                    <a:pt x="9434" y="18242"/>
                    <a:pt x="7651" y="19714"/>
                  </a:cubicBezTo>
                  <a:cubicBezTo>
                    <a:pt x="6373" y="20771"/>
                    <a:pt x="5036" y="21108"/>
                    <a:pt x="3851" y="21108"/>
                  </a:cubicBezTo>
                  <a:cubicBezTo>
                    <a:pt x="1782" y="21108"/>
                    <a:pt x="175" y="20081"/>
                    <a:pt x="149" y="20064"/>
                  </a:cubicBezTo>
                  <a:lnTo>
                    <a:pt x="1" y="20294"/>
                  </a:lnTo>
                  <a:cubicBezTo>
                    <a:pt x="26" y="20309"/>
                    <a:pt x="1697" y="21378"/>
                    <a:pt x="3857" y="21378"/>
                  </a:cubicBezTo>
                  <a:cubicBezTo>
                    <a:pt x="5094" y="21378"/>
                    <a:pt x="6490" y="21028"/>
                    <a:pt x="7824" y="19927"/>
                  </a:cubicBezTo>
                  <a:cubicBezTo>
                    <a:pt x="9663" y="18409"/>
                    <a:pt x="10524" y="16174"/>
                    <a:pt x="11283" y="14203"/>
                  </a:cubicBezTo>
                  <a:cubicBezTo>
                    <a:pt x="12052" y="12196"/>
                    <a:pt x="12719" y="10464"/>
                    <a:pt x="14191" y="9808"/>
                  </a:cubicBezTo>
                  <a:cubicBezTo>
                    <a:pt x="14696" y="9582"/>
                    <a:pt x="15243" y="9495"/>
                    <a:pt x="15809" y="9495"/>
                  </a:cubicBezTo>
                  <a:cubicBezTo>
                    <a:pt x="16866" y="9495"/>
                    <a:pt x="17988" y="9799"/>
                    <a:pt x="19019" y="10078"/>
                  </a:cubicBezTo>
                  <a:cubicBezTo>
                    <a:pt x="19944" y="10330"/>
                    <a:pt x="20802" y="10564"/>
                    <a:pt x="21517" y="10564"/>
                  </a:cubicBezTo>
                  <a:cubicBezTo>
                    <a:pt x="22141" y="10564"/>
                    <a:pt x="22656" y="10386"/>
                    <a:pt x="23012" y="9888"/>
                  </a:cubicBezTo>
                  <a:cubicBezTo>
                    <a:pt x="23796" y="8788"/>
                    <a:pt x="23521" y="6863"/>
                    <a:pt x="23262" y="4999"/>
                  </a:cubicBezTo>
                  <a:cubicBezTo>
                    <a:pt x="23053" y="3517"/>
                    <a:pt x="22859" y="2117"/>
                    <a:pt x="23293" y="1521"/>
                  </a:cubicBezTo>
                  <a:cubicBezTo>
                    <a:pt x="24250" y="201"/>
                    <a:pt x="27932" y="278"/>
                    <a:pt x="27968" y="273"/>
                  </a:cubicBezTo>
                  <a:lnTo>
                    <a:pt x="27973" y="3"/>
                  </a:lnTo>
                  <a:cubicBezTo>
                    <a:pt x="27955" y="3"/>
                    <a:pt x="27889" y="1"/>
                    <a:pt x="277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11"/>
            <p:cNvSpPr/>
            <p:nvPr/>
          </p:nvSpPr>
          <p:spPr>
            <a:xfrm>
              <a:off x="3026250" y="1638975"/>
              <a:ext cx="869425" cy="482275"/>
            </a:xfrm>
            <a:custGeom>
              <a:rect b="b" l="l" r="r" t="t"/>
              <a:pathLst>
                <a:path extrusionOk="0" h="19291" w="34777">
                  <a:moveTo>
                    <a:pt x="28912" y="0"/>
                  </a:moveTo>
                  <a:cubicBezTo>
                    <a:pt x="28517" y="0"/>
                    <a:pt x="28109" y="66"/>
                    <a:pt x="27702" y="201"/>
                  </a:cubicBezTo>
                  <a:cubicBezTo>
                    <a:pt x="26428" y="624"/>
                    <a:pt x="25415" y="1632"/>
                    <a:pt x="24987" y="2906"/>
                  </a:cubicBezTo>
                  <a:cubicBezTo>
                    <a:pt x="24667" y="3863"/>
                    <a:pt x="24646" y="4907"/>
                    <a:pt x="24631" y="5910"/>
                  </a:cubicBezTo>
                  <a:cubicBezTo>
                    <a:pt x="24601" y="7515"/>
                    <a:pt x="24580" y="8905"/>
                    <a:pt x="23348" y="9511"/>
                  </a:cubicBezTo>
                  <a:cubicBezTo>
                    <a:pt x="23097" y="9636"/>
                    <a:pt x="22818" y="9690"/>
                    <a:pt x="22511" y="9690"/>
                  </a:cubicBezTo>
                  <a:cubicBezTo>
                    <a:pt x="21699" y="9690"/>
                    <a:pt x="20695" y="9311"/>
                    <a:pt x="19512" y="8860"/>
                  </a:cubicBezTo>
                  <a:cubicBezTo>
                    <a:pt x="17897" y="8248"/>
                    <a:pt x="15945" y="7508"/>
                    <a:pt x="13744" y="7508"/>
                  </a:cubicBezTo>
                  <a:cubicBezTo>
                    <a:pt x="13344" y="7508"/>
                    <a:pt x="12935" y="7532"/>
                    <a:pt x="12519" y="7586"/>
                  </a:cubicBezTo>
                  <a:cubicBezTo>
                    <a:pt x="8134" y="8146"/>
                    <a:pt x="7141" y="10877"/>
                    <a:pt x="6183" y="13520"/>
                  </a:cubicBezTo>
                  <a:cubicBezTo>
                    <a:pt x="6040" y="13922"/>
                    <a:pt x="5893" y="14324"/>
                    <a:pt x="5735" y="14721"/>
                  </a:cubicBezTo>
                  <a:cubicBezTo>
                    <a:pt x="4874" y="16871"/>
                    <a:pt x="3015" y="18792"/>
                    <a:pt x="1584" y="18995"/>
                  </a:cubicBezTo>
                  <a:cubicBezTo>
                    <a:pt x="1495" y="19007"/>
                    <a:pt x="1409" y="19014"/>
                    <a:pt x="1325" y="19014"/>
                  </a:cubicBezTo>
                  <a:cubicBezTo>
                    <a:pt x="878" y="19014"/>
                    <a:pt x="506" y="18829"/>
                    <a:pt x="215" y="18460"/>
                  </a:cubicBezTo>
                  <a:lnTo>
                    <a:pt x="1" y="18628"/>
                  </a:lnTo>
                  <a:cubicBezTo>
                    <a:pt x="342" y="19067"/>
                    <a:pt x="800" y="19290"/>
                    <a:pt x="1329" y="19290"/>
                  </a:cubicBezTo>
                  <a:cubicBezTo>
                    <a:pt x="1426" y="19290"/>
                    <a:pt x="1523" y="19281"/>
                    <a:pt x="1620" y="19265"/>
                  </a:cubicBezTo>
                  <a:cubicBezTo>
                    <a:pt x="3163" y="19046"/>
                    <a:pt x="5083" y="17090"/>
                    <a:pt x="5990" y="14824"/>
                  </a:cubicBezTo>
                  <a:cubicBezTo>
                    <a:pt x="6148" y="14422"/>
                    <a:pt x="6296" y="14018"/>
                    <a:pt x="6443" y="13611"/>
                  </a:cubicBezTo>
                  <a:cubicBezTo>
                    <a:pt x="7416" y="10932"/>
                    <a:pt x="8332" y="8395"/>
                    <a:pt x="12554" y="7856"/>
                  </a:cubicBezTo>
                  <a:cubicBezTo>
                    <a:pt x="12954" y="7805"/>
                    <a:pt x="13348" y="7781"/>
                    <a:pt x="13733" y="7781"/>
                  </a:cubicBezTo>
                  <a:cubicBezTo>
                    <a:pt x="15892" y="7781"/>
                    <a:pt x="17816" y="8514"/>
                    <a:pt x="19415" y="9114"/>
                  </a:cubicBezTo>
                  <a:cubicBezTo>
                    <a:pt x="20623" y="9573"/>
                    <a:pt x="21650" y="9964"/>
                    <a:pt x="22513" y="9964"/>
                  </a:cubicBezTo>
                  <a:cubicBezTo>
                    <a:pt x="22858" y="9964"/>
                    <a:pt x="23176" y="9901"/>
                    <a:pt x="23470" y="9756"/>
                  </a:cubicBezTo>
                  <a:cubicBezTo>
                    <a:pt x="24850" y="9074"/>
                    <a:pt x="24876" y="7540"/>
                    <a:pt x="24900" y="5915"/>
                  </a:cubicBezTo>
                  <a:cubicBezTo>
                    <a:pt x="24921" y="4933"/>
                    <a:pt x="24937" y="3909"/>
                    <a:pt x="25242" y="2998"/>
                  </a:cubicBezTo>
                  <a:cubicBezTo>
                    <a:pt x="25645" y="1801"/>
                    <a:pt x="26597" y="854"/>
                    <a:pt x="27789" y="461"/>
                  </a:cubicBezTo>
                  <a:cubicBezTo>
                    <a:pt x="28166" y="337"/>
                    <a:pt x="28545" y="276"/>
                    <a:pt x="28913" y="276"/>
                  </a:cubicBezTo>
                  <a:cubicBezTo>
                    <a:pt x="29527" y="276"/>
                    <a:pt x="30108" y="447"/>
                    <a:pt x="30590" y="781"/>
                  </a:cubicBezTo>
                  <a:cubicBezTo>
                    <a:pt x="31302" y="1278"/>
                    <a:pt x="32071" y="1434"/>
                    <a:pt x="32753" y="1434"/>
                  </a:cubicBezTo>
                  <a:cubicBezTo>
                    <a:pt x="33848" y="1434"/>
                    <a:pt x="34720" y="1034"/>
                    <a:pt x="34777" y="1006"/>
                  </a:cubicBezTo>
                  <a:lnTo>
                    <a:pt x="34664" y="756"/>
                  </a:lnTo>
                  <a:cubicBezTo>
                    <a:pt x="34648" y="766"/>
                    <a:pt x="33802" y="1153"/>
                    <a:pt x="32749" y="1153"/>
                  </a:cubicBezTo>
                  <a:cubicBezTo>
                    <a:pt x="32112" y="1153"/>
                    <a:pt x="31399" y="1011"/>
                    <a:pt x="30748" y="558"/>
                  </a:cubicBezTo>
                  <a:cubicBezTo>
                    <a:pt x="30216" y="190"/>
                    <a:pt x="29582" y="0"/>
                    <a:pt x="289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11"/>
            <p:cNvSpPr/>
            <p:nvPr/>
          </p:nvSpPr>
          <p:spPr>
            <a:xfrm>
              <a:off x="4749150" y="852150"/>
              <a:ext cx="200050" cy="309200"/>
            </a:xfrm>
            <a:custGeom>
              <a:rect b="b" l="l" r="r" t="t"/>
              <a:pathLst>
                <a:path extrusionOk="0" h="12368" w="8002">
                  <a:moveTo>
                    <a:pt x="1014" y="0"/>
                  </a:moveTo>
                  <a:lnTo>
                    <a:pt x="0" y="11042"/>
                  </a:lnTo>
                  <a:cubicBezTo>
                    <a:pt x="1101" y="12021"/>
                    <a:pt x="2456" y="12368"/>
                    <a:pt x="3734" y="12368"/>
                  </a:cubicBezTo>
                  <a:cubicBezTo>
                    <a:pt x="5938" y="12368"/>
                    <a:pt x="7910" y="11336"/>
                    <a:pt x="7946" y="10736"/>
                  </a:cubicBezTo>
                  <a:cubicBezTo>
                    <a:pt x="8002" y="9789"/>
                    <a:pt x="6926" y="7360"/>
                    <a:pt x="6926" y="7360"/>
                  </a:cubicBezTo>
                  <a:lnTo>
                    <a:pt x="6443" y="6397"/>
                  </a:lnTo>
                  <a:lnTo>
                    <a:pt x="7064" y="5592"/>
                  </a:lnTo>
                  <a:lnTo>
                    <a:pt x="6952" y="5083"/>
                  </a:lnTo>
                  <a:cubicBezTo>
                    <a:pt x="6865" y="4685"/>
                    <a:pt x="6285" y="4642"/>
                    <a:pt x="6034" y="4642"/>
                  </a:cubicBezTo>
                  <a:cubicBezTo>
                    <a:pt x="5963" y="4642"/>
                    <a:pt x="5918" y="4645"/>
                    <a:pt x="5918" y="4645"/>
                  </a:cubicBezTo>
                  <a:cubicBezTo>
                    <a:pt x="5918" y="4645"/>
                    <a:pt x="4166" y="3968"/>
                    <a:pt x="3021" y="1818"/>
                  </a:cubicBezTo>
                  <a:cubicBezTo>
                    <a:pt x="2445" y="748"/>
                    <a:pt x="1726" y="203"/>
                    <a:pt x="10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11"/>
            <p:cNvSpPr/>
            <p:nvPr/>
          </p:nvSpPr>
          <p:spPr>
            <a:xfrm>
              <a:off x="4741500" y="845250"/>
              <a:ext cx="214575" cy="323075"/>
            </a:xfrm>
            <a:custGeom>
              <a:rect b="b" l="l" r="r" t="t"/>
              <a:pathLst>
                <a:path extrusionOk="0" h="12923" w="8583">
                  <a:moveTo>
                    <a:pt x="1316" y="1"/>
                  </a:moveTo>
                  <a:cubicBezTo>
                    <a:pt x="1199" y="1"/>
                    <a:pt x="1089" y="77"/>
                    <a:pt x="1054" y="199"/>
                  </a:cubicBezTo>
                  <a:cubicBezTo>
                    <a:pt x="1014" y="342"/>
                    <a:pt x="1096" y="495"/>
                    <a:pt x="1243" y="535"/>
                  </a:cubicBezTo>
                  <a:cubicBezTo>
                    <a:pt x="1982" y="754"/>
                    <a:pt x="2603" y="1320"/>
                    <a:pt x="3087" y="2227"/>
                  </a:cubicBezTo>
                  <a:cubicBezTo>
                    <a:pt x="4263" y="4437"/>
                    <a:pt x="6051" y="5150"/>
                    <a:pt x="6127" y="5175"/>
                  </a:cubicBezTo>
                  <a:cubicBezTo>
                    <a:pt x="6163" y="5191"/>
                    <a:pt x="6204" y="5196"/>
                    <a:pt x="6244" y="5196"/>
                  </a:cubicBezTo>
                  <a:cubicBezTo>
                    <a:pt x="6277" y="5193"/>
                    <a:pt x="6313" y="5192"/>
                    <a:pt x="6352" y="5192"/>
                  </a:cubicBezTo>
                  <a:cubicBezTo>
                    <a:pt x="6602" y="5192"/>
                    <a:pt x="6954" y="5253"/>
                    <a:pt x="6994" y="5420"/>
                  </a:cubicBezTo>
                  <a:lnTo>
                    <a:pt x="7074" y="5802"/>
                  </a:lnTo>
                  <a:lnTo>
                    <a:pt x="6535" y="6510"/>
                  </a:lnTo>
                  <a:cubicBezTo>
                    <a:pt x="6468" y="6591"/>
                    <a:pt x="6458" y="6703"/>
                    <a:pt x="6505" y="6795"/>
                  </a:cubicBezTo>
                  <a:lnTo>
                    <a:pt x="6983" y="7747"/>
                  </a:lnTo>
                  <a:cubicBezTo>
                    <a:pt x="7274" y="8405"/>
                    <a:pt x="8022" y="10274"/>
                    <a:pt x="7977" y="10997"/>
                  </a:cubicBezTo>
                  <a:cubicBezTo>
                    <a:pt x="7972" y="11089"/>
                    <a:pt x="7676" y="11461"/>
                    <a:pt x="6774" y="11837"/>
                  </a:cubicBezTo>
                  <a:cubicBezTo>
                    <a:pt x="6114" y="12108"/>
                    <a:pt x="5118" y="12362"/>
                    <a:pt x="4039" y="12362"/>
                  </a:cubicBezTo>
                  <a:cubicBezTo>
                    <a:pt x="2844" y="12362"/>
                    <a:pt x="1547" y="12051"/>
                    <a:pt x="490" y="11109"/>
                  </a:cubicBezTo>
                  <a:cubicBezTo>
                    <a:pt x="438" y="11064"/>
                    <a:pt x="374" y="11043"/>
                    <a:pt x="310" y="11043"/>
                  </a:cubicBezTo>
                  <a:cubicBezTo>
                    <a:pt x="233" y="11043"/>
                    <a:pt x="157" y="11073"/>
                    <a:pt x="102" y="11134"/>
                  </a:cubicBezTo>
                  <a:cubicBezTo>
                    <a:pt x="1" y="11247"/>
                    <a:pt x="10" y="11419"/>
                    <a:pt x="123" y="11522"/>
                  </a:cubicBezTo>
                  <a:cubicBezTo>
                    <a:pt x="1279" y="12545"/>
                    <a:pt x="2690" y="12923"/>
                    <a:pt x="4039" y="12923"/>
                  </a:cubicBezTo>
                  <a:cubicBezTo>
                    <a:pt x="5119" y="12923"/>
                    <a:pt x="6153" y="12683"/>
                    <a:pt x="6983" y="12342"/>
                  </a:cubicBezTo>
                  <a:cubicBezTo>
                    <a:pt x="7431" y="12153"/>
                    <a:pt x="8485" y="11654"/>
                    <a:pt x="8522" y="11028"/>
                  </a:cubicBezTo>
                  <a:cubicBezTo>
                    <a:pt x="8583" y="10044"/>
                    <a:pt x="7594" y="7778"/>
                    <a:pt x="7477" y="7514"/>
                  </a:cubicBezTo>
                  <a:lnTo>
                    <a:pt x="7070" y="6703"/>
                  </a:lnTo>
                  <a:lnTo>
                    <a:pt x="7589" y="6036"/>
                  </a:lnTo>
                  <a:cubicBezTo>
                    <a:pt x="7635" y="5970"/>
                    <a:pt x="7655" y="5888"/>
                    <a:pt x="7640" y="5807"/>
                  </a:cubicBezTo>
                  <a:lnTo>
                    <a:pt x="7523" y="5302"/>
                  </a:lnTo>
                  <a:cubicBezTo>
                    <a:pt x="7393" y="4717"/>
                    <a:pt x="6683" y="4644"/>
                    <a:pt x="6358" y="4644"/>
                  </a:cubicBezTo>
                  <a:cubicBezTo>
                    <a:pt x="6326" y="4644"/>
                    <a:pt x="6298" y="4645"/>
                    <a:pt x="6275" y="4646"/>
                  </a:cubicBezTo>
                  <a:cubicBezTo>
                    <a:pt x="5990" y="4519"/>
                    <a:pt x="4549" y="3805"/>
                    <a:pt x="3565" y="1967"/>
                  </a:cubicBezTo>
                  <a:cubicBezTo>
                    <a:pt x="3010" y="928"/>
                    <a:pt x="2282" y="271"/>
                    <a:pt x="1390" y="11"/>
                  </a:cubicBezTo>
                  <a:cubicBezTo>
                    <a:pt x="1366" y="4"/>
                    <a:pt x="1341" y="1"/>
                    <a:pt x="131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11"/>
            <p:cNvSpPr/>
            <p:nvPr/>
          </p:nvSpPr>
          <p:spPr>
            <a:xfrm>
              <a:off x="4491925" y="712125"/>
              <a:ext cx="335650" cy="407700"/>
            </a:xfrm>
            <a:custGeom>
              <a:rect b="b" l="l" r="r" t="t"/>
              <a:pathLst>
                <a:path extrusionOk="0" h="16308" w="13426">
                  <a:moveTo>
                    <a:pt x="8895" y="0"/>
                  </a:moveTo>
                  <a:cubicBezTo>
                    <a:pt x="8093" y="0"/>
                    <a:pt x="7475" y="335"/>
                    <a:pt x="6876" y="1067"/>
                  </a:cubicBezTo>
                  <a:cubicBezTo>
                    <a:pt x="5914" y="2245"/>
                    <a:pt x="6148" y="3013"/>
                    <a:pt x="4936" y="3345"/>
                  </a:cubicBezTo>
                  <a:cubicBezTo>
                    <a:pt x="3724" y="3671"/>
                    <a:pt x="2003" y="4847"/>
                    <a:pt x="1004" y="6803"/>
                  </a:cubicBezTo>
                  <a:cubicBezTo>
                    <a:pt x="1" y="8763"/>
                    <a:pt x="964" y="11723"/>
                    <a:pt x="2537" y="13286"/>
                  </a:cubicBezTo>
                  <a:cubicBezTo>
                    <a:pt x="3553" y="14295"/>
                    <a:pt x="6208" y="16307"/>
                    <a:pt x="7537" y="16307"/>
                  </a:cubicBezTo>
                  <a:cubicBezTo>
                    <a:pt x="8267" y="16307"/>
                    <a:pt x="8596" y="15700"/>
                    <a:pt x="8033" y="13984"/>
                  </a:cubicBezTo>
                  <a:cubicBezTo>
                    <a:pt x="8033" y="13984"/>
                    <a:pt x="9347" y="12966"/>
                    <a:pt x="9331" y="12558"/>
                  </a:cubicBezTo>
                  <a:cubicBezTo>
                    <a:pt x="9311" y="12151"/>
                    <a:pt x="9031" y="12023"/>
                    <a:pt x="9011" y="11616"/>
                  </a:cubicBezTo>
                  <a:cubicBezTo>
                    <a:pt x="8990" y="11208"/>
                    <a:pt x="11160" y="10832"/>
                    <a:pt x="10162" y="9925"/>
                  </a:cubicBezTo>
                  <a:cubicBezTo>
                    <a:pt x="9163" y="9013"/>
                    <a:pt x="8481" y="9049"/>
                    <a:pt x="8425" y="7821"/>
                  </a:cubicBezTo>
                  <a:cubicBezTo>
                    <a:pt x="8369" y="6594"/>
                    <a:pt x="11919" y="6701"/>
                    <a:pt x="12673" y="5300"/>
                  </a:cubicBezTo>
                  <a:cubicBezTo>
                    <a:pt x="13426" y="3900"/>
                    <a:pt x="13238" y="1481"/>
                    <a:pt x="11782" y="834"/>
                  </a:cubicBezTo>
                  <a:cubicBezTo>
                    <a:pt x="10565" y="296"/>
                    <a:pt x="9648" y="0"/>
                    <a:pt x="889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p11"/>
            <p:cNvSpPr/>
            <p:nvPr/>
          </p:nvSpPr>
          <p:spPr>
            <a:xfrm>
              <a:off x="4644600" y="1024725"/>
              <a:ext cx="89175" cy="74600"/>
            </a:xfrm>
            <a:custGeom>
              <a:rect b="b" l="l" r="r" t="t"/>
              <a:pathLst>
                <a:path extrusionOk="0" h="2984" w="3567">
                  <a:moveTo>
                    <a:pt x="1371" y="0"/>
                  </a:moveTo>
                  <a:cubicBezTo>
                    <a:pt x="1205" y="0"/>
                    <a:pt x="1046" y="49"/>
                    <a:pt x="901" y="166"/>
                  </a:cubicBezTo>
                  <a:cubicBezTo>
                    <a:pt x="1" y="904"/>
                    <a:pt x="988" y="2952"/>
                    <a:pt x="2063" y="2982"/>
                  </a:cubicBezTo>
                  <a:cubicBezTo>
                    <a:pt x="2090" y="2983"/>
                    <a:pt x="2117" y="2983"/>
                    <a:pt x="2143" y="2983"/>
                  </a:cubicBezTo>
                  <a:cubicBezTo>
                    <a:pt x="3160" y="2983"/>
                    <a:pt x="3566" y="2514"/>
                    <a:pt x="3566" y="2514"/>
                  </a:cubicBezTo>
                  <a:lnTo>
                    <a:pt x="3306" y="1368"/>
                  </a:lnTo>
                  <a:cubicBezTo>
                    <a:pt x="3306" y="1368"/>
                    <a:pt x="2248" y="0"/>
                    <a:pt x="1371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11"/>
            <p:cNvSpPr/>
            <p:nvPr/>
          </p:nvSpPr>
          <p:spPr>
            <a:xfrm>
              <a:off x="4648425" y="1017950"/>
              <a:ext cx="92825" cy="88225"/>
            </a:xfrm>
            <a:custGeom>
              <a:rect b="b" l="l" r="r" t="t"/>
              <a:pathLst>
                <a:path extrusionOk="0" h="3529" w="3713">
                  <a:moveTo>
                    <a:pt x="1216" y="1"/>
                  </a:moveTo>
                  <a:cubicBezTo>
                    <a:pt x="978" y="1"/>
                    <a:pt x="765" y="78"/>
                    <a:pt x="581" y="228"/>
                  </a:cubicBezTo>
                  <a:cubicBezTo>
                    <a:pt x="123" y="600"/>
                    <a:pt x="0" y="1262"/>
                    <a:pt x="250" y="1996"/>
                  </a:cubicBezTo>
                  <a:cubicBezTo>
                    <a:pt x="504" y="2745"/>
                    <a:pt x="1157" y="3509"/>
                    <a:pt x="1905" y="3523"/>
                  </a:cubicBezTo>
                  <a:cubicBezTo>
                    <a:pt x="1935" y="3523"/>
                    <a:pt x="1966" y="3528"/>
                    <a:pt x="1996" y="3528"/>
                  </a:cubicBezTo>
                  <a:cubicBezTo>
                    <a:pt x="3122" y="3528"/>
                    <a:pt x="3596" y="2983"/>
                    <a:pt x="3616" y="2964"/>
                  </a:cubicBezTo>
                  <a:cubicBezTo>
                    <a:pt x="3713" y="2851"/>
                    <a:pt x="3703" y="2678"/>
                    <a:pt x="3590" y="2581"/>
                  </a:cubicBezTo>
                  <a:cubicBezTo>
                    <a:pt x="3539" y="2535"/>
                    <a:pt x="3475" y="2512"/>
                    <a:pt x="3411" y="2512"/>
                  </a:cubicBezTo>
                  <a:cubicBezTo>
                    <a:pt x="3335" y="2512"/>
                    <a:pt x="3259" y="2543"/>
                    <a:pt x="3204" y="2602"/>
                  </a:cubicBezTo>
                  <a:cubicBezTo>
                    <a:pt x="3189" y="2622"/>
                    <a:pt x="2864" y="2980"/>
                    <a:pt x="2023" y="2980"/>
                  </a:cubicBezTo>
                  <a:cubicBezTo>
                    <a:pt x="1990" y="2980"/>
                    <a:pt x="1955" y="2979"/>
                    <a:pt x="1921" y="2978"/>
                  </a:cubicBezTo>
                  <a:cubicBezTo>
                    <a:pt x="1493" y="2969"/>
                    <a:pt x="988" y="2459"/>
                    <a:pt x="769" y="1822"/>
                  </a:cubicBezTo>
                  <a:cubicBezTo>
                    <a:pt x="703" y="1629"/>
                    <a:pt x="520" y="977"/>
                    <a:pt x="922" y="651"/>
                  </a:cubicBezTo>
                  <a:cubicBezTo>
                    <a:pt x="1011" y="579"/>
                    <a:pt x="1107" y="545"/>
                    <a:pt x="1222" y="545"/>
                  </a:cubicBezTo>
                  <a:cubicBezTo>
                    <a:pt x="1245" y="545"/>
                    <a:pt x="1269" y="547"/>
                    <a:pt x="1294" y="549"/>
                  </a:cubicBezTo>
                  <a:cubicBezTo>
                    <a:pt x="1895" y="620"/>
                    <a:pt x="2685" y="1481"/>
                    <a:pt x="2939" y="1807"/>
                  </a:cubicBezTo>
                  <a:cubicBezTo>
                    <a:pt x="2992" y="1876"/>
                    <a:pt x="3073" y="1913"/>
                    <a:pt x="3155" y="1913"/>
                  </a:cubicBezTo>
                  <a:cubicBezTo>
                    <a:pt x="3213" y="1913"/>
                    <a:pt x="3272" y="1893"/>
                    <a:pt x="3321" y="1853"/>
                  </a:cubicBezTo>
                  <a:cubicBezTo>
                    <a:pt x="3444" y="1761"/>
                    <a:pt x="3463" y="1593"/>
                    <a:pt x="3372" y="1471"/>
                  </a:cubicBezTo>
                  <a:cubicBezTo>
                    <a:pt x="3265" y="1333"/>
                    <a:pt x="2297" y="117"/>
                    <a:pt x="1355" y="9"/>
                  </a:cubicBezTo>
                  <a:cubicBezTo>
                    <a:pt x="1307" y="4"/>
                    <a:pt x="1261" y="1"/>
                    <a:pt x="121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11"/>
            <p:cNvSpPr/>
            <p:nvPr/>
          </p:nvSpPr>
          <p:spPr>
            <a:xfrm>
              <a:off x="4809625" y="936875"/>
              <a:ext cx="29425" cy="38575"/>
            </a:xfrm>
            <a:custGeom>
              <a:rect b="b" l="l" r="r" t="t"/>
              <a:pathLst>
                <a:path extrusionOk="0" h="1543" w="1177">
                  <a:moveTo>
                    <a:pt x="286" y="0"/>
                  </a:moveTo>
                  <a:cubicBezTo>
                    <a:pt x="253" y="0"/>
                    <a:pt x="221" y="8"/>
                    <a:pt x="193" y="23"/>
                  </a:cubicBezTo>
                  <a:cubicBezTo>
                    <a:pt x="0" y="125"/>
                    <a:pt x="26" y="537"/>
                    <a:pt x="245" y="955"/>
                  </a:cubicBezTo>
                  <a:cubicBezTo>
                    <a:pt x="431" y="1306"/>
                    <a:pt x="698" y="1543"/>
                    <a:pt x="890" y="1543"/>
                  </a:cubicBezTo>
                  <a:cubicBezTo>
                    <a:pt x="923" y="1543"/>
                    <a:pt x="955" y="1535"/>
                    <a:pt x="983" y="1520"/>
                  </a:cubicBezTo>
                  <a:cubicBezTo>
                    <a:pt x="1176" y="1419"/>
                    <a:pt x="1152" y="1001"/>
                    <a:pt x="932" y="589"/>
                  </a:cubicBezTo>
                  <a:cubicBezTo>
                    <a:pt x="745" y="237"/>
                    <a:pt x="478" y="0"/>
                    <a:pt x="28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11"/>
            <p:cNvSpPr/>
            <p:nvPr/>
          </p:nvSpPr>
          <p:spPr>
            <a:xfrm>
              <a:off x="4867925" y="1054775"/>
              <a:ext cx="67775" cy="23400"/>
            </a:xfrm>
            <a:custGeom>
              <a:rect b="b" l="l" r="r" t="t"/>
              <a:pathLst>
                <a:path extrusionOk="0" h="936" w="2711">
                  <a:moveTo>
                    <a:pt x="2399" y="1"/>
                  </a:moveTo>
                  <a:cubicBezTo>
                    <a:pt x="2358" y="1"/>
                    <a:pt x="2317" y="10"/>
                    <a:pt x="2278" y="29"/>
                  </a:cubicBezTo>
                  <a:cubicBezTo>
                    <a:pt x="2039" y="146"/>
                    <a:pt x="1428" y="387"/>
                    <a:pt x="948" y="387"/>
                  </a:cubicBezTo>
                  <a:cubicBezTo>
                    <a:pt x="762" y="387"/>
                    <a:pt x="596" y="351"/>
                    <a:pt x="480" y="257"/>
                  </a:cubicBezTo>
                  <a:cubicBezTo>
                    <a:pt x="429" y="218"/>
                    <a:pt x="368" y="198"/>
                    <a:pt x="307" y="198"/>
                  </a:cubicBezTo>
                  <a:cubicBezTo>
                    <a:pt x="228" y="198"/>
                    <a:pt x="149" y="232"/>
                    <a:pt x="97" y="299"/>
                  </a:cubicBezTo>
                  <a:cubicBezTo>
                    <a:pt x="1" y="416"/>
                    <a:pt x="21" y="589"/>
                    <a:pt x="139" y="685"/>
                  </a:cubicBezTo>
                  <a:cubicBezTo>
                    <a:pt x="367" y="868"/>
                    <a:pt x="658" y="936"/>
                    <a:pt x="959" y="936"/>
                  </a:cubicBezTo>
                  <a:cubicBezTo>
                    <a:pt x="1662" y="936"/>
                    <a:pt x="2410" y="574"/>
                    <a:pt x="2522" y="518"/>
                  </a:cubicBezTo>
                  <a:cubicBezTo>
                    <a:pt x="2659" y="452"/>
                    <a:pt x="2710" y="283"/>
                    <a:pt x="2644" y="151"/>
                  </a:cubicBezTo>
                  <a:cubicBezTo>
                    <a:pt x="2597" y="57"/>
                    <a:pt x="2500" y="1"/>
                    <a:pt x="239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11"/>
            <p:cNvSpPr/>
            <p:nvPr/>
          </p:nvSpPr>
          <p:spPr>
            <a:xfrm>
              <a:off x="4680000" y="1129450"/>
              <a:ext cx="169250" cy="105200"/>
            </a:xfrm>
            <a:custGeom>
              <a:rect b="b" l="l" r="r" t="t"/>
              <a:pathLst>
                <a:path extrusionOk="0" h="4208" w="6770">
                  <a:moveTo>
                    <a:pt x="284" y="0"/>
                  </a:moveTo>
                  <a:cubicBezTo>
                    <a:pt x="278" y="0"/>
                    <a:pt x="272" y="1"/>
                    <a:pt x="265" y="1"/>
                  </a:cubicBezTo>
                  <a:cubicBezTo>
                    <a:pt x="117" y="6"/>
                    <a:pt x="0" y="133"/>
                    <a:pt x="5" y="286"/>
                  </a:cubicBezTo>
                  <a:lnTo>
                    <a:pt x="133" y="2980"/>
                  </a:lnTo>
                  <a:cubicBezTo>
                    <a:pt x="138" y="3097"/>
                    <a:pt x="214" y="3199"/>
                    <a:pt x="326" y="3229"/>
                  </a:cubicBezTo>
                  <a:cubicBezTo>
                    <a:pt x="999" y="3428"/>
                    <a:pt x="3780" y="4207"/>
                    <a:pt x="5389" y="4207"/>
                  </a:cubicBezTo>
                  <a:cubicBezTo>
                    <a:pt x="5842" y="4207"/>
                    <a:pt x="6203" y="4146"/>
                    <a:pt x="6398" y="3993"/>
                  </a:cubicBezTo>
                  <a:cubicBezTo>
                    <a:pt x="6545" y="3877"/>
                    <a:pt x="6622" y="3708"/>
                    <a:pt x="6617" y="3520"/>
                  </a:cubicBezTo>
                  <a:cubicBezTo>
                    <a:pt x="6560" y="2394"/>
                    <a:pt x="6739" y="1513"/>
                    <a:pt x="6739" y="1503"/>
                  </a:cubicBezTo>
                  <a:cubicBezTo>
                    <a:pt x="6769" y="1355"/>
                    <a:pt x="6678" y="1212"/>
                    <a:pt x="6525" y="1182"/>
                  </a:cubicBezTo>
                  <a:cubicBezTo>
                    <a:pt x="6507" y="1178"/>
                    <a:pt x="6488" y="1176"/>
                    <a:pt x="6470" y="1176"/>
                  </a:cubicBezTo>
                  <a:cubicBezTo>
                    <a:pt x="6343" y="1176"/>
                    <a:pt x="6230" y="1267"/>
                    <a:pt x="6203" y="1396"/>
                  </a:cubicBezTo>
                  <a:cubicBezTo>
                    <a:pt x="6199" y="1432"/>
                    <a:pt x="6010" y="2349"/>
                    <a:pt x="6071" y="3551"/>
                  </a:cubicBezTo>
                  <a:cubicBezTo>
                    <a:pt x="6014" y="3639"/>
                    <a:pt x="5808" y="3681"/>
                    <a:pt x="5488" y="3681"/>
                  </a:cubicBezTo>
                  <a:cubicBezTo>
                    <a:pt x="4556" y="3681"/>
                    <a:pt x="2661" y="3330"/>
                    <a:pt x="667" y="2761"/>
                  </a:cubicBezTo>
                  <a:lnTo>
                    <a:pt x="550" y="260"/>
                  </a:lnTo>
                  <a:cubicBezTo>
                    <a:pt x="545" y="114"/>
                    <a:pt x="424" y="0"/>
                    <a:pt x="28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11"/>
            <p:cNvSpPr/>
            <p:nvPr/>
          </p:nvSpPr>
          <p:spPr>
            <a:xfrm>
              <a:off x="4660900" y="1203700"/>
              <a:ext cx="227550" cy="87750"/>
            </a:xfrm>
            <a:custGeom>
              <a:rect b="b" l="l" r="r" t="t"/>
              <a:pathLst>
                <a:path extrusionOk="0" h="3510" w="9102">
                  <a:moveTo>
                    <a:pt x="1166" y="0"/>
                  </a:moveTo>
                  <a:lnTo>
                    <a:pt x="0" y="1493"/>
                  </a:lnTo>
                  <a:lnTo>
                    <a:pt x="9102" y="3509"/>
                  </a:lnTo>
                  <a:lnTo>
                    <a:pt x="8140" y="1023"/>
                  </a:lnTo>
                  <a:lnTo>
                    <a:pt x="1166" y="0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11"/>
            <p:cNvSpPr/>
            <p:nvPr/>
          </p:nvSpPr>
          <p:spPr>
            <a:xfrm>
              <a:off x="4653525" y="1196850"/>
              <a:ext cx="242200" cy="101475"/>
            </a:xfrm>
            <a:custGeom>
              <a:rect b="b" l="l" r="r" t="t"/>
              <a:pathLst>
                <a:path extrusionOk="0" h="4059" w="9688">
                  <a:moveTo>
                    <a:pt x="1459" y="0"/>
                  </a:moveTo>
                  <a:cubicBezTo>
                    <a:pt x="1328" y="0"/>
                    <a:pt x="1214" y="101"/>
                    <a:pt x="1192" y="234"/>
                  </a:cubicBezTo>
                  <a:cubicBezTo>
                    <a:pt x="1171" y="380"/>
                    <a:pt x="1273" y="523"/>
                    <a:pt x="1426" y="544"/>
                  </a:cubicBezTo>
                  <a:lnTo>
                    <a:pt x="8235" y="1542"/>
                  </a:lnTo>
                  <a:lnTo>
                    <a:pt x="8959" y="3406"/>
                  </a:lnTo>
                  <a:lnTo>
                    <a:pt x="8959" y="3406"/>
                  </a:lnTo>
                  <a:lnTo>
                    <a:pt x="356" y="1496"/>
                  </a:lnTo>
                  <a:cubicBezTo>
                    <a:pt x="337" y="1493"/>
                    <a:pt x="318" y="1491"/>
                    <a:pt x="299" y="1491"/>
                  </a:cubicBezTo>
                  <a:cubicBezTo>
                    <a:pt x="172" y="1491"/>
                    <a:pt x="58" y="1577"/>
                    <a:pt x="31" y="1705"/>
                  </a:cubicBezTo>
                  <a:cubicBezTo>
                    <a:pt x="0" y="1853"/>
                    <a:pt x="92" y="2000"/>
                    <a:pt x="239" y="2031"/>
                  </a:cubicBezTo>
                  <a:lnTo>
                    <a:pt x="9336" y="4054"/>
                  </a:lnTo>
                  <a:cubicBezTo>
                    <a:pt x="9356" y="4054"/>
                    <a:pt x="9376" y="4059"/>
                    <a:pt x="9397" y="4059"/>
                  </a:cubicBezTo>
                  <a:cubicBezTo>
                    <a:pt x="9474" y="4059"/>
                    <a:pt x="9550" y="4023"/>
                    <a:pt x="9606" y="3962"/>
                  </a:cubicBezTo>
                  <a:cubicBezTo>
                    <a:pt x="9667" y="3885"/>
                    <a:pt x="9688" y="3779"/>
                    <a:pt x="9651" y="3687"/>
                  </a:cubicBezTo>
                  <a:lnTo>
                    <a:pt x="8689" y="1196"/>
                  </a:lnTo>
                  <a:cubicBezTo>
                    <a:pt x="8654" y="1104"/>
                    <a:pt x="8572" y="1038"/>
                    <a:pt x="8475" y="1028"/>
                  </a:cubicBezTo>
                  <a:lnTo>
                    <a:pt x="1503" y="4"/>
                  </a:lnTo>
                  <a:cubicBezTo>
                    <a:pt x="1488" y="1"/>
                    <a:pt x="1473" y="0"/>
                    <a:pt x="145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11"/>
            <p:cNvSpPr/>
            <p:nvPr/>
          </p:nvSpPr>
          <p:spPr>
            <a:xfrm>
              <a:off x="5005725" y="1588775"/>
              <a:ext cx="399300" cy="281125"/>
            </a:xfrm>
            <a:custGeom>
              <a:rect b="b" l="l" r="r" t="t"/>
              <a:pathLst>
                <a:path extrusionOk="0" h="11245" w="15972">
                  <a:moveTo>
                    <a:pt x="12481" y="0"/>
                  </a:moveTo>
                  <a:cubicBezTo>
                    <a:pt x="11914" y="0"/>
                    <a:pt x="11266" y="105"/>
                    <a:pt x="10532" y="361"/>
                  </a:cubicBezTo>
                  <a:cubicBezTo>
                    <a:pt x="6493" y="1766"/>
                    <a:pt x="0" y="11244"/>
                    <a:pt x="0" y="11244"/>
                  </a:cubicBezTo>
                  <a:lnTo>
                    <a:pt x="15972" y="2117"/>
                  </a:lnTo>
                  <a:cubicBezTo>
                    <a:pt x="15972" y="2117"/>
                    <a:pt x="15034" y="0"/>
                    <a:pt x="124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11"/>
            <p:cNvSpPr/>
            <p:nvPr/>
          </p:nvSpPr>
          <p:spPr>
            <a:xfrm>
              <a:off x="5000100" y="1581950"/>
              <a:ext cx="411150" cy="291775"/>
            </a:xfrm>
            <a:custGeom>
              <a:rect b="b" l="l" r="r" t="t"/>
              <a:pathLst>
                <a:path extrusionOk="0" h="11671" w="16446">
                  <a:moveTo>
                    <a:pt x="12695" y="1"/>
                  </a:moveTo>
                  <a:cubicBezTo>
                    <a:pt x="12101" y="1"/>
                    <a:pt x="11427" y="109"/>
                    <a:pt x="10665" y="373"/>
                  </a:cubicBezTo>
                  <a:cubicBezTo>
                    <a:pt x="6591" y="1795"/>
                    <a:pt x="265" y="10972"/>
                    <a:pt x="0" y="11365"/>
                  </a:cubicBezTo>
                  <a:lnTo>
                    <a:pt x="449" y="11670"/>
                  </a:lnTo>
                  <a:cubicBezTo>
                    <a:pt x="515" y="11579"/>
                    <a:pt x="6942" y="2253"/>
                    <a:pt x="10849" y="893"/>
                  </a:cubicBezTo>
                  <a:cubicBezTo>
                    <a:pt x="11554" y="647"/>
                    <a:pt x="12172" y="547"/>
                    <a:pt x="12712" y="547"/>
                  </a:cubicBezTo>
                  <a:cubicBezTo>
                    <a:pt x="15036" y="547"/>
                    <a:pt x="15906" y="2403"/>
                    <a:pt x="15952" y="2503"/>
                  </a:cubicBezTo>
                  <a:lnTo>
                    <a:pt x="16446" y="2279"/>
                  </a:lnTo>
                  <a:cubicBezTo>
                    <a:pt x="16438" y="2249"/>
                    <a:pt x="15399" y="1"/>
                    <a:pt x="1269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11"/>
            <p:cNvSpPr/>
            <p:nvPr/>
          </p:nvSpPr>
          <p:spPr>
            <a:xfrm>
              <a:off x="4708000" y="1611200"/>
              <a:ext cx="934825" cy="881325"/>
            </a:xfrm>
            <a:custGeom>
              <a:rect b="b" l="l" r="r" t="t"/>
              <a:pathLst>
                <a:path extrusionOk="0" h="35253" w="37393">
                  <a:moveTo>
                    <a:pt x="31491" y="0"/>
                  </a:moveTo>
                  <a:cubicBezTo>
                    <a:pt x="31254" y="0"/>
                    <a:pt x="31034" y="37"/>
                    <a:pt x="30840" y="115"/>
                  </a:cubicBezTo>
                  <a:cubicBezTo>
                    <a:pt x="18382" y="5122"/>
                    <a:pt x="13125" y="11732"/>
                    <a:pt x="13125" y="11732"/>
                  </a:cubicBezTo>
                  <a:lnTo>
                    <a:pt x="1" y="18201"/>
                  </a:lnTo>
                  <a:cubicBezTo>
                    <a:pt x="1" y="18201"/>
                    <a:pt x="1249" y="23819"/>
                    <a:pt x="4025" y="25378"/>
                  </a:cubicBezTo>
                  <a:cubicBezTo>
                    <a:pt x="5425" y="26164"/>
                    <a:pt x="6887" y="26648"/>
                    <a:pt x="8542" y="26648"/>
                  </a:cubicBezTo>
                  <a:cubicBezTo>
                    <a:pt x="10166" y="26648"/>
                    <a:pt x="11977" y="26182"/>
                    <a:pt x="14098" y="25077"/>
                  </a:cubicBezTo>
                  <a:cubicBezTo>
                    <a:pt x="18388" y="22851"/>
                    <a:pt x="28028" y="10974"/>
                    <a:pt x="28028" y="10973"/>
                  </a:cubicBezTo>
                  <a:lnTo>
                    <a:pt x="28028" y="10973"/>
                  </a:lnTo>
                  <a:cubicBezTo>
                    <a:pt x="28028" y="10974"/>
                    <a:pt x="22793" y="33516"/>
                    <a:pt x="22497" y="34372"/>
                  </a:cubicBezTo>
                  <a:lnTo>
                    <a:pt x="26016" y="35253"/>
                  </a:lnTo>
                  <a:cubicBezTo>
                    <a:pt x="26016" y="35253"/>
                    <a:pt x="36453" y="10576"/>
                    <a:pt x="36947" y="6671"/>
                  </a:cubicBezTo>
                  <a:cubicBezTo>
                    <a:pt x="37392" y="3147"/>
                    <a:pt x="33678" y="0"/>
                    <a:pt x="314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11"/>
            <p:cNvSpPr/>
            <p:nvPr/>
          </p:nvSpPr>
          <p:spPr>
            <a:xfrm>
              <a:off x="4701375" y="1604350"/>
              <a:ext cx="944700" cy="896200"/>
            </a:xfrm>
            <a:custGeom>
              <a:rect b="b" l="l" r="r" t="t"/>
              <a:pathLst>
                <a:path extrusionOk="0" h="35848" w="37788">
                  <a:moveTo>
                    <a:pt x="31761" y="1"/>
                  </a:moveTo>
                  <a:cubicBezTo>
                    <a:pt x="31485" y="1"/>
                    <a:pt x="31230" y="45"/>
                    <a:pt x="31003" y="135"/>
                  </a:cubicBezTo>
                  <a:cubicBezTo>
                    <a:pt x="18622" y="5111"/>
                    <a:pt x="13228" y="11767"/>
                    <a:pt x="13176" y="11834"/>
                  </a:cubicBezTo>
                  <a:lnTo>
                    <a:pt x="13604" y="12175"/>
                  </a:lnTo>
                  <a:cubicBezTo>
                    <a:pt x="13656" y="12109"/>
                    <a:pt x="18968" y="5563"/>
                    <a:pt x="31206" y="643"/>
                  </a:cubicBezTo>
                  <a:cubicBezTo>
                    <a:pt x="31370" y="577"/>
                    <a:pt x="31559" y="545"/>
                    <a:pt x="31766" y="545"/>
                  </a:cubicBezTo>
                  <a:cubicBezTo>
                    <a:pt x="32493" y="545"/>
                    <a:pt x="33449" y="942"/>
                    <a:pt x="34365" y="1647"/>
                  </a:cubicBezTo>
                  <a:cubicBezTo>
                    <a:pt x="35790" y="2747"/>
                    <a:pt x="37217" y="4708"/>
                    <a:pt x="36942" y="6908"/>
                  </a:cubicBezTo>
                  <a:cubicBezTo>
                    <a:pt x="36483" y="10544"/>
                    <a:pt x="27148" y="32761"/>
                    <a:pt x="26124" y="35201"/>
                  </a:cubicBezTo>
                  <a:lnTo>
                    <a:pt x="23103" y="34452"/>
                  </a:lnTo>
                  <a:cubicBezTo>
                    <a:pt x="23817" y="31728"/>
                    <a:pt x="28359" y="12185"/>
                    <a:pt x="28564" y="11308"/>
                  </a:cubicBezTo>
                  <a:lnTo>
                    <a:pt x="28829" y="10158"/>
                  </a:lnTo>
                  <a:lnTo>
                    <a:pt x="28084" y="11075"/>
                  </a:lnTo>
                  <a:cubicBezTo>
                    <a:pt x="27988" y="11192"/>
                    <a:pt x="18423" y="22932"/>
                    <a:pt x="14236" y="25111"/>
                  </a:cubicBezTo>
                  <a:cubicBezTo>
                    <a:pt x="12252" y="26141"/>
                    <a:pt x="10499" y="26654"/>
                    <a:pt x="8830" y="26654"/>
                  </a:cubicBezTo>
                  <a:cubicBezTo>
                    <a:pt x="7329" y="26654"/>
                    <a:pt x="5896" y="26239"/>
                    <a:pt x="4422" y="25412"/>
                  </a:cubicBezTo>
                  <a:cubicBezTo>
                    <a:pt x="1789" y="23935"/>
                    <a:pt x="546" y="18470"/>
                    <a:pt x="531" y="18414"/>
                  </a:cubicBezTo>
                  <a:lnTo>
                    <a:pt x="1" y="18536"/>
                  </a:lnTo>
                  <a:cubicBezTo>
                    <a:pt x="52" y="18771"/>
                    <a:pt x="1310" y="24291"/>
                    <a:pt x="4157" y="25891"/>
                  </a:cubicBezTo>
                  <a:cubicBezTo>
                    <a:pt x="5700" y="26756"/>
                    <a:pt x="7228" y="27190"/>
                    <a:pt x="8825" y="27190"/>
                  </a:cubicBezTo>
                  <a:cubicBezTo>
                    <a:pt x="10592" y="27190"/>
                    <a:pt x="12442" y="26660"/>
                    <a:pt x="14491" y="25595"/>
                  </a:cubicBezTo>
                  <a:cubicBezTo>
                    <a:pt x="18133" y="23701"/>
                    <a:pt x="25411" y="15154"/>
                    <a:pt x="27764" y="12323"/>
                  </a:cubicBezTo>
                  <a:lnTo>
                    <a:pt x="27764" y="12323"/>
                  </a:lnTo>
                  <a:cubicBezTo>
                    <a:pt x="25900" y="20339"/>
                    <a:pt x="22727" y="33922"/>
                    <a:pt x="22503" y="34559"/>
                  </a:cubicBezTo>
                  <a:lnTo>
                    <a:pt x="22405" y="34839"/>
                  </a:lnTo>
                  <a:lnTo>
                    <a:pt x="26445" y="35847"/>
                  </a:lnTo>
                  <a:lnTo>
                    <a:pt x="26537" y="35633"/>
                  </a:lnTo>
                  <a:cubicBezTo>
                    <a:pt x="26959" y="34620"/>
                    <a:pt x="36993" y="10876"/>
                    <a:pt x="37482" y="6980"/>
                  </a:cubicBezTo>
                  <a:cubicBezTo>
                    <a:pt x="37787" y="4550"/>
                    <a:pt x="36244" y="2411"/>
                    <a:pt x="34701" y="1214"/>
                  </a:cubicBezTo>
                  <a:cubicBezTo>
                    <a:pt x="33679" y="428"/>
                    <a:pt x="32619" y="1"/>
                    <a:pt x="3176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11"/>
            <p:cNvSpPr/>
            <p:nvPr/>
          </p:nvSpPr>
          <p:spPr>
            <a:xfrm>
              <a:off x="4980100" y="1987650"/>
              <a:ext cx="53500" cy="120725"/>
            </a:xfrm>
            <a:custGeom>
              <a:rect b="b" l="l" r="r" t="t"/>
              <a:pathLst>
                <a:path extrusionOk="0" h="4829" w="2140">
                  <a:moveTo>
                    <a:pt x="2140" y="0"/>
                  </a:moveTo>
                  <a:lnTo>
                    <a:pt x="1" y="4829"/>
                  </a:lnTo>
                  <a:cubicBezTo>
                    <a:pt x="2125" y="3209"/>
                    <a:pt x="2140" y="1"/>
                    <a:pt x="2140" y="0"/>
                  </a:cubicBezTo>
                  <a:close/>
                </a:path>
              </a:pathLst>
            </a:custGeom>
            <a:solidFill>
              <a:srgbClr val="D2D7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11"/>
            <p:cNvSpPr/>
            <p:nvPr/>
          </p:nvSpPr>
          <p:spPr>
            <a:xfrm>
              <a:off x="4972475" y="1980775"/>
              <a:ext cx="68000" cy="134350"/>
            </a:xfrm>
            <a:custGeom>
              <a:rect b="b" l="l" r="r" t="t"/>
              <a:pathLst>
                <a:path extrusionOk="0" h="5374" w="2720">
                  <a:moveTo>
                    <a:pt x="2445" y="0"/>
                  </a:moveTo>
                  <a:cubicBezTo>
                    <a:pt x="2297" y="0"/>
                    <a:pt x="2175" y="123"/>
                    <a:pt x="2170" y="271"/>
                  </a:cubicBezTo>
                  <a:cubicBezTo>
                    <a:pt x="2170" y="301"/>
                    <a:pt x="2130" y="3367"/>
                    <a:pt x="143" y="4885"/>
                  </a:cubicBezTo>
                  <a:cubicBezTo>
                    <a:pt x="21" y="4977"/>
                    <a:pt x="0" y="5150"/>
                    <a:pt x="92" y="5266"/>
                  </a:cubicBezTo>
                  <a:cubicBezTo>
                    <a:pt x="143" y="5338"/>
                    <a:pt x="224" y="5374"/>
                    <a:pt x="306" y="5374"/>
                  </a:cubicBezTo>
                  <a:cubicBezTo>
                    <a:pt x="367" y="5374"/>
                    <a:pt x="423" y="5358"/>
                    <a:pt x="474" y="5318"/>
                  </a:cubicBezTo>
                  <a:cubicBezTo>
                    <a:pt x="2675" y="3637"/>
                    <a:pt x="2720" y="414"/>
                    <a:pt x="2720" y="275"/>
                  </a:cubicBezTo>
                  <a:cubicBezTo>
                    <a:pt x="2720" y="123"/>
                    <a:pt x="2598" y="0"/>
                    <a:pt x="244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11"/>
            <p:cNvSpPr/>
            <p:nvPr/>
          </p:nvSpPr>
          <p:spPr>
            <a:xfrm>
              <a:off x="4587550" y="1258250"/>
              <a:ext cx="433950" cy="812050"/>
            </a:xfrm>
            <a:custGeom>
              <a:rect b="b" l="l" r="r" t="t"/>
              <a:pathLst>
                <a:path extrusionOk="0" h="32482" w="17358">
                  <a:moveTo>
                    <a:pt x="2487" y="1"/>
                  </a:moveTo>
                  <a:cubicBezTo>
                    <a:pt x="2369" y="1"/>
                    <a:pt x="2265" y="81"/>
                    <a:pt x="2231" y="202"/>
                  </a:cubicBezTo>
                  <a:cubicBezTo>
                    <a:pt x="2217" y="247"/>
                    <a:pt x="928" y="4816"/>
                    <a:pt x="459" y="9435"/>
                  </a:cubicBezTo>
                  <a:cubicBezTo>
                    <a:pt x="0" y="13998"/>
                    <a:pt x="2139" y="28617"/>
                    <a:pt x="3260" y="30292"/>
                  </a:cubicBezTo>
                  <a:cubicBezTo>
                    <a:pt x="4345" y="31917"/>
                    <a:pt x="6387" y="32482"/>
                    <a:pt x="8364" y="32482"/>
                  </a:cubicBezTo>
                  <a:cubicBezTo>
                    <a:pt x="9168" y="32482"/>
                    <a:pt x="9963" y="32390"/>
                    <a:pt x="10676" y="32237"/>
                  </a:cubicBezTo>
                  <a:cubicBezTo>
                    <a:pt x="12240" y="31896"/>
                    <a:pt x="17200" y="29742"/>
                    <a:pt x="17322" y="27206"/>
                  </a:cubicBezTo>
                  <a:cubicBezTo>
                    <a:pt x="17358" y="26416"/>
                    <a:pt x="16798" y="24771"/>
                    <a:pt x="16147" y="22867"/>
                  </a:cubicBezTo>
                  <a:cubicBezTo>
                    <a:pt x="15555" y="21149"/>
                    <a:pt x="14887" y="19200"/>
                    <a:pt x="14694" y="17879"/>
                  </a:cubicBezTo>
                  <a:cubicBezTo>
                    <a:pt x="14562" y="17004"/>
                    <a:pt x="14450" y="15608"/>
                    <a:pt x="14323" y="13989"/>
                  </a:cubicBezTo>
                  <a:cubicBezTo>
                    <a:pt x="14053" y="10648"/>
                    <a:pt x="13691" y="6069"/>
                    <a:pt x="12882" y="2769"/>
                  </a:cubicBezTo>
                  <a:cubicBezTo>
                    <a:pt x="12851" y="2643"/>
                    <a:pt x="12740" y="2561"/>
                    <a:pt x="12617" y="2561"/>
                  </a:cubicBezTo>
                  <a:cubicBezTo>
                    <a:pt x="12595" y="2561"/>
                    <a:pt x="12573" y="2564"/>
                    <a:pt x="12550" y="2569"/>
                  </a:cubicBezTo>
                  <a:cubicBezTo>
                    <a:pt x="12402" y="2606"/>
                    <a:pt x="12316" y="2753"/>
                    <a:pt x="12351" y="2896"/>
                  </a:cubicBezTo>
                  <a:cubicBezTo>
                    <a:pt x="13146" y="6161"/>
                    <a:pt x="13512" y="10709"/>
                    <a:pt x="13778" y="14035"/>
                  </a:cubicBezTo>
                  <a:cubicBezTo>
                    <a:pt x="13905" y="15660"/>
                    <a:pt x="14017" y="17070"/>
                    <a:pt x="14149" y="17961"/>
                  </a:cubicBezTo>
                  <a:cubicBezTo>
                    <a:pt x="14353" y="19332"/>
                    <a:pt x="15000" y="21221"/>
                    <a:pt x="15627" y="23044"/>
                  </a:cubicBezTo>
                  <a:cubicBezTo>
                    <a:pt x="16232" y="24822"/>
                    <a:pt x="16808" y="26497"/>
                    <a:pt x="16777" y="27180"/>
                  </a:cubicBezTo>
                  <a:cubicBezTo>
                    <a:pt x="16681" y="29176"/>
                    <a:pt x="12412" y="31301"/>
                    <a:pt x="10564" y="31703"/>
                  </a:cubicBezTo>
                  <a:cubicBezTo>
                    <a:pt x="9881" y="31850"/>
                    <a:pt x="9120" y="31940"/>
                    <a:pt x="8351" y="31940"/>
                  </a:cubicBezTo>
                  <a:cubicBezTo>
                    <a:pt x="6536" y="31940"/>
                    <a:pt x="4680" y="31437"/>
                    <a:pt x="3714" y="29992"/>
                  </a:cubicBezTo>
                  <a:cubicBezTo>
                    <a:pt x="2762" y="28565"/>
                    <a:pt x="536" y="14167"/>
                    <a:pt x="1004" y="9487"/>
                  </a:cubicBezTo>
                  <a:cubicBezTo>
                    <a:pt x="1462" y="4922"/>
                    <a:pt x="2741" y="395"/>
                    <a:pt x="2756" y="350"/>
                  </a:cubicBezTo>
                  <a:cubicBezTo>
                    <a:pt x="2797" y="207"/>
                    <a:pt x="2715" y="54"/>
                    <a:pt x="2567" y="13"/>
                  </a:cubicBezTo>
                  <a:cubicBezTo>
                    <a:pt x="2540" y="5"/>
                    <a:pt x="2513" y="1"/>
                    <a:pt x="248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11"/>
            <p:cNvSpPr/>
            <p:nvPr/>
          </p:nvSpPr>
          <p:spPr>
            <a:xfrm>
              <a:off x="4633500" y="698550"/>
              <a:ext cx="215625" cy="150800"/>
            </a:xfrm>
            <a:custGeom>
              <a:rect b="b" l="l" r="r" t="t"/>
              <a:pathLst>
                <a:path extrusionOk="0" h="6032" w="8625">
                  <a:moveTo>
                    <a:pt x="3039" y="0"/>
                  </a:moveTo>
                  <a:cubicBezTo>
                    <a:pt x="1503" y="0"/>
                    <a:pt x="403" y="830"/>
                    <a:pt x="1" y="1453"/>
                  </a:cubicBezTo>
                  <a:lnTo>
                    <a:pt x="231" y="1601"/>
                  </a:lnTo>
                  <a:cubicBezTo>
                    <a:pt x="599" y="1030"/>
                    <a:pt x="1611" y="272"/>
                    <a:pt x="3033" y="272"/>
                  </a:cubicBezTo>
                  <a:cubicBezTo>
                    <a:pt x="3754" y="272"/>
                    <a:pt x="4580" y="467"/>
                    <a:pt x="5482" y="980"/>
                  </a:cubicBezTo>
                  <a:cubicBezTo>
                    <a:pt x="8013" y="2416"/>
                    <a:pt x="6892" y="5766"/>
                    <a:pt x="6883" y="5797"/>
                  </a:cubicBezTo>
                  <a:lnTo>
                    <a:pt x="6801" y="6032"/>
                  </a:lnTo>
                  <a:lnTo>
                    <a:pt x="7045" y="5975"/>
                  </a:lnTo>
                  <a:cubicBezTo>
                    <a:pt x="7071" y="5971"/>
                    <a:pt x="7732" y="5808"/>
                    <a:pt x="8160" y="5059"/>
                  </a:cubicBezTo>
                  <a:cubicBezTo>
                    <a:pt x="8618" y="4249"/>
                    <a:pt x="8625" y="3108"/>
                    <a:pt x="8176" y="1657"/>
                  </a:cubicBezTo>
                  <a:lnTo>
                    <a:pt x="8176" y="1657"/>
                  </a:lnTo>
                  <a:lnTo>
                    <a:pt x="7916" y="1739"/>
                  </a:lnTo>
                  <a:cubicBezTo>
                    <a:pt x="8339" y="3108"/>
                    <a:pt x="8343" y="4177"/>
                    <a:pt x="7927" y="4917"/>
                  </a:cubicBezTo>
                  <a:cubicBezTo>
                    <a:pt x="7713" y="5298"/>
                    <a:pt x="7422" y="5502"/>
                    <a:pt x="7219" y="5609"/>
                  </a:cubicBezTo>
                  <a:cubicBezTo>
                    <a:pt x="7438" y="4738"/>
                    <a:pt x="7901" y="2038"/>
                    <a:pt x="5614" y="740"/>
                  </a:cubicBezTo>
                  <a:cubicBezTo>
                    <a:pt x="4670" y="205"/>
                    <a:pt x="3801" y="0"/>
                    <a:pt x="303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Google Shape;1510;p11"/>
            <p:cNvSpPr/>
            <p:nvPr/>
          </p:nvSpPr>
          <p:spPr>
            <a:xfrm>
              <a:off x="4660250" y="740725"/>
              <a:ext cx="144300" cy="124675"/>
            </a:xfrm>
            <a:custGeom>
              <a:rect b="b" l="l" r="r" t="t"/>
              <a:pathLst>
                <a:path extrusionOk="0" h="4987" w="5772">
                  <a:moveTo>
                    <a:pt x="3412" y="0"/>
                  </a:moveTo>
                  <a:cubicBezTo>
                    <a:pt x="1858" y="0"/>
                    <a:pt x="78" y="1394"/>
                    <a:pt x="0" y="1457"/>
                  </a:cubicBezTo>
                  <a:lnTo>
                    <a:pt x="169" y="1671"/>
                  </a:lnTo>
                  <a:cubicBezTo>
                    <a:pt x="189" y="1656"/>
                    <a:pt x="1933" y="271"/>
                    <a:pt x="3402" y="271"/>
                  </a:cubicBezTo>
                  <a:cubicBezTo>
                    <a:pt x="3487" y="271"/>
                    <a:pt x="3570" y="276"/>
                    <a:pt x="3653" y="285"/>
                  </a:cubicBezTo>
                  <a:cubicBezTo>
                    <a:pt x="4090" y="337"/>
                    <a:pt x="4452" y="535"/>
                    <a:pt x="4722" y="882"/>
                  </a:cubicBezTo>
                  <a:cubicBezTo>
                    <a:pt x="5287" y="1599"/>
                    <a:pt x="5481" y="2307"/>
                    <a:pt x="5277" y="2913"/>
                  </a:cubicBezTo>
                  <a:cubicBezTo>
                    <a:pt x="5007" y="3713"/>
                    <a:pt x="4081" y="4354"/>
                    <a:pt x="2665" y="4721"/>
                  </a:cubicBezTo>
                  <a:lnTo>
                    <a:pt x="2731" y="4986"/>
                  </a:lnTo>
                  <a:cubicBezTo>
                    <a:pt x="4238" y="4594"/>
                    <a:pt x="5237" y="3891"/>
                    <a:pt x="5532" y="3005"/>
                  </a:cubicBezTo>
                  <a:cubicBezTo>
                    <a:pt x="5771" y="2302"/>
                    <a:pt x="5562" y="1508"/>
                    <a:pt x="4936" y="708"/>
                  </a:cubicBezTo>
                  <a:cubicBezTo>
                    <a:pt x="4621" y="311"/>
                    <a:pt x="4198" y="76"/>
                    <a:pt x="3683" y="15"/>
                  </a:cubicBezTo>
                  <a:cubicBezTo>
                    <a:pt x="3594" y="5"/>
                    <a:pt x="3503" y="0"/>
                    <a:pt x="34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p11"/>
            <p:cNvSpPr/>
            <p:nvPr/>
          </p:nvSpPr>
          <p:spPr>
            <a:xfrm>
              <a:off x="4588200" y="796700"/>
              <a:ext cx="174325" cy="73275"/>
            </a:xfrm>
            <a:custGeom>
              <a:rect b="b" l="l" r="r" t="t"/>
              <a:pathLst>
                <a:path extrusionOk="0" h="2931" w="6973">
                  <a:moveTo>
                    <a:pt x="4671" y="1"/>
                  </a:moveTo>
                  <a:cubicBezTo>
                    <a:pt x="3161" y="1"/>
                    <a:pt x="1205" y="875"/>
                    <a:pt x="0" y="2096"/>
                  </a:cubicBezTo>
                  <a:lnTo>
                    <a:pt x="193" y="2284"/>
                  </a:lnTo>
                  <a:cubicBezTo>
                    <a:pt x="1354" y="1113"/>
                    <a:pt x="3230" y="272"/>
                    <a:pt x="4680" y="272"/>
                  </a:cubicBezTo>
                  <a:cubicBezTo>
                    <a:pt x="4711" y="272"/>
                    <a:pt x="4737" y="272"/>
                    <a:pt x="4767" y="277"/>
                  </a:cubicBezTo>
                  <a:cubicBezTo>
                    <a:pt x="5465" y="293"/>
                    <a:pt x="5994" y="496"/>
                    <a:pt x="6347" y="888"/>
                  </a:cubicBezTo>
                  <a:cubicBezTo>
                    <a:pt x="6591" y="1163"/>
                    <a:pt x="6678" y="1408"/>
                    <a:pt x="6601" y="1627"/>
                  </a:cubicBezTo>
                  <a:cubicBezTo>
                    <a:pt x="6397" y="2218"/>
                    <a:pt x="5094" y="2574"/>
                    <a:pt x="4610" y="2661"/>
                  </a:cubicBezTo>
                  <a:lnTo>
                    <a:pt x="4655" y="2931"/>
                  </a:lnTo>
                  <a:cubicBezTo>
                    <a:pt x="4737" y="2916"/>
                    <a:pt x="6565" y="2580"/>
                    <a:pt x="6861" y="1713"/>
                  </a:cubicBezTo>
                  <a:cubicBezTo>
                    <a:pt x="6972" y="1398"/>
                    <a:pt x="6866" y="1057"/>
                    <a:pt x="6549" y="710"/>
                  </a:cubicBezTo>
                  <a:cubicBezTo>
                    <a:pt x="6152" y="262"/>
                    <a:pt x="5536" y="18"/>
                    <a:pt x="4772" y="2"/>
                  </a:cubicBezTo>
                  <a:cubicBezTo>
                    <a:pt x="4739" y="1"/>
                    <a:pt x="4705" y="1"/>
                    <a:pt x="46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11"/>
            <p:cNvSpPr/>
            <p:nvPr/>
          </p:nvSpPr>
          <p:spPr>
            <a:xfrm>
              <a:off x="4629950" y="905225"/>
              <a:ext cx="75025" cy="129125"/>
            </a:xfrm>
            <a:custGeom>
              <a:rect b="b" l="l" r="r" t="t"/>
              <a:pathLst>
                <a:path extrusionOk="0" h="5165" w="3001">
                  <a:moveTo>
                    <a:pt x="2808" y="0"/>
                  </a:moveTo>
                  <a:cubicBezTo>
                    <a:pt x="2705" y="103"/>
                    <a:pt x="429" y="2496"/>
                    <a:pt x="1" y="5120"/>
                  </a:cubicBezTo>
                  <a:lnTo>
                    <a:pt x="271" y="5165"/>
                  </a:lnTo>
                  <a:cubicBezTo>
                    <a:pt x="683" y="2624"/>
                    <a:pt x="2980" y="214"/>
                    <a:pt x="3001" y="189"/>
                  </a:cubicBezTo>
                  <a:lnTo>
                    <a:pt x="28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11"/>
            <p:cNvSpPr/>
            <p:nvPr/>
          </p:nvSpPr>
          <p:spPr>
            <a:xfrm>
              <a:off x="4579150" y="934900"/>
              <a:ext cx="65225" cy="131675"/>
            </a:xfrm>
            <a:custGeom>
              <a:rect b="b" l="l" r="r" t="t"/>
              <a:pathLst>
                <a:path extrusionOk="0" h="5267" w="2609">
                  <a:moveTo>
                    <a:pt x="2461" y="0"/>
                  </a:moveTo>
                  <a:cubicBezTo>
                    <a:pt x="2435" y="16"/>
                    <a:pt x="0" y="1575"/>
                    <a:pt x="1004" y="5266"/>
                  </a:cubicBezTo>
                  <a:lnTo>
                    <a:pt x="1269" y="5195"/>
                  </a:lnTo>
                  <a:cubicBezTo>
                    <a:pt x="317" y="1707"/>
                    <a:pt x="2511" y="291"/>
                    <a:pt x="2609" y="230"/>
                  </a:cubicBezTo>
                  <a:lnTo>
                    <a:pt x="2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11"/>
            <p:cNvSpPr/>
            <p:nvPr/>
          </p:nvSpPr>
          <p:spPr>
            <a:xfrm>
              <a:off x="4663300" y="1329775"/>
              <a:ext cx="234725" cy="996100"/>
            </a:xfrm>
            <a:custGeom>
              <a:rect b="b" l="l" r="r" t="t"/>
              <a:pathLst>
                <a:path extrusionOk="0" h="39844" w="9389">
                  <a:moveTo>
                    <a:pt x="4129" y="0"/>
                  </a:moveTo>
                  <a:cubicBezTo>
                    <a:pt x="3549" y="0"/>
                    <a:pt x="2844" y="144"/>
                    <a:pt x="2262" y="692"/>
                  </a:cubicBezTo>
                  <a:cubicBezTo>
                    <a:pt x="1040" y="1854"/>
                    <a:pt x="679" y="4614"/>
                    <a:pt x="1004" y="5933"/>
                  </a:cubicBezTo>
                  <a:cubicBezTo>
                    <a:pt x="1540" y="8149"/>
                    <a:pt x="933" y="11046"/>
                    <a:pt x="821" y="13288"/>
                  </a:cubicBezTo>
                  <a:cubicBezTo>
                    <a:pt x="449" y="20794"/>
                    <a:pt x="435" y="30996"/>
                    <a:pt x="1" y="39843"/>
                  </a:cubicBezTo>
                  <a:lnTo>
                    <a:pt x="3185" y="39472"/>
                  </a:lnTo>
                  <a:cubicBezTo>
                    <a:pt x="3185" y="39472"/>
                    <a:pt x="6460" y="17866"/>
                    <a:pt x="7076" y="14402"/>
                  </a:cubicBezTo>
                  <a:cubicBezTo>
                    <a:pt x="7692" y="10935"/>
                    <a:pt x="9388" y="6492"/>
                    <a:pt x="8594" y="4038"/>
                  </a:cubicBezTo>
                  <a:lnTo>
                    <a:pt x="5263" y="178"/>
                  </a:lnTo>
                  <a:cubicBezTo>
                    <a:pt x="5263" y="178"/>
                    <a:pt x="4772" y="0"/>
                    <a:pt x="4129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11"/>
            <p:cNvSpPr/>
            <p:nvPr/>
          </p:nvSpPr>
          <p:spPr>
            <a:xfrm>
              <a:off x="4656050" y="1322875"/>
              <a:ext cx="243225" cy="1010625"/>
            </a:xfrm>
            <a:custGeom>
              <a:rect b="b" l="l" r="r" t="t"/>
              <a:pathLst>
                <a:path extrusionOk="0" h="40425" w="9729">
                  <a:moveTo>
                    <a:pt x="4417" y="1"/>
                  </a:moveTo>
                  <a:cubicBezTo>
                    <a:pt x="3784" y="1"/>
                    <a:pt x="3011" y="162"/>
                    <a:pt x="2364" y="774"/>
                  </a:cubicBezTo>
                  <a:cubicBezTo>
                    <a:pt x="1055" y="2012"/>
                    <a:pt x="694" y="4904"/>
                    <a:pt x="1024" y="6275"/>
                  </a:cubicBezTo>
                  <a:cubicBezTo>
                    <a:pt x="1402" y="7807"/>
                    <a:pt x="1207" y="9678"/>
                    <a:pt x="1019" y="11486"/>
                  </a:cubicBezTo>
                  <a:cubicBezTo>
                    <a:pt x="943" y="12214"/>
                    <a:pt x="871" y="12901"/>
                    <a:pt x="841" y="13548"/>
                  </a:cubicBezTo>
                  <a:cubicBezTo>
                    <a:pt x="657" y="17169"/>
                    <a:pt x="561" y="21382"/>
                    <a:pt x="459" y="25837"/>
                  </a:cubicBezTo>
                  <a:cubicBezTo>
                    <a:pt x="352" y="30600"/>
                    <a:pt x="240" y="35524"/>
                    <a:pt x="16" y="40103"/>
                  </a:cubicBezTo>
                  <a:lnTo>
                    <a:pt x="1" y="40425"/>
                  </a:lnTo>
                  <a:lnTo>
                    <a:pt x="1" y="40425"/>
                  </a:lnTo>
                  <a:lnTo>
                    <a:pt x="3713" y="39997"/>
                  </a:lnTo>
                  <a:lnTo>
                    <a:pt x="3744" y="39788"/>
                  </a:lnTo>
                  <a:cubicBezTo>
                    <a:pt x="3774" y="39574"/>
                    <a:pt x="7025" y="18147"/>
                    <a:pt x="7636" y="14725"/>
                  </a:cubicBezTo>
                  <a:cubicBezTo>
                    <a:pt x="7814" y="13711"/>
                    <a:pt x="8094" y="12586"/>
                    <a:pt x="8369" y="11495"/>
                  </a:cubicBezTo>
                  <a:cubicBezTo>
                    <a:pt x="9037" y="8811"/>
                    <a:pt x="9728" y="6035"/>
                    <a:pt x="9143" y="4227"/>
                  </a:cubicBezTo>
                  <a:lnTo>
                    <a:pt x="9143" y="4227"/>
                  </a:lnTo>
                  <a:lnTo>
                    <a:pt x="8623" y="4396"/>
                  </a:lnTo>
                  <a:cubicBezTo>
                    <a:pt x="9159" y="6056"/>
                    <a:pt x="8487" y="8755"/>
                    <a:pt x="7834" y="11363"/>
                  </a:cubicBezTo>
                  <a:cubicBezTo>
                    <a:pt x="7564" y="12463"/>
                    <a:pt x="7279" y="13599"/>
                    <a:pt x="7095" y="14628"/>
                  </a:cubicBezTo>
                  <a:cubicBezTo>
                    <a:pt x="6520" y="17877"/>
                    <a:pt x="3571" y="37272"/>
                    <a:pt x="3235" y="39503"/>
                  </a:cubicBezTo>
                  <a:lnTo>
                    <a:pt x="577" y="39809"/>
                  </a:lnTo>
                  <a:cubicBezTo>
                    <a:pt x="791" y="35317"/>
                    <a:pt x="902" y="30503"/>
                    <a:pt x="1009" y="25848"/>
                  </a:cubicBezTo>
                  <a:cubicBezTo>
                    <a:pt x="1111" y="21396"/>
                    <a:pt x="1207" y="17189"/>
                    <a:pt x="1386" y="13573"/>
                  </a:cubicBezTo>
                  <a:cubicBezTo>
                    <a:pt x="1416" y="12941"/>
                    <a:pt x="1489" y="12264"/>
                    <a:pt x="1559" y="11542"/>
                  </a:cubicBezTo>
                  <a:cubicBezTo>
                    <a:pt x="1753" y="9687"/>
                    <a:pt x="1957" y="7772"/>
                    <a:pt x="1559" y="6148"/>
                  </a:cubicBezTo>
                  <a:cubicBezTo>
                    <a:pt x="1249" y="4885"/>
                    <a:pt x="1611" y="2241"/>
                    <a:pt x="2741" y="1166"/>
                  </a:cubicBezTo>
                  <a:cubicBezTo>
                    <a:pt x="3257" y="680"/>
                    <a:pt x="3892" y="551"/>
                    <a:pt x="4419" y="551"/>
                  </a:cubicBezTo>
                  <a:cubicBezTo>
                    <a:pt x="4999" y="551"/>
                    <a:pt x="5447" y="708"/>
                    <a:pt x="5455" y="713"/>
                  </a:cubicBezTo>
                  <a:lnTo>
                    <a:pt x="5645" y="198"/>
                  </a:lnTo>
                  <a:cubicBezTo>
                    <a:pt x="5605" y="183"/>
                    <a:pt x="5090" y="1"/>
                    <a:pt x="441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11"/>
            <p:cNvSpPr/>
            <p:nvPr/>
          </p:nvSpPr>
          <p:spPr>
            <a:xfrm>
              <a:off x="4555725" y="2325850"/>
              <a:ext cx="107600" cy="97275"/>
            </a:xfrm>
            <a:custGeom>
              <a:rect b="b" l="l" r="r" t="t"/>
              <a:pathLst>
                <a:path extrusionOk="0" h="3891" w="4304">
                  <a:moveTo>
                    <a:pt x="4304" y="0"/>
                  </a:moveTo>
                  <a:lnTo>
                    <a:pt x="2077" y="2014"/>
                  </a:lnTo>
                  <a:lnTo>
                    <a:pt x="2077" y="2014"/>
                  </a:lnTo>
                  <a:cubicBezTo>
                    <a:pt x="2195" y="1930"/>
                    <a:pt x="2324" y="1839"/>
                    <a:pt x="2465" y="1737"/>
                  </a:cubicBezTo>
                  <a:cubicBezTo>
                    <a:pt x="3876" y="729"/>
                    <a:pt x="4303" y="0"/>
                    <a:pt x="4304" y="0"/>
                  </a:cubicBezTo>
                  <a:close/>
                  <a:moveTo>
                    <a:pt x="2077" y="2014"/>
                  </a:moveTo>
                  <a:cubicBezTo>
                    <a:pt x="1014" y="2765"/>
                    <a:pt x="798" y="2882"/>
                    <a:pt x="1" y="3891"/>
                  </a:cubicBezTo>
                  <a:lnTo>
                    <a:pt x="2077" y="2014"/>
                  </a:lnTo>
                  <a:close/>
                </a:path>
              </a:pathLst>
            </a:custGeom>
            <a:solidFill>
              <a:srgbClr val="D2D7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p11"/>
            <p:cNvSpPr/>
            <p:nvPr/>
          </p:nvSpPr>
          <p:spPr>
            <a:xfrm>
              <a:off x="4547950" y="2318925"/>
              <a:ext cx="123175" cy="111075"/>
            </a:xfrm>
            <a:custGeom>
              <a:rect b="b" l="l" r="r" t="t"/>
              <a:pathLst>
                <a:path extrusionOk="0" h="4443" w="4927">
                  <a:moveTo>
                    <a:pt x="4614" y="0"/>
                  </a:moveTo>
                  <a:cubicBezTo>
                    <a:pt x="4519" y="0"/>
                    <a:pt x="4427" y="49"/>
                    <a:pt x="4376" y="134"/>
                  </a:cubicBezTo>
                  <a:cubicBezTo>
                    <a:pt x="4376" y="144"/>
                    <a:pt x="3953" y="837"/>
                    <a:pt x="2618" y="1794"/>
                  </a:cubicBezTo>
                  <a:cubicBezTo>
                    <a:pt x="2384" y="1963"/>
                    <a:pt x="2186" y="2100"/>
                    <a:pt x="2012" y="2222"/>
                  </a:cubicBezTo>
                  <a:cubicBezTo>
                    <a:pt x="1126" y="2844"/>
                    <a:pt x="862" y="3032"/>
                    <a:pt x="98" y="4000"/>
                  </a:cubicBezTo>
                  <a:cubicBezTo>
                    <a:pt x="0" y="4117"/>
                    <a:pt x="21" y="4290"/>
                    <a:pt x="138" y="4382"/>
                  </a:cubicBezTo>
                  <a:cubicBezTo>
                    <a:pt x="190" y="4422"/>
                    <a:pt x="251" y="4443"/>
                    <a:pt x="312" y="4443"/>
                  </a:cubicBezTo>
                  <a:cubicBezTo>
                    <a:pt x="388" y="4443"/>
                    <a:pt x="470" y="4408"/>
                    <a:pt x="526" y="4337"/>
                  </a:cubicBezTo>
                  <a:cubicBezTo>
                    <a:pt x="1238" y="3435"/>
                    <a:pt x="1447" y="3287"/>
                    <a:pt x="2329" y="2671"/>
                  </a:cubicBezTo>
                  <a:cubicBezTo>
                    <a:pt x="2501" y="2548"/>
                    <a:pt x="2700" y="2405"/>
                    <a:pt x="2934" y="2238"/>
                  </a:cubicBezTo>
                  <a:cubicBezTo>
                    <a:pt x="4376" y="1204"/>
                    <a:pt x="4829" y="445"/>
                    <a:pt x="4849" y="414"/>
                  </a:cubicBezTo>
                  <a:cubicBezTo>
                    <a:pt x="4926" y="282"/>
                    <a:pt x="4880" y="120"/>
                    <a:pt x="4753" y="38"/>
                  </a:cubicBezTo>
                  <a:cubicBezTo>
                    <a:pt x="4709" y="12"/>
                    <a:pt x="4661" y="0"/>
                    <a:pt x="461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Google Shape;1518;p11"/>
            <p:cNvSpPr/>
            <p:nvPr/>
          </p:nvSpPr>
          <p:spPr>
            <a:xfrm>
              <a:off x="5501250" y="747825"/>
              <a:ext cx="202100" cy="183925"/>
            </a:xfrm>
            <a:custGeom>
              <a:rect b="b" l="l" r="r" t="t"/>
              <a:pathLst>
                <a:path extrusionOk="0" h="7357" w="8084">
                  <a:moveTo>
                    <a:pt x="7237" y="1"/>
                  </a:moveTo>
                  <a:cubicBezTo>
                    <a:pt x="7219" y="1"/>
                    <a:pt x="7208" y="1"/>
                    <a:pt x="7208" y="1"/>
                  </a:cubicBezTo>
                  <a:cubicBezTo>
                    <a:pt x="7208" y="1"/>
                    <a:pt x="4188" y="1601"/>
                    <a:pt x="3134" y="2375"/>
                  </a:cubicBezTo>
                  <a:cubicBezTo>
                    <a:pt x="2079" y="3154"/>
                    <a:pt x="1" y="5436"/>
                    <a:pt x="1" y="5436"/>
                  </a:cubicBezTo>
                  <a:lnTo>
                    <a:pt x="1728" y="7356"/>
                  </a:lnTo>
                  <a:cubicBezTo>
                    <a:pt x="1728" y="7356"/>
                    <a:pt x="4993" y="7025"/>
                    <a:pt x="6256" y="6780"/>
                  </a:cubicBezTo>
                  <a:cubicBezTo>
                    <a:pt x="7518" y="6541"/>
                    <a:pt x="7509" y="6357"/>
                    <a:pt x="7657" y="5624"/>
                  </a:cubicBezTo>
                  <a:cubicBezTo>
                    <a:pt x="7729" y="5263"/>
                    <a:pt x="7291" y="5188"/>
                    <a:pt x="6761" y="5188"/>
                  </a:cubicBezTo>
                  <a:cubicBezTo>
                    <a:pt x="6386" y="5188"/>
                    <a:pt x="5966" y="5225"/>
                    <a:pt x="5645" y="5225"/>
                  </a:cubicBezTo>
                  <a:cubicBezTo>
                    <a:pt x="5491" y="5225"/>
                    <a:pt x="5360" y="5217"/>
                    <a:pt x="5268" y="5191"/>
                  </a:cubicBezTo>
                  <a:cubicBezTo>
                    <a:pt x="4718" y="5034"/>
                    <a:pt x="4672" y="4127"/>
                    <a:pt x="4993" y="3200"/>
                  </a:cubicBezTo>
                  <a:cubicBezTo>
                    <a:pt x="5313" y="2274"/>
                    <a:pt x="7457" y="1442"/>
                    <a:pt x="7789" y="699"/>
                  </a:cubicBezTo>
                  <a:cubicBezTo>
                    <a:pt x="8084" y="37"/>
                    <a:pt x="7391" y="1"/>
                    <a:pt x="72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Google Shape;1519;p11"/>
            <p:cNvSpPr/>
            <p:nvPr/>
          </p:nvSpPr>
          <p:spPr>
            <a:xfrm>
              <a:off x="4555325" y="2400075"/>
              <a:ext cx="52875" cy="57075"/>
            </a:xfrm>
            <a:custGeom>
              <a:rect b="b" l="l" r="r" t="t"/>
              <a:pathLst>
                <a:path extrusionOk="0" h="2283" w="2115">
                  <a:moveTo>
                    <a:pt x="2114" y="0"/>
                  </a:moveTo>
                  <a:cubicBezTo>
                    <a:pt x="2114" y="1"/>
                    <a:pt x="93" y="1594"/>
                    <a:pt x="1" y="2282"/>
                  </a:cubicBezTo>
                  <a:lnTo>
                    <a:pt x="2114" y="0"/>
                  </a:lnTo>
                  <a:close/>
                </a:path>
              </a:pathLst>
            </a:custGeom>
            <a:solidFill>
              <a:srgbClr val="D2D7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Google Shape;1520;p11"/>
            <p:cNvSpPr/>
            <p:nvPr/>
          </p:nvSpPr>
          <p:spPr>
            <a:xfrm>
              <a:off x="4548100" y="2393300"/>
              <a:ext cx="67850" cy="70725"/>
            </a:xfrm>
            <a:custGeom>
              <a:rect b="b" l="l" r="r" t="t"/>
              <a:pathLst>
                <a:path extrusionOk="0" h="2829" w="2714">
                  <a:moveTo>
                    <a:pt x="2403" y="0"/>
                  </a:moveTo>
                  <a:cubicBezTo>
                    <a:pt x="2345" y="0"/>
                    <a:pt x="2285" y="19"/>
                    <a:pt x="2236" y="57"/>
                  </a:cubicBezTo>
                  <a:cubicBezTo>
                    <a:pt x="1884" y="332"/>
                    <a:pt x="123" y="1759"/>
                    <a:pt x="20" y="2517"/>
                  </a:cubicBezTo>
                  <a:cubicBezTo>
                    <a:pt x="0" y="2670"/>
                    <a:pt x="107" y="2803"/>
                    <a:pt x="255" y="2822"/>
                  </a:cubicBezTo>
                  <a:cubicBezTo>
                    <a:pt x="269" y="2828"/>
                    <a:pt x="280" y="2828"/>
                    <a:pt x="290" y="2828"/>
                  </a:cubicBezTo>
                  <a:cubicBezTo>
                    <a:pt x="428" y="2828"/>
                    <a:pt x="544" y="2726"/>
                    <a:pt x="560" y="2589"/>
                  </a:cubicBezTo>
                  <a:cubicBezTo>
                    <a:pt x="611" y="2232"/>
                    <a:pt x="1639" y="1219"/>
                    <a:pt x="2572" y="485"/>
                  </a:cubicBezTo>
                  <a:cubicBezTo>
                    <a:pt x="2694" y="394"/>
                    <a:pt x="2714" y="220"/>
                    <a:pt x="2617" y="103"/>
                  </a:cubicBezTo>
                  <a:cubicBezTo>
                    <a:pt x="2564" y="35"/>
                    <a:pt x="2484" y="0"/>
                    <a:pt x="240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p11"/>
            <p:cNvSpPr/>
            <p:nvPr/>
          </p:nvSpPr>
          <p:spPr>
            <a:xfrm>
              <a:off x="4586650" y="2396250"/>
              <a:ext cx="55050" cy="74250"/>
            </a:xfrm>
            <a:custGeom>
              <a:rect b="b" l="l" r="r" t="t"/>
              <a:pathLst>
                <a:path extrusionOk="0" h="2970" w="2202">
                  <a:moveTo>
                    <a:pt x="2201" y="1"/>
                  </a:moveTo>
                  <a:lnTo>
                    <a:pt x="2201" y="1"/>
                  </a:lnTo>
                  <a:cubicBezTo>
                    <a:pt x="2201" y="1"/>
                    <a:pt x="388" y="1905"/>
                    <a:pt x="1" y="2970"/>
                  </a:cubicBezTo>
                  <a:lnTo>
                    <a:pt x="2201" y="1"/>
                  </a:lnTo>
                  <a:close/>
                </a:path>
              </a:pathLst>
            </a:custGeom>
            <a:solidFill>
              <a:srgbClr val="D2D7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Google Shape;1522;p11"/>
            <p:cNvSpPr/>
            <p:nvPr/>
          </p:nvSpPr>
          <p:spPr>
            <a:xfrm>
              <a:off x="4578900" y="2389400"/>
              <a:ext cx="70425" cy="87975"/>
            </a:xfrm>
            <a:custGeom>
              <a:rect b="b" l="l" r="r" t="t"/>
              <a:pathLst>
                <a:path extrusionOk="0" h="3519" w="2817">
                  <a:moveTo>
                    <a:pt x="2512" y="0"/>
                  </a:moveTo>
                  <a:cubicBezTo>
                    <a:pt x="2440" y="0"/>
                    <a:pt x="2368" y="29"/>
                    <a:pt x="2313" y="86"/>
                  </a:cubicBezTo>
                  <a:cubicBezTo>
                    <a:pt x="2236" y="162"/>
                    <a:pt x="454" y="2047"/>
                    <a:pt x="52" y="3152"/>
                  </a:cubicBezTo>
                  <a:cubicBezTo>
                    <a:pt x="0" y="3295"/>
                    <a:pt x="71" y="3448"/>
                    <a:pt x="214" y="3498"/>
                  </a:cubicBezTo>
                  <a:cubicBezTo>
                    <a:pt x="245" y="3514"/>
                    <a:pt x="280" y="3519"/>
                    <a:pt x="311" y="3519"/>
                  </a:cubicBezTo>
                  <a:cubicBezTo>
                    <a:pt x="423" y="3519"/>
                    <a:pt x="525" y="3448"/>
                    <a:pt x="565" y="3335"/>
                  </a:cubicBezTo>
                  <a:cubicBezTo>
                    <a:pt x="927" y="2343"/>
                    <a:pt x="2695" y="479"/>
                    <a:pt x="2710" y="463"/>
                  </a:cubicBezTo>
                  <a:cubicBezTo>
                    <a:pt x="2817" y="350"/>
                    <a:pt x="2812" y="178"/>
                    <a:pt x="2699" y="75"/>
                  </a:cubicBezTo>
                  <a:cubicBezTo>
                    <a:pt x="2648" y="26"/>
                    <a:pt x="2580" y="0"/>
                    <a:pt x="251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p11"/>
            <p:cNvSpPr/>
            <p:nvPr/>
          </p:nvSpPr>
          <p:spPr>
            <a:xfrm>
              <a:off x="4614175" y="2333850"/>
              <a:ext cx="132300" cy="154750"/>
            </a:xfrm>
            <a:custGeom>
              <a:rect b="b" l="l" r="r" t="t"/>
              <a:pathLst>
                <a:path extrusionOk="0" h="6190" w="5292">
                  <a:moveTo>
                    <a:pt x="5058" y="0"/>
                  </a:moveTo>
                  <a:lnTo>
                    <a:pt x="2594" y="3016"/>
                  </a:lnTo>
                  <a:lnTo>
                    <a:pt x="2594" y="3016"/>
                  </a:lnTo>
                  <a:cubicBezTo>
                    <a:pt x="2858" y="2793"/>
                    <a:pt x="3107" y="2634"/>
                    <a:pt x="3321" y="2578"/>
                  </a:cubicBezTo>
                  <a:cubicBezTo>
                    <a:pt x="3467" y="2540"/>
                    <a:pt x="3580" y="2521"/>
                    <a:pt x="3666" y="2521"/>
                  </a:cubicBezTo>
                  <a:cubicBezTo>
                    <a:pt x="4262" y="2521"/>
                    <a:pt x="3606" y="3397"/>
                    <a:pt x="3886" y="4549"/>
                  </a:cubicBezTo>
                  <a:cubicBezTo>
                    <a:pt x="3988" y="4969"/>
                    <a:pt x="4130" y="5144"/>
                    <a:pt x="4283" y="5144"/>
                  </a:cubicBezTo>
                  <a:cubicBezTo>
                    <a:pt x="4611" y="5144"/>
                    <a:pt x="4986" y="4330"/>
                    <a:pt x="5108" y="3388"/>
                  </a:cubicBezTo>
                  <a:cubicBezTo>
                    <a:pt x="5292" y="2008"/>
                    <a:pt x="4966" y="689"/>
                    <a:pt x="5058" y="0"/>
                  </a:cubicBezTo>
                  <a:close/>
                  <a:moveTo>
                    <a:pt x="2594" y="3016"/>
                  </a:moveTo>
                  <a:cubicBezTo>
                    <a:pt x="1436" y="3992"/>
                    <a:pt x="0" y="6189"/>
                    <a:pt x="0" y="6189"/>
                  </a:cubicBezTo>
                  <a:lnTo>
                    <a:pt x="2594" y="3016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p11"/>
            <p:cNvSpPr/>
            <p:nvPr/>
          </p:nvSpPr>
          <p:spPr>
            <a:xfrm>
              <a:off x="4606400" y="2326925"/>
              <a:ext cx="145050" cy="168425"/>
            </a:xfrm>
            <a:custGeom>
              <a:rect b="b" l="l" r="r" t="t"/>
              <a:pathLst>
                <a:path extrusionOk="0" h="6737" w="5802">
                  <a:moveTo>
                    <a:pt x="5370" y="0"/>
                  </a:moveTo>
                  <a:cubicBezTo>
                    <a:pt x="5235" y="0"/>
                    <a:pt x="5117" y="101"/>
                    <a:pt x="5099" y="242"/>
                  </a:cubicBezTo>
                  <a:cubicBezTo>
                    <a:pt x="5057" y="557"/>
                    <a:pt x="5094" y="966"/>
                    <a:pt x="5134" y="1439"/>
                  </a:cubicBezTo>
                  <a:cubicBezTo>
                    <a:pt x="5186" y="2071"/>
                    <a:pt x="5252" y="2849"/>
                    <a:pt x="5149" y="3629"/>
                  </a:cubicBezTo>
                  <a:cubicBezTo>
                    <a:pt x="5033" y="4515"/>
                    <a:pt x="4712" y="5101"/>
                    <a:pt x="4630" y="5157"/>
                  </a:cubicBezTo>
                  <a:cubicBezTo>
                    <a:pt x="4630" y="5157"/>
                    <a:pt x="4544" y="5096"/>
                    <a:pt x="4462" y="4760"/>
                  </a:cubicBezTo>
                  <a:cubicBezTo>
                    <a:pt x="4345" y="4276"/>
                    <a:pt x="4411" y="3843"/>
                    <a:pt x="4462" y="3497"/>
                  </a:cubicBezTo>
                  <a:cubicBezTo>
                    <a:pt x="4518" y="3145"/>
                    <a:pt x="4564" y="2844"/>
                    <a:pt x="4350" y="2651"/>
                  </a:cubicBezTo>
                  <a:cubicBezTo>
                    <a:pt x="4246" y="2558"/>
                    <a:pt x="4115" y="2525"/>
                    <a:pt x="3974" y="2525"/>
                  </a:cubicBezTo>
                  <a:cubicBezTo>
                    <a:pt x="3839" y="2525"/>
                    <a:pt x="3695" y="2555"/>
                    <a:pt x="3560" y="2590"/>
                  </a:cubicBezTo>
                  <a:cubicBezTo>
                    <a:pt x="2338" y="2910"/>
                    <a:pt x="311" y="5966"/>
                    <a:pt x="82" y="6313"/>
                  </a:cubicBezTo>
                  <a:cubicBezTo>
                    <a:pt x="1" y="6441"/>
                    <a:pt x="36" y="6608"/>
                    <a:pt x="163" y="6695"/>
                  </a:cubicBezTo>
                  <a:cubicBezTo>
                    <a:pt x="210" y="6725"/>
                    <a:pt x="260" y="6736"/>
                    <a:pt x="311" y="6736"/>
                  </a:cubicBezTo>
                  <a:cubicBezTo>
                    <a:pt x="398" y="6736"/>
                    <a:pt x="490" y="6695"/>
                    <a:pt x="541" y="6614"/>
                  </a:cubicBezTo>
                  <a:cubicBezTo>
                    <a:pt x="1126" y="5717"/>
                    <a:pt x="2838" y="3344"/>
                    <a:pt x="3698" y="3119"/>
                  </a:cubicBezTo>
                  <a:cubicBezTo>
                    <a:pt x="3841" y="3084"/>
                    <a:pt x="3917" y="3074"/>
                    <a:pt x="3963" y="3069"/>
                  </a:cubicBezTo>
                  <a:lnTo>
                    <a:pt x="3963" y="3069"/>
                  </a:lnTo>
                  <a:cubicBezTo>
                    <a:pt x="3963" y="3150"/>
                    <a:pt x="3943" y="3298"/>
                    <a:pt x="3922" y="3415"/>
                  </a:cubicBezTo>
                  <a:cubicBezTo>
                    <a:pt x="3866" y="3787"/>
                    <a:pt x="3790" y="4301"/>
                    <a:pt x="3933" y="4892"/>
                  </a:cubicBezTo>
                  <a:cubicBezTo>
                    <a:pt x="4061" y="5426"/>
                    <a:pt x="4286" y="5692"/>
                    <a:pt x="4593" y="5692"/>
                  </a:cubicBezTo>
                  <a:cubicBezTo>
                    <a:pt x="4602" y="5692"/>
                    <a:pt x="4611" y="5692"/>
                    <a:pt x="4620" y="5691"/>
                  </a:cubicBezTo>
                  <a:cubicBezTo>
                    <a:pt x="5266" y="5656"/>
                    <a:pt x="5603" y="4372"/>
                    <a:pt x="5694" y="3700"/>
                  </a:cubicBezTo>
                  <a:cubicBezTo>
                    <a:pt x="5802" y="2865"/>
                    <a:pt x="5730" y="2050"/>
                    <a:pt x="5680" y="1393"/>
                  </a:cubicBezTo>
                  <a:cubicBezTo>
                    <a:pt x="5638" y="950"/>
                    <a:pt x="5608" y="568"/>
                    <a:pt x="5638" y="313"/>
                  </a:cubicBezTo>
                  <a:cubicBezTo>
                    <a:pt x="5659" y="160"/>
                    <a:pt x="5553" y="23"/>
                    <a:pt x="5405" y="2"/>
                  </a:cubicBezTo>
                  <a:cubicBezTo>
                    <a:pt x="5393" y="1"/>
                    <a:pt x="5381" y="0"/>
                    <a:pt x="537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Google Shape;1525;p11"/>
            <p:cNvSpPr/>
            <p:nvPr/>
          </p:nvSpPr>
          <p:spPr>
            <a:xfrm>
              <a:off x="5232750" y="2470475"/>
              <a:ext cx="222200" cy="145550"/>
            </a:xfrm>
            <a:custGeom>
              <a:rect b="b" l="l" r="r" t="t"/>
              <a:pathLst>
                <a:path extrusionOk="0" h="5822" w="8888">
                  <a:moveTo>
                    <a:pt x="1507" y="1"/>
                  </a:moveTo>
                  <a:cubicBezTo>
                    <a:pt x="1507" y="1"/>
                    <a:pt x="1456" y="41"/>
                    <a:pt x="1370" y="113"/>
                  </a:cubicBezTo>
                  <a:cubicBezTo>
                    <a:pt x="998" y="424"/>
                    <a:pt x="0" y="1324"/>
                    <a:pt x="179" y="1916"/>
                  </a:cubicBezTo>
                  <a:cubicBezTo>
                    <a:pt x="392" y="2634"/>
                    <a:pt x="784" y="3158"/>
                    <a:pt x="784" y="3158"/>
                  </a:cubicBezTo>
                  <a:lnTo>
                    <a:pt x="2995" y="3785"/>
                  </a:lnTo>
                  <a:lnTo>
                    <a:pt x="3707" y="3388"/>
                  </a:lnTo>
                  <a:lnTo>
                    <a:pt x="5037" y="4600"/>
                  </a:lnTo>
                  <a:cubicBezTo>
                    <a:pt x="5037" y="4600"/>
                    <a:pt x="7358" y="5822"/>
                    <a:pt x="8240" y="5822"/>
                  </a:cubicBezTo>
                  <a:cubicBezTo>
                    <a:pt x="8389" y="5822"/>
                    <a:pt x="8497" y="5787"/>
                    <a:pt x="8546" y="5705"/>
                  </a:cubicBezTo>
                  <a:cubicBezTo>
                    <a:pt x="8888" y="5144"/>
                    <a:pt x="5292" y="2222"/>
                    <a:pt x="5292" y="2222"/>
                  </a:cubicBezTo>
                  <a:lnTo>
                    <a:pt x="5026" y="882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Google Shape;1526;p11"/>
            <p:cNvSpPr/>
            <p:nvPr/>
          </p:nvSpPr>
          <p:spPr>
            <a:xfrm>
              <a:off x="4890600" y="883700"/>
              <a:ext cx="663800" cy="545500"/>
            </a:xfrm>
            <a:custGeom>
              <a:rect b="b" l="l" r="r" t="t"/>
              <a:pathLst>
                <a:path extrusionOk="0" h="21820" w="26552">
                  <a:moveTo>
                    <a:pt x="24427" y="1"/>
                  </a:moveTo>
                  <a:lnTo>
                    <a:pt x="20179" y="2568"/>
                  </a:lnTo>
                  <a:cubicBezTo>
                    <a:pt x="20179" y="2568"/>
                    <a:pt x="10461" y="8853"/>
                    <a:pt x="8877" y="10019"/>
                  </a:cubicBezTo>
                  <a:cubicBezTo>
                    <a:pt x="7294" y="11185"/>
                    <a:pt x="1" y="14801"/>
                    <a:pt x="1" y="14801"/>
                  </a:cubicBezTo>
                  <a:lnTo>
                    <a:pt x="1788" y="21820"/>
                  </a:lnTo>
                  <a:cubicBezTo>
                    <a:pt x="1788" y="21820"/>
                    <a:pt x="10350" y="18138"/>
                    <a:pt x="12066" y="15877"/>
                  </a:cubicBezTo>
                  <a:cubicBezTo>
                    <a:pt x="13778" y="13609"/>
                    <a:pt x="26551" y="2634"/>
                    <a:pt x="26551" y="2634"/>
                  </a:cubicBezTo>
                  <a:lnTo>
                    <a:pt x="24427" y="1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p11"/>
            <p:cNvSpPr/>
            <p:nvPr/>
          </p:nvSpPr>
          <p:spPr>
            <a:xfrm>
              <a:off x="4882850" y="876875"/>
              <a:ext cx="679175" cy="559200"/>
            </a:xfrm>
            <a:custGeom>
              <a:rect b="b" l="l" r="r" t="t"/>
              <a:pathLst>
                <a:path extrusionOk="0" h="22368" w="27167">
                  <a:moveTo>
                    <a:pt x="24734" y="1"/>
                  </a:moveTo>
                  <a:cubicBezTo>
                    <a:pt x="24686" y="1"/>
                    <a:pt x="24638" y="13"/>
                    <a:pt x="24595" y="39"/>
                  </a:cubicBezTo>
                  <a:lnTo>
                    <a:pt x="20341" y="2612"/>
                  </a:lnTo>
                  <a:cubicBezTo>
                    <a:pt x="19944" y="2866"/>
                    <a:pt x="10599" y="8912"/>
                    <a:pt x="9025" y="10069"/>
                  </a:cubicBezTo>
                  <a:cubicBezTo>
                    <a:pt x="7476" y="11209"/>
                    <a:pt x="259" y="14794"/>
                    <a:pt x="188" y="14830"/>
                  </a:cubicBezTo>
                  <a:cubicBezTo>
                    <a:pt x="56" y="14902"/>
                    <a:pt x="0" y="15064"/>
                    <a:pt x="66" y="15196"/>
                  </a:cubicBezTo>
                  <a:cubicBezTo>
                    <a:pt x="112" y="15293"/>
                    <a:pt x="207" y="15350"/>
                    <a:pt x="306" y="15350"/>
                  </a:cubicBezTo>
                  <a:cubicBezTo>
                    <a:pt x="349" y="15350"/>
                    <a:pt x="392" y="15340"/>
                    <a:pt x="433" y="15319"/>
                  </a:cubicBezTo>
                  <a:cubicBezTo>
                    <a:pt x="729" y="15172"/>
                    <a:pt x="7767" y="11677"/>
                    <a:pt x="9351" y="10511"/>
                  </a:cubicBezTo>
                  <a:cubicBezTo>
                    <a:pt x="10910" y="9360"/>
                    <a:pt x="20541" y="3132"/>
                    <a:pt x="20632" y="3075"/>
                  </a:cubicBezTo>
                  <a:lnTo>
                    <a:pt x="24676" y="631"/>
                  </a:lnTo>
                  <a:lnTo>
                    <a:pt x="26484" y="2871"/>
                  </a:lnTo>
                  <a:cubicBezTo>
                    <a:pt x="24793" y="4328"/>
                    <a:pt x="13771" y="13852"/>
                    <a:pt x="12158" y="15981"/>
                  </a:cubicBezTo>
                  <a:cubicBezTo>
                    <a:pt x="10507" y="18167"/>
                    <a:pt x="2073" y="21803"/>
                    <a:pt x="1986" y="21844"/>
                  </a:cubicBezTo>
                  <a:cubicBezTo>
                    <a:pt x="1848" y="21900"/>
                    <a:pt x="1787" y="22062"/>
                    <a:pt x="1843" y="22200"/>
                  </a:cubicBezTo>
                  <a:cubicBezTo>
                    <a:pt x="1890" y="22302"/>
                    <a:pt x="1991" y="22368"/>
                    <a:pt x="2098" y="22368"/>
                  </a:cubicBezTo>
                  <a:cubicBezTo>
                    <a:pt x="2134" y="22368"/>
                    <a:pt x="2170" y="22358"/>
                    <a:pt x="2205" y="22342"/>
                  </a:cubicBezTo>
                  <a:cubicBezTo>
                    <a:pt x="2556" y="22189"/>
                    <a:pt x="10853" y="18609"/>
                    <a:pt x="12595" y="16312"/>
                  </a:cubicBezTo>
                  <a:cubicBezTo>
                    <a:pt x="14271" y="14096"/>
                    <a:pt x="26912" y="3223"/>
                    <a:pt x="27040" y="3111"/>
                  </a:cubicBezTo>
                  <a:cubicBezTo>
                    <a:pt x="27151" y="3019"/>
                    <a:pt x="27167" y="2851"/>
                    <a:pt x="27075" y="2734"/>
                  </a:cubicBezTo>
                  <a:lnTo>
                    <a:pt x="24951" y="100"/>
                  </a:lnTo>
                  <a:cubicBezTo>
                    <a:pt x="24896" y="36"/>
                    <a:pt x="24815" y="1"/>
                    <a:pt x="2473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p11"/>
            <p:cNvSpPr/>
            <p:nvPr/>
          </p:nvSpPr>
          <p:spPr>
            <a:xfrm>
              <a:off x="5493625" y="740975"/>
              <a:ext cx="212675" cy="197650"/>
            </a:xfrm>
            <a:custGeom>
              <a:rect b="b" l="l" r="r" t="t"/>
              <a:pathLst>
                <a:path extrusionOk="0" h="7906" w="8507">
                  <a:moveTo>
                    <a:pt x="7525" y="0"/>
                  </a:moveTo>
                  <a:cubicBezTo>
                    <a:pt x="7515" y="0"/>
                    <a:pt x="7508" y="0"/>
                    <a:pt x="7503" y="0"/>
                  </a:cubicBezTo>
                  <a:cubicBezTo>
                    <a:pt x="7462" y="5"/>
                    <a:pt x="7421" y="16"/>
                    <a:pt x="7386" y="31"/>
                  </a:cubicBezTo>
                  <a:cubicBezTo>
                    <a:pt x="7264" y="97"/>
                    <a:pt x="4335" y="1650"/>
                    <a:pt x="3275" y="2430"/>
                  </a:cubicBezTo>
                  <a:cubicBezTo>
                    <a:pt x="2212" y="3214"/>
                    <a:pt x="189" y="5435"/>
                    <a:pt x="103" y="5526"/>
                  </a:cubicBezTo>
                  <a:cubicBezTo>
                    <a:pt x="0" y="5639"/>
                    <a:pt x="11" y="5811"/>
                    <a:pt x="123" y="5914"/>
                  </a:cubicBezTo>
                  <a:cubicBezTo>
                    <a:pt x="175" y="5961"/>
                    <a:pt x="240" y="5984"/>
                    <a:pt x="305" y="5984"/>
                  </a:cubicBezTo>
                  <a:cubicBezTo>
                    <a:pt x="381" y="5984"/>
                    <a:pt x="456" y="5953"/>
                    <a:pt x="510" y="5893"/>
                  </a:cubicBezTo>
                  <a:cubicBezTo>
                    <a:pt x="531" y="5872"/>
                    <a:pt x="2578" y="3622"/>
                    <a:pt x="3601" y="2873"/>
                  </a:cubicBezTo>
                  <a:cubicBezTo>
                    <a:pt x="4549" y="2175"/>
                    <a:pt x="7156" y="775"/>
                    <a:pt x="7584" y="550"/>
                  </a:cubicBezTo>
                  <a:cubicBezTo>
                    <a:pt x="7696" y="555"/>
                    <a:pt x="7844" y="586"/>
                    <a:pt x="7880" y="642"/>
                  </a:cubicBezTo>
                  <a:cubicBezTo>
                    <a:pt x="7900" y="668"/>
                    <a:pt x="7900" y="739"/>
                    <a:pt x="7844" y="867"/>
                  </a:cubicBezTo>
                  <a:cubicBezTo>
                    <a:pt x="7722" y="1136"/>
                    <a:pt x="7172" y="1509"/>
                    <a:pt x="6683" y="1834"/>
                  </a:cubicBezTo>
                  <a:cubicBezTo>
                    <a:pt x="5975" y="2308"/>
                    <a:pt x="5242" y="2802"/>
                    <a:pt x="5038" y="3382"/>
                  </a:cubicBezTo>
                  <a:cubicBezTo>
                    <a:pt x="4779" y="4146"/>
                    <a:pt x="4753" y="4859"/>
                    <a:pt x="4977" y="5292"/>
                  </a:cubicBezTo>
                  <a:cubicBezTo>
                    <a:pt x="5094" y="5512"/>
                    <a:pt x="5277" y="5665"/>
                    <a:pt x="5501" y="5726"/>
                  </a:cubicBezTo>
                  <a:cubicBezTo>
                    <a:pt x="5621" y="5761"/>
                    <a:pt x="5776" y="5771"/>
                    <a:pt x="5956" y="5771"/>
                  </a:cubicBezTo>
                  <a:cubicBezTo>
                    <a:pt x="6115" y="5771"/>
                    <a:pt x="6293" y="5763"/>
                    <a:pt x="6484" y="5756"/>
                  </a:cubicBezTo>
                  <a:cubicBezTo>
                    <a:pt x="6629" y="5750"/>
                    <a:pt x="6838" y="5740"/>
                    <a:pt x="7043" y="5740"/>
                  </a:cubicBezTo>
                  <a:cubicBezTo>
                    <a:pt x="7341" y="5740"/>
                    <a:pt x="7628" y="5761"/>
                    <a:pt x="7691" y="5842"/>
                  </a:cubicBezTo>
                  <a:lnTo>
                    <a:pt x="7676" y="5919"/>
                  </a:lnTo>
                  <a:cubicBezTo>
                    <a:pt x="7559" y="6525"/>
                    <a:pt x="7544" y="6591"/>
                    <a:pt x="6509" y="6784"/>
                  </a:cubicBezTo>
                  <a:cubicBezTo>
                    <a:pt x="5272" y="7024"/>
                    <a:pt x="2038" y="7355"/>
                    <a:pt x="2007" y="7360"/>
                  </a:cubicBezTo>
                  <a:cubicBezTo>
                    <a:pt x="1855" y="7376"/>
                    <a:pt x="1747" y="7508"/>
                    <a:pt x="1763" y="7661"/>
                  </a:cubicBezTo>
                  <a:cubicBezTo>
                    <a:pt x="1778" y="7804"/>
                    <a:pt x="1895" y="7905"/>
                    <a:pt x="2033" y="7905"/>
                  </a:cubicBezTo>
                  <a:lnTo>
                    <a:pt x="2064" y="7905"/>
                  </a:lnTo>
                  <a:cubicBezTo>
                    <a:pt x="2196" y="7889"/>
                    <a:pt x="5348" y="7564"/>
                    <a:pt x="6612" y="7325"/>
                  </a:cubicBezTo>
                  <a:cubicBezTo>
                    <a:pt x="7880" y="7080"/>
                    <a:pt x="8048" y="6861"/>
                    <a:pt x="8216" y="6025"/>
                  </a:cubicBezTo>
                  <a:lnTo>
                    <a:pt x="8226" y="5949"/>
                  </a:lnTo>
                  <a:cubicBezTo>
                    <a:pt x="8277" y="5720"/>
                    <a:pt x="8190" y="5567"/>
                    <a:pt x="8114" y="5475"/>
                  </a:cubicBezTo>
                  <a:cubicBezTo>
                    <a:pt x="7915" y="5245"/>
                    <a:pt x="7533" y="5190"/>
                    <a:pt x="7079" y="5190"/>
                  </a:cubicBezTo>
                  <a:cubicBezTo>
                    <a:pt x="6883" y="5190"/>
                    <a:pt x="6673" y="5200"/>
                    <a:pt x="6459" y="5211"/>
                  </a:cubicBezTo>
                  <a:cubicBezTo>
                    <a:pt x="6294" y="5219"/>
                    <a:pt x="6119" y="5227"/>
                    <a:pt x="5969" y="5227"/>
                  </a:cubicBezTo>
                  <a:cubicBezTo>
                    <a:pt x="5831" y="5227"/>
                    <a:pt x="5715" y="5220"/>
                    <a:pt x="5649" y="5200"/>
                  </a:cubicBezTo>
                  <a:cubicBezTo>
                    <a:pt x="5598" y="5185"/>
                    <a:pt x="5527" y="5155"/>
                    <a:pt x="5466" y="5038"/>
                  </a:cubicBezTo>
                  <a:cubicBezTo>
                    <a:pt x="5313" y="4742"/>
                    <a:pt x="5348" y="4167"/>
                    <a:pt x="5557" y="3561"/>
                  </a:cubicBezTo>
                  <a:cubicBezTo>
                    <a:pt x="5700" y="3153"/>
                    <a:pt x="6382" y="2694"/>
                    <a:pt x="6984" y="2287"/>
                  </a:cubicBezTo>
                  <a:cubicBezTo>
                    <a:pt x="7614" y="1864"/>
                    <a:pt x="8160" y="1502"/>
                    <a:pt x="8343" y="1086"/>
                  </a:cubicBezTo>
                  <a:cubicBezTo>
                    <a:pt x="8507" y="714"/>
                    <a:pt x="8430" y="474"/>
                    <a:pt x="8333" y="331"/>
                  </a:cubicBezTo>
                  <a:cubicBezTo>
                    <a:pt x="8112" y="13"/>
                    <a:pt x="7641" y="0"/>
                    <a:pt x="752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Google Shape;1529;p11"/>
            <p:cNvSpPr/>
            <p:nvPr/>
          </p:nvSpPr>
          <p:spPr>
            <a:xfrm>
              <a:off x="5015000" y="3888800"/>
              <a:ext cx="108000" cy="64700"/>
            </a:xfrm>
            <a:custGeom>
              <a:rect b="b" l="l" r="r" t="t"/>
              <a:pathLst>
                <a:path extrusionOk="0" h="2588" w="4320">
                  <a:moveTo>
                    <a:pt x="4070" y="1"/>
                  </a:moveTo>
                  <a:lnTo>
                    <a:pt x="1" y="2098"/>
                  </a:lnTo>
                  <a:lnTo>
                    <a:pt x="250" y="2587"/>
                  </a:lnTo>
                  <a:lnTo>
                    <a:pt x="4319" y="484"/>
                  </a:lnTo>
                  <a:lnTo>
                    <a:pt x="40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11"/>
            <p:cNvSpPr/>
            <p:nvPr/>
          </p:nvSpPr>
          <p:spPr>
            <a:xfrm>
              <a:off x="5163450" y="3599500"/>
              <a:ext cx="519925" cy="277350"/>
            </a:xfrm>
            <a:custGeom>
              <a:rect b="b" l="l" r="r" t="t"/>
              <a:pathLst>
                <a:path extrusionOk="0" h="11094" w="20797">
                  <a:moveTo>
                    <a:pt x="20546" y="1"/>
                  </a:moveTo>
                  <a:lnTo>
                    <a:pt x="1" y="10605"/>
                  </a:lnTo>
                  <a:lnTo>
                    <a:pt x="255" y="11094"/>
                  </a:lnTo>
                  <a:lnTo>
                    <a:pt x="20797" y="490"/>
                  </a:lnTo>
                  <a:lnTo>
                    <a:pt x="2054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11"/>
            <p:cNvSpPr/>
            <p:nvPr/>
          </p:nvSpPr>
          <p:spPr>
            <a:xfrm>
              <a:off x="4456775" y="4681300"/>
              <a:ext cx="108000" cy="64700"/>
            </a:xfrm>
            <a:custGeom>
              <a:rect b="b" l="l" r="r" t="t"/>
              <a:pathLst>
                <a:path extrusionOk="0" h="2588" w="4320">
                  <a:moveTo>
                    <a:pt x="4070" y="0"/>
                  </a:moveTo>
                  <a:lnTo>
                    <a:pt x="1" y="2104"/>
                  </a:lnTo>
                  <a:lnTo>
                    <a:pt x="250" y="2588"/>
                  </a:lnTo>
                  <a:lnTo>
                    <a:pt x="4319" y="489"/>
                  </a:lnTo>
                  <a:lnTo>
                    <a:pt x="407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11"/>
            <p:cNvSpPr/>
            <p:nvPr/>
          </p:nvSpPr>
          <p:spPr>
            <a:xfrm>
              <a:off x="4605250" y="4392100"/>
              <a:ext cx="519925" cy="277225"/>
            </a:xfrm>
            <a:custGeom>
              <a:rect b="b" l="l" r="r" t="t"/>
              <a:pathLst>
                <a:path extrusionOk="0" h="11089" w="20797">
                  <a:moveTo>
                    <a:pt x="20547" y="1"/>
                  </a:moveTo>
                  <a:lnTo>
                    <a:pt x="0" y="10605"/>
                  </a:lnTo>
                  <a:lnTo>
                    <a:pt x="256" y="11089"/>
                  </a:lnTo>
                  <a:lnTo>
                    <a:pt x="20796" y="485"/>
                  </a:lnTo>
                  <a:lnTo>
                    <a:pt x="2054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11"/>
            <p:cNvSpPr/>
            <p:nvPr/>
          </p:nvSpPr>
          <p:spPr>
            <a:xfrm>
              <a:off x="3605200" y="1218725"/>
              <a:ext cx="108025" cy="64700"/>
            </a:xfrm>
            <a:custGeom>
              <a:rect b="b" l="l" r="r" t="t"/>
              <a:pathLst>
                <a:path extrusionOk="0" h="2588" w="4321">
                  <a:moveTo>
                    <a:pt x="4071" y="1"/>
                  </a:moveTo>
                  <a:lnTo>
                    <a:pt x="0" y="2103"/>
                  </a:lnTo>
                  <a:lnTo>
                    <a:pt x="251" y="2587"/>
                  </a:lnTo>
                  <a:lnTo>
                    <a:pt x="4320" y="489"/>
                  </a:lnTo>
                  <a:lnTo>
                    <a:pt x="40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p11"/>
            <p:cNvSpPr/>
            <p:nvPr/>
          </p:nvSpPr>
          <p:spPr>
            <a:xfrm>
              <a:off x="3753675" y="929550"/>
              <a:ext cx="519900" cy="277225"/>
            </a:xfrm>
            <a:custGeom>
              <a:rect b="b" l="l" r="r" t="t"/>
              <a:pathLst>
                <a:path extrusionOk="0" h="11089" w="20796">
                  <a:moveTo>
                    <a:pt x="20546" y="0"/>
                  </a:moveTo>
                  <a:lnTo>
                    <a:pt x="1" y="10604"/>
                  </a:lnTo>
                  <a:lnTo>
                    <a:pt x="255" y="11088"/>
                  </a:lnTo>
                  <a:lnTo>
                    <a:pt x="20796" y="484"/>
                  </a:lnTo>
                  <a:lnTo>
                    <a:pt x="2054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Google Shape;1535;p11"/>
            <p:cNvSpPr/>
            <p:nvPr/>
          </p:nvSpPr>
          <p:spPr>
            <a:xfrm>
              <a:off x="6093625" y="4038275"/>
              <a:ext cx="108100" cy="64725"/>
            </a:xfrm>
            <a:custGeom>
              <a:rect b="b" l="l" r="r" t="t"/>
              <a:pathLst>
                <a:path extrusionOk="0" h="2589" w="4324">
                  <a:moveTo>
                    <a:pt x="4074" y="0"/>
                  </a:moveTo>
                  <a:lnTo>
                    <a:pt x="0" y="2104"/>
                  </a:lnTo>
                  <a:lnTo>
                    <a:pt x="254" y="2588"/>
                  </a:lnTo>
                  <a:lnTo>
                    <a:pt x="4324" y="489"/>
                  </a:lnTo>
                  <a:lnTo>
                    <a:pt x="407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Google Shape;1536;p11"/>
            <p:cNvSpPr/>
            <p:nvPr/>
          </p:nvSpPr>
          <p:spPr>
            <a:xfrm>
              <a:off x="6242200" y="3749125"/>
              <a:ext cx="519925" cy="277225"/>
            </a:xfrm>
            <a:custGeom>
              <a:rect b="b" l="l" r="r" t="t"/>
              <a:pathLst>
                <a:path extrusionOk="0" h="11089" w="20797">
                  <a:moveTo>
                    <a:pt x="20546" y="0"/>
                  </a:moveTo>
                  <a:lnTo>
                    <a:pt x="0" y="10604"/>
                  </a:lnTo>
                  <a:lnTo>
                    <a:pt x="250" y="11088"/>
                  </a:lnTo>
                  <a:lnTo>
                    <a:pt x="20796" y="484"/>
                  </a:lnTo>
                  <a:lnTo>
                    <a:pt x="2054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Google Shape;1537;p11"/>
            <p:cNvSpPr/>
            <p:nvPr/>
          </p:nvSpPr>
          <p:spPr>
            <a:xfrm>
              <a:off x="1928425" y="3429500"/>
              <a:ext cx="108000" cy="64725"/>
            </a:xfrm>
            <a:custGeom>
              <a:rect b="b" l="l" r="r" t="t"/>
              <a:pathLst>
                <a:path extrusionOk="0" h="2589" w="4320">
                  <a:moveTo>
                    <a:pt x="4070" y="1"/>
                  </a:moveTo>
                  <a:lnTo>
                    <a:pt x="0" y="2104"/>
                  </a:lnTo>
                  <a:lnTo>
                    <a:pt x="250" y="2588"/>
                  </a:lnTo>
                  <a:lnTo>
                    <a:pt x="4319" y="490"/>
                  </a:lnTo>
                  <a:lnTo>
                    <a:pt x="40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Google Shape;1538;p11"/>
            <p:cNvSpPr/>
            <p:nvPr/>
          </p:nvSpPr>
          <p:spPr>
            <a:xfrm>
              <a:off x="2076875" y="3140350"/>
              <a:ext cx="519900" cy="277225"/>
            </a:xfrm>
            <a:custGeom>
              <a:rect b="b" l="l" r="r" t="t"/>
              <a:pathLst>
                <a:path extrusionOk="0" h="11089" w="20796">
                  <a:moveTo>
                    <a:pt x="20546" y="1"/>
                  </a:moveTo>
                  <a:lnTo>
                    <a:pt x="1" y="10605"/>
                  </a:lnTo>
                  <a:lnTo>
                    <a:pt x="255" y="11089"/>
                  </a:lnTo>
                  <a:lnTo>
                    <a:pt x="20795" y="485"/>
                  </a:lnTo>
                  <a:lnTo>
                    <a:pt x="20546" y="1"/>
                  </a:ln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Google Shape;1539;p11"/>
            <p:cNvSpPr/>
            <p:nvPr/>
          </p:nvSpPr>
          <p:spPr>
            <a:xfrm>
              <a:off x="6131950" y="1092925"/>
              <a:ext cx="107975" cy="64700"/>
            </a:xfrm>
            <a:custGeom>
              <a:rect b="b" l="l" r="r" t="t"/>
              <a:pathLst>
                <a:path extrusionOk="0" h="2588" w="4319">
                  <a:moveTo>
                    <a:pt x="4069" y="0"/>
                  </a:moveTo>
                  <a:lnTo>
                    <a:pt x="0" y="2099"/>
                  </a:lnTo>
                  <a:lnTo>
                    <a:pt x="249" y="2588"/>
                  </a:lnTo>
                  <a:lnTo>
                    <a:pt x="4319" y="484"/>
                  </a:lnTo>
                  <a:lnTo>
                    <a:pt x="406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Google Shape;1540;p11"/>
            <p:cNvSpPr/>
            <p:nvPr/>
          </p:nvSpPr>
          <p:spPr>
            <a:xfrm>
              <a:off x="6280525" y="803625"/>
              <a:ext cx="519925" cy="277225"/>
            </a:xfrm>
            <a:custGeom>
              <a:rect b="b" l="l" r="r" t="t"/>
              <a:pathLst>
                <a:path extrusionOk="0" h="11089" w="20797">
                  <a:moveTo>
                    <a:pt x="20547" y="0"/>
                  </a:moveTo>
                  <a:lnTo>
                    <a:pt x="0" y="10604"/>
                  </a:lnTo>
                  <a:lnTo>
                    <a:pt x="249" y="11088"/>
                  </a:lnTo>
                  <a:lnTo>
                    <a:pt x="20796" y="484"/>
                  </a:lnTo>
                  <a:lnTo>
                    <a:pt x="2054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11"/>
            <p:cNvSpPr/>
            <p:nvPr/>
          </p:nvSpPr>
          <p:spPr>
            <a:xfrm>
              <a:off x="5678900" y="2838725"/>
              <a:ext cx="1702650" cy="1193575"/>
            </a:xfrm>
            <a:custGeom>
              <a:rect b="b" l="l" r="r" t="t"/>
              <a:pathLst>
                <a:path extrusionOk="0" h="47743" w="68106">
                  <a:moveTo>
                    <a:pt x="52914" y="1"/>
                  </a:moveTo>
                  <a:cubicBezTo>
                    <a:pt x="52339" y="1"/>
                    <a:pt x="51759" y="90"/>
                    <a:pt x="51176" y="285"/>
                  </a:cubicBezTo>
                  <a:cubicBezTo>
                    <a:pt x="43878" y="2729"/>
                    <a:pt x="51008" y="10966"/>
                    <a:pt x="45406" y="13864"/>
                  </a:cubicBezTo>
                  <a:cubicBezTo>
                    <a:pt x="44025" y="14580"/>
                    <a:pt x="42703" y="14803"/>
                    <a:pt x="41470" y="14803"/>
                  </a:cubicBezTo>
                  <a:cubicBezTo>
                    <a:pt x="39425" y="14803"/>
                    <a:pt x="37622" y="14190"/>
                    <a:pt x="36185" y="14190"/>
                  </a:cubicBezTo>
                  <a:cubicBezTo>
                    <a:pt x="34972" y="14190"/>
                    <a:pt x="34021" y="14626"/>
                    <a:pt x="33406" y="16237"/>
                  </a:cubicBezTo>
                  <a:cubicBezTo>
                    <a:pt x="31618" y="20907"/>
                    <a:pt x="34975" y="24804"/>
                    <a:pt x="30243" y="26866"/>
                  </a:cubicBezTo>
                  <a:cubicBezTo>
                    <a:pt x="28928" y="27440"/>
                    <a:pt x="27619" y="27584"/>
                    <a:pt x="26367" y="27584"/>
                  </a:cubicBezTo>
                  <a:cubicBezTo>
                    <a:pt x="25106" y="27584"/>
                    <a:pt x="23902" y="27438"/>
                    <a:pt x="22809" y="27438"/>
                  </a:cubicBezTo>
                  <a:cubicBezTo>
                    <a:pt x="21086" y="27438"/>
                    <a:pt x="19636" y="27801"/>
                    <a:pt x="18661" y="29673"/>
                  </a:cubicBezTo>
                  <a:cubicBezTo>
                    <a:pt x="16456" y="33911"/>
                    <a:pt x="16416" y="36473"/>
                    <a:pt x="14261" y="37719"/>
                  </a:cubicBezTo>
                  <a:cubicBezTo>
                    <a:pt x="13920" y="37916"/>
                    <a:pt x="13571" y="37985"/>
                    <a:pt x="13211" y="37985"/>
                  </a:cubicBezTo>
                  <a:cubicBezTo>
                    <a:pt x="12362" y="37985"/>
                    <a:pt x="11452" y="37602"/>
                    <a:pt x="10446" y="37602"/>
                  </a:cubicBezTo>
                  <a:cubicBezTo>
                    <a:pt x="9172" y="37602"/>
                    <a:pt x="7743" y="38217"/>
                    <a:pt x="6092" y="41005"/>
                  </a:cubicBezTo>
                  <a:cubicBezTo>
                    <a:pt x="3830" y="44820"/>
                    <a:pt x="1957" y="46515"/>
                    <a:pt x="909" y="47239"/>
                  </a:cubicBezTo>
                  <a:lnTo>
                    <a:pt x="909" y="47239"/>
                  </a:lnTo>
                  <a:cubicBezTo>
                    <a:pt x="8926" y="42791"/>
                    <a:pt x="67330" y="10390"/>
                    <a:pt x="68106" y="9962"/>
                  </a:cubicBezTo>
                  <a:lnTo>
                    <a:pt x="68106" y="9962"/>
                  </a:lnTo>
                  <a:cubicBezTo>
                    <a:pt x="67938" y="10055"/>
                    <a:pt x="67757" y="10098"/>
                    <a:pt x="67566" y="10098"/>
                  </a:cubicBezTo>
                  <a:cubicBezTo>
                    <a:pt x="66535" y="10098"/>
                    <a:pt x="65170" y="8844"/>
                    <a:pt x="63568" y="7217"/>
                  </a:cubicBezTo>
                  <a:cubicBezTo>
                    <a:pt x="60624" y="4232"/>
                    <a:pt x="56879" y="1"/>
                    <a:pt x="52914" y="1"/>
                  </a:cubicBezTo>
                  <a:close/>
                  <a:moveTo>
                    <a:pt x="909" y="47239"/>
                  </a:moveTo>
                  <a:lnTo>
                    <a:pt x="909" y="47239"/>
                  </a:lnTo>
                  <a:cubicBezTo>
                    <a:pt x="318" y="47567"/>
                    <a:pt x="1" y="47743"/>
                    <a:pt x="1" y="47743"/>
                  </a:cubicBezTo>
                  <a:cubicBezTo>
                    <a:pt x="1" y="47743"/>
                    <a:pt x="328" y="47640"/>
                    <a:pt x="909" y="472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p11"/>
            <p:cNvSpPr/>
            <p:nvPr/>
          </p:nvSpPr>
          <p:spPr>
            <a:xfrm>
              <a:off x="238225" y="3569850"/>
              <a:ext cx="1153750" cy="808800"/>
            </a:xfrm>
            <a:custGeom>
              <a:rect b="b" l="l" r="r" t="t"/>
              <a:pathLst>
                <a:path extrusionOk="0" h="32352" w="46150">
                  <a:moveTo>
                    <a:pt x="46150" y="6748"/>
                  </a:moveTo>
                  <a:cubicBezTo>
                    <a:pt x="46149" y="6749"/>
                    <a:pt x="46149" y="6749"/>
                    <a:pt x="46148" y="6750"/>
                  </a:cubicBezTo>
                  <a:lnTo>
                    <a:pt x="46148" y="6750"/>
                  </a:lnTo>
                  <a:cubicBezTo>
                    <a:pt x="46148" y="6749"/>
                    <a:pt x="46149" y="6749"/>
                    <a:pt x="46150" y="6748"/>
                  </a:cubicBezTo>
                  <a:close/>
                  <a:moveTo>
                    <a:pt x="35857" y="0"/>
                  </a:moveTo>
                  <a:cubicBezTo>
                    <a:pt x="35468" y="0"/>
                    <a:pt x="35075" y="61"/>
                    <a:pt x="34680" y="193"/>
                  </a:cubicBezTo>
                  <a:cubicBezTo>
                    <a:pt x="29735" y="1849"/>
                    <a:pt x="34563" y="7431"/>
                    <a:pt x="30769" y="9391"/>
                  </a:cubicBezTo>
                  <a:cubicBezTo>
                    <a:pt x="29834" y="9876"/>
                    <a:pt x="28939" y="10027"/>
                    <a:pt x="28104" y="10027"/>
                  </a:cubicBezTo>
                  <a:cubicBezTo>
                    <a:pt x="26719" y="10027"/>
                    <a:pt x="25497" y="9612"/>
                    <a:pt x="24523" y="9612"/>
                  </a:cubicBezTo>
                  <a:cubicBezTo>
                    <a:pt x="23700" y="9612"/>
                    <a:pt x="23054" y="9908"/>
                    <a:pt x="22635" y="11001"/>
                  </a:cubicBezTo>
                  <a:cubicBezTo>
                    <a:pt x="21428" y="14164"/>
                    <a:pt x="23700" y="16807"/>
                    <a:pt x="20496" y="18203"/>
                  </a:cubicBezTo>
                  <a:cubicBezTo>
                    <a:pt x="19603" y="18593"/>
                    <a:pt x="18714" y="18691"/>
                    <a:pt x="17864" y="18691"/>
                  </a:cubicBezTo>
                  <a:cubicBezTo>
                    <a:pt x="17011" y="18691"/>
                    <a:pt x="16197" y="18592"/>
                    <a:pt x="15457" y="18592"/>
                  </a:cubicBezTo>
                  <a:cubicBezTo>
                    <a:pt x="14289" y="18592"/>
                    <a:pt x="13307" y="18838"/>
                    <a:pt x="12647" y="20108"/>
                  </a:cubicBezTo>
                  <a:cubicBezTo>
                    <a:pt x="11150" y="22975"/>
                    <a:pt x="11124" y="24712"/>
                    <a:pt x="9662" y="25557"/>
                  </a:cubicBezTo>
                  <a:cubicBezTo>
                    <a:pt x="9432" y="25690"/>
                    <a:pt x="9195" y="25737"/>
                    <a:pt x="8951" y="25737"/>
                  </a:cubicBezTo>
                  <a:cubicBezTo>
                    <a:pt x="8377" y="25737"/>
                    <a:pt x="7761" y="25478"/>
                    <a:pt x="7080" y="25478"/>
                  </a:cubicBezTo>
                  <a:cubicBezTo>
                    <a:pt x="6216" y="25478"/>
                    <a:pt x="5247" y="25895"/>
                    <a:pt x="4126" y="27788"/>
                  </a:cubicBezTo>
                  <a:cubicBezTo>
                    <a:pt x="2594" y="30373"/>
                    <a:pt x="1324" y="31522"/>
                    <a:pt x="614" y="32012"/>
                  </a:cubicBezTo>
                  <a:lnTo>
                    <a:pt x="614" y="32012"/>
                  </a:lnTo>
                  <a:cubicBezTo>
                    <a:pt x="6032" y="29006"/>
                    <a:pt x="45531" y="7092"/>
                    <a:pt x="46148" y="6750"/>
                  </a:cubicBezTo>
                  <a:lnTo>
                    <a:pt x="46148" y="6750"/>
                  </a:lnTo>
                  <a:cubicBezTo>
                    <a:pt x="46035" y="6812"/>
                    <a:pt x="45913" y="6842"/>
                    <a:pt x="45784" y="6842"/>
                  </a:cubicBezTo>
                  <a:cubicBezTo>
                    <a:pt x="45088" y="6842"/>
                    <a:pt x="44165" y="5992"/>
                    <a:pt x="43079" y="4889"/>
                  </a:cubicBezTo>
                  <a:cubicBezTo>
                    <a:pt x="41082" y="2870"/>
                    <a:pt x="38542" y="0"/>
                    <a:pt x="35857" y="0"/>
                  </a:cubicBezTo>
                  <a:close/>
                  <a:moveTo>
                    <a:pt x="614" y="32012"/>
                  </a:moveTo>
                  <a:lnTo>
                    <a:pt x="614" y="32012"/>
                  </a:lnTo>
                  <a:cubicBezTo>
                    <a:pt x="215" y="32233"/>
                    <a:pt x="1" y="32352"/>
                    <a:pt x="1" y="32352"/>
                  </a:cubicBezTo>
                  <a:cubicBezTo>
                    <a:pt x="1" y="32352"/>
                    <a:pt x="222" y="32282"/>
                    <a:pt x="614" y="320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p11"/>
            <p:cNvSpPr/>
            <p:nvPr/>
          </p:nvSpPr>
          <p:spPr>
            <a:xfrm>
              <a:off x="2931775" y="665275"/>
              <a:ext cx="1174775" cy="823525"/>
            </a:xfrm>
            <a:custGeom>
              <a:rect b="b" l="l" r="r" t="t"/>
              <a:pathLst>
                <a:path extrusionOk="0" h="32941" w="46991">
                  <a:moveTo>
                    <a:pt x="36512" y="0"/>
                  </a:moveTo>
                  <a:cubicBezTo>
                    <a:pt x="36114" y="0"/>
                    <a:pt x="35713" y="62"/>
                    <a:pt x="35311" y="197"/>
                  </a:cubicBezTo>
                  <a:cubicBezTo>
                    <a:pt x="30274" y="1883"/>
                    <a:pt x="35194" y="7562"/>
                    <a:pt x="31328" y="9563"/>
                  </a:cubicBezTo>
                  <a:cubicBezTo>
                    <a:pt x="30376" y="10057"/>
                    <a:pt x="29466" y="10210"/>
                    <a:pt x="28615" y="10210"/>
                  </a:cubicBezTo>
                  <a:cubicBezTo>
                    <a:pt x="27204" y="10210"/>
                    <a:pt x="25959" y="9787"/>
                    <a:pt x="24967" y="9787"/>
                  </a:cubicBezTo>
                  <a:cubicBezTo>
                    <a:pt x="24131" y="9787"/>
                    <a:pt x="23475" y="10088"/>
                    <a:pt x="23051" y="11198"/>
                  </a:cubicBezTo>
                  <a:cubicBezTo>
                    <a:pt x="21819" y="14422"/>
                    <a:pt x="24132" y="17111"/>
                    <a:pt x="20867" y="18537"/>
                  </a:cubicBezTo>
                  <a:cubicBezTo>
                    <a:pt x="19962" y="18931"/>
                    <a:pt x="19062" y="19030"/>
                    <a:pt x="18202" y="19030"/>
                  </a:cubicBezTo>
                  <a:cubicBezTo>
                    <a:pt x="17327" y="19030"/>
                    <a:pt x="16493" y="18928"/>
                    <a:pt x="15736" y="18928"/>
                  </a:cubicBezTo>
                  <a:cubicBezTo>
                    <a:pt x="14548" y="18928"/>
                    <a:pt x="13548" y="19180"/>
                    <a:pt x="12875" y="20472"/>
                  </a:cubicBezTo>
                  <a:cubicBezTo>
                    <a:pt x="11358" y="23391"/>
                    <a:pt x="11328" y="25164"/>
                    <a:pt x="9840" y="26024"/>
                  </a:cubicBezTo>
                  <a:cubicBezTo>
                    <a:pt x="9606" y="26160"/>
                    <a:pt x="9366" y="26207"/>
                    <a:pt x="9118" y="26207"/>
                  </a:cubicBezTo>
                  <a:cubicBezTo>
                    <a:pt x="8532" y="26207"/>
                    <a:pt x="7903" y="25942"/>
                    <a:pt x="7208" y="25942"/>
                  </a:cubicBezTo>
                  <a:cubicBezTo>
                    <a:pt x="6328" y="25942"/>
                    <a:pt x="5342" y="26367"/>
                    <a:pt x="4201" y="28291"/>
                  </a:cubicBezTo>
                  <a:cubicBezTo>
                    <a:pt x="2639" y="30927"/>
                    <a:pt x="1345" y="32097"/>
                    <a:pt x="623" y="32595"/>
                  </a:cubicBezTo>
                  <a:lnTo>
                    <a:pt x="623" y="32595"/>
                  </a:lnTo>
                  <a:cubicBezTo>
                    <a:pt x="6139" y="29535"/>
                    <a:pt x="46458" y="7167"/>
                    <a:pt x="46990" y="6869"/>
                  </a:cubicBezTo>
                  <a:lnTo>
                    <a:pt x="46990" y="6869"/>
                  </a:lnTo>
                  <a:cubicBezTo>
                    <a:pt x="46873" y="6934"/>
                    <a:pt x="46748" y="6965"/>
                    <a:pt x="46614" y="6965"/>
                  </a:cubicBezTo>
                  <a:cubicBezTo>
                    <a:pt x="45904" y="6965"/>
                    <a:pt x="44964" y="6099"/>
                    <a:pt x="43862" y="4979"/>
                  </a:cubicBezTo>
                  <a:cubicBezTo>
                    <a:pt x="41830" y="2921"/>
                    <a:pt x="39247" y="0"/>
                    <a:pt x="36512" y="0"/>
                  </a:cubicBezTo>
                  <a:close/>
                  <a:moveTo>
                    <a:pt x="623" y="32595"/>
                  </a:moveTo>
                  <a:lnTo>
                    <a:pt x="623" y="32595"/>
                  </a:lnTo>
                  <a:cubicBezTo>
                    <a:pt x="218" y="32820"/>
                    <a:pt x="0" y="32940"/>
                    <a:pt x="0" y="32940"/>
                  </a:cubicBezTo>
                  <a:cubicBezTo>
                    <a:pt x="0" y="32940"/>
                    <a:pt x="225" y="32870"/>
                    <a:pt x="623" y="325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44" name="Google Shape;1544;p11"/>
          <p:cNvSpPr txBox="1"/>
          <p:nvPr>
            <p:ph idx="9" type="title"/>
          </p:nvPr>
        </p:nvSpPr>
        <p:spPr>
          <a:xfrm>
            <a:off x="4217225" y="3866487"/>
            <a:ext cx="22416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/>
              <a:t>ANALYSIS &amp;</a:t>
            </a:r>
            <a:endParaRPr sz="16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/>
              <a:t> FEEDBACK</a:t>
            </a:r>
            <a:endParaRPr sz="1600">
              <a:solidFill>
                <a:srgbClr val="434343"/>
              </a:solidFill>
            </a:endParaRPr>
          </a:p>
        </p:txBody>
      </p:sp>
      <p:sp>
        <p:nvSpPr>
          <p:cNvPr id="1545" name="Google Shape;1545;p11"/>
          <p:cNvSpPr txBox="1"/>
          <p:nvPr>
            <p:ph idx="13" type="subTitle"/>
          </p:nvPr>
        </p:nvSpPr>
        <p:spPr>
          <a:xfrm>
            <a:off x="4546925" y="4027072"/>
            <a:ext cx="1911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546" name="Google Shape;1546;p11"/>
          <p:cNvSpPr txBox="1"/>
          <p:nvPr>
            <p:ph idx="14" type="title"/>
          </p:nvPr>
        </p:nvSpPr>
        <p:spPr>
          <a:xfrm>
            <a:off x="4217225" y="3275421"/>
            <a:ext cx="22416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-US">
                <a:solidFill>
                  <a:srgbClr val="434343"/>
                </a:solidFill>
              </a:rPr>
              <a:t>03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547" name="Google Shape;1547;p11"/>
          <p:cNvSpPr txBox="1"/>
          <p:nvPr/>
        </p:nvSpPr>
        <p:spPr>
          <a:xfrm>
            <a:off x="696550" y="0"/>
            <a:ext cx="77889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  <a:t>METHODS TO IMPROVE TRADITIONAL TEACHING</a:t>
            </a:r>
            <a:endParaRPr b="1" i="0" sz="3000" u="none" cap="none" strike="noStrike">
              <a:solidFill>
                <a:schemeClr val="dk1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55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12"/>
          <p:cNvSpPr/>
          <p:nvPr/>
        </p:nvSpPr>
        <p:spPr>
          <a:xfrm>
            <a:off x="129850" y="295325"/>
            <a:ext cx="1102200" cy="844200"/>
          </a:xfrm>
          <a:prstGeom prst="rect">
            <a:avLst/>
          </a:prstGeom>
          <a:solidFill>
            <a:srgbClr val="FFC3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3" name="Google Shape;1553;p12"/>
          <p:cNvSpPr/>
          <p:nvPr/>
        </p:nvSpPr>
        <p:spPr>
          <a:xfrm>
            <a:off x="7895500" y="234988"/>
            <a:ext cx="1011000" cy="1011000"/>
          </a:xfrm>
          <a:prstGeom prst="rect">
            <a:avLst/>
          </a:prstGeom>
          <a:solidFill>
            <a:srgbClr val="FFC3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4" name="Google Shape;1554;p12"/>
          <p:cNvSpPr txBox="1"/>
          <p:nvPr>
            <p:ph idx="2" type="title"/>
          </p:nvPr>
        </p:nvSpPr>
        <p:spPr>
          <a:xfrm>
            <a:off x="1452625" y="341500"/>
            <a:ext cx="6005100" cy="7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lang="en-US" sz="3000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rPr>
              <a:t>COMPARISON BETWEEN ONLINE &amp;</a:t>
            </a:r>
            <a:endParaRPr b="1" sz="3000">
              <a:solidFill>
                <a:schemeClr val="lt1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lang="en-US" sz="3000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rPr>
              <a:t> TRADITIONAL EDUCATION</a:t>
            </a:r>
            <a:endParaRPr b="1" sz="3000">
              <a:solidFill>
                <a:srgbClr val="FFC39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55" name="Google Shape;1555;p12"/>
          <p:cNvSpPr txBox="1"/>
          <p:nvPr>
            <p:ph idx="1" type="subTitle"/>
          </p:nvPr>
        </p:nvSpPr>
        <p:spPr>
          <a:xfrm>
            <a:off x="1452625" y="1432225"/>
            <a:ext cx="6624300" cy="34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Char char="●"/>
            </a:pPr>
            <a:r>
              <a:rPr lang="en-US" sz="1800"/>
              <a:t>Easy  access to technological tools  allowed people to experience new ways to communicate with each other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 sz="1800">
                <a:solidFill>
                  <a:schemeClr val="lt1"/>
                </a:solidFill>
              </a:rPr>
              <a:t>Traditionally schools have been the place where teachers  and students meet with a handful of books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 sz="1800">
                <a:solidFill>
                  <a:schemeClr val="lt1"/>
                </a:solidFill>
              </a:rPr>
              <a:t>But recently people have started adopting technological tools which are effective and user friendly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 sz="1800">
                <a:solidFill>
                  <a:schemeClr val="lt1"/>
                </a:solidFill>
              </a:rPr>
              <a:t>Virtual and Physical classrooms have their own advantages and disadvantages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 sz="1800">
                <a:solidFill>
                  <a:schemeClr val="lt1"/>
                </a:solidFill>
              </a:rPr>
              <a:t>But the question among which of the two is better is always puzzling!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1556" name="Google Shape;1556;p12"/>
          <p:cNvSpPr txBox="1"/>
          <p:nvPr>
            <p:ph type="title"/>
          </p:nvPr>
        </p:nvSpPr>
        <p:spPr>
          <a:xfrm>
            <a:off x="2028050" y="2649662"/>
            <a:ext cx="15156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solidFill>
                <a:srgbClr val="FFC39F"/>
              </a:solidFill>
            </a:endParaRPr>
          </a:p>
        </p:txBody>
      </p:sp>
      <p:grpSp>
        <p:nvGrpSpPr>
          <p:cNvPr id="1557" name="Google Shape;1557;p12"/>
          <p:cNvGrpSpPr/>
          <p:nvPr/>
        </p:nvGrpSpPr>
        <p:grpSpPr>
          <a:xfrm>
            <a:off x="386984" y="448061"/>
            <a:ext cx="627870" cy="584872"/>
            <a:chOff x="1190625" y="1327625"/>
            <a:chExt cx="5219200" cy="5226740"/>
          </a:xfrm>
        </p:grpSpPr>
        <p:sp>
          <p:nvSpPr>
            <p:cNvPr id="1558" name="Google Shape;1558;p12"/>
            <p:cNvSpPr/>
            <p:nvPr/>
          </p:nvSpPr>
          <p:spPr>
            <a:xfrm>
              <a:off x="1190625" y="1770640"/>
              <a:ext cx="5219200" cy="4783725"/>
            </a:xfrm>
            <a:custGeom>
              <a:rect b="b" l="l" r="r" t="t"/>
              <a:pathLst>
                <a:path extrusionOk="0" h="191349" w="208768">
                  <a:moveTo>
                    <a:pt x="48604" y="6557"/>
                  </a:moveTo>
                  <a:cubicBezTo>
                    <a:pt x="48701" y="6557"/>
                    <a:pt x="48799" y="6655"/>
                    <a:pt x="48799" y="6753"/>
                  </a:cubicBezTo>
                  <a:lnTo>
                    <a:pt x="48799" y="20714"/>
                  </a:lnTo>
                  <a:lnTo>
                    <a:pt x="48799" y="20942"/>
                  </a:lnTo>
                  <a:lnTo>
                    <a:pt x="27466" y="20942"/>
                  </a:lnTo>
                  <a:lnTo>
                    <a:pt x="27466" y="20714"/>
                  </a:lnTo>
                  <a:lnTo>
                    <a:pt x="27466" y="6753"/>
                  </a:lnTo>
                  <a:cubicBezTo>
                    <a:pt x="27466" y="6655"/>
                    <a:pt x="27564" y="6557"/>
                    <a:pt x="27662" y="6557"/>
                  </a:cubicBezTo>
                  <a:close/>
                  <a:moveTo>
                    <a:pt x="125293" y="13505"/>
                  </a:moveTo>
                  <a:cubicBezTo>
                    <a:pt x="125423" y="13505"/>
                    <a:pt x="125521" y="13603"/>
                    <a:pt x="125521" y="13733"/>
                  </a:cubicBezTo>
                  <a:lnTo>
                    <a:pt x="125521" y="20714"/>
                  </a:lnTo>
                  <a:lnTo>
                    <a:pt x="125521" y="20942"/>
                  </a:lnTo>
                  <a:lnTo>
                    <a:pt x="97207" y="20942"/>
                  </a:lnTo>
                  <a:lnTo>
                    <a:pt x="97207" y="13733"/>
                  </a:lnTo>
                  <a:cubicBezTo>
                    <a:pt x="97207" y="13603"/>
                    <a:pt x="97305" y="13505"/>
                    <a:pt x="97403" y="13505"/>
                  </a:cubicBezTo>
                  <a:close/>
                  <a:moveTo>
                    <a:pt x="181105" y="13505"/>
                  </a:moveTo>
                  <a:cubicBezTo>
                    <a:pt x="181203" y="13505"/>
                    <a:pt x="181301" y="13603"/>
                    <a:pt x="181301" y="13733"/>
                  </a:cubicBezTo>
                  <a:lnTo>
                    <a:pt x="181301" y="20714"/>
                  </a:lnTo>
                  <a:lnTo>
                    <a:pt x="181301" y="20942"/>
                  </a:lnTo>
                  <a:lnTo>
                    <a:pt x="152987" y="20942"/>
                  </a:lnTo>
                  <a:lnTo>
                    <a:pt x="152987" y="20714"/>
                  </a:lnTo>
                  <a:lnTo>
                    <a:pt x="152987" y="13733"/>
                  </a:lnTo>
                  <a:cubicBezTo>
                    <a:pt x="152987" y="13603"/>
                    <a:pt x="153085" y="13505"/>
                    <a:pt x="153183" y="13505"/>
                  </a:cubicBezTo>
                  <a:close/>
                  <a:moveTo>
                    <a:pt x="20714" y="20486"/>
                  </a:moveTo>
                  <a:cubicBezTo>
                    <a:pt x="20811" y="20486"/>
                    <a:pt x="20909" y="20584"/>
                    <a:pt x="20909" y="20714"/>
                  </a:cubicBezTo>
                  <a:lnTo>
                    <a:pt x="20909" y="27890"/>
                  </a:lnTo>
                  <a:lnTo>
                    <a:pt x="6524" y="27890"/>
                  </a:lnTo>
                  <a:lnTo>
                    <a:pt x="6524" y="20714"/>
                  </a:lnTo>
                  <a:cubicBezTo>
                    <a:pt x="6524" y="20584"/>
                    <a:pt x="6622" y="20486"/>
                    <a:pt x="6752" y="20486"/>
                  </a:cubicBezTo>
                  <a:close/>
                  <a:moveTo>
                    <a:pt x="69513" y="20486"/>
                  </a:moveTo>
                  <a:cubicBezTo>
                    <a:pt x="69643" y="20486"/>
                    <a:pt x="69741" y="20584"/>
                    <a:pt x="69741" y="20714"/>
                  </a:cubicBezTo>
                  <a:lnTo>
                    <a:pt x="69741" y="27890"/>
                  </a:lnTo>
                  <a:lnTo>
                    <a:pt x="55356" y="27890"/>
                  </a:lnTo>
                  <a:lnTo>
                    <a:pt x="55356" y="20714"/>
                  </a:lnTo>
                  <a:cubicBezTo>
                    <a:pt x="55356" y="20584"/>
                    <a:pt x="55454" y="20486"/>
                    <a:pt x="55584" y="20486"/>
                  </a:cubicBezTo>
                  <a:close/>
                  <a:moveTo>
                    <a:pt x="146235" y="20486"/>
                  </a:moveTo>
                  <a:cubicBezTo>
                    <a:pt x="146333" y="20486"/>
                    <a:pt x="146431" y="20584"/>
                    <a:pt x="146431" y="20714"/>
                  </a:cubicBezTo>
                  <a:lnTo>
                    <a:pt x="146431" y="27890"/>
                  </a:lnTo>
                  <a:lnTo>
                    <a:pt x="132045" y="27890"/>
                  </a:lnTo>
                  <a:lnTo>
                    <a:pt x="132045" y="20714"/>
                  </a:lnTo>
                  <a:cubicBezTo>
                    <a:pt x="132045" y="20584"/>
                    <a:pt x="132143" y="20486"/>
                    <a:pt x="132274" y="20486"/>
                  </a:cubicBezTo>
                  <a:close/>
                  <a:moveTo>
                    <a:pt x="48799" y="27466"/>
                  </a:moveTo>
                  <a:lnTo>
                    <a:pt x="48799" y="34871"/>
                  </a:lnTo>
                  <a:lnTo>
                    <a:pt x="27466" y="34871"/>
                  </a:lnTo>
                  <a:lnTo>
                    <a:pt x="27466" y="27466"/>
                  </a:lnTo>
                  <a:close/>
                  <a:moveTo>
                    <a:pt x="181301" y="27466"/>
                  </a:moveTo>
                  <a:lnTo>
                    <a:pt x="181301" y="34871"/>
                  </a:lnTo>
                  <a:lnTo>
                    <a:pt x="152987" y="34871"/>
                  </a:lnTo>
                  <a:lnTo>
                    <a:pt x="152987" y="27466"/>
                  </a:lnTo>
                  <a:close/>
                  <a:moveTo>
                    <a:pt x="48799" y="41428"/>
                  </a:moveTo>
                  <a:lnTo>
                    <a:pt x="48799" y="104612"/>
                  </a:lnTo>
                  <a:lnTo>
                    <a:pt x="27466" y="104612"/>
                  </a:lnTo>
                  <a:lnTo>
                    <a:pt x="27466" y="41428"/>
                  </a:lnTo>
                  <a:close/>
                  <a:moveTo>
                    <a:pt x="181301" y="41428"/>
                  </a:moveTo>
                  <a:lnTo>
                    <a:pt x="181301" y="104612"/>
                  </a:lnTo>
                  <a:lnTo>
                    <a:pt x="152987" y="104612"/>
                  </a:lnTo>
                  <a:lnTo>
                    <a:pt x="152987" y="41428"/>
                  </a:lnTo>
                  <a:close/>
                  <a:moveTo>
                    <a:pt x="20909" y="34447"/>
                  </a:moveTo>
                  <a:lnTo>
                    <a:pt x="20909" y="118541"/>
                  </a:lnTo>
                  <a:lnTo>
                    <a:pt x="6524" y="118541"/>
                  </a:lnTo>
                  <a:lnTo>
                    <a:pt x="6524" y="34447"/>
                  </a:lnTo>
                  <a:close/>
                  <a:moveTo>
                    <a:pt x="48799" y="111136"/>
                  </a:moveTo>
                  <a:lnTo>
                    <a:pt x="48799" y="118541"/>
                  </a:lnTo>
                  <a:lnTo>
                    <a:pt x="27466" y="118541"/>
                  </a:lnTo>
                  <a:lnTo>
                    <a:pt x="27466" y="111136"/>
                  </a:lnTo>
                  <a:close/>
                  <a:moveTo>
                    <a:pt x="69741" y="34447"/>
                  </a:moveTo>
                  <a:lnTo>
                    <a:pt x="69741" y="118541"/>
                  </a:lnTo>
                  <a:lnTo>
                    <a:pt x="55356" y="118541"/>
                  </a:lnTo>
                  <a:lnTo>
                    <a:pt x="55356" y="34447"/>
                  </a:lnTo>
                  <a:close/>
                  <a:moveTo>
                    <a:pt x="125521" y="27466"/>
                  </a:moveTo>
                  <a:lnTo>
                    <a:pt x="125521" y="114529"/>
                  </a:lnTo>
                  <a:lnTo>
                    <a:pt x="113680" y="102688"/>
                  </a:lnTo>
                  <a:cubicBezTo>
                    <a:pt x="113047" y="102055"/>
                    <a:pt x="112210" y="101729"/>
                    <a:pt x="111353" y="101729"/>
                  </a:cubicBezTo>
                  <a:cubicBezTo>
                    <a:pt x="110930" y="101729"/>
                    <a:pt x="110502" y="101808"/>
                    <a:pt x="110092" y="101970"/>
                  </a:cubicBezTo>
                  <a:cubicBezTo>
                    <a:pt x="108885" y="102492"/>
                    <a:pt x="108102" y="103666"/>
                    <a:pt x="108102" y="105004"/>
                  </a:cubicBezTo>
                  <a:lnTo>
                    <a:pt x="108102" y="118541"/>
                  </a:lnTo>
                  <a:lnTo>
                    <a:pt x="97207" y="118541"/>
                  </a:lnTo>
                  <a:lnTo>
                    <a:pt x="97207" y="27466"/>
                  </a:lnTo>
                  <a:close/>
                  <a:moveTo>
                    <a:pt x="181301" y="111136"/>
                  </a:moveTo>
                  <a:lnTo>
                    <a:pt x="181301" y="118541"/>
                  </a:lnTo>
                  <a:lnTo>
                    <a:pt x="152987" y="118541"/>
                  </a:lnTo>
                  <a:lnTo>
                    <a:pt x="152987" y="111136"/>
                  </a:lnTo>
                  <a:close/>
                  <a:moveTo>
                    <a:pt x="146431" y="34447"/>
                  </a:moveTo>
                  <a:lnTo>
                    <a:pt x="146431" y="118541"/>
                  </a:lnTo>
                  <a:lnTo>
                    <a:pt x="132274" y="118541"/>
                  </a:lnTo>
                  <a:cubicBezTo>
                    <a:pt x="132208" y="118541"/>
                    <a:pt x="132143" y="118574"/>
                    <a:pt x="132045" y="118574"/>
                  </a:cubicBezTo>
                  <a:lnTo>
                    <a:pt x="132045" y="34447"/>
                  </a:lnTo>
                  <a:close/>
                  <a:moveTo>
                    <a:pt x="20909" y="125098"/>
                  </a:moveTo>
                  <a:lnTo>
                    <a:pt x="20909" y="132502"/>
                  </a:lnTo>
                  <a:lnTo>
                    <a:pt x="6524" y="132502"/>
                  </a:lnTo>
                  <a:lnTo>
                    <a:pt x="6524" y="125098"/>
                  </a:lnTo>
                  <a:close/>
                  <a:moveTo>
                    <a:pt x="48799" y="125098"/>
                  </a:moveTo>
                  <a:lnTo>
                    <a:pt x="48799" y="132502"/>
                  </a:lnTo>
                  <a:lnTo>
                    <a:pt x="27466" y="132502"/>
                  </a:lnTo>
                  <a:lnTo>
                    <a:pt x="27466" y="125098"/>
                  </a:lnTo>
                  <a:close/>
                  <a:moveTo>
                    <a:pt x="69741" y="125098"/>
                  </a:moveTo>
                  <a:lnTo>
                    <a:pt x="69741" y="132502"/>
                  </a:lnTo>
                  <a:lnTo>
                    <a:pt x="55356" y="132502"/>
                  </a:lnTo>
                  <a:lnTo>
                    <a:pt x="55356" y="125098"/>
                  </a:lnTo>
                  <a:close/>
                  <a:moveTo>
                    <a:pt x="90422" y="6557"/>
                  </a:moveTo>
                  <a:cubicBezTo>
                    <a:pt x="90553" y="6557"/>
                    <a:pt x="90651" y="6655"/>
                    <a:pt x="90651" y="6753"/>
                  </a:cubicBezTo>
                  <a:lnTo>
                    <a:pt x="90651" y="13733"/>
                  </a:lnTo>
                  <a:lnTo>
                    <a:pt x="90651" y="132502"/>
                  </a:lnTo>
                  <a:lnTo>
                    <a:pt x="76265" y="132502"/>
                  </a:lnTo>
                  <a:lnTo>
                    <a:pt x="76265" y="6753"/>
                  </a:lnTo>
                  <a:cubicBezTo>
                    <a:pt x="76265" y="6655"/>
                    <a:pt x="76363" y="6557"/>
                    <a:pt x="76494" y="6557"/>
                  </a:cubicBezTo>
                  <a:close/>
                  <a:moveTo>
                    <a:pt x="108102" y="125098"/>
                  </a:moveTo>
                  <a:lnTo>
                    <a:pt x="108102" y="132502"/>
                  </a:lnTo>
                  <a:lnTo>
                    <a:pt x="97207" y="132502"/>
                  </a:lnTo>
                  <a:lnTo>
                    <a:pt x="97207" y="125098"/>
                  </a:lnTo>
                  <a:close/>
                  <a:moveTo>
                    <a:pt x="146431" y="125098"/>
                  </a:moveTo>
                  <a:lnTo>
                    <a:pt x="146431" y="132502"/>
                  </a:lnTo>
                  <a:lnTo>
                    <a:pt x="143495" y="132502"/>
                  </a:lnTo>
                  <a:lnTo>
                    <a:pt x="136090" y="125098"/>
                  </a:lnTo>
                  <a:close/>
                  <a:moveTo>
                    <a:pt x="181301" y="125098"/>
                  </a:moveTo>
                  <a:lnTo>
                    <a:pt x="181301" y="132502"/>
                  </a:lnTo>
                  <a:lnTo>
                    <a:pt x="152987" y="132502"/>
                  </a:lnTo>
                  <a:lnTo>
                    <a:pt x="152987" y="125098"/>
                  </a:lnTo>
                  <a:close/>
                  <a:moveTo>
                    <a:pt x="202015" y="20486"/>
                  </a:moveTo>
                  <a:cubicBezTo>
                    <a:pt x="202145" y="20486"/>
                    <a:pt x="202243" y="20584"/>
                    <a:pt x="202243" y="20714"/>
                  </a:cubicBezTo>
                  <a:lnTo>
                    <a:pt x="202243" y="132502"/>
                  </a:lnTo>
                  <a:lnTo>
                    <a:pt x="187858" y="132502"/>
                  </a:lnTo>
                  <a:lnTo>
                    <a:pt x="187858" y="20714"/>
                  </a:lnTo>
                  <a:cubicBezTo>
                    <a:pt x="187858" y="20584"/>
                    <a:pt x="187956" y="20486"/>
                    <a:pt x="188054" y="20486"/>
                  </a:cubicBezTo>
                  <a:close/>
                  <a:moveTo>
                    <a:pt x="114626" y="112898"/>
                  </a:moveTo>
                  <a:lnTo>
                    <a:pt x="145778" y="144050"/>
                  </a:lnTo>
                  <a:lnTo>
                    <a:pt x="136808" y="145877"/>
                  </a:lnTo>
                  <a:cubicBezTo>
                    <a:pt x="135862" y="146072"/>
                    <a:pt x="135014" y="146659"/>
                    <a:pt x="134557" y="147540"/>
                  </a:cubicBezTo>
                  <a:cubicBezTo>
                    <a:pt x="134100" y="148388"/>
                    <a:pt x="134068" y="149399"/>
                    <a:pt x="134426" y="150313"/>
                  </a:cubicBezTo>
                  <a:lnTo>
                    <a:pt x="147050" y="180747"/>
                  </a:lnTo>
                  <a:lnTo>
                    <a:pt x="139711" y="183813"/>
                  </a:lnTo>
                  <a:lnTo>
                    <a:pt x="127087" y="153346"/>
                  </a:lnTo>
                  <a:cubicBezTo>
                    <a:pt x="126728" y="152466"/>
                    <a:pt x="125978" y="151781"/>
                    <a:pt x="125032" y="151487"/>
                  </a:cubicBezTo>
                  <a:cubicBezTo>
                    <a:pt x="124706" y="151389"/>
                    <a:pt x="124380" y="151357"/>
                    <a:pt x="124086" y="151357"/>
                  </a:cubicBezTo>
                  <a:cubicBezTo>
                    <a:pt x="123434" y="151357"/>
                    <a:pt x="122814" y="151520"/>
                    <a:pt x="122292" y="151879"/>
                  </a:cubicBezTo>
                  <a:lnTo>
                    <a:pt x="114626" y="156902"/>
                  </a:lnTo>
                  <a:lnTo>
                    <a:pt x="114626" y="112898"/>
                  </a:lnTo>
                  <a:close/>
                  <a:moveTo>
                    <a:pt x="27662" y="1"/>
                  </a:moveTo>
                  <a:cubicBezTo>
                    <a:pt x="23943" y="1"/>
                    <a:pt x="20909" y="3034"/>
                    <a:pt x="20909" y="6753"/>
                  </a:cubicBezTo>
                  <a:lnTo>
                    <a:pt x="20909" y="13962"/>
                  </a:lnTo>
                  <a:lnTo>
                    <a:pt x="6752" y="13962"/>
                  </a:lnTo>
                  <a:cubicBezTo>
                    <a:pt x="3034" y="13962"/>
                    <a:pt x="0" y="16995"/>
                    <a:pt x="0" y="20714"/>
                  </a:cubicBezTo>
                  <a:lnTo>
                    <a:pt x="0" y="135764"/>
                  </a:lnTo>
                  <a:cubicBezTo>
                    <a:pt x="0" y="137591"/>
                    <a:pt x="1468" y="139026"/>
                    <a:pt x="3262" y="139026"/>
                  </a:cubicBezTo>
                  <a:lnTo>
                    <a:pt x="108102" y="139026"/>
                  </a:lnTo>
                  <a:lnTo>
                    <a:pt x="108102" y="162937"/>
                  </a:lnTo>
                  <a:cubicBezTo>
                    <a:pt x="108102" y="164144"/>
                    <a:pt x="108755" y="165253"/>
                    <a:pt x="109798" y="165807"/>
                  </a:cubicBezTo>
                  <a:cubicBezTo>
                    <a:pt x="110294" y="166078"/>
                    <a:pt x="110832" y="166210"/>
                    <a:pt x="111366" y="166210"/>
                  </a:cubicBezTo>
                  <a:cubicBezTo>
                    <a:pt x="111992" y="166210"/>
                    <a:pt x="112613" y="166029"/>
                    <a:pt x="113158" y="165677"/>
                  </a:cubicBezTo>
                  <a:lnTo>
                    <a:pt x="122553" y="159512"/>
                  </a:lnTo>
                  <a:lnTo>
                    <a:pt x="134916" y="189326"/>
                  </a:lnTo>
                  <a:cubicBezTo>
                    <a:pt x="135242" y="190109"/>
                    <a:pt x="135862" y="190761"/>
                    <a:pt x="136677" y="191088"/>
                  </a:cubicBezTo>
                  <a:cubicBezTo>
                    <a:pt x="137069" y="191251"/>
                    <a:pt x="137493" y="191349"/>
                    <a:pt x="137917" y="191349"/>
                  </a:cubicBezTo>
                  <a:cubicBezTo>
                    <a:pt x="138341" y="191349"/>
                    <a:pt x="138765" y="191251"/>
                    <a:pt x="139189" y="191088"/>
                  </a:cubicBezTo>
                  <a:lnTo>
                    <a:pt x="152563" y="185542"/>
                  </a:lnTo>
                  <a:cubicBezTo>
                    <a:pt x="153379" y="185216"/>
                    <a:pt x="153998" y="184596"/>
                    <a:pt x="154325" y="183781"/>
                  </a:cubicBezTo>
                  <a:cubicBezTo>
                    <a:pt x="154651" y="182965"/>
                    <a:pt x="154651" y="182085"/>
                    <a:pt x="154325" y="181269"/>
                  </a:cubicBezTo>
                  <a:lnTo>
                    <a:pt x="141994" y="151487"/>
                  </a:lnTo>
                  <a:lnTo>
                    <a:pt x="153052" y="149236"/>
                  </a:lnTo>
                  <a:cubicBezTo>
                    <a:pt x="154227" y="149008"/>
                    <a:pt x="155173" y="148127"/>
                    <a:pt x="155532" y="146986"/>
                  </a:cubicBezTo>
                  <a:cubicBezTo>
                    <a:pt x="155890" y="145844"/>
                    <a:pt x="155564" y="144572"/>
                    <a:pt x="154716" y="143724"/>
                  </a:cubicBezTo>
                  <a:lnTo>
                    <a:pt x="150019" y="139026"/>
                  </a:lnTo>
                  <a:lnTo>
                    <a:pt x="205505" y="139026"/>
                  </a:lnTo>
                  <a:cubicBezTo>
                    <a:pt x="207299" y="139026"/>
                    <a:pt x="208767" y="137591"/>
                    <a:pt x="208767" y="135764"/>
                  </a:cubicBezTo>
                  <a:lnTo>
                    <a:pt x="208767" y="20714"/>
                  </a:lnTo>
                  <a:cubicBezTo>
                    <a:pt x="208767" y="16995"/>
                    <a:pt x="205733" y="13962"/>
                    <a:pt x="202015" y="13962"/>
                  </a:cubicBezTo>
                  <a:lnTo>
                    <a:pt x="187858" y="13962"/>
                  </a:lnTo>
                  <a:lnTo>
                    <a:pt x="187858" y="13733"/>
                  </a:lnTo>
                  <a:cubicBezTo>
                    <a:pt x="187858" y="10015"/>
                    <a:pt x="184824" y="6981"/>
                    <a:pt x="181105" y="6981"/>
                  </a:cubicBezTo>
                  <a:lnTo>
                    <a:pt x="153183" y="6981"/>
                  </a:lnTo>
                  <a:cubicBezTo>
                    <a:pt x="149464" y="6981"/>
                    <a:pt x="146431" y="10015"/>
                    <a:pt x="146431" y="13733"/>
                  </a:cubicBezTo>
                  <a:lnTo>
                    <a:pt x="146431" y="13962"/>
                  </a:lnTo>
                  <a:lnTo>
                    <a:pt x="132045" y="13962"/>
                  </a:lnTo>
                  <a:lnTo>
                    <a:pt x="132045" y="13733"/>
                  </a:lnTo>
                  <a:cubicBezTo>
                    <a:pt x="132045" y="10015"/>
                    <a:pt x="129044" y="6981"/>
                    <a:pt x="125293" y="6981"/>
                  </a:cubicBezTo>
                  <a:lnTo>
                    <a:pt x="97207" y="6981"/>
                  </a:lnTo>
                  <a:lnTo>
                    <a:pt x="97207" y="6753"/>
                  </a:lnTo>
                  <a:cubicBezTo>
                    <a:pt x="97207" y="3034"/>
                    <a:pt x="94174" y="1"/>
                    <a:pt x="90422" y="1"/>
                  </a:cubicBezTo>
                  <a:lnTo>
                    <a:pt x="76494" y="1"/>
                  </a:lnTo>
                  <a:cubicBezTo>
                    <a:pt x="72775" y="1"/>
                    <a:pt x="69741" y="3034"/>
                    <a:pt x="69741" y="6753"/>
                  </a:cubicBezTo>
                  <a:lnTo>
                    <a:pt x="69741" y="13962"/>
                  </a:lnTo>
                  <a:lnTo>
                    <a:pt x="55356" y="13962"/>
                  </a:lnTo>
                  <a:lnTo>
                    <a:pt x="55356" y="6753"/>
                  </a:lnTo>
                  <a:cubicBezTo>
                    <a:pt x="55356" y="3034"/>
                    <a:pt x="52322" y="1"/>
                    <a:pt x="4860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p12"/>
            <p:cNvSpPr/>
            <p:nvPr/>
          </p:nvSpPr>
          <p:spPr>
            <a:xfrm>
              <a:off x="3893175" y="2373900"/>
              <a:ext cx="163125" cy="424900"/>
            </a:xfrm>
            <a:custGeom>
              <a:rect b="b" l="l" r="r" t="t"/>
              <a:pathLst>
                <a:path extrusionOk="0" h="16996" w="6525">
                  <a:moveTo>
                    <a:pt x="3262" y="0"/>
                  </a:moveTo>
                  <a:cubicBezTo>
                    <a:pt x="1436" y="0"/>
                    <a:pt x="0" y="1468"/>
                    <a:pt x="0" y="3262"/>
                  </a:cubicBezTo>
                  <a:lnTo>
                    <a:pt x="0" y="13733"/>
                  </a:lnTo>
                  <a:cubicBezTo>
                    <a:pt x="0" y="15527"/>
                    <a:pt x="1436" y="16995"/>
                    <a:pt x="3262" y="16995"/>
                  </a:cubicBezTo>
                  <a:cubicBezTo>
                    <a:pt x="5056" y="16995"/>
                    <a:pt x="6524" y="15527"/>
                    <a:pt x="6524" y="13733"/>
                  </a:cubicBezTo>
                  <a:lnTo>
                    <a:pt x="6524" y="3262"/>
                  </a:lnTo>
                  <a:cubicBezTo>
                    <a:pt x="6524" y="1468"/>
                    <a:pt x="5056" y="0"/>
                    <a:pt x="326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Google Shape;1560;p12"/>
            <p:cNvSpPr/>
            <p:nvPr/>
          </p:nvSpPr>
          <p:spPr>
            <a:xfrm>
              <a:off x="3893175" y="1327625"/>
              <a:ext cx="163125" cy="861175"/>
            </a:xfrm>
            <a:custGeom>
              <a:rect b="b" l="l" r="r" t="t"/>
              <a:pathLst>
                <a:path extrusionOk="0" h="34447" w="6525">
                  <a:moveTo>
                    <a:pt x="3262" y="0"/>
                  </a:moveTo>
                  <a:cubicBezTo>
                    <a:pt x="1436" y="0"/>
                    <a:pt x="0" y="1468"/>
                    <a:pt x="0" y="3262"/>
                  </a:cubicBezTo>
                  <a:lnTo>
                    <a:pt x="0" y="31152"/>
                  </a:lnTo>
                  <a:cubicBezTo>
                    <a:pt x="0" y="32979"/>
                    <a:pt x="1436" y="34447"/>
                    <a:pt x="3262" y="34447"/>
                  </a:cubicBezTo>
                  <a:cubicBezTo>
                    <a:pt x="5056" y="34447"/>
                    <a:pt x="6524" y="32979"/>
                    <a:pt x="6524" y="31152"/>
                  </a:cubicBezTo>
                  <a:lnTo>
                    <a:pt x="6524" y="3262"/>
                  </a:lnTo>
                  <a:cubicBezTo>
                    <a:pt x="6524" y="1468"/>
                    <a:pt x="5056" y="0"/>
                    <a:pt x="326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1" name="Google Shape;1561;p12"/>
            <p:cNvSpPr/>
            <p:nvPr/>
          </p:nvSpPr>
          <p:spPr>
            <a:xfrm>
              <a:off x="2062375" y="1676650"/>
              <a:ext cx="163125" cy="1209400"/>
            </a:xfrm>
            <a:custGeom>
              <a:rect b="b" l="l" r="r" t="t"/>
              <a:pathLst>
                <a:path extrusionOk="0" h="48376" w="6525">
                  <a:moveTo>
                    <a:pt x="3263" y="0"/>
                  </a:moveTo>
                  <a:cubicBezTo>
                    <a:pt x="1469" y="0"/>
                    <a:pt x="1" y="1468"/>
                    <a:pt x="1" y="3262"/>
                  </a:cubicBezTo>
                  <a:lnTo>
                    <a:pt x="1" y="45114"/>
                  </a:lnTo>
                  <a:cubicBezTo>
                    <a:pt x="1" y="46908"/>
                    <a:pt x="1469" y="48376"/>
                    <a:pt x="3263" y="48376"/>
                  </a:cubicBezTo>
                  <a:cubicBezTo>
                    <a:pt x="5057" y="48376"/>
                    <a:pt x="6525" y="46908"/>
                    <a:pt x="6525" y="45114"/>
                  </a:cubicBezTo>
                  <a:lnTo>
                    <a:pt x="6525" y="3262"/>
                  </a:lnTo>
                  <a:cubicBezTo>
                    <a:pt x="6525" y="1468"/>
                    <a:pt x="5057" y="0"/>
                    <a:pt x="326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Google Shape;1562;p12"/>
            <p:cNvSpPr/>
            <p:nvPr/>
          </p:nvSpPr>
          <p:spPr>
            <a:xfrm>
              <a:off x="5287675" y="2199375"/>
              <a:ext cx="163125" cy="686675"/>
            </a:xfrm>
            <a:custGeom>
              <a:rect b="b" l="l" r="r" t="t"/>
              <a:pathLst>
                <a:path extrusionOk="0" h="27467" w="6525">
                  <a:moveTo>
                    <a:pt x="3262" y="1"/>
                  </a:moveTo>
                  <a:cubicBezTo>
                    <a:pt x="1468" y="1"/>
                    <a:pt x="0" y="1469"/>
                    <a:pt x="0" y="3263"/>
                  </a:cubicBezTo>
                  <a:lnTo>
                    <a:pt x="0" y="24205"/>
                  </a:lnTo>
                  <a:cubicBezTo>
                    <a:pt x="0" y="25999"/>
                    <a:pt x="1468" y="27467"/>
                    <a:pt x="3262" y="27467"/>
                  </a:cubicBezTo>
                  <a:cubicBezTo>
                    <a:pt x="5056" y="27467"/>
                    <a:pt x="6524" y="25999"/>
                    <a:pt x="6524" y="24205"/>
                  </a:cubicBezTo>
                  <a:lnTo>
                    <a:pt x="6524" y="3263"/>
                  </a:lnTo>
                  <a:cubicBezTo>
                    <a:pt x="6524" y="1469"/>
                    <a:pt x="5056" y="1"/>
                    <a:pt x="326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3" name="Google Shape;1563;p12"/>
            <p:cNvSpPr/>
            <p:nvPr/>
          </p:nvSpPr>
          <p:spPr>
            <a:xfrm>
              <a:off x="5287675" y="1676650"/>
              <a:ext cx="163125" cy="337650"/>
            </a:xfrm>
            <a:custGeom>
              <a:rect b="b" l="l" r="r" t="t"/>
              <a:pathLst>
                <a:path extrusionOk="0" h="13506" w="6525">
                  <a:moveTo>
                    <a:pt x="3262" y="0"/>
                  </a:moveTo>
                  <a:cubicBezTo>
                    <a:pt x="1468" y="0"/>
                    <a:pt x="0" y="1468"/>
                    <a:pt x="0" y="3262"/>
                  </a:cubicBezTo>
                  <a:lnTo>
                    <a:pt x="0" y="10243"/>
                  </a:lnTo>
                  <a:cubicBezTo>
                    <a:pt x="0" y="12037"/>
                    <a:pt x="1468" y="13505"/>
                    <a:pt x="3262" y="13505"/>
                  </a:cubicBezTo>
                  <a:cubicBezTo>
                    <a:pt x="5056" y="13505"/>
                    <a:pt x="6524" y="12037"/>
                    <a:pt x="6524" y="10243"/>
                  </a:cubicBezTo>
                  <a:lnTo>
                    <a:pt x="6524" y="3262"/>
                  </a:lnTo>
                  <a:cubicBezTo>
                    <a:pt x="6524" y="1468"/>
                    <a:pt x="5056" y="0"/>
                    <a:pt x="326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64" name="Google Shape;1564;p12"/>
          <p:cNvGrpSpPr/>
          <p:nvPr/>
        </p:nvGrpSpPr>
        <p:grpSpPr>
          <a:xfrm>
            <a:off x="8142209" y="472746"/>
            <a:ext cx="517584" cy="535490"/>
            <a:chOff x="1277875" y="238125"/>
            <a:chExt cx="5044675" cy="5219200"/>
          </a:xfrm>
        </p:grpSpPr>
        <p:sp>
          <p:nvSpPr>
            <p:cNvPr id="1565" name="Google Shape;1565;p12"/>
            <p:cNvSpPr/>
            <p:nvPr/>
          </p:nvSpPr>
          <p:spPr>
            <a:xfrm>
              <a:off x="1277875" y="238125"/>
              <a:ext cx="5044675" cy="5219200"/>
            </a:xfrm>
            <a:custGeom>
              <a:rect b="b" l="l" r="r" t="t"/>
              <a:pathLst>
                <a:path extrusionOk="0" h="208768" w="201787">
                  <a:moveTo>
                    <a:pt x="121933" y="6524"/>
                  </a:moveTo>
                  <a:cubicBezTo>
                    <a:pt x="132470" y="6524"/>
                    <a:pt x="144735" y="8938"/>
                    <a:pt x="149889" y="10047"/>
                  </a:cubicBezTo>
                  <a:lnTo>
                    <a:pt x="149889" y="68926"/>
                  </a:lnTo>
                  <a:cubicBezTo>
                    <a:pt x="143919" y="67686"/>
                    <a:pt x="132306" y="65566"/>
                    <a:pt x="121933" y="65566"/>
                  </a:cubicBezTo>
                  <a:cubicBezTo>
                    <a:pt x="112408" y="65566"/>
                    <a:pt x="107091" y="67491"/>
                    <a:pt x="104351" y="69024"/>
                  </a:cubicBezTo>
                  <a:cubicBezTo>
                    <a:pt x="101644" y="67491"/>
                    <a:pt x="96327" y="65566"/>
                    <a:pt x="86802" y="65566"/>
                  </a:cubicBezTo>
                  <a:cubicBezTo>
                    <a:pt x="76396" y="65566"/>
                    <a:pt x="64816" y="67686"/>
                    <a:pt x="58847" y="68926"/>
                  </a:cubicBezTo>
                  <a:lnTo>
                    <a:pt x="58847" y="10047"/>
                  </a:lnTo>
                  <a:cubicBezTo>
                    <a:pt x="64001" y="8938"/>
                    <a:pt x="76266" y="6524"/>
                    <a:pt x="86802" y="6524"/>
                  </a:cubicBezTo>
                  <a:cubicBezTo>
                    <a:pt x="97697" y="6524"/>
                    <a:pt x="101546" y="9362"/>
                    <a:pt x="102035" y="9721"/>
                  </a:cubicBezTo>
                  <a:cubicBezTo>
                    <a:pt x="102622" y="10471"/>
                    <a:pt x="103405" y="10895"/>
                    <a:pt x="104351" y="10895"/>
                  </a:cubicBezTo>
                  <a:cubicBezTo>
                    <a:pt x="105330" y="10895"/>
                    <a:pt x="106080" y="10471"/>
                    <a:pt x="106700" y="9721"/>
                  </a:cubicBezTo>
                  <a:cubicBezTo>
                    <a:pt x="107157" y="9362"/>
                    <a:pt x="111006" y="6524"/>
                    <a:pt x="121933" y="6524"/>
                  </a:cubicBezTo>
                  <a:close/>
                  <a:moveTo>
                    <a:pt x="181073" y="132045"/>
                  </a:moveTo>
                  <a:cubicBezTo>
                    <a:pt x="181204" y="132045"/>
                    <a:pt x="181302" y="132143"/>
                    <a:pt x="181302" y="132274"/>
                  </a:cubicBezTo>
                  <a:lnTo>
                    <a:pt x="181302" y="139483"/>
                  </a:lnTo>
                  <a:lnTo>
                    <a:pt x="139026" y="139483"/>
                  </a:lnTo>
                  <a:lnTo>
                    <a:pt x="139026" y="132274"/>
                  </a:lnTo>
                  <a:cubicBezTo>
                    <a:pt x="139026" y="132143"/>
                    <a:pt x="139124" y="132045"/>
                    <a:pt x="139255" y="132045"/>
                  </a:cubicBezTo>
                  <a:close/>
                  <a:moveTo>
                    <a:pt x="86932" y="132045"/>
                  </a:moveTo>
                  <a:cubicBezTo>
                    <a:pt x="88987" y="132045"/>
                    <a:pt x="90651" y="133709"/>
                    <a:pt x="90651" y="135764"/>
                  </a:cubicBezTo>
                  <a:lnTo>
                    <a:pt x="90651" y="174321"/>
                  </a:lnTo>
                  <a:lnTo>
                    <a:pt x="6524" y="174321"/>
                  </a:lnTo>
                  <a:lnTo>
                    <a:pt x="6524" y="135764"/>
                  </a:lnTo>
                  <a:cubicBezTo>
                    <a:pt x="6524" y="133709"/>
                    <a:pt x="8188" y="132045"/>
                    <a:pt x="10243" y="132045"/>
                  </a:cubicBezTo>
                  <a:close/>
                  <a:moveTo>
                    <a:pt x="90651" y="180877"/>
                  </a:moveTo>
                  <a:lnTo>
                    <a:pt x="90651" y="184563"/>
                  </a:lnTo>
                  <a:cubicBezTo>
                    <a:pt x="90651" y="186618"/>
                    <a:pt x="88987" y="188282"/>
                    <a:pt x="86932" y="188282"/>
                  </a:cubicBezTo>
                  <a:lnTo>
                    <a:pt x="10243" y="188282"/>
                  </a:lnTo>
                  <a:cubicBezTo>
                    <a:pt x="8188" y="188282"/>
                    <a:pt x="6524" y="186618"/>
                    <a:pt x="6524" y="184563"/>
                  </a:cubicBezTo>
                  <a:lnTo>
                    <a:pt x="6524" y="180877"/>
                  </a:lnTo>
                  <a:close/>
                  <a:moveTo>
                    <a:pt x="181302" y="146007"/>
                  </a:moveTo>
                  <a:lnTo>
                    <a:pt x="181302" y="153411"/>
                  </a:lnTo>
                  <a:lnTo>
                    <a:pt x="174125" y="153411"/>
                  </a:lnTo>
                  <a:cubicBezTo>
                    <a:pt x="170374" y="153411"/>
                    <a:pt x="167373" y="156445"/>
                    <a:pt x="167373" y="160164"/>
                  </a:cubicBezTo>
                  <a:lnTo>
                    <a:pt x="167373" y="188282"/>
                  </a:lnTo>
                  <a:lnTo>
                    <a:pt x="139026" y="188282"/>
                  </a:lnTo>
                  <a:lnTo>
                    <a:pt x="139026" y="146007"/>
                  </a:lnTo>
                  <a:close/>
                  <a:moveTo>
                    <a:pt x="195034" y="159968"/>
                  </a:moveTo>
                  <a:cubicBezTo>
                    <a:pt x="195165" y="159968"/>
                    <a:pt x="195263" y="160066"/>
                    <a:pt x="195263" y="160164"/>
                  </a:cubicBezTo>
                  <a:lnTo>
                    <a:pt x="195263" y="188282"/>
                  </a:lnTo>
                  <a:lnTo>
                    <a:pt x="173897" y="188282"/>
                  </a:lnTo>
                  <a:lnTo>
                    <a:pt x="173897" y="160164"/>
                  </a:lnTo>
                  <a:cubicBezTo>
                    <a:pt x="173897" y="160066"/>
                    <a:pt x="173995" y="159968"/>
                    <a:pt x="174125" y="159968"/>
                  </a:cubicBezTo>
                  <a:close/>
                  <a:moveTo>
                    <a:pt x="52290" y="194806"/>
                  </a:moveTo>
                  <a:lnTo>
                    <a:pt x="52290" y="202243"/>
                  </a:lnTo>
                  <a:lnTo>
                    <a:pt x="44885" y="202243"/>
                  </a:lnTo>
                  <a:lnTo>
                    <a:pt x="44885" y="194806"/>
                  </a:lnTo>
                  <a:close/>
                  <a:moveTo>
                    <a:pt x="167373" y="194806"/>
                  </a:moveTo>
                  <a:lnTo>
                    <a:pt x="167373" y="202015"/>
                  </a:lnTo>
                  <a:cubicBezTo>
                    <a:pt x="167373" y="202080"/>
                    <a:pt x="167373" y="202145"/>
                    <a:pt x="167373" y="202243"/>
                  </a:cubicBezTo>
                  <a:lnTo>
                    <a:pt x="139255" y="202243"/>
                  </a:lnTo>
                  <a:cubicBezTo>
                    <a:pt x="139124" y="202243"/>
                    <a:pt x="139026" y="202145"/>
                    <a:pt x="139026" y="202015"/>
                  </a:cubicBezTo>
                  <a:lnTo>
                    <a:pt x="139026" y="194806"/>
                  </a:lnTo>
                  <a:close/>
                  <a:moveTo>
                    <a:pt x="195263" y="194806"/>
                  </a:moveTo>
                  <a:lnTo>
                    <a:pt x="195263" y="202015"/>
                  </a:lnTo>
                  <a:cubicBezTo>
                    <a:pt x="195263" y="202145"/>
                    <a:pt x="195165" y="202243"/>
                    <a:pt x="195034" y="202243"/>
                  </a:cubicBezTo>
                  <a:lnTo>
                    <a:pt x="174125" y="202243"/>
                  </a:lnTo>
                  <a:cubicBezTo>
                    <a:pt x="173995" y="202243"/>
                    <a:pt x="173897" y="202145"/>
                    <a:pt x="173897" y="202015"/>
                  </a:cubicBezTo>
                  <a:lnTo>
                    <a:pt x="173897" y="194806"/>
                  </a:lnTo>
                  <a:close/>
                  <a:moveTo>
                    <a:pt x="86802" y="0"/>
                  </a:moveTo>
                  <a:cubicBezTo>
                    <a:pt x="72319" y="0"/>
                    <a:pt x="55487" y="4077"/>
                    <a:pt x="54802" y="4241"/>
                  </a:cubicBezTo>
                  <a:cubicBezTo>
                    <a:pt x="53334" y="4599"/>
                    <a:pt x="52290" y="5937"/>
                    <a:pt x="52290" y="7437"/>
                  </a:cubicBezTo>
                  <a:lnTo>
                    <a:pt x="52290" y="73003"/>
                  </a:lnTo>
                  <a:cubicBezTo>
                    <a:pt x="52290" y="74014"/>
                    <a:pt x="52747" y="74960"/>
                    <a:pt x="53562" y="75580"/>
                  </a:cubicBezTo>
                  <a:cubicBezTo>
                    <a:pt x="54130" y="76030"/>
                    <a:pt x="54819" y="76274"/>
                    <a:pt x="55528" y="76274"/>
                  </a:cubicBezTo>
                  <a:cubicBezTo>
                    <a:pt x="55796" y="76274"/>
                    <a:pt x="56067" y="76239"/>
                    <a:pt x="56335" y="76167"/>
                  </a:cubicBezTo>
                  <a:cubicBezTo>
                    <a:pt x="56498" y="76135"/>
                    <a:pt x="73101" y="72123"/>
                    <a:pt x="86802" y="72123"/>
                  </a:cubicBezTo>
                  <a:cubicBezTo>
                    <a:pt x="95185" y="72123"/>
                    <a:pt x="99393" y="73786"/>
                    <a:pt x="101122" y="74699"/>
                  </a:cubicBezTo>
                  <a:lnTo>
                    <a:pt x="101089" y="97631"/>
                  </a:lnTo>
                  <a:lnTo>
                    <a:pt x="55552" y="97631"/>
                  </a:lnTo>
                  <a:cubicBezTo>
                    <a:pt x="49909" y="97631"/>
                    <a:pt x="45309" y="102231"/>
                    <a:pt x="45309" y="107874"/>
                  </a:cubicBezTo>
                  <a:lnTo>
                    <a:pt x="45309" y="125521"/>
                  </a:lnTo>
                  <a:lnTo>
                    <a:pt x="10243" y="125521"/>
                  </a:lnTo>
                  <a:cubicBezTo>
                    <a:pt x="4600" y="125521"/>
                    <a:pt x="0" y="130121"/>
                    <a:pt x="0" y="135764"/>
                  </a:cubicBezTo>
                  <a:lnTo>
                    <a:pt x="0" y="184563"/>
                  </a:lnTo>
                  <a:cubicBezTo>
                    <a:pt x="0" y="190239"/>
                    <a:pt x="4600" y="194806"/>
                    <a:pt x="10243" y="194806"/>
                  </a:cubicBezTo>
                  <a:lnTo>
                    <a:pt x="38361" y="194806"/>
                  </a:lnTo>
                  <a:lnTo>
                    <a:pt x="38361" y="202243"/>
                  </a:lnTo>
                  <a:lnTo>
                    <a:pt x="31152" y="202243"/>
                  </a:lnTo>
                  <a:cubicBezTo>
                    <a:pt x="29358" y="202243"/>
                    <a:pt x="27890" y="203678"/>
                    <a:pt x="27890" y="205505"/>
                  </a:cubicBezTo>
                  <a:cubicBezTo>
                    <a:pt x="27890" y="207299"/>
                    <a:pt x="29358" y="208767"/>
                    <a:pt x="31152" y="208767"/>
                  </a:cubicBezTo>
                  <a:lnTo>
                    <a:pt x="66023" y="208767"/>
                  </a:lnTo>
                  <a:cubicBezTo>
                    <a:pt x="67817" y="208767"/>
                    <a:pt x="69285" y="207299"/>
                    <a:pt x="69285" y="205505"/>
                  </a:cubicBezTo>
                  <a:cubicBezTo>
                    <a:pt x="69285" y="203678"/>
                    <a:pt x="67817" y="202243"/>
                    <a:pt x="66023" y="202243"/>
                  </a:cubicBezTo>
                  <a:lnTo>
                    <a:pt x="58847" y="202243"/>
                  </a:lnTo>
                  <a:lnTo>
                    <a:pt x="58847" y="194806"/>
                  </a:lnTo>
                  <a:lnTo>
                    <a:pt x="86932" y="194806"/>
                  </a:lnTo>
                  <a:cubicBezTo>
                    <a:pt x="92608" y="194806"/>
                    <a:pt x="97175" y="190239"/>
                    <a:pt x="97175" y="184563"/>
                  </a:cubicBezTo>
                  <a:lnTo>
                    <a:pt x="97175" y="135764"/>
                  </a:lnTo>
                  <a:cubicBezTo>
                    <a:pt x="97175" y="130121"/>
                    <a:pt x="92608" y="125521"/>
                    <a:pt x="86932" y="125521"/>
                  </a:cubicBezTo>
                  <a:lnTo>
                    <a:pt x="51866" y="125521"/>
                  </a:lnTo>
                  <a:lnTo>
                    <a:pt x="51866" y="107874"/>
                  </a:lnTo>
                  <a:cubicBezTo>
                    <a:pt x="51866" y="105819"/>
                    <a:pt x="53530" y="104155"/>
                    <a:pt x="55552" y="104155"/>
                  </a:cubicBezTo>
                  <a:lnTo>
                    <a:pt x="153183" y="104155"/>
                  </a:lnTo>
                  <a:cubicBezTo>
                    <a:pt x="155238" y="104155"/>
                    <a:pt x="156902" y="105819"/>
                    <a:pt x="156902" y="107874"/>
                  </a:cubicBezTo>
                  <a:lnTo>
                    <a:pt x="156902" y="125521"/>
                  </a:lnTo>
                  <a:lnTo>
                    <a:pt x="139255" y="125521"/>
                  </a:lnTo>
                  <a:cubicBezTo>
                    <a:pt x="135536" y="125521"/>
                    <a:pt x="132502" y="128555"/>
                    <a:pt x="132502" y="132274"/>
                  </a:cubicBezTo>
                  <a:lnTo>
                    <a:pt x="132502" y="202015"/>
                  </a:lnTo>
                  <a:cubicBezTo>
                    <a:pt x="132502" y="205733"/>
                    <a:pt x="135536" y="208767"/>
                    <a:pt x="139255" y="208767"/>
                  </a:cubicBezTo>
                  <a:lnTo>
                    <a:pt x="195034" y="208767"/>
                  </a:lnTo>
                  <a:cubicBezTo>
                    <a:pt x="198753" y="208767"/>
                    <a:pt x="201787" y="205733"/>
                    <a:pt x="201787" y="202015"/>
                  </a:cubicBezTo>
                  <a:lnTo>
                    <a:pt x="201787" y="160164"/>
                  </a:lnTo>
                  <a:cubicBezTo>
                    <a:pt x="201787" y="156445"/>
                    <a:pt x="198753" y="153411"/>
                    <a:pt x="195034" y="153411"/>
                  </a:cubicBezTo>
                  <a:lnTo>
                    <a:pt x="187858" y="153411"/>
                  </a:lnTo>
                  <a:lnTo>
                    <a:pt x="187858" y="132274"/>
                  </a:lnTo>
                  <a:cubicBezTo>
                    <a:pt x="187858" y="128555"/>
                    <a:pt x="184824" y="125521"/>
                    <a:pt x="181073" y="125521"/>
                  </a:cubicBezTo>
                  <a:lnTo>
                    <a:pt x="163426" y="125521"/>
                  </a:lnTo>
                  <a:lnTo>
                    <a:pt x="163426" y="107874"/>
                  </a:lnTo>
                  <a:cubicBezTo>
                    <a:pt x="163426" y="102231"/>
                    <a:pt x="158826" y="97631"/>
                    <a:pt x="153183" y="97631"/>
                  </a:cubicBezTo>
                  <a:lnTo>
                    <a:pt x="107613" y="97631"/>
                  </a:lnTo>
                  <a:lnTo>
                    <a:pt x="107646" y="74699"/>
                  </a:lnTo>
                  <a:cubicBezTo>
                    <a:pt x="109375" y="73754"/>
                    <a:pt x="113583" y="72123"/>
                    <a:pt x="121933" y="72123"/>
                  </a:cubicBezTo>
                  <a:cubicBezTo>
                    <a:pt x="135601" y="72123"/>
                    <a:pt x="152205" y="76135"/>
                    <a:pt x="152368" y="76167"/>
                  </a:cubicBezTo>
                  <a:cubicBezTo>
                    <a:pt x="152636" y="76239"/>
                    <a:pt x="152909" y="76274"/>
                    <a:pt x="153181" y="76274"/>
                  </a:cubicBezTo>
                  <a:cubicBezTo>
                    <a:pt x="153899" y="76274"/>
                    <a:pt x="154605" y="76030"/>
                    <a:pt x="155173" y="75580"/>
                  </a:cubicBezTo>
                  <a:cubicBezTo>
                    <a:pt x="155956" y="74960"/>
                    <a:pt x="156445" y="74014"/>
                    <a:pt x="156445" y="73003"/>
                  </a:cubicBezTo>
                  <a:lnTo>
                    <a:pt x="156445" y="7437"/>
                  </a:lnTo>
                  <a:cubicBezTo>
                    <a:pt x="156445" y="5937"/>
                    <a:pt x="155401" y="4599"/>
                    <a:pt x="153933" y="4241"/>
                  </a:cubicBezTo>
                  <a:cubicBezTo>
                    <a:pt x="153216" y="4077"/>
                    <a:pt x="136417" y="0"/>
                    <a:pt x="121933" y="0"/>
                  </a:cubicBezTo>
                  <a:cubicBezTo>
                    <a:pt x="112408" y="0"/>
                    <a:pt x="107091" y="1892"/>
                    <a:pt x="104351" y="3425"/>
                  </a:cubicBezTo>
                  <a:cubicBezTo>
                    <a:pt x="101644" y="1892"/>
                    <a:pt x="96327" y="0"/>
                    <a:pt x="8680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6" name="Google Shape;1566;p12"/>
            <p:cNvSpPr/>
            <p:nvPr/>
          </p:nvSpPr>
          <p:spPr>
            <a:xfrm>
              <a:off x="3970650" y="673600"/>
              <a:ext cx="875050" cy="200625"/>
            </a:xfrm>
            <a:custGeom>
              <a:rect b="b" l="l" r="r" t="t"/>
              <a:pathLst>
                <a:path extrusionOk="0" h="8025" w="35002">
                  <a:moveTo>
                    <a:pt x="14222" y="0"/>
                  </a:moveTo>
                  <a:cubicBezTo>
                    <a:pt x="9949" y="0"/>
                    <a:pt x="6133" y="391"/>
                    <a:pt x="2871" y="1174"/>
                  </a:cubicBezTo>
                  <a:cubicBezTo>
                    <a:pt x="1109" y="1598"/>
                    <a:pt x="0" y="3360"/>
                    <a:pt x="424" y="5121"/>
                  </a:cubicBezTo>
                  <a:cubicBezTo>
                    <a:pt x="786" y="6624"/>
                    <a:pt x="2120" y="7628"/>
                    <a:pt x="3598" y="7628"/>
                  </a:cubicBezTo>
                  <a:cubicBezTo>
                    <a:pt x="3853" y="7628"/>
                    <a:pt x="4112" y="7598"/>
                    <a:pt x="4371" y="7535"/>
                  </a:cubicBezTo>
                  <a:cubicBezTo>
                    <a:pt x="7144" y="6883"/>
                    <a:pt x="10438" y="6557"/>
                    <a:pt x="14222" y="6557"/>
                  </a:cubicBezTo>
                  <a:cubicBezTo>
                    <a:pt x="19018" y="6557"/>
                    <a:pt x="24661" y="7046"/>
                    <a:pt x="31022" y="7992"/>
                  </a:cubicBezTo>
                  <a:cubicBezTo>
                    <a:pt x="31185" y="8024"/>
                    <a:pt x="31348" y="8024"/>
                    <a:pt x="31511" y="8024"/>
                  </a:cubicBezTo>
                  <a:cubicBezTo>
                    <a:pt x="33109" y="8024"/>
                    <a:pt x="34479" y="6883"/>
                    <a:pt x="34740" y="5252"/>
                  </a:cubicBezTo>
                  <a:cubicBezTo>
                    <a:pt x="35001" y="3458"/>
                    <a:pt x="33762" y="1794"/>
                    <a:pt x="32000" y="1533"/>
                  </a:cubicBezTo>
                  <a:cubicBezTo>
                    <a:pt x="25313" y="522"/>
                    <a:pt x="19344" y="0"/>
                    <a:pt x="1422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Google Shape;1567;p12"/>
            <p:cNvSpPr/>
            <p:nvPr/>
          </p:nvSpPr>
          <p:spPr>
            <a:xfrm>
              <a:off x="3970650" y="1371650"/>
              <a:ext cx="875050" cy="200650"/>
            </a:xfrm>
            <a:custGeom>
              <a:rect b="b" l="l" r="r" t="t"/>
              <a:pathLst>
                <a:path extrusionOk="0" h="8026" w="35002">
                  <a:moveTo>
                    <a:pt x="14222" y="1"/>
                  </a:moveTo>
                  <a:cubicBezTo>
                    <a:pt x="9949" y="1"/>
                    <a:pt x="6133" y="392"/>
                    <a:pt x="2871" y="1142"/>
                  </a:cubicBezTo>
                  <a:cubicBezTo>
                    <a:pt x="1109" y="1566"/>
                    <a:pt x="0" y="3328"/>
                    <a:pt x="424" y="5089"/>
                  </a:cubicBezTo>
                  <a:cubicBezTo>
                    <a:pt x="786" y="6592"/>
                    <a:pt x="2120" y="7596"/>
                    <a:pt x="3598" y="7596"/>
                  </a:cubicBezTo>
                  <a:cubicBezTo>
                    <a:pt x="3853" y="7596"/>
                    <a:pt x="4112" y="7566"/>
                    <a:pt x="4371" y="7503"/>
                  </a:cubicBezTo>
                  <a:cubicBezTo>
                    <a:pt x="7144" y="6851"/>
                    <a:pt x="10438" y="6525"/>
                    <a:pt x="14222" y="6525"/>
                  </a:cubicBezTo>
                  <a:cubicBezTo>
                    <a:pt x="19018" y="6525"/>
                    <a:pt x="24661" y="7014"/>
                    <a:pt x="31022" y="7960"/>
                  </a:cubicBezTo>
                  <a:cubicBezTo>
                    <a:pt x="31185" y="7992"/>
                    <a:pt x="31348" y="8025"/>
                    <a:pt x="31511" y="8025"/>
                  </a:cubicBezTo>
                  <a:cubicBezTo>
                    <a:pt x="33109" y="8025"/>
                    <a:pt x="34479" y="6851"/>
                    <a:pt x="34740" y="5220"/>
                  </a:cubicBezTo>
                  <a:cubicBezTo>
                    <a:pt x="35001" y="3458"/>
                    <a:pt x="33762" y="1762"/>
                    <a:pt x="32000" y="1501"/>
                  </a:cubicBezTo>
                  <a:cubicBezTo>
                    <a:pt x="25313" y="490"/>
                    <a:pt x="19344" y="1"/>
                    <a:pt x="1422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Google Shape;1568;p12"/>
            <p:cNvSpPr/>
            <p:nvPr/>
          </p:nvSpPr>
          <p:spPr>
            <a:xfrm>
              <a:off x="3970650" y="1033350"/>
              <a:ext cx="264225" cy="179300"/>
            </a:xfrm>
            <a:custGeom>
              <a:rect b="b" l="l" r="r" t="t"/>
              <a:pathLst>
                <a:path extrusionOk="0" h="7172" w="10569">
                  <a:moveTo>
                    <a:pt x="7080" y="1"/>
                  </a:moveTo>
                  <a:cubicBezTo>
                    <a:pt x="6940" y="1"/>
                    <a:pt x="6798" y="10"/>
                    <a:pt x="6655" y="28"/>
                  </a:cubicBezTo>
                  <a:cubicBezTo>
                    <a:pt x="5317" y="224"/>
                    <a:pt x="4045" y="452"/>
                    <a:pt x="2871" y="746"/>
                  </a:cubicBezTo>
                  <a:cubicBezTo>
                    <a:pt x="1109" y="1137"/>
                    <a:pt x="0" y="2899"/>
                    <a:pt x="424" y="4660"/>
                  </a:cubicBezTo>
                  <a:cubicBezTo>
                    <a:pt x="783" y="6161"/>
                    <a:pt x="2120" y="7172"/>
                    <a:pt x="3621" y="7172"/>
                  </a:cubicBezTo>
                  <a:cubicBezTo>
                    <a:pt x="3849" y="7172"/>
                    <a:pt x="4110" y="7172"/>
                    <a:pt x="4371" y="7106"/>
                  </a:cubicBezTo>
                  <a:cubicBezTo>
                    <a:pt x="5350" y="6878"/>
                    <a:pt x="6394" y="6682"/>
                    <a:pt x="7535" y="6519"/>
                  </a:cubicBezTo>
                  <a:cubicBezTo>
                    <a:pt x="9329" y="6291"/>
                    <a:pt x="10569" y="4627"/>
                    <a:pt x="10341" y="2833"/>
                  </a:cubicBezTo>
                  <a:cubicBezTo>
                    <a:pt x="10100" y="1182"/>
                    <a:pt x="8700" y="1"/>
                    <a:pt x="708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Google Shape;1569;p12"/>
            <p:cNvSpPr/>
            <p:nvPr/>
          </p:nvSpPr>
          <p:spPr>
            <a:xfrm>
              <a:off x="4411825" y="1029750"/>
              <a:ext cx="433875" cy="193500"/>
            </a:xfrm>
            <a:custGeom>
              <a:rect b="b" l="l" r="r" t="t"/>
              <a:pathLst>
                <a:path extrusionOk="0" h="7740" w="17355">
                  <a:moveTo>
                    <a:pt x="3408" y="0"/>
                  </a:moveTo>
                  <a:cubicBezTo>
                    <a:pt x="1689" y="0"/>
                    <a:pt x="256" y="1297"/>
                    <a:pt x="131" y="3010"/>
                  </a:cubicBezTo>
                  <a:cubicBezTo>
                    <a:pt x="0" y="4804"/>
                    <a:pt x="1338" y="6370"/>
                    <a:pt x="3165" y="6533"/>
                  </a:cubicBezTo>
                  <a:cubicBezTo>
                    <a:pt x="6296" y="6761"/>
                    <a:pt x="9754" y="7153"/>
                    <a:pt x="13375" y="7707"/>
                  </a:cubicBezTo>
                  <a:cubicBezTo>
                    <a:pt x="13538" y="7740"/>
                    <a:pt x="13701" y="7740"/>
                    <a:pt x="13864" y="7740"/>
                  </a:cubicBezTo>
                  <a:cubicBezTo>
                    <a:pt x="15462" y="7740"/>
                    <a:pt x="16832" y="6565"/>
                    <a:pt x="17093" y="4967"/>
                  </a:cubicBezTo>
                  <a:cubicBezTo>
                    <a:pt x="17354" y="3173"/>
                    <a:pt x="16115" y="1509"/>
                    <a:pt x="14353" y="1248"/>
                  </a:cubicBezTo>
                  <a:cubicBezTo>
                    <a:pt x="10569" y="661"/>
                    <a:pt x="6948" y="237"/>
                    <a:pt x="3654" y="9"/>
                  </a:cubicBezTo>
                  <a:cubicBezTo>
                    <a:pt x="3571" y="3"/>
                    <a:pt x="3489" y="0"/>
                    <a:pt x="340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Google Shape;1570;p12"/>
            <p:cNvSpPr/>
            <p:nvPr/>
          </p:nvSpPr>
          <p:spPr>
            <a:xfrm>
              <a:off x="2927625" y="673600"/>
              <a:ext cx="874225" cy="200625"/>
            </a:xfrm>
            <a:custGeom>
              <a:rect b="b" l="l" r="r" t="t"/>
              <a:pathLst>
                <a:path extrusionOk="0" h="8025" w="34969">
                  <a:moveTo>
                    <a:pt x="20779" y="0"/>
                  </a:moveTo>
                  <a:cubicBezTo>
                    <a:pt x="15658" y="0"/>
                    <a:pt x="9688" y="522"/>
                    <a:pt x="3001" y="1533"/>
                  </a:cubicBezTo>
                  <a:cubicBezTo>
                    <a:pt x="1207" y="1794"/>
                    <a:pt x="0" y="3458"/>
                    <a:pt x="261" y="5252"/>
                  </a:cubicBezTo>
                  <a:cubicBezTo>
                    <a:pt x="490" y="6883"/>
                    <a:pt x="1892" y="8024"/>
                    <a:pt x="3491" y="8024"/>
                  </a:cubicBezTo>
                  <a:cubicBezTo>
                    <a:pt x="3654" y="8024"/>
                    <a:pt x="3817" y="8024"/>
                    <a:pt x="3980" y="7992"/>
                  </a:cubicBezTo>
                  <a:cubicBezTo>
                    <a:pt x="10341" y="7046"/>
                    <a:pt x="15984" y="6557"/>
                    <a:pt x="20779" y="6557"/>
                  </a:cubicBezTo>
                  <a:cubicBezTo>
                    <a:pt x="24530" y="6557"/>
                    <a:pt x="27858" y="6883"/>
                    <a:pt x="30630" y="7535"/>
                  </a:cubicBezTo>
                  <a:cubicBezTo>
                    <a:pt x="30885" y="7596"/>
                    <a:pt x="31140" y="7626"/>
                    <a:pt x="31390" y="7626"/>
                  </a:cubicBezTo>
                  <a:cubicBezTo>
                    <a:pt x="32873" y="7626"/>
                    <a:pt x="34215" y="6600"/>
                    <a:pt x="34577" y="5121"/>
                  </a:cubicBezTo>
                  <a:cubicBezTo>
                    <a:pt x="34969" y="3360"/>
                    <a:pt x="33892" y="1598"/>
                    <a:pt x="32131" y="1174"/>
                  </a:cubicBezTo>
                  <a:cubicBezTo>
                    <a:pt x="28869" y="391"/>
                    <a:pt x="25052" y="0"/>
                    <a:pt x="2077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Google Shape;1571;p12"/>
            <p:cNvSpPr/>
            <p:nvPr/>
          </p:nvSpPr>
          <p:spPr>
            <a:xfrm>
              <a:off x="2927625" y="1371650"/>
              <a:ext cx="874225" cy="200650"/>
            </a:xfrm>
            <a:custGeom>
              <a:rect b="b" l="l" r="r" t="t"/>
              <a:pathLst>
                <a:path extrusionOk="0" h="8026" w="34969">
                  <a:moveTo>
                    <a:pt x="20779" y="1"/>
                  </a:moveTo>
                  <a:cubicBezTo>
                    <a:pt x="15658" y="1"/>
                    <a:pt x="9688" y="490"/>
                    <a:pt x="3001" y="1501"/>
                  </a:cubicBezTo>
                  <a:cubicBezTo>
                    <a:pt x="1207" y="1762"/>
                    <a:pt x="0" y="3458"/>
                    <a:pt x="261" y="5220"/>
                  </a:cubicBezTo>
                  <a:cubicBezTo>
                    <a:pt x="490" y="6851"/>
                    <a:pt x="1892" y="8025"/>
                    <a:pt x="3491" y="8025"/>
                  </a:cubicBezTo>
                  <a:cubicBezTo>
                    <a:pt x="3654" y="8025"/>
                    <a:pt x="3817" y="7992"/>
                    <a:pt x="3980" y="7960"/>
                  </a:cubicBezTo>
                  <a:cubicBezTo>
                    <a:pt x="10341" y="7014"/>
                    <a:pt x="15984" y="6525"/>
                    <a:pt x="20779" y="6525"/>
                  </a:cubicBezTo>
                  <a:cubicBezTo>
                    <a:pt x="24530" y="6525"/>
                    <a:pt x="27858" y="6851"/>
                    <a:pt x="30630" y="7503"/>
                  </a:cubicBezTo>
                  <a:cubicBezTo>
                    <a:pt x="30890" y="7566"/>
                    <a:pt x="31149" y="7596"/>
                    <a:pt x="31404" y="7596"/>
                  </a:cubicBezTo>
                  <a:cubicBezTo>
                    <a:pt x="32881" y="7596"/>
                    <a:pt x="34216" y="6592"/>
                    <a:pt x="34577" y="5089"/>
                  </a:cubicBezTo>
                  <a:cubicBezTo>
                    <a:pt x="34969" y="3328"/>
                    <a:pt x="33892" y="1566"/>
                    <a:pt x="32131" y="1142"/>
                  </a:cubicBezTo>
                  <a:cubicBezTo>
                    <a:pt x="28869" y="392"/>
                    <a:pt x="25052" y="1"/>
                    <a:pt x="2077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Google Shape;1572;p12"/>
            <p:cNvSpPr/>
            <p:nvPr/>
          </p:nvSpPr>
          <p:spPr>
            <a:xfrm>
              <a:off x="3537600" y="1033350"/>
              <a:ext cx="264250" cy="179300"/>
            </a:xfrm>
            <a:custGeom>
              <a:rect b="b" l="l" r="r" t="t"/>
              <a:pathLst>
                <a:path extrusionOk="0" h="7172" w="10570">
                  <a:moveTo>
                    <a:pt x="3522" y="1"/>
                  </a:moveTo>
                  <a:cubicBezTo>
                    <a:pt x="1898" y="1"/>
                    <a:pt x="472" y="1182"/>
                    <a:pt x="262" y="2833"/>
                  </a:cubicBezTo>
                  <a:cubicBezTo>
                    <a:pt x="1" y="4627"/>
                    <a:pt x="1273" y="6291"/>
                    <a:pt x="3067" y="6519"/>
                  </a:cubicBezTo>
                  <a:cubicBezTo>
                    <a:pt x="4176" y="6682"/>
                    <a:pt x="5253" y="6878"/>
                    <a:pt x="6231" y="7106"/>
                  </a:cubicBezTo>
                  <a:cubicBezTo>
                    <a:pt x="6492" y="7172"/>
                    <a:pt x="6753" y="7172"/>
                    <a:pt x="6982" y="7172"/>
                  </a:cubicBezTo>
                  <a:cubicBezTo>
                    <a:pt x="8482" y="7172"/>
                    <a:pt x="9820" y="6161"/>
                    <a:pt x="10178" y="4660"/>
                  </a:cubicBezTo>
                  <a:cubicBezTo>
                    <a:pt x="10570" y="2899"/>
                    <a:pt x="9493" y="1137"/>
                    <a:pt x="7732" y="746"/>
                  </a:cubicBezTo>
                  <a:cubicBezTo>
                    <a:pt x="6558" y="452"/>
                    <a:pt x="5253" y="224"/>
                    <a:pt x="3948" y="28"/>
                  </a:cubicBezTo>
                  <a:cubicBezTo>
                    <a:pt x="3805" y="10"/>
                    <a:pt x="3663" y="1"/>
                    <a:pt x="352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Google Shape;1573;p12"/>
            <p:cNvSpPr/>
            <p:nvPr/>
          </p:nvSpPr>
          <p:spPr>
            <a:xfrm>
              <a:off x="2927625" y="1029750"/>
              <a:ext cx="433875" cy="193500"/>
            </a:xfrm>
            <a:custGeom>
              <a:rect b="b" l="l" r="r" t="t"/>
              <a:pathLst>
                <a:path extrusionOk="0" h="7740" w="17355">
                  <a:moveTo>
                    <a:pt x="13942" y="0"/>
                  </a:moveTo>
                  <a:cubicBezTo>
                    <a:pt x="13862" y="0"/>
                    <a:pt x="13782" y="3"/>
                    <a:pt x="13701" y="9"/>
                  </a:cubicBezTo>
                  <a:cubicBezTo>
                    <a:pt x="10373" y="237"/>
                    <a:pt x="6785" y="661"/>
                    <a:pt x="3001" y="1248"/>
                  </a:cubicBezTo>
                  <a:cubicBezTo>
                    <a:pt x="1207" y="1509"/>
                    <a:pt x="0" y="3173"/>
                    <a:pt x="261" y="4967"/>
                  </a:cubicBezTo>
                  <a:cubicBezTo>
                    <a:pt x="490" y="6565"/>
                    <a:pt x="1892" y="7740"/>
                    <a:pt x="3491" y="7740"/>
                  </a:cubicBezTo>
                  <a:cubicBezTo>
                    <a:pt x="3654" y="7740"/>
                    <a:pt x="3817" y="7740"/>
                    <a:pt x="3980" y="7707"/>
                  </a:cubicBezTo>
                  <a:cubicBezTo>
                    <a:pt x="7601" y="7153"/>
                    <a:pt x="11026" y="6761"/>
                    <a:pt x="14190" y="6533"/>
                  </a:cubicBezTo>
                  <a:cubicBezTo>
                    <a:pt x="15984" y="6370"/>
                    <a:pt x="17354" y="4804"/>
                    <a:pt x="17224" y="3010"/>
                  </a:cubicBezTo>
                  <a:cubicBezTo>
                    <a:pt x="17068" y="1297"/>
                    <a:pt x="15633" y="0"/>
                    <a:pt x="1394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577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p13"/>
          <p:cNvSpPr txBox="1"/>
          <p:nvPr>
            <p:ph idx="1" type="subTitle"/>
          </p:nvPr>
        </p:nvSpPr>
        <p:spPr>
          <a:xfrm>
            <a:off x="596950" y="1063725"/>
            <a:ext cx="7879800" cy="37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-US" sz="2000">
                <a:latin typeface="Advent Pro"/>
                <a:ea typeface="Advent Pro"/>
                <a:cs typeface="Advent Pro"/>
                <a:sym typeface="Advent Pro"/>
              </a:rPr>
              <a:t>-Communication :</a:t>
            </a:r>
            <a:r>
              <a:rPr b="1" lang="en-US" sz="2400">
                <a:latin typeface="Advent Pro"/>
                <a:ea typeface="Advent Pro"/>
                <a:cs typeface="Advent Pro"/>
                <a:sym typeface="Advent Pro"/>
              </a:rPr>
              <a:t> </a:t>
            </a:r>
            <a:r>
              <a:rPr lang="en-US" sz="1400"/>
              <a:t>Communication between teachers and students is very vital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sz="2400">
              <a:latin typeface="Advent Pro"/>
              <a:ea typeface="Advent Pro"/>
              <a:cs typeface="Advent Pro"/>
              <a:sym typeface="Advent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sz="2400">
              <a:latin typeface="Advent Pro"/>
              <a:ea typeface="Advent Pro"/>
              <a:cs typeface="Advent Pro"/>
              <a:sym typeface="Advent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sz="2400">
              <a:latin typeface="Advent Pro"/>
              <a:ea typeface="Advent Pro"/>
              <a:cs typeface="Advent Pro"/>
              <a:sym typeface="Advent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sz="2400">
              <a:latin typeface="Advent Pro"/>
              <a:ea typeface="Advent Pro"/>
              <a:cs typeface="Advent Pro"/>
              <a:sym typeface="Advent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-US" sz="2400">
                <a:latin typeface="Advent Pro"/>
                <a:ea typeface="Advent Pro"/>
                <a:cs typeface="Advent Pro"/>
                <a:sym typeface="Advent Pro"/>
              </a:rPr>
              <a:t>-</a:t>
            </a:r>
            <a:r>
              <a:rPr b="1" lang="en-US" sz="2000">
                <a:latin typeface="Advent Pro"/>
                <a:ea typeface="Advent Pro"/>
                <a:cs typeface="Advent Pro"/>
                <a:sym typeface="Advent Pro"/>
              </a:rPr>
              <a:t>Concept Clarity</a:t>
            </a:r>
            <a:r>
              <a:rPr b="1" lang="en-US" sz="2400">
                <a:latin typeface="Advent Pro"/>
                <a:ea typeface="Advent Pro"/>
                <a:cs typeface="Advent Pro"/>
                <a:sym typeface="Advent Pro"/>
              </a:rPr>
              <a:t> : </a:t>
            </a:r>
            <a:r>
              <a:rPr lang="en-US" sz="1400"/>
              <a:t>The thumb rule to crack exams is clarity of concepts.Lack of it would led to a certain failure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400"/>
          </a:p>
        </p:txBody>
      </p:sp>
      <p:sp>
        <p:nvSpPr>
          <p:cNvPr id="1579" name="Google Shape;1579;p13"/>
          <p:cNvSpPr txBox="1"/>
          <p:nvPr>
            <p:ph type="title"/>
          </p:nvPr>
        </p:nvSpPr>
        <p:spPr>
          <a:xfrm>
            <a:off x="1019425" y="295325"/>
            <a:ext cx="71055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b="1" lang="en-US" sz="3400">
                <a:latin typeface="Advent Pro"/>
                <a:ea typeface="Advent Pro"/>
                <a:cs typeface="Advent Pro"/>
                <a:sym typeface="Advent Pro"/>
              </a:rPr>
              <a:t>COMPARISON </a:t>
            </a:r>
            <a:endParaRPr b="1" sz="3400">
              <a:solidFill>
                <a:srgbClr val="FFC39F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  <p:graphicFrame>
        <p:nvGraphicFramePr>
          <p:cNvPr id="1580" name="Google Shape;1580;p13"/>
          <p:cNvGraphicFramePr/>
          <p:nvPr/>
        </p:nvGraphicFramePr>
        <p:xfrm>
          <a:off x="952500" y="150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{49C211C3-42A8-4285-AFA5-95F734271E41}</a:tableStyleId>
              </a:tblPr>
              <a:tblGrid>
                <a:gridCol w="3619500"/>
                <a:gridCol w="3619500"/>
              </a:tblGrid>
              <a:tr h="126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C39F"/>
                          </a:solidFill>
                        </a:rPr>
                        <a:t>Traditional Classroom</a:t>
                      </a:r>
                      <a:endParaRPr b="1" sz="1400" u="none" cap="none" strike="noStrike">
                        <a:solidFill>
                          <a:srgbClr val="FFC39F"/>
                        </a:solidFill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C39F"/>
                        </a:buClr>
                        <a:buSzPts val="1400"/>
                        <a:buFont typeface="Advent Pro"/>
                        <a:buChar char="●"/>
                      </a:pPr>
                      <a:r>
                        <a:rPr lang="en-US" sz="1400" u="none" cap="none" strike="noStrike">
                          <a:solidFill>
                            <a:srgbClr val="FFC39F"/>
                          </a:solidFill>
                          <a:latin typeface="Advent Pro"/>
                          <a:ea typeface="Advent Pro"/>
                          <a:cs typeface="Advent Pro"/>
                          <a:sym typeface="Advent Pro"/>
                        </a:rPr>
                        <a:t>Good Communication between students and teachers</a:t>
                      </a:r>
                      <a:endParaRPr sz="1400" u="none" cap="none" strike="noStrike">
                        <a:solidFill>
                          <a:srgbClr val="FFC39F"/>
                        </a:solidFill>
                        <a:latin typeface="Advent Pro"/>
                        <a:ea typeface="Advent Pro"/>
                        <a:cs typeface="Advent Pro"/>
                        <a:sym typeface="Advent Pro"/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C39F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n-US" sz="1400" u="none" cap="none" strike="noStrike">
                          <a:solidFill>
                            <a:srgbClr val="FFC39F"/>
                          </a:solidFill>
                          <a:latin typeface="Advent Pro"/>
                          <a:ea typeface="Advent Pro"/>
                          <a:cs typeface="Advent Pro"/>
                          <a:sym typeface="Advent Pro"/>
                        </a:rPr>
                        <a:t>Instant doubt solving</a:t>
                      </a:r>
                      <a:r>
                        <a:rPr lang="en-US" sz="1400" u="none" cap="none" strike="noStrike">
                          <a:solidFill>
                            <a:srgbClr val="FFC39F"/>
                          </a:solidFill>
                        </a:rPr>
                        <a:t> </a:t>
                      </a:r>
                      <a:endParaRPr sz="1400" u="none" cap="none" strike="noStrike">
                        <a:solidFill>
                          <a:srgbClr val="FFC39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C39F"/>
                          </a:solidFill>
                        </a:rPr>
                        <a:t>Online Classroom</a:t>
                      </a:r>
                      <a:endParaRPr b="1" sz="1400" u="none" cap="none" strike="noStrike">
                        <a:solidFill>
                          <a:srgbClr val="FFC39F"/>
                        </a:solidFill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C39F"/>
                        </a:buClr>
                        <a:buSzPts val="1400"/>
                        <a:buFont typeface="Advent Pro"/>
                        <a:buChar char="●"/>
                      </a:pPr>
                      <a:r>
                        <a:rPr lang="en-US" sz="1400" u="none" cap="none" strike="noStrike">
                          <a:solidFill>
                            <a:srgbClr val="FFC39F"/>
                          </a:solidFill>
                          <a:latin typeface="Advent Pro"/>
                          <a:ea typeface="Advent Pro"/>
                          <a:cs typeface="Advent Pro"/>
                          <a:sym typeface="Advent Pro"/>
                        </a:rPr>
                        <a:t>The interaction between the students and the teachers is less</a:t>
                      </a:r>
                      <a:endParaRPr sz="1400" u="none" cap="none" strike="noStrike">
                        <a:solidFill>
                          <a:srgbClr val="FFC39F"/>
                        </a:solidFill>
                        <a:latin typeface="Advent Pro"/>
                        <a:ea typeface="Advent Pro"/>
                        <a:cs typeface="Advent Pro"/>
                        <a:sym typeface="Advent Pr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581" name="Google Shape;1581;p13"/>
          <p:cNvGraphicFramePr/>
          <p:nvPr/>
        </p:nvGraphicFramePr>
        <p:xfrm>
          <a:off x="1019400" y="33177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{49C211C3-42A8-4285-AFA5-95F734271E41}</a:tableStyleId>
              </a:tblPr>
              <a:tblGrid>
                <a:gridCol w="3662250"/>
                <a:gridCol w="3662250"/>
              </a:tblGrid>
              <a:tr h="126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C39F"/>
                          </a:solidFill>
                        </a:rPr>
                        <a:t>Traditional Classroom</a:t>
                      </a:r>
                      <a:endParaRPr b="1" sz="1400" u="none" cap="none" strike="noStrike">
                        <a:solidFill>
                          <a:srgbClr val="FFC39F"/>
                        </a:solidFill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C39F"/>
                        </a:buClr>
                        <a:buSzPts val="1400"/>
                        <a:buFont typeface="Advent Pro"/>
                        <a:buChar char="●"/>
                      </a:pPr>
                      <a:r>
                        <a:rPr lang="en-US" sz="1400" u="none" cap="none" strike="noStrike">
                          <a:solidFill>
                            <a:srgbClr val="FFC39F"/>
                          </a:solidFill>
                          <a:latin typeface="Advent Pro"/>
                          <a:ea typeface="Advent Pro"/>
                          <a:cs typeface="Advent Pro"/>
                          <a:sym typeface="Advent Pro"/>
                        </a:rPr>
                        <a:t>Face to face discussion leads to concept clearance</a:t>
                      </a:r>
                      <a:endParaRPr sz="1400" u="none" cap="none" strike="noStrike">
                        <a:solidFill>
                          <a:srgbClr val="FFC39F"/>
                        </a:solidFill>
                        <a:latin typeface="Advent Pro"/>
                        <a:ea typeface="Advent Pro"/>
                        <a:cs typeface="Advent Pro"/>
                        <a:sym typeface="Advent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C39F"/>
                          </a:solidFill>
                        </a:rPr>
                        <a:t>Online Classroom</a:t>
                      </a:r>
                      <a:endParaRPr b="1" sz="1400" u="none" cap="none" strike="noStrike">
                        <a:solidFill>
                          <a:srgbClr val="FFC39F"/>
                        </a:solidFill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C39F"/>
                        </a:buClr>
                        <a:buSzPts val="1400"/>
                        <a:buFont typeface="Advent Pro"/>
                        <a:buChar char="●"/>
                      </a:pPr>
                      <a:r>
                        <a:rPr lang="en-US" sz="1400" u="none" cap="none" strike="noStrike">
                          <a:solidFill>
                            <a:srgbClr val="FFC39F"/>
                          </a:solidFill>
                          <a:latin typeface="Advent Pro"/>
                          <a:ea typeface="Advent Pro"/>
                          <a:cs typeface="Advent Pro"/>
                          <a:sym typeface="Advent Pro"/>
                        </a:rPr>
                        <a:t>Students may face difficulties in learning through online classrooms</a:t>
                      </a:r>
                      <a:endParaRPr sz="1400" u="none" cap="none" strike="noStrike">
                        <a:solidFill>
                          <a:srgbClr val="FFC39F"/>
                        </a:solidFill>
                        <a:latin typeface="Advent Pro"/>
                        <a:ea typeface="Advent Pro"/>
                        <a:cs typeface="Advent Pro"/>
                        <a:sym typeface="Advent Pr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585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p14"/>
          <p:cNvSpPr txBox="1"/>
          <p:nvPr>
            <p:ph idx="1" type="subTitle"/>
          </p:nvPr>
        </p:nvSpPr>
        <p:spPr>
          <a:xfrm>
            <a:off x="596950" y="1063725"/>
            <a:ext cx="7879800" cy="37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-US" sz="2000">
                <a:latin typeface="Advent Pro"/>
                <a:ea typeface="Advent Pro"/>
                <a:cs typeface="Advent Pro"/>
                <a:sym typeface="Advent Pro"/>
              </a:rPr>
              <a:t>-Time Management :</a:t>
            </a:r>
            <a:r>
              <a:rPr b="1" lang="en-US" sz="2400">
                <a:latin typeface="Advent Pro"/>
                <a:ea typeface="Advent Pro"/>
                <a:cs typeface="Advent Pro"/>
                <a:sym typeface="Advent Pro"/>
              </a:rPr>
              <a:t> </a:t>
            </a:r>
            <a:r>
              <a:rPr lang="en-US" sz="1400"/>
              <a:t>Time management is crucial and students are advised to use it efficiently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sz="2400">
              <a:latin typeface="Advent Pro"/>
              <a:ea typeface="Advent Pro"/>
              <a:cs typeface="Advent Pro"/>
              <a:sym typeface="Advent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sz="2400">
              <a:latin typeface="Advent Pro"/>
              <a:ea typeface="Advent Pro"/>
              <a:cs typeface="Advent Pro"/>
              <a:sym typeface="Advent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sz="2400">
              <a:latin typeface="Advent Pro"/>
              <a:ea typeface="Advent Pro"/>
              <a:cs typeface="Advent Pro"/>
              <a:sym typeface="Advent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sz="2400">
              <a:latin typeface="Advent Pro"/>
              <a:ea typeface="Advent Pro"/>
              <a:cs typeface="Advent Pro"/>
              <a:sym typeface="Advent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-US" sz="2400">
                <a:latin typeface="Advent Pro"/>
                <a:ea typeface="Advent Pro"/>
                <a:cs typeface="Advent Pro"/>
                <a:sym typeface="Advent Pro"/>
              </a:rPr>
              <a:t>-</a:t>
            </a:r>
            <a:r>
              <a:rPr b="1" lang="en-US" sz="2000">
                <a:latin typeface="Advent Pro"/>
                <a:ea typeface="Advent Pro"/>
                <a:cs typeface="Advent Pro"/>
                <a:sym typeface="Advent Pro"/>
              </a:rPr>
              <a:t>Teaching Methodology </a:t>
            </a:r>
            <a:r>
              <a:rPr b="1" lang="en-US" sz="2400">
                <a:latin typeface="Advent Pro"/>
                <a:ea typeface="Advent Pro"/>
                <a:cs typeface="Advent Pro"/>
                <a:sym typeface="Advent Pro"/>
              </a:rPr>
              <a:t>: </a:t>
            </a:r>
            <a:r>
              <a:rPr lang="en-US" sz="1400"/>
              <a:t>It is very important aspect to grab students attention and interest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400"/>
          </a:p>
        </p:txBody>
      </p:sp>
      <p:sp>
        <p:nvSpPr>
          <p:cNvPr id="1587" name="Google Shape;1587;p14"/>
          <p:cNvSpPr txBox="1"/>
          <p:nvPr>
            <p:ph type="title"/>
          </p:nvPr>
        </p:nvSpPr>
        <p:spPr>
          <a:xfrm>
            <a:off x="1019425" y="295325"/>
            <a:ext cx="71055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b="1" lang="en-US" sz="3400">
                <a:latin typeface="Advent Pro"/>
                <a:ea typeface="Advent Pro"/>
                <a:cs typeface="Advent Pro"/>
                <a:sym typeface="Advent Pro"/>
              </a:rPr>
              <a:t>COMPARISON </a:t>
            </a:r>
            <a:endParaRPr b="1" sz="3400">
              <a:solidFill>
                <a:srgbClr val="FFC39F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  <p:graphicFrame>
        <p:nvGraphicFramePr>
          <p:cNvPr id="1588" name="Google Shape;1588;p14"/>
          <p:cNvGraphicFramePr/>
          <p:nvPr/>
        </p:nvGraphicFramePr>
        <p:xfrm>
          <a:off x="952500" y="150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{49C211C3-42A8-4285-AFA5-95F734271E41}</a:tableStyleId>
              </a:tblPr>
              <a:tblGrid>
                <a:gridCol w="3619500"/>
                <a:gridCol w="3619500"/>
              </a:tblGrid>
              <a:tr h="126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C39F"/>
                          </a:solidFill>
                        </a:rPr>
                        <a:t>Traditional Classroom</a:t>
                      </a:r>
                      <a:endParaRPr b="1" sz="1400" u="none" cap="none" strike="noStrike">
                        <a:solidFill>
                          <a:srgbClr val="FFC39F"/>
                        </a:solidFill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C39F"/>
                        </a:buClr>
                        <a:buSzPts val="1400"/>
                        <a:buFont typeface="Advent Pro"/>
                        <a:buChar char="●"/>
                      </a:pPr>
                      <a:r>
                        <a:rPr lang="en-US" sz="1400" u="none" cap="none" strike="noStrike">
                          <a:solidFill>
                            <a:srgbClr val="FFC39F"/>
                          </a:solidFill>
                          <a:latin typeface="Advent Pro"/>
                          <a:ea typeface="Advent Pro"/>
                          <a:cs typeface="Advent Pro"/>
                          <a:sym typeface="Advent Pro"/>
                        </a:rPr>
                        <a:t>Students are required to spend time for travelling from home to classrooms</a:t>
                      </a:r>
                      <a:endParaRPr sz="1400" u="none" cap="none" strike="noStrike">
                        <a:solidFill>
                          <a:srgbClr val="FFC39F"/>
                        </a:solidFill>
                        <a:latin typeface="Advent Pro"/>
                        <a:ea typeface="Advent Pro"/>
                        <a:cs typeface="Advent Pro"/>
                        <a:sym typeface="Advent Pro"/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FFC39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C39F"/>
                          </a:solidFill>
                        </a:rPr>
                        <a:t>Online Classroom</a:t>
                      </a:r>
                      <a:endParaRPr b="1" sz="1400" u="none" cap="none" strike="noStrike">
                        <a:solidFill>
                          <a:srgbClr val="FFC39F"/>
                        </a:solidFill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C39F"/>
                        </a:buClr>
                        <a:buSzPts val="1400"/>
                        <a:buFont typeface="Advent Pro"/>
                        <a:buChar char="●"/>
                      </a:pPr>
                      <a:r>
                        <a:rPr lang="en-US" sz="1400" u="none" cap="none" strike="noStrike">
                          <a:solidFill>
                            <a:srgbClr val="FFC39F"/>
                          </a:solidFill>
                          <a:latin typeface="Advent Pro"/>
                          <a:ea typeface="Advent Pro"/>
                          <a:cs typeface="Advent Pro"/>
                          <a:sym typeface="Advent Pro"/>
                        </a:rPr>
                        <a:t>Virtual classrooms are available anytime and anywhere</a:t>
                      </a:r>
                      <a:endParaRPr sz="1400" u="none" cap="none" strike="noStrike">
                        <a:solidFill>
                          <a:srgbClr val="FFC39F"/>
                        </a:solidFill>
                        <a:latin typeface="Advent Pro"/>
                        <a:ea typeface="Advent Pro"/>
                        <a:cs typeface="Advent Pro"/>
                        <a:sym typeface="Advent Pro"/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C39F"/>
                        </a:buClr>
                        <a:buSzPts val="1400"/>
                        <a:buFont typeface="Advent Pro"/>
                        <a:buChar char="●"/>
                      </a:pPr>
                      <a:r>
                        <a:rPr lang="en-US" sz="1400" u="none" cap="none" strike="noStrike">
                          <a:solidFill>
                            <a:srgbClr val="FFC39F"/>
                          </a:solidFill>
                          <a:latin typeface="Advent Pro"/>
                          <a:ea typeface="Advent Pro"/>
                          <a:cs typeface="Advent Pro"/>
                          <a:sym typeface="Advent Pro"/>
                        </a:rPr>
                        <a:t>The time required to travel can be utilized for studying</a:t>
                      </a:r>
                      <a:endParaRPr sz="1400" u="none" cap="none" strike="noStrike">
                        <a:solidFill>
                          <a:srgbClr val="FFC39F"/>
                        </a:solidFill>
                        <a:latin typeface="Advent Pro"/>
                        <a:ea typeface="Advent Pro"/>
                        <a:cs typeface="Advent Pro"/>
                        <a:sym typeface="Advent Pr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589" name="Google Shape;1589;p14"/>
          <p:cNvGraphicFramePr/>
          <p:nvPr/>
        </p:nvGraphicFramePr>
        <p:xfrm>
          <a:off x="1019400" y="33177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{49C211C3-42A8-4285-AFA5-95F734271E41}</a:tableStyleId>
              </a:tblPr>
              <a:tblGrid>
                <a:gridCol w="3662250"/>
                <a:gridCol w="3662250"/>
              </a:tblGrid>
              <a:tr h="126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C39F"/>
                          </a:solidFill>
                        </a:rPr>
                        <a:t>Traditional Classroom</a:t>
                      </a:r>
                      <a:endParaRPr b="1" sz="1400" u="none" cap="none" strike="noStrike">
                        <a:solidFill>
                          <a:srgbClr val="FFC39F"/>
                        </a:solidFill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C39F"/>
                        </a:buClr>
                        <a:buSzPts val="1400"/>
                        <a:buFont typeface="Advent Pro"/>
                        <a:buChar char="●"/>
                      </a:pPr>
                      <a:r>
                        <a:rPr lang="en-US" sz="1400" u="none" cap="none" strike="noStrike">
                          <a:solidFill>
                            <a:srgbClr val="FFC39F"/>
                          </a:solidFill>
                          <a:latin typeface="Advent Pro"/>
                          <a:ea typeface="Advent Pro"/>
                          <a:cs typeface="Advent Pro"/>
                          <a:sym typeface="Advent Pro"/>
                        </a:rPr>
                        <a:t>Use of traditional tools like charts,blackboards,lecture notes,display of physical models</a:t>
                      </a:r>
                      <a:endParaRPr sz="1400" u="none" cap="none" strike="noStrike">
                        <a:solidFill>
                          <a:srgbClr val="FFC39F"/>
                        </a:solidFill>
                        <a:latin typeface="Advent Pro"/>
                        <a:ea typeface="Advent Pro"/>
                        <a:cs typeface="Advent Pro"/>
                        <a:sym typeface="Advent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C39F"/>
                          </a:solidFill>
                        </a:rPr>
                        <a:t>Onli</a:t>
                      </a:r>
                      <a:r>
                        <a:rPr b="1" lang="en-US" sz="1400" u="none" cap="none" strike="noStrike">
                          <a:solidFill>
                            <a:srgbClr val="FFC39F"/>
                          </a:solidFill>
                          <a:latin typeface="Advent Pro"/>
                          <a:ea typeface="Advent Pro"/>
                          <a:cs typeface="Advent Pro"/>
                          <a:sym typeface="Advent Pro"/>
                        </a:rPr>
                        <a:t>ne Classroom</a:t>
                      </a:r>
                      <a:endParaRPr b="1" sz="1400" u="none" cap="none" strike="noStrike">
                        <a:solidFill>
                          <a:srgbClr val="FFC39F"/>
                        </a:solidFill>
                        <a:latin typeface="Advent Pro"/>
                        <a:ea typeface="Advent Pro"/>
                        <a:cs typeface="Advent Pro"/>
                        <a:sym typeface="Advent Pro"/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C39F"/>
                        </a:buClr>
                        <a:buSzPts val="1400"/>
                        <a:buFont typeface="Advent Pro"/>
                        <a:buChar char="●"/>
                      </a:pPr>
                      <a:r>
                        <a:rPr lang="en-US" sz="1400" u="none" cap="none" strike="noStrike">
                          <a:solidFill>
                            <a:srgbClr val="FFC39F"/>
                          </a:solidFill>
                          <a:latin typeface="Advent Pro"/>
                          <a:ea typeface="Advent Pro"/>
                          <a:cs typeface="Advent Pro"/>
                          <a:sym typeface="Advent Pro"/>
                        </a:rPr>
                        <a:t>Modern technical tools are used like multimedia,3-D modeling,graphics</a:t>
                      </a:r>
                      <a:endParaRPr sz="1400" u="none" cap="none" strike="noStrike">
                        <a:solidFill>
                          <a:srgbClr val="FFC39F"/>
                        </a:solidFill>
                        <a:latin typeface="Advent Pro"/>
                        <a:ea typeface="Advent Pro"/>
                        <a:cs typeface="Advent Pro"/>
                        <a:sym typeface="Advent Pr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593" name="Shape 1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" name="Google Shape;1594;p15"/>
          <p:cNvSpPr txBox="1"/>
          <p:nvPr>
            <p:ph idx="1" type="subTitle"/>
          </p:nvPr>
        </p:nvSpPr>
        <p:spPr>
          <a:xfrm>
            <a:off x="596950" y="1063725"/>
            <a:ext cx="7879800" cy="37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-US" sz="2000">
                <a:latin typeface="Advent Pro"/>
                <a:ea typeface="Advent Pro"/>
                <a:cs typeface="Advent Pro"/>
                <a:sym typeface="Advent Pro"/>
              </a:rPr>
              <a:t>-Flexibility :</a:t>
            </a:r>
            <a:r>
              <a:rPr b="1" lang="en-US" sz="2400">
                <a:latin typeface="Advent Pro"/>
                <a:ea typeface="Advent Pro"/>
                <a:cs typeface="Advent Pro"/>
                <a:sym typeface="Advent Pro"/>
              </a:rPr>
              <a:t> </a:t>
            </a:r>
            <a:r>
              <a:rPr lang="en-US" sz="1400"/>
              <a:t>One of the major aspects that matter in comparing the two techniques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sz="2400">
              <a:latin typeface="Advent Pro"/>
              <a:ea typeface="Advent Pro"/>
              <a:cs typeface="Advent Pro"/>
              <a:sym typeface="Advent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sz="2400">
              <a:latin typeface="Advent Pro"/>
              <a:ea typeface="Advent Pro"/>
              <a:cs typeface="Advent Pro"/>
              <a:sym typeface="Advent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sz="2400">
              <a:latin typeface="Advent Pro"/>
              <a:ea typeface="Advent Pro"/>
              <a:cs typeface="Advent Pro"/>
              <a:sym typeface="Advent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sz="2400">
              <a:latin typeface="Advent Pro"/>
              <a:ea typeface="Advent Pro"/>
              <a:cs typeface="Advent Pro"/>
              <a:sym typeface="Advent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-US" sz="2400">
                <a:latin typeface="Advent Pro"/>
                <a:ea typeface="Advent Pro"/>
                <a:cs typeface="Advent Pro"/>
                <a:sym typeface="Advent Pro"/>
              </a:rPr>
              <a:t>-</a:t>
            </a:r>
            <a:r>
              <a:rPr b="1" lang="en-US" sz="2000">
                <a:latin typeface="Advent Pro"/>
                <a:ea typeface="Advent Pro"/>
                <a:cs typeface="Advent Pro"/>
                <a:sym typeface="Advent Pro"/>
              </a:rPr>
              <a:t>Cost </a:t>
            </a:r>
            <a:r>
              <a:rPr b="1" lang="en-US" sz="2400">
                <a:latin typeface="Advent Pro"/>
                <a:ea typeface="Advent Pro"/>
                <a:cs typeface="Advent Pro"/>
                <a:sym typeface="Advent Pro"/>
              </a:rPr>
              <a:t>: </a:t>
            </a:r>
            <a:r>
              <a:rPr lang="en-US" sz="1400"/>
              <a:t>The most crucial factor for each student and instructor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400"/>
          </a:p>
        </p:txBody>
      </p:sp>
      <p:sp>
        <p:nvSpPr>
          <p:cNvPr id="1595" name="Google Shape;1595;p15"/>
          <p:cNvSpPr txBox="1"/>
          <p:nvPr>
            <p:ph type="title"/>
          </p:nvPr>
        </p:nvSpPr>
        <p:spPr>
          <a:xfrm>
            <a:off x="1019425" y="295325"/>
            <a:ext cx="71055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b="1" lang="en-US" sz="3400">
                <a:latin typeface="Advent Pro"/>
                <a:ea typeface="Advent Pro"/>
                <a:cs typeface="Advent Pro"/>
                <a:sym typeface="Advent Pro"/>
              </a:rPr>
              <a:t>COMPARISON </a:t>
            </a:r>
            <a:endParaRPr b="1" sz="3400">
              <a:solidFill>
                <a:srgbClr val="FFC39F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  <p:graphicFrame>
        <p:nvGraphicFramePr>
          <p:cNvPr id="1596" name="Google Shape;1596;p15"/>
          <p:cNvGraphicFramePr/>
          <p:nvPr/>
        </p:nvGraphicFramePr>
        <p:xfrm>
          <a:off x="952500" y="150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{49C211C3-42A8-4285-AFA5-95F734271E41}</a:tableStyleId>
              </a:tblPr>
              <a:tblGrid>
                <a:gridCol w="3619500"/>
                <a:gridCol w="3619500"/>
              </a:tblGrid>
              <a:tr h="126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C39F"/>
                          </a:solidFill>
                        </a:rPr>
                        <a:t>Traditional Classroom</a:t>
                      </a:r>
                      <a:endParaRPr b="1" sz="1400" u="none" cap="none" strike="noStrike">
                        <a:solidFill>
                          <a:srgbClr val="FFC39F"/>
                        </a:solidFill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C39F"/>
                        </a:buClr>
                        <a:buSzPts val="1400"/>
                        <a:buFont typeface="Advent Pro"/>
                        <a:buChar char="●"/>
                      </a:pPr>
                      <a:r>
                        <a:rPr lang="en-US" sz="1400" u="none" cap="none" strike="noStrike">
                          <a:solidFill>
                            <a:srgbClr val="FFC39F"/>
                          </a:solidFill>
                          <a:latin typeface="Advent Pro"/>
                          <a:ea typeface="Advent Pro"/>
                          <a:cs typeface="Advent Pro"/>
                          <a:sym typeface="Advent Pro"/>
                        </a:rPr>
                        <a:t>Students are required to follow fixed schedule given by respected authorities</a:t>
                      </a:r>
                      <a:endParaRPr sz="1400" u="none" cap="none" strike="noStrike">
                        <a:solidFill>
                          <a:srgbClr val="FFC39F"/>
                        </a:solidFill>
                        <a:latin typeface="Advent Pro"/>
                        <a:ea typeface="Advent Pro"/>
                        <a:cs typeface="Advent Pro"/>
                        <a:sym typeface="Advent Pro"/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FFC39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C39F"/>
                          </a:solidFill>
                        </a:rPr>
                        <a:t>Online Classroom</a:t>
                      </a:r>
                      <a:endParaRPr b="1" sz="1400" u="none" cap="none" strike="noStrike">
                        <a:solidFill>
                          <a:srgbClr val="FFC39F"/>
                        </a:solidFill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C39F"/>
                        </a:buClr>
                        <a:buSzPts val="1400"/>
                        <a:buFont typeface="Advent Pro"/>
                        <a:buChar char="●"/>
                      </a:pPr>
                      <a:r>
                        <a:rPr lang="en-US" sz="1400" u="none" cap="none" strike="noStrike">
                          <a:solidFill>
                            <a:srgbClr val="FFC39F"/>
                          </a:solidFill>
                          <a:latin typeface="Advent Pro"/>
                          <a:ea typeface="Advent Pro"/>
                          <a:cs typeface="Advent Pro"/>
                          <a:sym typeface="Advent Pro"/>
                        </a:rPr>
                        <a:t>Virtual classrooms are available at flexible timings and surroundings</a:t>
                      </a:r>
                      <a:endParaRPr sz="1400" u="none" cap="none" strike="noStrike">
                        <a:solidFill>
                          <a:srgbClr val="FFC39F"/>
                        </a:solidFill>
                        <a:latin typeface="Advent Pro"/>
                        <a:ea typeface="Advent Pro"/>
                        <a:cs typeface="Advent Pro"/>
                        <a:sym typeface="Advent Pr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597" name="Google Shape;1597;p15"/>
          <p:cNvGraphicFramePr/>
          <p:nvPr/>
        </p:nvGraphicFramePr>
        <p:xfrm>
          <a:off x="1019400" y="33177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{49C211C3-42A8-4285-AFA5-95F734271E41}</a:tableStyleId>
              </a:tblPr>
              <a:tblGrid>
                <a:gridCol w="3662250"/>
                <a:gridCol w="3662250"/>
              </a:tblGrid>
              <a:tr h="126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C39F"/>
                          </a:solidFill>
                        </a:rPr>
                        <a:t>Traditional Classroom</a:t>
                      </a:r>
                      <a:endParaRPr b="1" sz="1400" u="none" cap="none" strike="noStrike">
                        <a:solidFill>
                          <a:srgbClr val="FFC39F"/>
                        </a:solidFill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C39F"/>
                        </a:buClr>
                        <a:buSzPts val="1400"/>
                        <a:buFont typeface="Advent Pro"/>
                        <a:buChar char="●"/>
                      </a:pPr>
                      <a:r>
                        <a:rPr lang="en-US" sz="1400" u="none" cap="none" strike="noStrike">
                          <a:solidFill>
                            <a:srgbClr val="FFC39F"/>
                          </a:solidFill>
                          <a:latin typeface="Advent Pro"/>
                          <a:ea typeface="Advent Pro"/>
                          <a:cs typeface="Advent Pro"/>
                          <a:sym typeface="Advent Pro"/>
                        </a:rPr>
                        <a:t>Setting up classroom infrastructure is quite expensive</a:t>
                      </a:r>
                      <a:endParaRPr sz="1400" u="none" cap="none" strike="noStrike">
                        <a:solidFill>
                          <a:srgbClr val="FFC39F"/>
                        </a:solidFill>
                        <a:latin typeface="Advent Pro"/>
                        <a:ea typeface="Advent Pro"/>
                        <a:cs typeface="Advent Pro"/>
                        <a:sym typeface="Advent Pro"/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C39F"/>
                        </a:buClr>
                        <a:buSzPts val="1400"/>
                        <a:buFont typeface="Advent Pro"/>
                        <a:buChar char="●"/>
                      </a:pPr>
                      <a:r>
                        <a:rPr lang="en-US" sz="1400" u="none" cap="none" strike="noStrike">
                          <a:solidFill>
                            <a:srgbClr val="FFC39F"/>
                          </a:solidFill>
                          <a:latin typeface="Advent Pro"/>
                          <a:ea typeface="Advent Pro"/>
                          <a:cs typeface="Advent Pro"/>
                          <a:sym typeface="Advent Pro"/>
                        </a:rPr>
                        <a:t>Vehicles like bus,cars are provided for traveling </a:t>
                      </a:r>
                      <a:endParaRPr sz="1400" u="none" cap="none" strike="noStrike">
                        <a:solidFill>
                          <a:srgbClr val="FFC39F"/>
                        </a:solidFill>
                        <a:latin typeface="Advent Pro"/>
                        <a:ea typeface="Advent Pro"/>
                        <a:cs typeface="Advent Pro"/>
                        <a:sym typeface="Advent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C39F"/>
                          </a:solidFill>
                        </a:rPr>
                        <a:t>Online Classroom</a:t>
                      </a:r>
                      <a:endParaRPr b="1" sz="1400" u="none" cap="none" strike="noStrike">
                        <a:solidFill>
                          <a:srgbClr val="FFC39F"/>
                        </a:solidFill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C39F"/>
                        </a:buClr>
                        <a:buSzPts val="1400"/>
                        <a:buFont typeface="Advent Pro"/>
                        <a:buChar char="●"/>
                      </a:pPr>
                      <a:r>
                        <a:rPr lang="en-US" sz="1400" u="none" cap="none" strike="noStrike">
                          <a:solidFill>
                            <a:srgbClr val="FFC39F"/>
                          </a:solidFill>
                          <a:latin typeface="Advent Pro"/>
                          <a:ea typeface="Advent Pro"/>
                          <a:cs typeface="Advent Pro"/>
                          <a:sym typeface="Advent Pro"/>
                        </a:rPr>
                        <a:t>Minimal cost involving a computer,internet connection,headphone and a webcam</a:t>
                      </a:r>
                      <a:endParaRPr sz="1400" u="none" cap="none" strike="noStrike">
                        <a:solidFill>
                          <a:srgbClr val="FFC39F"/>
                        </a:solidFill>
                        <a:latin typeface="Advent Pro"/>
                        <a:ea typeface="Advent Pro"/>
                        <a:cs typeface="Advent Pro"/>
                        <a:sym typeface="Advent Pro"/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C39F"/>
                        </a:buClr>
                        <a:buSzPts val="1400"/>
                        <a:buFont typeface="Advent Pro"/>
                        <a:buChar char="●"/>
                      </a:pPr>
                      <a:r>
                        <a:rPr lang="en-US" sz="1400" u="none" cap="none" strike="noStrike">
                          <a:solidFill>
                            <a:srgbClr val="FFC39F"/>
                          </a:solidFill>
                          <a:latin typeface="Advent Pro"/>
                          <a:ea typeface="Advent Pro"/>
                          <a:cs typeface="Advent Pro"/>
                          <a:sym typeface="Advent Pro"/>
                        </a:rPr>
                        <a:t>No travel cost is incurred</a:t>
                      </a:r>
                      <a:endParaRPr sz="1400" u="none" cap="none" strike="noStrike">
                        <a:solidFill>
                          <a:srgbClr val="FFC39F"/>
                        </a:solidFill>
                        <a:latin typeface="Advent Pro"/>
                        <a:ea typeface="Advent Pro"/>
                        <a:cs typeface="Advent Pro"/>
                        <a:sym typeface="Advent Pr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C39F"/>
        </a:solidFill>
      </p:bgPr>
    </p:bg>
    <p:spTree>
      <p:nvGrpSpPr>
        <p:cNvPr id="160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p16"/>
          <p:cNvSpPr txBox="1"/>
          <p:nvPr>
            <p:ph type="title"/>
          </p:nvPr>
        </p:nvSpPr>
        <p:spPr>
          <a:xfrm>
            <a:off x="573425" y="518525"/>
            <a:ext cx="4680900" cy="7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b="1" lang="en-US" sz="3400">
                <a:latin typeface="Advent Pro"/>
                <a:ea typeface="Advent Pro"/>
                <a:cs typeface="Advent Pro"/>
                <a:sym typeface="Advent Pro"/>
              </a:rPr>
              <a:t>OVERVIEW OF ONLINE LEARNING </a:t>
            </a:r>
            <a:endParaRPr b="1" sz="3400">
              <a:solidFill>
                <a:srgbClr val="434343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  <p:sp>
        <p:nvSpPr>
          <p:cNvPr id="1603" name="Google Shape;1603;p16"/>
          <p:cNvSpPr txBox="1"/>
          <p:nvPr/>
        </p:nvSpPr>
        <p:spPr>
          <a:xfrm>
            <a:off x="628300" y="1361675"/>
            <a:ext cx="4821900" cy="29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dvent Pro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  <a:t>Online learning can be defined as new age open and distance learning that uses network technologies to deliver teaching and learning through interaction for development of sense making and understanding</a:t>
            </a:r>
            <a:endParaRPr b="0" i="0" sz="1800" u="none" cap="none" strike="noStrike">
              <a:solidFill>
                <a:schemeClr val="dk1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dvent Pro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  <a:t>Online education has electronically supported learning that relies on internet for teacher/student interaction and distribution of class materials</a:t>
            </a:r>
            <a:endParaRPr b="0" i="0" sz="1800" u="none" cap="none" strike="noStrike">
              <a:solidFill>
                <a:schemeClr val="dk1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  <p:sp>
        <p:nvSpPr>
          <p:cNvPr id="1604" name="Google Shape;1604;p16"/>
          <p:cNvSpPr txBox="1"/>
          <p:nvPr/>
        </p:nvSpPr>
        <p:spPr>
          <a:xfrm>
            <a:off x="5591475" y="4328975"/>
            <a:ext cx="34809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ONLINE LEARNING METHODS IMPLEMENTED FROM 2016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5" name="Google Shape;1605;p16"/>
          <p:cNvSpPr txBox="1"/>
          <p:nvPr/>
        </p:nvSpPr>
        <p:spPr>
          <a:xfrm>
            <a:off x="2737450" y="895800"/>
            <a:ext cx="3214800" cy="30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000000"/>
              </a:highlight>
              <a:latin typeface="Advent Pro Light"/>
              <a:ea typeface="Advent Pro Light"/>
              <a:cs typeface="Advent Pro Light"/>
              <a:sym typeface="Advent Pro Light"/>
            </a:endParaRPr>
          </a:p>
        </p:txBody>
      </p:sp>
      <p:grpSp>
        <p:nvGrpSpPr>
          <p:cNvPr id="1606" name="Google Shape;1606;p16"/>
          <p:cNvGrpSpPr/>
          <p:nvPr/>
        </p:nvGrpSpPr>
        <p:grpSpPr>
          <a:xfrm>
            <a:off x="5458715" y="1530392"/>
            <a:ext cx="3526616" cy="2689096"/>
            <a:chOff x="2649423" y="1754348"/>
            <a:chExt cx="3845400" cy="2185546"/>
          </a:xfrm>
        </p:grpSpPr>
        <p:sp>
          <p:nvSpPr>
            <p:cNvPr id="1607" name="Google Shape;1607;p16"/>
            <p:cNvSpPr/>
            <p:nvPr/>
          </p:nvSpPr>
          <p:spPr>
            <a:xfrm>
              <a:off x="3202917" y="2401363"/>
              <a:ext cx="418500" cy="1538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Google Shape;1608;p16"/>
            <p:cNvSpPr/>
            <p:nvPr/>
          </p:nvSpPr>
          <p:spPr>
            <a:xfrm>
              <a:off x="3976279" y="2778757"/>
              <a:ext cx="418500" cy="1160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Google Shape;1609;p16"/>
            <p:cNvSpPr/>
            <p:nvPr/>
          </p:nvSpPr>
          <p:spPr>
            <a:xfrm>
              <a:off x="4749668" y="2145895"/>
              <a:ext cx="418500" cy="1793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Google Shape;1610;p16"/>
            <p:cNvSpPr/>
            <p:nvPr/>
          </p:nvSpPr>
          <p:spPr>
            <a:xfrm>
              <a:off x="5523024" y="1754348"/>
              <a:ext cx="418500" cy="2184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325D7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11" name="Google Shape;1611;p16"/>
            <p:cNvCxnSpPr/>
            <p:nvPr/>
          </p:nvCxnSpPr>
          <p:spPr>
            <a:xfrm>
              <a:off x="2649423" y="3939894"/>
              <a:ext cx="3845400" cy="0"/>
            </a:xfrm>
            <a:prstGeom prst="straightConnector1">
              <a:avLst/>
            </a:prstGeom>
            <a:noFill/>
            <a:ln cap="flat" cmpd="sng" w="19050">
              <a:solidFill>
                <a:srgbClr val="FFC39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C39F"/>
        </a:solidFill>
      </p:bgPr>
    </p:bg>
    <p:spTree>
      <p:nvGrpSpPr>
        <p:cNvPr id="1615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p17"/>
          <p:cNvSpPr/>
          <p:nvPr/>
        </p:nvSpPr>
        <p:spPr>
          <a:xfrm>
            <a:off x="1250425" y="1573374"/>
            <a:ext cx="1438667" cy="1388985"/>
          </a:xfrm>
          <a:custGeom>
            <a:rect b="b" l="l" r="r" t="t"/>
            <a:pathLst>
              <a:path extrusionOk="0" h="20424" w="20424">
                <a:moveTo>
                  <a:pt x="10213" y="1"/>
                </a:moveTo>
                <a:cubicBezTo>
                  <a:pt x="4573" y="1"/>
                  <a:pt x="0" y="4573"/>
                  <a:pt x="0" y="10214"/>
                </a:cubicBezTo>
                <a:cubicBezTo>
                  <a:pt x="0" y="15851"/>
                  <a:pt x="4573" y="20424"/>
                  <a:pt x="10213" y="20424"/>
                </a:cubicBezTo>
                <a:cubicBezTo>
                  <a:pt x="15851" y="20424"/>
                  <a:pt x="20423" y="15851"/>
                  <a:pt x="20423" y="10214"/>
                </a:cubicBezTo>
                <a:cubicBezTo>
                  <a:pt x="20423" y="4573"/>
                  <a:pt x="15851" y="1"/>
                  <a:pt x="10213" y="1"/>
                </a:cubicBezTo>
                <a:close/>
              </a:path>
            </a:pathLst>
          </a:custGeom>
          <a:solidFill>
            <a:srgbClr val="F796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7" name="Google Shape;1617;p17"/>
          <p:cNvSpPr/>
          <p:nvPr/>
        </p:nvSpPr>
        <p:spPr>
          <a:xfrm>
            <a:off x="1366744" y="1797673"/>
            <a:ext cx="1206000" cy="1062300"/>
          </a:xfrm>
          <a:prstGeom prst="ellipse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18" name="Google Shape;1618;p17"/>
          <p:cNvCxnSpPr>
            <a:stCxn id="1617" idx="4"/>
          </p:cNvCxnSpPr>
          <p:nvPr/>
        </p:nvCxnSpPr>
        <p:spPr>
          <a:xfrm>
            <a:off x="1969744" y="2859973"/>
            <a:ext cx="0" cy="3603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1619" name="Google Shape;1619;p17"/>
          <p:cNvSpPr txBox="1"/>
          <p:nvPr/>
        </p:nvSpPr>
        <p:spPr>
          <a:xfrm>
            <a:off x="840000" y="3918963"/>
            <a:ext cx="20661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rPr>
              <a:t>Don’t take place in real time</a:t>
            </a:r>
            <a:endParaRPr b="0" i="0" sz="1400" u="none" cap="none" strike="noStrike">
              <a:solidFill>
                <a:srgbClr val="434343"/>
              </a:solidFill>
              <a:latin typeface="Advent Pro Light"/>
              <a:ea typeface="Advent Pro Light"/>
              <a:cs typeface="Advent Pro Light"/>
              <a:sym typeface="Advent Pro Light"/>
            </a:endParaRPr>
          </a:p>
        </p:txBody>
      </p:sp>
      <p:sp>
        <p:nvSpPr>
          <p:cNvPr id="1620" name="Google Shape;1620;p17"/>
          <p:cNvSpPr txBox="1"/>
          <p:nvPr/>
        </p:nvSpPr>
        <p:spPr>
          <a:xfrm>
            <a:off x="909400" y="3578595"/>
            <a:ext cx="22749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63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Asynchronous Online Courses</a:t>
            </a:r>
            <a:endParaRPr b="1" i="0" sz="1800" u="none" cap="none" strike="noStrike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21" name="Google Shape;1621;p17"/>
          <p:cNvSpPr txBox="1"/>
          <p:nvPr>
            <p:ph type="title"/>
          </p:nvPr>
        </p:nvSpPr>
        <p:spPr>
          <a:xfrm>
            <a:off x="408637" y="467977"/>
            <a:ext cx="85458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lang="en-US" sz="3400">
                <a:latin typeface="Advent Pro"/>
                <a:ea typeface="Advent Pro"/>
                <a:cs typeface="Advent Pro"/>
                <a:sym typeface="Advent Pro"/>
              </a:rPr>
              <a:t>TYPES OF VIRTUAL EDUCATION SYSTEMS</a:t>
            </a:r>
            <a:endParaRPr b="1" sz="3400">
              <a:latin typeface="Advent Pro"/>
              <a:ea typeface="Advent Pro"/>
              <a:cs typeface="Advent Pro"/>
              <a:sym typeface="Advent Pro"/>
            </a:endParaRPr>
          </a:p>
        </p:txBody>
      </p:sp>
      <p:sp>
        <p:nvSpPr>
          <p:cNvPr id="1622" name="Google Shape;1622;p17"/>
          <p:cNvSpPr/>
          <p:nvPr/>
        </p:nvSpPr>
        <p:spPr>
          <a:xfrm>
            <a:off x="6467575" y="1573376"/>
            <a:ext cx="1536906" cy="1359677"/>
          </a:xfrm>
          <a:custGeom>
            <a:rect b="b" l="l" r="r" t="t"/>
            <a:pathLst>
              <a:path extrusionOk="0" h="20424" w="20424">
                <a:moveTo>
                  <a:pt x="10210" y="1"/>
                </a:moveTo>
                <a:cubicBezTo>
                  <a:pt x="4570" y="1"/>
                  <a:pt x="1" y="4573"/>
                  <a:pt x="1" y="10214"/>
                </a:cubicBezTo>
                <a:cubicBezTo>
                  <a:pt x="1" y="15851"/>
                  <a:pt x="4570" y="20424"/>
                  <a:pt x="10210" y="20424"/>
                </a:cubicBezTo>
                <a:cubicBezTo>
                  <a:pt x="15851" y="20424"/>
                  <a:pt x="20424" y="15851"/>
                  <a:pt x="20424" y="10214"/>
                </a:cubicBezTo>
                <a:cubicBezTo>
                  <a:pt x="20424" y="4573"/>
                  <a:pt x="15851" y="1"/>
                  <a:pt x="10210" y="1"/>
                </a:cubicBezTo>
                <a:close/>
              </a:path>
            </a:pathLst>
          </a:custGeom>
          <a:solidFill>
            <a:srgbClr val="F796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3" name="Google Shape;1623;p17"/>
          <p:cNvSpPr/>
          <p:nvPr/>
        </p:nvSpPr>
        <p:spPr>
          <a:xfrm>
            <a:off x="6591846" y="1873269"/>
            <a:ext cx="1288200" cy="966600"/>
          </a:xfrm>
          <a:prstGeom prst="ellipse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4" name="Google Shape;1624;p17"/>
          <p:cNvSpPr/>
          <p:nvPr/>
        </p:nvSpPr>
        <p:spPr>
          <a:xfrm>
            <a:off x="1449928" y="2376752"/>
            <a:ext cx="1039654" cy="389991"/>
          </a:xfrm>
          <a:custGeom>
            <a:rect b="b" l="l" r="r" t="t"/>
            <a:pathLst>
              <a:path extrusionOk="0" h="6908" w="13816">
                <a:moveTo>
                  <a:pt x="0" y="0"/>
                </a:moveTo>
                <a:cubicBezTo>
                  <a:pt x="0" y="3808"/>
                  <a:pt x="3100" y="6908"/>
                  <a:pt x="6908" y="6908"/>
                </a:cubicBezTo>
                <a:cubicBezTo>
                  <a:pt x="10719" y="6908"/>
                  <a:pt x="13815" y="3808"/>
                  <a:pt x="13815" y="0"/>
                </a:cubicBezTo>
                <a:lnTo>
                  <a:pt x="10362" y="0"/>
                </a:lnTo>
                <a:cubicBezTo>
                  <a:pt x="10362" y="1906"/>
                  <a:pt x="8817" y="3454"/>
                  <a:pt x="6908" y="3454"/>
                </a:cubicBezTo>
                <a:cubicBezTo>
                  <a:pt x="5002" y="3454"/>
                  <a:pt x="3455" y="1906"/>
                  <a:pt x="3455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25" name="Google Shape;1625;p17"/>
          <p:cNvCxnSpPr/>
          <p:nvPr/>
        </p:nvCxnSpPr>
        <p:spPr>
          <a:xfrm>
            <a:off x="7236013" y="2839838"/>
            <a:ext cx="0" cy="3279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1626" name="Google Shape;1626;p17"/>
          <p:cNvSpPr txBox="1"/>
          <p:nvPr/>
        </p:nvSpPr>
        <p:spPr>
          <a:xfrm>
            <a:off x="6203050" y="3803508"/>
            <a:ext cx="20661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rPr>
              <a:t>Provides both online and physical interaction </a:t>
            </a:r>
            <a:endParaRPr b="0" i="0" sz="1400" u="none" cap="none" strike="noStrike">
              <a:solidFill>
                <a:srgbClr val="434343"/>
              </a:solidFill>
              <a:latin typeface="Advent Pro Light"/>
              <a:ea typeface="Advent Pro Light"/>
              <a:cs typeface="Advent Pro Light"/>
              <a:sym typeface="Advent Pro Light"/>
            </a:endParaRPr>
          </a:p>
        </p:txBody>
      </p:sp>
      <p:sp>
        <p:nvSpPr>
          <p:cNvPr id="1627" name="Google Shape;1627;p17"/>
          <p:cNvSpPr txBox="1"/>
          <p:nvPr/>
        </p:nvSpPr>
        <p:spPr>
          <a:xfrm>
            <a:off x="6203051" y="3386425"/>
            <a:ext cx="20661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63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1" i="0" lang="en-US" sz="1800" u="none" cap="none" strike="noStrik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Hybrid Courses </a:t>
            </a:r>
            <a:endParaRPr b="1" i="0" sz="1800" u="none" cap="none" strike="noStrike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28" name="Google Shape;1628;p17"/>
          <p:cNvSpPr/>
          <p:nvPr/>
        </p:nvSpPr>
        <p:spPr>
          <a:xfrm>
            <a:off x="3816500" y="1521176"/>
            <a:ext cx="1636969" cy="1268739"/>
          </a:xfrm>
          <a:custGeom>
            <a:rect b="b" l="l" r="r" t="t"/>
            <a:pathLst>
              <a:path extrusionOk="0" h="20424" w="20427">
                <a:moveTo>
                  <a:pt x="10214" y="1"/>
                </a:moveTo>
                <a:cubicBezTo>
                  <a:pt x="4573" y="1"/>
                  <a:pt x="0" y="4573"/>
                  <a:pt x="0" y="10214"/>
                </a:cubicBezTo>
                <a:cubicBezTo>
                  <a:pt x="0" y="15851"/>
                  <a:pt x="4573" y="20424"/>
                  <a:pt x="10214" y="20424"/>
                </a:cubicBezTo>
                <a:cubicBezTo>
                  <a:pt x="15854" y="20424"/>
                  <a:pt x="20427" y="15851"/>
                  <a:pt x="20427" y="10214"/>
                </a:cubicBezTo>
                <a:cubicBezTo>
                  <a:pt x="20427" y="4573"/>
                  <a:pt x="15854" y="1"/>
                  <a:pt x="10214" y="1"/>
                </a:cubicBezTo>
                <a:close/>
              </a:path>
            </a:pathLst>
          </a:custGeom>
          <a:solidFill>
            <a:srgbClr val="F796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9" name="Google Shape;1629;p17"/>
          <p:cNvSpPr/>
          <p:nvPr/>
        </p:nvSpPr>
        <p:spPr>
          <a:xfrm>
            <a:off x="3946034" y="1755328"/>
            <a:ext cx="1341900" cy="943500"/>
          </a:xfrm>
          <a:prstGeom prst="ellipse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0" name="Google Shape;1630;p17"/>
          <p:cNvSpPr/>
          <p:nvPr/>
        </p:nvSpPr>
        <p:spPr>
          <a:xfrm>
            <a:off x="4099094" y="1873970"/>
            <a:ext cx="1082725" cy="761434"/>
          </a:xfrm>
          <a:custGeom>
            <a:rect b="b" l="l" r="r" t="t"/>
            <a:pathLst>
              <a:path extrusionOk="0" h="13816" w="13816">
                <a:moveTo>
                  <a:pt x="6908" y="1"/>
                </a:moveTo>
                <a:cubicBezTo>
                  <a:pt x="3100" y="1"/>
                  <a:pt x="0" y="3097"/>
                  <a:pt x="0" y="6908"/>
                </a:cubicBezTo>
                <a:cubicBezTo>
                  <a:pt x="0" y="10716"/>
                  <a:pt x="3100" y="13816"/>
                  <a:pt x="6908" y="13816"/>
                </a:cubicBezTo>
                <a:cubicBezTo>
                  <a:pt x="10716" y="13816"/>
                  <a:pt x="13815" y="10716"/>
                  <a:pt x="13815" y="6908"/>
                </a:cubicBezTo>
                <a:lnTo>
                  <a:pt x="10361" y="6908"/>
                </a:lnTo>
                <a:cubicBezTo>
                  <a:pt x="10361" y="8814"/>
                  <a:pt x="8813" y="10362"/>
                  <a:pt x="6908" y="10362"/>
                </a:cubicBezTo>
                <a:cubicBezTo>
                  <a:pt x="4999" y="10362"/>
                  <a:pt x="3454" y="8814"/>
                  <a:pt x="3454" y="6908"/>
                </a:cubicBezTo>
                <a:cubicBezTo>
                  <a:pt x="3454" y="4999"/>
                  <a:pt x="4999" y="3454"/>
                  <a:pt x="6908" y="3454"/>
                </a:cubicBezTo>
                <a:lnTo>
                  <a:pt x="690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31" name="Google Shape;1631;p17"/>
          <p:cNvCxnSpPr/>
          <p:nvPr/>
        </p:nvCxnSpPr>
        <p:spPr>
          <a:xfrm>
            <a:off x="4616914" y="2698930"/>
            <a:ext cx="0" cy="3201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1632" name="Google Shape;1632;p17"/>
          <p:cNvSpPr txBox="1"/>
          <p:nvPr/>
        </p:nvSpPr>
        <p:spPr>
          <a:xfrm>
            <a:off x="3541125" y="3889100"/>
            <a:ext cx="21516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0" lang="en-US" sz="14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rPr>
              <a:t>Involves interaction of enrolled students and instructor</a:t>
            </a:r>
            <a:endParaRPr b="0" i="0" sz="1400" u="none" cap="none" strike="noStrike">
              <a:solidFill>
                <a:srgbClr val="434343"/>
              </a:solidFill>
              <a:latin typeface="Advent Pro Light"/>
              <a:ea typeface="Advent Pro Light"/>
              <a:cs typeface="Advent Pro Light"/>
              <a:sym typeface="Advent Pro Light"/>
            </a:endParaRPr>
          </a:p>
        </p:txBody>
      </p:sp>
      <p:sp>
        <p:nvSpPr>
          <p:cNvPr id="1633" name="Google Shape;1633;p17"/>
          <p:cNvSpPr txBox="1"/>
          <p:nvPr/>
        </p:nvSpPr>
        <p:spPr>
          <a:xfrm>
            <a:off x="3541125" y="3337357"/>
            <a:ext cx="21516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63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1" i="0" lang="en-US" sz="1800" u="none" cap="none" strike="noStrik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Synchronous Online</a:t>
            </a:r>
            <a:endParaRPr b="1" i="0" sz="1800" u="none" cap="none" strike="noStrike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1" i="0" lang="en-US" sz="1800" u="none" cap="none" strike="noStrik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 Courses</a:t>
            </a:r>
            <a:endParaRPr b="1" i="0" sz="1800" u="none" cap="none" strike="noStrike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34" name="Google Shape;1634;p17"/>
          <p:cNvSpPr/>
          <p:nvPr/>
        </p:nvSpPr>
        <p:spPr>
          <a:xfrm>
            <a:off x="6744226" y="1908004"/>
            <a:ext cx="973199" cy="857179"/>
          </a:xfrm>
          <a:custGeom>
            <a:rect b="b" l="l" r="r" t="t"/>
            <a:pathLst>
              <a:path extrusionOk="0" h="13816" w="13816">
                <a:moveTo>
                  <a:pt x="6908" y="3454"/>
                </a:moveTo>
                <a:cubicBezTo>
                  <a:pt x="8814" y="3454"/>
                  <a:pt x="10362" y="4999"/>
                  <a:pt x="10362" y="6908"/>
                </a:cubicBezTo>
                <a:cubicBezTo>
                  <a:pt x="10362" y="8814"/>
                  <a:pt x="8814" y="10362"/>
                  <a:pt x="6908" y="10362"/>
                </a:cubicBezTo>
                <a:cubicBezTo>
                  <a:pt x="4999" y="10362"/>
                  <a:pt x="3455" y="8814"/>
                  <a:pt x="3455" y="6908"/>
                </a:cubicBezTo>
                <a:cubicBezTo>
                  <a:pt x="3455" y="4999"/>
                  <a:pt x="4999" y="3454"/>
                  <a:pt x="6908" y="3454"/>
                </a:cubicBezTo>
                <a:close/>
                <a:moveTo>
                  <a:pt x="6908" y="1"/>
                </a:moveTo>
                <a:cubicBezTo>
                  <a:pt x="3097" y="1"/>
                  <a:pt x="1" y="3097"/>
                  <a:pt x="1" y="6908"/>
                </a:cubicBezTo>
                <a:cubicBezTo>
                  <a:pt x="1" y="10716"/>
                  <a:pt x="3097" y="13816"/>
                  <a:pt x="6908" y="13816"/>
                </a:cubicBezTo>
                <a:cubicBezTo>
                  <a:pt x="10716" y="13816"/>
                  <a:pt x="13816" y="10716"/>
                  <a:pt x="13816" y="6908"/>
                </a:cubicBezTo>
                <a:cubicBezTo>
                  <a:pt x="13816" y="3097"/>
                  <a:pt x="10716" y="1"/>
                  <a:pt x="6908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638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p18"/>
          <p:cNvSpPr txBox="1"/>
          <p:nvPr/>
        </p:nvSpPr>
        <p:spPr>
          <a:xfrm>
            <a:off x="5693600" y="1549550"/>
            <a:ext cx="31830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16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C39F"/>
                </a:solidFill>
                <a:latin typeface="Advent Pro"/>
                <a:ea typeface="Advent Pro"/>
                <a:cs typeface="Advent Pro"/>
                <a:sym typeface="Advent Pro"/>
              </a:rPr>
              <a:t>PREPARING STUDENTS FOR VIRTUAL ENVIRONMENT</a:t>
            </a:r>
            <a:endParaRPr b="1" i="0" sz="1200" u="none" cap="none" strike="noStrike">
              <a:solidFill>
                <a:srgbClr val="FFC39F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  <p:sp>
        <p:nvSpPr>
          <p:cNvPr id="1640" name="Google Shape;1640;p18"/>
          <p:cNvSpPr txBox="1"/>
          <p:nvPr/>
        </p:nvSpPr>
        <p:spPr>
          <a:xfrm>
            <a:off x="1349650" y="2386450"/>
            <a:ext cx="21135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91425" wrap="square" tIns="164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C39F"/>
                </a:solidFill>
                <a:latin typeface="Advent Pro"/>
                <a:ea typeface="Advent Pro"/>
                <a:cs typeface="Advent Pro"/>
                <a:sym typeface="Advent Pro"/>
              </a:rPr>
              <a:t>ENGAGE AND SUPPORT THROUGH CONTENT &amp; DELIVERY</a:t>
            </a:r>
            <a:endParaRPr b="1" i="0" sz="1200" u="none" cap="none" strike="noStrike">
              <a:solidFill>
                <a:srgbClr val="FFC39F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  <p:sp>
        <p:nvSpPr>
          <p:cNvPr id="1641" name="Google Shape;1641;p18"/>
          <p:cNvSpPr txBox="1"/>
          <p:nvPr>
            <p:ph type="title"/>
          </p:nvPr>
        </p:nvSpPr>
        <p:spPr>
          <a:xfrm>
            <a:off x="705000" y="341500"/>
            <a:ext cx="8269500" cy="763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lang="en-US" sz="3400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rPr>
              <a:t>TECHNIQUES TO DEVELOP ONLINE EDUCATION</a:t>
            </a:r>
            <a:endParaRPr b="1" sz="3400">
              <a:solidFill>
                <a:srgbClr val="FFC39F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  <p:grpSp>
        <p:nvGrpSpPr>
          <p:cNvPr id="1642" name="Google Shape;1642;p18"/>
          <p:cNvGrpSpPr/>
          <p:nvPr/>
        </p:nvGrpSpPr>
        <p:grpSpPr>
          <a:xfrm>
            <a:off x="2354988" y="1425688"/>
            <a:ext cx="4434020" cy="2751015"/>
            <a:chOff x="1104600" y="1371400"/>
            <a:chExt cx="4434020" cy="2751015"/>
          </a:xfrm>
        </p:grpSpPr>
        <p:sp>
          <p:nvSpPr>
            <p:cNvPr id="1643" name="Google Shape;1643;p18"/>
            <p:cNvSpPr/>
            <p:nvPr/>
          </p:nvSpPr>
          <p:spPr>
            <a:xfrm>
              <a:off x="3457680" y="1511823"/>
              <a:ext cx="629970" cy="629926"/>
            </a:xfrm>
            <a:custGeom>
              <a:rect b="b" l="l" r="r" t="t"/>
              <a:pathLst>
                <a:path extrusionOk="0" h="14234" w="14235">
                  <a:moveTo>
                    <a:pt x="1" y="0"/>
                  </a:moveTo>
                  <a:lnTo>
                    <a:pt x="1" y="14234"/>
                  </a:lnTo>
                  <a:lnTo>
                    <a:pt x="14234" y="14234"/>
                  </a:lnTo>
                  <a:lnTo>
                    <a:pt x="14234" y="0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18"/>
            <p:cNvSpPr/>
            <p:nvPr/>
          </p:nvSpPr>
          <p:spPr>
            <a:xfrm>
              <a:off x="1104600" y="1371400"/>
              <a:ext cx="3132325" cy="921743"/>
            </a:xfrm>
            <a:custGeom>
              <a:rect b="b" l="l" r="r" t="t"/>
              <a:pathLst>
                <a:path extrusionOk="0" h="20828" w="70779">
                  <a:moveTo>
                    <a:pt x="49951" y="0"/>
                  </a:moveTo>
                  <a:lnTo>
                    <a:pt x="49951" y="7479"/>
                  </a:lnTo>
                  <a:lnTo>
                    <a:pt x="0" y="7479"/>
                  </a:lnTo>
                  <a:lnTo>
                    <a:pt x="0" y="19778"/>
                  </a:lnTo>
                  <a:lnTo>
                    <a:pt x="18131" y="19778"/>
                  </a:lnTo>
                  <a:lnTo>
                    <a:pt x="18131" y="19515"/>
                  </a:lnTo>
                  <a:lnTo>
                    <a:pt x="263" y="19515"/>
                  </a:lnTo>
                  <a:lnTo>
                    <a:pt x="263" y="7739"/>
                  </a:lnTo>
                  <a:lnTo>
                    <a:pt x="50215" y="7739"/>
                  </a:lnTo>
                  <a:lnTo>
                    <a:pt x="50215" y="265"/>
                  </a:lnTo>
                  <a:lnTo>
                    <a:pt x="70515" y="265"/>
                  </a:lnTo>
                  <a:lnTo>
                    <a:pt x="70515" y="20564"/>
                  </a:lnTo>
                  <a:lnTo>
                    <a:pt x="60287" y="20564"/>
                  </a:lnTo>
                  <a:lnTo>
                    <a:pt x="60287" y="20828"/>
                  </a:lnTo>
                  <a:lnTo>
                    <a:pt x="70779" y="20828"/>
                  </a:lnTo>
                  <a:lnTo>
                    <a:pt x="70779" y="0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p18"/>
            <p:cNvSpPr/>
            <p:nvPr/>
          </p:nvSpPr>
          <p:spPr>
            <a:xfrm>
              <a:off x="2552870" y="2375516"/>
              <a:ext cx="629970" cy="630014"/>
            </a:xfrm>
            <a:custGeom>
              <a:rect b="b" l="l" r="r" t="t"/>
              <a:pathLst>
                <a:path extrusionOk="0" h="14236" w="14235">
                  <a:moveTo>
                    <a:pt x="1" y="1"/>
                  </a:moveTo>
                  <a:lnTo>
                    <a:pt x="1" y="14235"/>
                  </a:lnTo>
                  <a:lnTo>
                    <a:pt x="14235" y="14235"/>
                  </a:lnTo>
                  <a:lnTo>
                    <a:pt x="14235" y="1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p18"/>
            <p:cNvSpPr/>
            <p:nvPr/>
          </p:nvSpPr>
          <p:spPr>
            <a:xfrm>
              <a:off x="2406251" y="2235801"/>
              <a:ext cx="3132369" cy="921743"/>
            </a:xfrm>
            <a:custGeom>
              <a:rect b="b" l="l" r="r" t="t"/>
              <a:pathLst>
                <a:path extrusionOk="0" h="20828" w="70780">
                  <a:moveTo>
                    <a:pt x="1" y="0"/>
                  </a:moveTo>
                  <a:lnTo>
                    <a:pt x="1" y="20827"/>
                  </a:lnTo>
                  <a:lnTo>
                    <a:pt x="10492" y="20827"/>
                  </a:lnTo>
                  <a:lnTo>
                    <a:pt x="10492" y="20564"/>
                  </a:lnTo>
                  <a:lnTo>
                    <a:pt x="265" y="20564"/>
                  </a:lnTo>
                  <a:lnTo>
                    <a:pt x="265" y="264"/>
                  </a:lnTo>
                  <a:lnTo>
                    <a:pt x="20568" y="264"/>
                  </a:lnTo>
                  <a:lnTo>
                    <a:pt x="20568" y="7738"/>
                  </a:lnTo>
                  <a:lnTo>
                    <a:pt x="70516" y="7738"/>
                  </a:lnTo>
                  <a:lnTo>
                    <a:pt x="70516" y="19514"/>
                  </a:lnTo>
                  <a:lnTo>
                    <a:pt x="51941" y="19514"/>
                  </a:lnTo>
                  <a:lnTo>
                    <a:pt x="51941" y="19778"/>
                  </a:lnTo>
                  <a:lnTo>
                    <a:pt x="70779" y="19778"/>
                  </a:lnTo>
                  <a:lnTo>
                    <a:pt x="70779" y="7478"/>
                  </a:lnTo>
                  <a:lnTo>
                    <a:pt x="20828" y="7478"/>
                  </a:lnTo>
                  <a:lnTo>
                    <a:pt x="20828" y="0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p18"/>
            <p:cNvSpPr/>
            <p:nvPr/>
          </p:nvSpPr>
          <p:spPr>
            <a:xfrm>
              <a:off x="3457680" y="3234827"/>
              <a:ext cx="629970" cy="629926"/>
            </a:xfrm>
            <a:custGeom>
              <a:rect b="b" l="l" r="r" t="t"/>
              <a:pathLst>
                <a:path extrusionOk="0" h="14234" w="14235">
                  <a:moveTo>
                    <a:pt x="1" y="0"/>
                  </a:moveTo>
                  <a:lnTo>
                    <a:pt x="1" y="14234"/>
                  </a:lnTo>
                  <a:lnTo>
                    <a:pt x="14234" y="14234"/>
                  </a:lnTo>
                  <a:lnTo>
                    <a:pt x="14234" y="0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p18"/>
            <p:cNvSpPr/>
            <p:nvPr/>
          </p:nvSpPr>
          <p:spPr>
            <a:xfrm>
              <a:off x="1104600" y="3103211"/>
              <a:ext cx="3132325" cy="921743"/>
            </a:xfrm>
            <a:custGeom>
              <a:rect b="b" l="l" r="r" t="t"/>
              <a:pathLst>
                <a:path extrusionOk="0" h="20828" w="70779">
                  <a:moveTo>
                    <a:pt x="49951" y="1"/>
                  </a:moveTo>
                  <a:lnTo>
                    <a:pt x="49951" y="7478"/>
                  </a:lnTo>
                  <a:lnTo>
                    <a:pt x="0" y="7478"/>
                  </a:lnTo>
                  <a:lnTo>
                    <a:pt x="0" y="19778"/>
                  </a:lnTo>
                  <a:lnTo>
                    <a:pt x="18312" y="19778"/>
                  </a:lnTo>
                  <a:lnTo>
                    <a:pt x="18312" y="19514"/>
                  </a:lnTo>
                  <a:lnTo>
                    <a:pt x="263" y="19514"/>
                  </a:lnTo>
                  <a:lnTo>
                    <a:pt x="263" y="7738"/>
                  </a:lnTo>
                  <a:lnTo>
                    <a:pt x="50215" y="7738"/>
                  </a:lnTo>
                  <a:lnTo>
                    <a:pt x="50215" y="264"/>
                  </a:lnTo>
                  <a:lnTo>
                    <a:pt x="70515" y="264"/>
                  </a:lnTo>
                  <a:lnTo>
                    <a:pt x="70515" y="20564"/>
                  </a:lnTo>
                  <a:lnTo>
                    <a:pt x="60287" y="20564"/>
                  </a:lnTo>
                  <a:lnTo>
                    <a:pt x="60287" y="20827"/>
                  </a:lnTo>
                  <a:lnTo>
                    <a:pt x="70779" y="20827"/>
                  </a:lnTo>
                  <a:lnTo>
                    <a:pt x="70779" y="1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p18"/>
            <p:cNvSpPr/>
            <p:nvPr/>
          </p:nvSpPr>
          <p:spPr>
            <a:xfrm>
              <a:off x="3667231" y="2173976"/>
              <a:ext cx="108336" cy="216628"/>
            </a:xfrm>
            <a:custGeom>
              <a:rect b="b" l="l" r="r" t="t"/>
              <a:pathLst>
                <a:path extrusionOk="0" h="4895" w="2448">
                  <a:moveTo>
                    <a:pt x="2447" y="1"/>
                  </a:moveTo>
                  <a:lnTo>
                    <a:pt x="0" y="2448"/>
                  </a:lnTo>
                  <a:lnTo>
                    <a:pt x="2447" y="4895"/>
                  </a:lnTo>
                  <a:lnTo>
                    <a:pt x="2447" y="1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p18"/>
            <p:cNvSpPr/>
            <p:nvPr/>
          </p:nvSpPr>
          <p:spPr>
            <a:xfrm>
              <a:off x="3667231" y="3905920"/>
              <a:ext cx="108336" cy="216495"/>
            </a:xfrm>
            <a:custGeom>
              <a:rect b="b" l="l" r="r" t="t"/>
              <a:pathLst>
                <a:path extrusionOk="0" h="4892" w="2448">
                  <a:moveTo>
                    <a:pt x="2447" y="1"/>
                  </a:moveTo>
                  <a:lnTo>
                    <a:pt x="0" y="2444"/>
                  </a:lnTo>
                  <a:lnTo>
                    <a:pt x="2447" y="4891"/>
                  </a:lnTo>
                  <a:lnTo>
                    <a:pt x="2447" y="1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p18"/>
            <p:cNvSpPr/>
            <p:nvPr/>
          </p:nvSpPr>
          <p:spPr>
            <a:xfrm>
              <a:off x="2867706" y="3038377"/>
              <a:ext cx="108336" cy="216628"/>
            </a:xfrm>
            <a:custGeom>
              <a:rect b="b" l="l" r="r" t="t"/>
              <a:pathLst>
                <a:path extrusionOk="0" h="4895" w="2448">
                  <a:moveTo>
                    <a:pt x="0" y="0"/>
                  </a:moveTo>
                  <a:lnTo>
                    <a:pt x="0" y="4894"/>
                  </a:lnTo>
                  <a:lnTo>
                    <a:pt x="2447" y="24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52" name="Google Shape;1652;p18"/>
          <p:cNvSpPr txBox="1"/>
          <p:nvPr/>
        </p:nvSpPr>
        <p:spPr>
          <a:xfrm>
            <a:off x="5693600" y="3244938"/>
            <a:ext cx="15555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16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C39F"/>
                </a:solidFill>
                <a:latin typeface="Advent Pro"/>
                <a:ea typeface="Advent Pro"/>
                <a:cs typeface="Advent Pro"/>
                <a:sym typeface="Advent Pro"/>
              </a:rPr>
              <a:t>BUILD COLLABORATION &amp; TEAMWORK</a:t>
            </a:r>
            <a:endParaRPr b="1" i="0" sz="1200" u="none" cap="none" strike="noStrike">
              <a:solidFill>
                <a:srgbClr val="FFC39F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  <p:grpSp>
        <p:nvGrpSpPr>
          <p:cNvPr id="1653" name="Google Shape;1653;p18"/>
          <p:cNvGrpSpPr/>
          <p:nvPr/>
        </p:nvGrpSpPr>
        <p:grpSpPr>
          <a:xfrm>
            <a:off x="4794351" y="3435324"/>
            <a:ext cx="459290" cy="321215"/>
            <a:chOff x="1190625" y="1022625"/>
            <a:chExt cx="5219200" cy="3650175"/>
          </a:xfrm>
        </p:grpSpPr>
        <p:sp>
          <p:nvSpPr>
            <p:cNvPr id="1654" name="Google Shape;1654;p18"/>
            <p:cNvSpPr/>
            <p:nvPr/>
          </p:nvSpPr>
          <p:spPr>
            <a:xfrm>
              <a:off x="1190625" y="1022625"/>
              <a:ext cx="5219200" cy="3650175"/>
            </a:xfrm>
            <a:custGeom>
              <a:rect b="b" l="l" r="r" t="t"/>
              <a:pathLst>
                <a:path extrusionOk="0" h="146007" w="208768">
                  <a:moveTo>
                    <a:pt x="62532" y="6524"/>
                  </a:moveTo>
                  <a:cubicBezTo>
                    <a:pt x="62663" y="6524"/>
                    <a:pt x="62761" y="6622"/>
                    <a:pt x="62761" y="6753"/>
                  </a:cubicBezTo>
                  <a:lnTo>
                    <a:pt x="62761" y="49452"/>
                  </a:lnTo>
                  <a:lnTo>
                    <a:pt x="57378" y="45864"/>
                  </a:lnTo>
                  <a:cubicBezTo>
                    <a:pt x="56824" y="45505"/>
                    <a:pt x="56204" y="45342"/>
                    <a:pt x="55584" y="45342"/>
                  </a:cubicBezTo>
                  <a:cubicBezTo>
                    <a:pt x="54932" y="45342"/>
                    <a:pt x="54312" y="45505"/>
                    <a:pt x="53758" y="45864"/>
                  </a:cubicBezTo>
                  <a:lnTo>
                    <a:pt x="48375" y="49452"/>
                  </a:lnTo>
                  <a:lnTo>
                    <a:pt x="48375" y="6753"/>
                  </a:lnTo>
                  <a:cubicBezTo>
                    <a:pt x="48375" y="6622"/>
                    <a:pt x="48473" y="6524"/>
                    <a:pt x="48604" y="6524"/>
                  </a:cubicBezTo>
                  <a:close/>
                  <a:moveTo>
                    <a:pt x="174321" y="27466"/>
                  </a:moveTo>
                  <a:lnTo>
                    <a:pt x="174321" y="111560"/>
                  </a:lnTo>
                  <a:lnTo>
                    <a:pt x="34447" y="111560"/>
                  </a:lnTo>
                  <a:lnTo>
                    <a:pt x="34447" y="27466"/>
                  </a:lnTo>
                  <a:lnTo>
                    <a:pt x="41851" y="27466"/>
                  </a:lnTo>
                  <a:lnTo>
                    <a:pt x="41851" y="55585"/>
                  </a:lnTo>
                  <a:cubicBezTo>
                    <a:pt x="41851" y="56791"/>
                    <a:pt x="42504" y="57868"/>
                    <a:pt x="43580" y="58455"/>
                  </a:cubicBezTo>
                  <a:cubicBezTo>
                    <a:pt x="44053" y="58706"/>
                    <a:pt x="44579" y="58830"/>
                    <a:pt x="45104" y="58830"/>
                  </a:cubicBezTo>
                  <a:cubicBezTo>
                    <a:pt x="45739" y="58830"/>
                    <a:pt x="46372" y="58649"/>
                    <a:pt x="46907" y="58292"/>
                  </a:cubicBezTo>
                  <a:lnTo>
                    <a:pt x="55584" y="52518"/>
                  </a:lnTo>
                  <a:lnTo>
                    <a:pt x="64229" y="58292"/>
                  </a:lnTo>
                  <a:cubicBezTo>
                    <a:pt x="64750" y="58651"/>
                    <a:pt x="65403" y="58847"/>
                    <a:pt x="66023" y="58847"/>
                  </a:cubicBezTo>
                  <a:cubicBezTo>
                    <a:pt x="66545" y="58847"/>
                    <a:pt x="67099" y="58716"/>
                    <a:pt x="67588" y="58455"/>
                  </a:cubicBezTo>
                  <a:cubicBezTo>
                    <a:pt x="68632" y="57868"/>
                    <a:pt x="69285" y="56791"/>
                    <a:pt x="69285" y="55585"/>
                  </a:cubicBezTo>
                  <a:lnTo>
                    <a:pt x="69285" y="27466"/>
                  </a:lnTo>
                  <a:close/>
                  <a:moveTo>
                    <a:pt x="181105" y="13505"/>
                  </a:moveTo>
                  <a:cubicBezTo>
                    <a:pt x="185052" y="13505"/>
                    <a:pt x="188282" y="16734"/>
                    <a:pt x="188282" y="20714"/>
                  </a:cubicBezTo>
                  <a:lnTo>
                    <a:pt x="188282" y="125522"/>
                  </a:lnTo>
                  <a:lnTo>
                    <a:pt x="20485" y="125522"/>
                  </a:lnTo>
                  <a:lnTo>
                    <a:pt x="20485" y="20714"/>
                  </a:lnTo>
                  <a:cubicBezTo>
                    <a:pt x="20485" y="16734"/>
                    <a:pt x="23715" y="13505"/>
                    <a:pt x="27662" y="13505"/>
                  </a:cubicBezTo>
                  <a:lnTo>
                    <a:pt x="41851" y="13505"/>
                  </a:lnTo>
                  <a:lnTo>
                    <a:pt x="41851" y="20910"/>
                  </a:lnTo>
                  <a:lnTo>
                    <a:pt x="31152" y="20910"/>
                  </a:lnTo>
                  <a:cubicBezTo>
                    <a:pt x="29358" y="20910"/>
                    <a:pt x="27890" y="22378"/>
                    <a:pt x="27890" y="24204"/>
                  </a:cubicBezTo>
                  <a:lnTo>
                    <a:pt x="27890" y="114855"/>
                  </a:lnTo>
                  <a:cubicBezTo>
                    <a:pt x="27890" y="116649"/>
                    <a:pt x="29358" y="118117"/>
                    <a:pt x="31152" y="118117"/>
                  </a:cubicBezTo>
                  <a:lnTo>
                    <a:pt x="177615" y="118117"/>
                  </a:lnTo>
                  <a:cubicBezTo>
                    <a:pt x="179409" y="118117"/>
                    <a:pt x="180877" y="116649"/>
                    <a:pt x="180877" y="114855"/>
                  </a:cubicBezTo>
                  <a:lnTo>
                    <a:pt x="180877" y="24204"/>
                  </a:lnTo>
                  <a:cubicBezTo>
                    <a:pt x="180877" y="22378"/>
                    <a:pt x="179409" y="20910"/>
                    <a:pt x="177615" y="20910"/>
                  </a:cubicBezTo>
                  <a:lnTo>
                    <a:pt x="69285" y="20910"/>
                  </a:lnTo>
                  <a:lnTo>
                    <a:pt x="69285" y="13505"/>
                  </a:lnTo>
                  <a:close/>
                  <a:moveTo>
                    <a:pt x="202243" y="132046"/>
                  </a:moveTo>
                  <a:lnTo>
                    <a:pt x="202243" y="133122"/>
                  </a:lnTo>
                  <a:cubicBezTo>
                    <a:pt x="202243" y="133220"/>
                    <a:pt x="202178" y="133318"/>
                    <a:pt x="202080" y="133350"/>
                  </a:cubicBezTo>
                  <a:lnTo>
                    <a:pt x="184889" y="138243"/>
                  </a:lnTo>
                  <a:cubicBezTo>
                    <a:pt x="182051" y="139059"/>
                    <a:pt x="179148" y="139483"/>
                    <a:pt x="176213" y="139483"/>
                  </a:cubicBezTo>
                  <a:lnTo>
                    <a:pt x="32555" y="139483"/>
                  </a:lnTo>
                  <a:cubicBezTo>
                    <a:pt x="29619" y="139483"/>
                    <a:pt x="26716" y="139059"/>
                    <a:pt x="23878" y="138243"/>
                  </a:cubicBezTo>
                  <a:lnTo>
                    <a:pt x="6687" y="133350"/>
                  </a:lnTo>
                  <a:cubicBezTo>
                    <a:pt x="6589" y="133318"/>
                    <a:pt x="6524" y="133220"/>
                    <a:pt x="6524" y="133122"/>
                  </a:cubicBezTo>
                  <a:lnTo>
                    <a:pt x="6524" y="132046"/>
                  </a:lnTo>
                  <a:close/>
                  <a:moveTo>
                    <a:pt x="48604" y="0"/>
                  </a:moveTo>
                  <a:cubicBezTo>
                    <a:pt x="44885" y="0"/>
                    <a:pt x="41851" y="3034"/>
                    <a:pt x="41851" y="6753"/>
                  </a:cubicBezTo>
                  <a:lnTo>
                    <a:pt x="41851" y="6981"/>
                  </a:lnTo>
                  <a:lnTo>
                    <a:pt x="27662" y="6981"/>
                  </a:lnTo>
                  <a:cubicBezTo>
                    <a:pt x="20094" y="6981"/>
                    <a:pt x="13961" y="13146"/>
                    <a:pt x="13961" y="20714"/>
                  </a:cubicBezTo>
                  <a:lnTo>
                    <a:pt x="13961" y="125522"/>
                  </a:lnTo>
                  <a:lnTo>
                    <a:pt x="3262" y="125522"/>
                  </a:lnTo>
                  <a:cubicBezTo>
                    <a:pt x="1468" y="125522"/>
                    <a:pt x="0" y="126989"/>
                    <a:pt x="0" y="128784"/>
                  </a:cubicBezTo>
                  <a:lnTo>
                    <a:pt x="0" y="133122"/>
                  </a:lnTo>
                  <a:cubicBezTo>
                    <a:pt x="0" y="136123"/>
                    <a:pt x="2022" y="138798"/>
                    <a:pt x="4893" y="139646"/>
                  </a:cubicBezTo>
                  <a:lnTo>
                    <a:pt x="22084" y="144539"/>
                  </a:lnTo>
                  <a:cubicBezTo>
                    <a:pt x="25476" y="145518"/>
                    <a:pt x="28999" y="146007"/>
                    <a:pt x="32555" y="146007"/>
                  </a:cubicBezTo>
                  <a:lnTo>
                    <a:pt x="176213" y="146007"/>
                  </a:lnTo>
                  <a:cubicBezTo>
                    <a:pt x="179768" y="146007"/>
                    <a:pt x="183291" y="145518"/>
                    <a:pt x="186683" y="144539"/>
                  </a:cubicBezTo>
                  <a:lnTo>
                    <a:pt x="203874" y="139646"/>
                  </a:lnTo>
                  <a:cubicBezTo>
                    <a:pt x="206745" y="138798"/>
                    <a:pt x="208767" y="136123"/>
                    <a:pt x="208767" y="133122"/>
                  </a:cubicBezTo>
                  <a:lnTo>
                    <a:pt x="208767" y="128784"/>
                  </a:lnTo>
                  <a:cubicBezTo>
                    <a:pt x="208767" y="126989"/>
                    <a:pt x="207299" y="125522"/>
                    <a:pt x="205505" y="125522"/>
                  </a:cubicBezTo>
                  <a:lnTo>
                    <a:pt x="194806" y="125522"/>
                  </a:lnTo>
                  <a:lnTo>
                    <a:pt x="194806" y="20714"/>
                  </a:lnTo>
                  <a:cubicBezTo>
                    <a:pt x="194806" y="13146"/>
                    <a:pt x="188673" y="6981"/>
                    <a:pt x="181105" y="6981"/>
                  </a:cubicBezTo>
                  <a:lnTo>
                    <a:pt x="69285" y="6981"/>
                  </a:lnTo>
                  <a:lnTo>
                    <a:pt x="69285" y="6753"/>
                  </a:lnTo>
                  <a:cubicBezTo>
                    <a:pt x="69285" y="3034"/>
                    <a:pt x="66284" y="0"/>
                    <a:pt x="6253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p18"/>
            <p:cNvSpPr/>
            <p:nvPr/>
          </p:nvSpPr>
          <p:spPr>
            <a:xfrm>
              <a:off x="3108650" y="1981650"/>
              <a:ext cx="1209425" cy="163125"/>
            </a:xfrm>
            <a:custGeom>
              <a:rect b="b" l="l" r="r" t="t"/>
              <a:pathLst>
                <a:path extrusionOk="0" h="6525" w="48377">
                  <a:moveTo>
                    <a:pt x="3263" y="0"/>
                  </a:moveTo>
                  <a:cubicBezTo>
                    <a:pt x="1436" y="0"/>
                    <a:pt x="1" y="1468"/>
                    <a:pt x="1" y="3262"/>
                  </a:cubicBezTo>
                  <a:cubicBezTo>
                    <a:pt x="1" y="5056"/>
                    <a:pt x="1436" y="6524"/>
                    <a:pt x="3263" y="6524"/>
                  </a:cubicBezTo>
                  <a:lnTo>
                    <a:pt x="45082" y="6524"/>
                  </a:lnTo>
                  <a:cubicBezTo>
                    <a:pt x="46908" y="6524"/>
                    <a:pt x="48376" y="5056"/>
                    <a:pt x="48376" y="3262"/>
                  </a:cubicBezTo>
                  <a:cubicBezTo>
                    <a:pt x="48376" y="1468"/>
                    <a:pt x="46908" y="0"/>
                    <a:pt x="4508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p18"/>
            <p:cNvSpPr/>
            <p:nvPr/>
          </p:nvSpPr>
          <p:spPr>
            <a:xfrm>
              <a:off x="4503150" y="1981650"/>
              <a:ext cx="860375" cy="163125"/>
            </a:xfrm>
            <a:custGeom>
              <a:rect b="b" l="l" r="r" t="t"/>
              <a:pathLst>
                <a:path extrusionOk="0" h="6525" w="34415">
                  <a:moveTo>
                    <a:pt x="3263" y="0"/>
                  </a:moveTo>
                  <a:cubicBezTo>
                    <a:pt x="1469" y="0"/>
                    <a:pt x="1" y="1468"/>
                    <a:pt x="1" y="3262"/>
                  </a:cubicBezTo>
                  <a:cubicBezTo>
                    <a:pt x="1" y="5056"/>
                    <a:pt x="1469" y="6524"/>
                    <a:pt x="3263" y="6524"/>
                  </a:cubicBezTo>
                  <a:lnTo>
                    <a:pt x="31153" y="6524"/>
                  </a:lnTo>
                  <a:cubicBezTo>
                    <a:pt x="32947" y="6524"/>
                    <a:pt x="34415" y="5056"/>
                    <a:pt x="34415" y="3262"/>
                  </a:cubicBezTo>
                  <a:cubicBezTo>
                    <a:pt x="34415" y="1468"/>
                    <a:pt x="32947" y="0"/>
                    <a:pt x="3115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p18"/>
            <p:cNvSpPr/>
            <p:nvPr/>
          </p:nvSpPr>
          <p:spPr>
            <a:xfrm>
              <a:off x="3108650" y="2329850"/>
              <a:ext cx="337650" cy="163950"/>
            </a:xfrm>
            <a:custGeom>
              <a:rect b="b" l="l" r="r" t="t"/>
              <a:pathLst>
                <a:path extrusionOk="0" h="6558" w="13506">
                  <a:moveTo>
                    <a:pt x="3263" y="1"/>
                  </a:moveTo>
                  <a:cubicBezTo>
                    <a:pt x="1436" y="1"/>
                    <a:pt x="1" y="1469"/>
                    <a:pt x="1" y="3296"/>
                  </a:cubicBezTo>
                  <a:cubicBezTo>
                    <a:pt x="1" y="5090"/>
                    <a:pt x="1436" y="6558"/>
                    <a:pt x="3263" y="6558"/>
                  </a:cubicBezTo>
                  <a:lnTo>
                    <a:pt x="10244" y="6558"/>
                  </a:lnTo>
                  <a:cubicBezTo>
                    <a:pt x="12038" y="6558"/>
                    <a:pt x="13506" y="5090"/>
                    <a:pt x="13506" y="3296"/>
                  </a:cubicBezTo>
                  <a:cubicBezTo>
                    <a:pt x="13506" y="1469"/>
                    <a:pt x="12038" y="1"/>
                    <a:pt x="1024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18"/>
            <p:cNvSpPr/>
            <p:nvPr/>
          </p:nvSpPr>
          <p:spPr>
            <a:xfrm>
              <a:off x="4677675" y="2329850"/>
              <a:ext cx="685850" cy="163950"/>
            </a:xfrm>
            <a:custGeom>
              <a:rect b="b" l="l" r="r" t="t"/>
              <a:pathLst>
                <a:path extrusionOk="0" h="6558" w="27434">
                  <a:moveTo>
                    <a:pt x="3263" y="1"/>
                  </a:moveTo>
                  <a:cubicBezTo>
                    <a:pt x="1436" y="1"/>
                    <a:pt x="1" y="1469"/>
                    <a:pt x="1" y="3296"/>
                  </a:cubicBezTo>
                  <a:cubicBezTo>
                    <a:pt x="1" y="5090"/>
                    <a:pt x="1436" y="6558"/>
                    <a:pt x="3263" y="6558"/>
                  </a:cubicBezTo>
                  <a:lnTo>
                    <a:pt x="24172" y="6558"/>
                  </a:lnTo>
                  <a:cubicBezTo>
                    <a:pt x="25966" y="6558"/>
                    <a:pt x="27434" y="5090"/>
                    <a:pt x="27434" y="3296"/>
                  </a:cubicBezTo>
                  <a:cubicBezTo>
                    <a:pt x="27434" y="1469"/>
                    <a:pt x="25966" y="1"/>
                    <a:pt x="2417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p18"/>
            <p:cNvSpPr/>
            <p:nvPr/>
          </p:nvSpPr>
          <p:spPr>
            <a:xfrm>
              <a:off x="3631400" y="2329850"/>
              <a:ext cx="860375" cy="163950"/>
            </a:xfrm>
            <a:custGeom>
              <a:rect b="b" l="l" r="r" t="t"/>
              <a:pathLst>
                <a:path extrusionOk="0" h="6558" w="34415">
                  <a:moveTo>
                    <a:pt x="3262" y="1"/>
                  </a:moveTo>
                  <a:cubicBezTo>
                    <a:pt x="1468" y="1"/>
                    <a:pt x="0" y="1469"/>
                    <a:pt x="0" y="3296"/>
                  </a:cubicBezTo>
                  <a:cubicBezTo>
                    <a:pt x="0" y="5090"/>
                    <a:pt x="1468" y="6558"/>
                    <a:pt x="3262" y="6558"/>
                  </a:cubicBezTo>
                  <a:lnTo>
                    <a:pt x="31152" y="6558"/>
                  </a:lnTo>
                  <a:cubicBezTo>
                    <a:pt x="32979" y="6558"/>
                    <a:pt x="34414" y="5090"/>
                    <a:pt x="34414" y="3296"/>
                  </a:cubicBezTo>
                  <a:cubicBezTo>
                    <a:pt x="34414" y="1469"/>
                    <a:pt x="32979" y="1"/>
                    <a:pt x="3115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18"/>
            <p:cNvSpPr/>
            <p:nvPr/>
          </p:nvSpPr>
          <p:spPr>
            <a:xfrm>
              <a:off x="2236900" y="2678900"/>
              <a:ext cx="860375" cy="163125"/>
            </a:xfrm>
            <a:custGeom>
              <a:rect b="b" l="l" r="r" t="t"/>
              <a:pathLst>
                <a:path extrusionOk="0" h="6525" w="34415">
                  <a:moveTo>
                    <a:pt x="3262" y="0"/>
                  </a:moveTo>
                  <a:cubicBezTo>
                    <a:pt x="1468" y="0"/>
                    <a:pt x="0" y="1468"/>
                    <a:pt x="0" y="3262"/>
                  </a:cubicBezTo>
                  <a:cubicBezTo>
                    <a:pt x="0" y="5056"/>
                    <a:pt x="1468" y="6524"/>
                    <a:pt x="3262" y="6524"/>
                  </a:cubicBezTo>
                  <a:lnTo>
                    <a:pt x="31152" y="6524"/>
                  </a:lnTo>
                  <a:cubicBezTo>
                    <a:pt x="32946" y="6524"/>
                    <a:pt x="34414" y="5056"/>
                    <a:pt x="34414" y="3262"/>
                  </a:cubicBezTo>
                  <a:cubicBezTo>
                    <a:pt x="34414" y="1468"/>
                    <a:pt x="32946" y="0"/>
                    <a:pt x="3115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18"/>
            <p:cNvSpPr/>
            <p:nvPr/>
          </p:nvSpPr>
          <p:spPr>
            <a:xfrm>
              <a:off x="4328650" y="2678900"/>
              <a:ext cx="1034875" cy="163125"/>
            </a:xfrm>
            <a:custGeom>
              <a:rect b="b" l="l" r="r" t="t"/>
              <a:pathLst>
                <a:path extrusionOk="0" h="6525" w="41395">
                  <a:moveTo>
                    <a:pt x="3262" y="0"/>
                  </a:moveTo>
                  <a:cubicBezTo>
                    <a:pt x="1468" y="0"/>
                    <a:pt x="0" y="1468"/>
                    <a:pt x="0" y="3262"/>
                  </a:cubicBezTo>
                  <a:cubicBezTo>
                    <a:pt x="0" y="5056"/>
                    <a:pt x="1468" y="6524"/>
                    <a:pt x="3262" y="6524"/>
                  </a:cubicBezTo>
                  <a:lnTo>
                    <a:pt x="38133" y="6524"/>
                  </a:lnTo>
                  <a:cubicBezTo>
                    <a:pt x="39927" y="6524"/>
                    <a:pt x="41395" y="5056"/>
                    <a:pt x="41395" y="3262"/>
                  </a:cubicBezTo>
                  <a:cubicBezTo>
                    <a:pt x="41395" y="1468"/>
                    <a:pt x="39927" y="0"/>
                    <a:pt x="3813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18"/>
            <p:cNvSpPr/>
            <p:nvPr/>
          </p:nvSpPr>
          <p:spPr>
            <a:xfrm>
              <a:off x="3282350" y="2678900"/>
              <a:ext cx="861200" cy="163125"/>
            </a:xfrm>
            <a:custGeom>
              <a:rect b="b" l="l" r="r" t="t"/>
              <a:pathLst>
                <a:path extrusionOk="0" h="6525" w="34448">
                  <a:moveTo>
                    <a:pt x="3296" y="0"/>
                  </a:moveTo>
                  <a:cubicBezTo>
                    <a:pt x="1469" y="0"/>
                    <a:pt x="1" y="1468"/>
                    <a:pt x="1" y="3262"/>
                  </a:cubicBezTo>
                  <a:cubicBezTo>
                    <a:pt x="1" y="5056"/>
                    <a:pt x="1469" y="6524"/>
                    <a:pt x="3296" y="6524"/>
                  </a:cubicBezTo>
                  <a:lnTo>
                    <a:pt x="31186" y="6524"/>
                  </a:lnTo>
                  <a:cubicBezTo>
                    <a:pt x="32980" y="6524"/>
                    <a:pt x="34448" y="5056"/>
                    <a:pt x="34448" y="3262"/>
                  </a:cubicBezTo>
                  <a:cubicBezTo>
                    <a:pt x="34448" y="1468"/>
                    <a:pt x="32980" y="0"/>
                    <a:pt x="3118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18"/>
            <p:cNvSpPr/>
            <p:nvPr/>
          </p:nvSpPr>
          <p:spPr>
            <a:xfrm>
              <a:off x="2236900" y="3027100"/>
              <a:ext cx="1209400" cy="163950"/>
            </a:xfrm>
            <a:custGeom>
              <a:rect b="b" l="l" r="r" t="t"/>
              <a:pathLst>
                <a:path extrusionOk="0" h="6558" w="48376">
                  <a:moveTo>
                    <a:pt x="3262" y="1"/>
                  </a:moveTo>
                  <a:cubicBezTo>
                    <a:pt x="1468" y="1"/>
                    <a:pt x="0" y="1469"/>
                    <a:pt x="0" y="3296"/>
                  </a:cubicBezTo>
                  <a:cubicBezTo>
                    <a:pt x="0" y="5090"/>
                    <a:pt x="1468" y="6558"/>
                    <a:pt x="3262" y="6558"/>
                  </a:cubicBezTo>
                  <a:lnTo>
                    <a:pt x="45114" y="6558"/>
                  </a:lnTo>
                  <a:cubicBezTo>
                    <a:pt x="46908" y="6558"/>
                    <a:pt x="48376" y="5090"/>
                    <a:pt x="48376" y="3296"/>
                  </a:cubicBezTo>
                  <a:cubicBezTo>
                    <a:pt x="48376" y="1469"/>
                    <a:pt x="46908" y="1"/>
                    <a:pt x="4511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18"/>
            <p:cNvSpPr/>
            <p:nvPr/>
          </p:nvSpPr>
          <p:spPr>
            <a:xfrm>
              <a:off x="4677675" y="3027100"/>
              <a:ext cx="685850" cy="163950"/>
            </a:xfrm>
            <a:custGeom>
              <a:rect b="b" l="l" r="r" t="t"/>
              <a:pathLst>
                <a:path extrusionOk="0" h="6558" w="27434">
                  <a:moveTo>
                    <a:pt x="3263" y="1"/>
                  </a:moveTo>
                  <a:cubicBezTo>
                    <a:pt x="1436" y="1"/>
                    <a:pt x="1" y="1469"/>
                    <a:pt x="1" y="3296"/>
                  </a:cubicBezTo>
                  <a:cubicBezTo>
                    <a:pt x="1" y="5090"/>
                    <a:pt x="1436" y="6558"/>
                    <a:pt x="3263" y="6558"/>
                  </a:cubicBezTo>
                  <a:lnTo>
                    <a:pt x="24172" y="6558"/>
                  </a:lnTo>
                  <a:cubicBezTo>
                    <a:pt x="25966" y="6558"/>
                    <a:pt x="27434" y="5090"/>
                    <a:pt x="27434" y="3296"/>
                  </a:cubicBezTo>
                  <a:cubicBezTo>
                    <a:pt x="27434" y="1469"/>
                    <a:pt x="25966" y="1"/>
                    <a:pt x="2417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18"/>
            <p:cNvSpPr/>
            <p:nvPr/>
          </p:nvSpPr>
          <p:spPr>
            <a:xfrm>
              <a:off x="3805900" y="3376150"/>
              <a:ext cx="860375" cy="163125"/>
            </a:xfrm>
            <a:custGeom>
              <a:rect b="b" l="l" r="r" t="t"/>
              <a:pathLst>
                <a:path extrusionOk="0" h="6525" w="34415">
                  <a:moveTo>
                    <a:pt x="3263" y="0"/>
                  </a:moveTo>
                  <a:cubicBezTo>
                    <a:pt x="1469" y="0"/>
                    <a:pt x="1" y="1468"/>
                    <a:pt x="1" y="3262"/>
                  </a:cubicBezTo>
                  <a:cubicBezTo>
                    <a:pt x="1" y="5089"/>
                    <a:pt x="1469" y="6524"/>
                    <a:pt x="3263" y="6524"/>
                  </a:cubicBezTo>
                  <a:lnTo>
                    <a:pt x="31153" y="6524"/>
                  </a:lnTo>
                  <a:cubicBezTo>
                    <a:pt x="32947" y="6524"/>
                    <a:pt x="34415" y="5089"/>
                    <a:pt x="34415" y="3262"/>
                  </a:cubicBezTo>
                  <a:cubicBezTo>
                    <a:pt x="34415" y="1468"/>
                    <a:pt x="32947" y="0"/>
                    <a:pt x="3115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18"/>
            <p:cNvSpPr/>
            <p:nvPr/>
          </p:nvSpPr>
          <p:spPr>
            <a:xfrm>
              <a:off x="4851375" y="3376150"/>
              <a:ext cx="512150" cy="163125"/>
            </a:xfrm>
            <a:custGeom>
              <a:rect b="b" l="l" r="r" t="t"/>
              <a:pathLst>
                <a:path extrusionOk="0" h="6525" w="20486">
                  <a:moveTo>
                    <a:pt x="3295" y="0"/>
                  </a:moveTo>
                  <a:cubicBezTo>
                    <a:pt x="1468" y="0"/>
                    <a:pt x="1" y="1468"/>
                    <a:pt x="1" y="3262"/>
                  </a:cubicBezTo>
                  <a:cubicBezTo>
                    <a:pt x="1" y="5089"/>
                    <a:pt x="1468" y="6524"/>
                    <a:pt x="3295" y="6524"/>
                  </a:cubicBezTo>
                  <a:lnTo>
                    <a:pt x="17224" y="6524"/>
                  </a:lnTo>
                  <a:cubicBezTo>
                    <a:pt x="19018" y="6524"/>
                    <a:pt x="20486" y="5089"/>
                    <a:pt x="20486" y="3262"/>
                  </a:cubicBezTo>
                  <a:cubicBezTo>
                    <a:pt x="20486" y="1468"/>
                    <a:pt x="19018" y="0"/>
                    <a:pt x="1722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18"/>
            <p:cNvSpPr/>
            <p:nvPr/>
          </p:nvSpPr>
          <p:spPr>
            <a:xfrm>
              <a:off x="3631400" y="3027100"/>
              <a:ext cx="860375" cy="163950"/>
            </a:xfrm>
            <a:custGeom>
              <a:rect b="b" l="l" r="r" t="t"/>
              <a:pathLst>
                <a:path extrusionOk="0" h="6558" w="34415">
                  <a:moveTo>
                    <a:pt x="3262" y="1"/>
                  </a:moveTo>
                  <a:cubicBezTo>
                    <a:pt x="1468" y="1"/>
                    <a:pt x="0" y="1469"/>
                    <a:pt x="0" y="3296"/>
                  </a:cubicBezTo>
                  <a:cubicBezTo>
                    <a:pt x="0" y="5090"/>
                    <a:pt x="1468" y="6558"/>
                    <a:pt x="3262" y="6558"/>
                  </a:cubicBezTo>
                  <a:lnTo>
                    <a:pt x="31152" y="6558"/>
                  </a:lnTo>
                  <a:cubicBezTo>
                    <a:pt x="32979" y="6558"/>
                    <a:pt x="34414" y="5090"/>
                    <a:pt x="34414" y="3296"/>
                  </a:cubicBezTo>
                  <a:cubicBezTo>
                    <a:pt x="34414" y="1469"/>
                    <a:pt x="32979" y="1"/>
                    <a:pt x="3115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18"/>
            <p:cNvSpPr/>
            <p:nvPr/>
          </p:nvSpPr>
          <p:spPr>
            <a:xfrm>
              <a:off x="2236900" y="3376150"/>
              <a:ext cx="512150" cy="163125"/>
            </a:xfrm>
            <a:custGeom>
              <a:rect b="b" l="l" r="r" t="t"/>
              <a:pathLst>
                <a:path extrusionOk="0" h="6525" w="20486">
                  <a:moveTo>
                    <a:pt x="3262" y="0"/>
                  </a:moveTo>
                  <a:cubicBezTo>
                    <a:pt x="1468" y="0"/>
                    <a:pt x="0" y="1468"/>
                    <a:pt x="0" y="3262"/>
                  </a:cubicBezTo>
                  <a:cubicBezTo>
                    <a:pt x="0" y="5089"/>
                    <a:pt x="1468" y="6524"/>
                    <a:pt x="3262" y="6524"/>
                  </a:cubicBezTo>
                  <a:lnTo>
                    <a:pt x="17191" y="6524"/>
                  </a:lnTo>
                  <a:cubicBezTo>
                    <a:pt x="19018" y="6524"/>
                    <a:pt x="20486" y="5089"/>
                    <a:pt x="20486" y="3262"/>
                  </a:cubicBezTo>
                  <a:cubicBezTo>
                    <a:pt x="20486" y="1468"/>
                    <a:pt x="19018" y="0"/>
                    <a:pt x="1719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18"/>
            <p:cNvSpPr/>
            <p:nvPr/>
          </p:nvSpPr>
          <p:spPr>
            <a:xfrm>
              <a:off x="2934150" y="3376150"/>
              <a:ext cx="686675" cy="163125"/>
            </a:xfrm>
            <a:custGeom>
              <a:rect b="b" l="l" r="r" t="t"/>
              <a:pathLst>
                <a:path extrusionOk="0" h="6525" w="27467">
                  <a:moveTo>
                    <a:pt x="3262" y="0"/>
                  </a:moveTo>
                  <a:cubicBezTo>
                    <a:pt x="1468" y="0"/>
                    <a:pt x="0" y="1468"/>
                    <a:pt x="0" y="3262"/>
                  </a:cubicBezTo>
                  <a:cubicBezTo>
                    <a:pt x="0" y="5089"/>
                    <a:pt x="1468" y="6524"/>
                    <a:pt x="3262" y="6524"/>
                  </a:cubicBezTo>
                  <a:lnTo>
                    <a:pt x="24172" y="6524"/>
                  </a:lnTo>
                  <a:cubicBezTo>
                    <a:pt x="25998" y="6524"/>
                    <a:pt x="27466" y="5089"/>
                    <a:pt x="27466" y="3262"/>
                  </a:cubicBezTo>
                  <a:cubicBezTo>
                    <a:pt x="27466" y="1468"/>
                    <a:pt x="25998" y="0"/>
                    <a:pt x="2417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70" name="Google Shape;1670;p18"/>
          <p:cNvGrpSpPr/>
          <p:nvPr/>
        </p:nvGrpSpPr>
        <p:grpSpPr>
          <a:xfrm>
            <a:off x="4864136" y="1682391"/>
            <a:ext cx="319747" cy="436325"/>
            <a:chOff x="1887850" y="238125"/>
            <a:chExt cx="3824725" cy="5219200"/>
          </a:xfrm>
        </p:grpSpPr>
        <p:sp>
          <p:nvSpPr>
            <p:cNvPr id="1671" name="Google Shape;1671;p18"/>
            <p:cNvSpPr/>
            <p:nvPr/>
          </p:nvSpPr>
          <p:spPr>
            <a:xfrm>
              <a:off x="1887850" y="238125"/>
              <a:ext cx="3824725" cy="5219200"/>
            </a:xfrm>
            <a:custGeom>
              <a:rect b="b" l="l" r="r" t="t"/>
              <a:pathLst>
                <a:path extrusionOk="0" h="208768" w="152989">
                  <a:moveTo>
                    <a:pt x="55194" y="6524"/>
                  </a:moveTo>
                  <a:cubicBezTo>
                    <a:pt x="66024" y="6524"/>
                    <a:pt x="71275" y="8807"/>
                    <a:pt x="73233" y="9949"/>
                  </a:cubicBezTo>
                  <a:cubicBezTo>
                    <a:pt x="73233" y="10047"/>
                    <a:pt x="73233" y="10145"/>
                    <a:pt x="73233" y="10243"/>
                  </a:cubicBezTo>
                  <a:lnTo>
                    <a:pt x="73233" y="82952"/>
                  </a:lnTo>
                  <a:cubicBezTo>
                    <a:pt x="69547" y="81517"/>
                    <a:pt x="63805" y="80180"/>
                    <a:pt x="55194" y="80180"/>
                  </a:cubicBezTo>
                  <a:cubicBezTo>
                    <a:pt x="42146" y="80180"/>
                    <a:pt x="27500" y="82952"/>
                    <a:pt x="20552" y="84420"/>
                  </a:cubicBezTo>
                  <a:lnTo>
                    <a:pt x="20552" y="10928"/>
                  </a:lnTo>
                  <a:cubicBezTo>
                    <a:pt x="26488" y="9623"/>
                    <a:pt x="41950" y="6524"/>
                    <a:pt x="55194" y="6524"/>
                  </a:cubicBezTo>
                  <a:close/>
                  <a:moveTo>
                    <a:pt x="97861" y="6524"/>
                  </a:moveTo>
                  <a:cubicBezTo>
                    <a:pt x="111104" y="6524"/>
                    <a:pt x="126566" y="9623"/>
                    <a:pt x="132503" y="10928"/>
                  </a:cubicBezTo>
                  <a:lnTo>
                    <a:pt x="132503" y="84420"/>
                  </a:lnTo>
                  <a:cubicBezTo>
                    <a:pt x="125555" y="82952"/>
                    <a:pt x="110909" y="80180"/>
                    <a:pt x="97861" y="80180"/>
                  </a:cubicBezTo>
                  <a:cubicBezTo>
                    <a:pt x="89184" y="80180"/>
                    <a:pt x="83443" y="81517"/>
                    <a:pt x="79757" y="82952"/>
                  </a:cubicBezTo>
                  <a:lnTo>
                    <a:pt x="79757" y="10243"/>
                  </a:lnTo>
                  <a:cubicBezTo>
                    <a:pt x="79757" y="10145"/>
                    <a:pt x="79757" y="10080"/>
                    <a:pt x="79757" y="9982"/>
                  </a:cubicBezTo>
                  <a:cubicBezTo>
                    <a:pt x="81681" y="8840"/>
                    <a:pt x="86900" y="6524"/>
                    <a:pt x="97861" y="6524"/>
                  </a:cubicBezTo>
                  <a:close/>
                  <a:moveTo>
                    <a:pt x="13995" y="16995"/>
                  </a:moveTo>
                  <a:lnTo>
                    <a:pt x="13995" y="88530"/>
                  </a:lnTo>
                  <a:cubicBezTo>
                    <a:pt x="13995" y="89509"/>
                    <a:pt x="14452" y="90455"/>
                    <a:pt x="15267" y="91075"/>
                  </a:cubicBezTo>
                  <a:cubicBezTo>
                    <a:pt x="15851" y="91537"/>
                    <a:pt x="16561" y="91781"/>
                    <a:pt x="17290" y="91781"/>
                  </a:cubicBezTo>
                  <a:cubicBezTo>
                    <a:pt x="17539" y="91781"/>
                    <a:pt x="17791" y="91753"/>
                    <a:pt x="18040" y="91694"/>
                  </a:cubicBezTo>
                  <a:cubicBezTo>
                    <a:pt x="18268" y="91629"/>
                    <a:pt x="38460" y="86736"/>
                    <a:pt x="55194" y="86736"/>
                  </a:cubicBezTo>
                  <a:cubicBezTo>
                    <a:pt x="58097" y="86736"/>
                    <a:pt x="60609" y="86899"/>
                    <a:pt x="62762" y="87160"/>
                  </a:cubicBezTo>
                  <a:lnTo>
                    <a:pt x="62762" y="97631"/>
                  </a:lnTo>
                  <a:lnTo>
                    <a:pt x="10244" y="97631"/>
                  </a:lnTo>
                  <a:cubicBezTo>
                    <a:pt x="8189" y="97631"/>
                    <a:pt x="6558" y="95968"/>
                    <a:pt x="6558" y="93913"/>
                  </a:cubicBezTo>
                  <a:lnTo>
                    <a:pt x="6558" y="20714"/>
                  </a:lnTo>
                  <a:cubicBezTo>
                    <a:pt x="6558" y="18659"/>
                    <a:pt x="8189" y="16995"/>
                    <a:pt x="10244" y="16995"/>
                  </a:cubicBezTo>
                  <a:close/>
                  <a:moveTo>
                    <a:pt x="142746" y="16995"/>
                  </a:moveTo>
                  <a:cubicBezTo>
                    <a:pt x="144801" y="16995"/>
                    <a:pt x="146432" y="18659"/>
                    <a:pt x="146432" y="20714"/>
                  </a:cubicBezTo>
                  <a:lnTo>
                    <a:pt x="146432" y="93913"/>
                  </a:lnTo>
                  <a:cubicBezTo>
                    <a:pt x="146432" y="95968"/>
                    <a:pt x="144801" y="97631"/>
                    <a:pt x="142746" y="97631"/>
                  </a:cubicBezTo>
                  <a:lnTo>
                    <a:pt x="90228" y="97631"/>
                  </a:lnTo>
                  <a:lnTo>
                    <a:pt x="90228" y="87160"/>
                  </a:lnTo>
                  <a:cubicBezTo>
                    <a:pt x="92380" y="86899"/>
                    <a:pt x="94925" y="86736"/>
                    <a:pt x="97861" y="86736"/>
                  </a:cubicBezTo>
                  <a:cubicBezTo>
                    <a:pt x="114529" y="86736"/>
                    <a:pt x="134786" y="91629"/>
                    <a:pt x="134982" y="91694"/>
                  </a:cubicBezTo>
                  <a:cubicBezTo>
                    <a:pt x="135231" y="91753"/>
                    <a:pt x="135485" y="91781"/>
                    <a:pt x="135737" y="91781"/>
                  </a:cubicBezTo>
                  <a:cubicBezTo>
                    <a:pt x="136475" y="91781"/>
                    <a:pt x="137204" y="91537"/>
                    <a:pt x="137787" y="91075"/>
                  </a:cubicBezTo>
                  <a:cubicBezTo>
                    <a:pt x="138570" y="90455"/>
                    <a:pt x="139027" y="89509"/>
                    <a:pt x="139027" y="88530"/>
                  </a:cubicBezTo>
                  <a:lnTo>
                    <a:pt x="139027" y="16995"/>
                  </a:lnTo>
                  <a:close/>
                  <a:moveTo>
                    <a:pt x="62762" y="118117"/>
                  </a:moveTo>
                  <a:lnTo>
                    <a:pt x="62762" y="125521"/>
                  </a:lnTo>
                  <a:lnTo>
                    <a:pt x="51867" y="125521"/>
                  </a:lnTo>
                  <a:lnTo>
                    <a:pt x="51867" y="121803"/>
                  </a:lnTo>
                  <a:cubicBezTo>
                    <a:pt x="51867" y="119780"/>
                    <a:pt x="53530" y="118117"/>
                    <a:pt x="55585" y="118117"/>
                  </a:cubicBezTo>
                  <a:close/>
                  <a:moveTo>
                    <a:pt x="97404" y="118117"/>
                  </a:moveTo>
                  <a:cubicBezTo>
                    <a:pt x="99459" y="118117"/>
                    <a:pt x="101123" y="119780"/>
                    <a:pt x="101123" y="121803"/>
                  </a:cubicBezTo>
                  <a:lnTo>
                    <a:pt x="101123" y="125521"/>
                  </a:lnTo>
                  <a:lnTo>
                    <a:pt x="90228" y="125521"/>
                  </a:lnTo>
                  <a:lnTo>
                    <a:pt x="90228" y="118117"/>
                  </a:lnTo>
                  <a:close/>
                  <a:moveTo>
                    <a:pt x="83671" y="88498"/>
                  </a:moveTo>
                  <a:lnTo>
                    <a:pt x="83671" y="142745"/>
                  </a:lnTo>
                  <a:cubicBezTo>
                    <a:pt x="83671" y="144245"/>
                    <a:pt x="84715" y="145550"/>
                    <a:pt x="86150" y="145909"/>
                  </a:cubicBezTo>
                  <a:lnTo>
                    <a:pt x="76495" y="155564"/>
                  </a:lnTo>
                  <a:lnTo>
                    <a:pt x="66839" y="145909"/>
                  </a:lnTo>
                  <a:cubicBezTo>
                    <a:pt x="68274" y="145550"/>
                    <a:pt x="69318" y="144245"/>
                    <a:pt x="69318" y="142745"/>
                  </a:cubicBezTo>
                  <a:lnTo>
                    <a:pt x="69318" y="88498"/>
                  </a:lnTo>
                  <a:cubicBezTo>
                    <a:pt x="72548" y="89509"/>
                    <a:pt x="73918" y="90585"/>
                    <a:pt x="74179" y="90781"/>
                  </a:cubicBezTo>
                  <a:cubicBezTo>
                    <a:pt x="74798" y="91531"/>
                    <a:pt x="75549" y="91923"/>
                    <a:pt x="76527" y="91923"/>
                  </a:cubicBezTo>
                  <a:cubicBezTo>
                    <a:pt x="77473" y="91923"/>
                    <a:pt x="78256" y="91531"/>
                    <a:pt x="78876" y="90781"/>
                  </a:cubicBezTo>
                  <a:cubicBezTo>
                    <a:pt x="79104" y="90585"/>
                    <a:pt x="80507" y="89509"/>
                    <a:pt x="83671" y="88498"/>
                  </a:cubicBezTo>
                  <a:close/>
                  <a:moveTo>
                    <a:pt x="101123" y="132045"/>
                  </a:moveTo>
                  <a:lnTo>
                    <a:pt x="101123" y="181301"/>
                  </a:lnTo>
                  <a:lnTo>
                    <a:pt x="51867" y="181301"/>
                  </a:lnTo>
                  <a:lnTo>
                    <a:pt x="51867" y="132045"/>
                  </a:lnTo>
                  <a:lnTo>
                    <a:pt x="62762" y="132045"/>
                  </a:lnTo>
                  <a:lnTo>
                    <a:pt x="62762" y="139483"/>
                  </a:lnTo>
                  <a:lnTo>
                    <a:pt x="59076" y="139483"/>
                  </a:lnTo>
                  <a:cubicBezTo>
                    <a:pt x="57738" y="139483"/>
                    <a:pt x="56531" y="140265"/>
                    <a:pt x="56042" y="141472"/>
                  </a:cubicBezTo>
                  <a:cubicBezTo>
                    <a:pt x="55520" y="142712"/>
                    <a:pt x="55814" y="144115"/>
                    <a:pt x="56760" y="145061"/>
                  </a:cubicBezTo>
                  <a:lnTo>
                    <a:pt x="74179" y="162480"/>
                  </a:lnTo>
                  <a:cubicBezTo>
                    <a:pt x="74831" y="163132"/>
                    <a:pt x="75646" y="163426"/>
                    <a:pt x="76495" y="163426"/>
                  </a:cubicBezTo>
                  <a:cubicBezTo>
                    <a:pt x="77343" y="163426"/>
                    <a:pt x="78158" y="163132"/>
                    <a:pt x="78811" y="162480"/>
                  </a:cubicBezTo>
                  <a:lnTo>
                    <a:pt x="96230" y="145061"/>
                  </a:lnTo>
                  <a:cubicBezTo>
                    <a:pt x="97176" y="144115"/>
                    <a:pt x="97469" y="142712"/>
                    <a:pt x="96947" y="141472"/>
                  </a:cubicBezTo>
                  <a:cubicBezTo>
                    <a:pt x="96458" y="140265"/>
                    <a:pt x="95251" y="139483"/>
                    <a:pt x="93914" y="139483"/>
                  </a:cubicBezTo>
                  <a:lnTo>
                    <a:pt x="90228" y="139483"/>
                  </a:lnTo>
                  <a:lnTo>
                    <a:pt x="90228" y="132045"/>
                  </a:lnTo>
                  <a:close/>
                  <a:moveTo>
                    <a:pt x="101123" y="187858"/>
                  </a:moveTo>
                  <a:lnTo>
                    <a:pt x="101123" y="198524"/>
                  </a:lnTo>
                  <a:cubicBezTo>
                    <a:pt x="101123" y="200580"/>
                    <a:pt x="99459" y="202243"/>
                    <a:pt x="97404" y="202243"/>
                  </a:cubicBezTo>
                  <a:lnTo>
                    <a:pt x="55585" y="202243"/>
                  </a:lnTo>
                  <a:cubicBezTo>
                    <a:pt x="53530" y="202243"/>
                    <a:pt x="51867" y="200580"/>
                    <a:pt x="51867" y="198524"/>
                  </a:cubicBezTo>
                  <a:lnTo>
                    <a:pt x="51867" y="187858"/>
                  </a:lnTo>
                  <a:close/>
                  <a:moveTo>
                    <a:pt x="55194" y="0"/>
                  </a:moveTo>
                  <a:cubicBezTo>
                    <a:pt x="37677" y="0"/>
                    <a:pt x="17355" y="4926"/>
                    <a:pt x="16507" y="5154"/>
                  </a:cubicBezTo>
                  <a:cubicBezTo>
                    <a:pt x="15039" y="5513"/>
                    <a:pt x="13995" y="6818"/>
                    <a:pt x="13995" y="8318"/>
                  </a:cubicBezTo>
                  <a:lnTo>
                    <a:pt x="13995" y="10471"/>
                  </a:lnTo>
                  <a:lnTo>
                    <a:pt x="10244" y="10471"/>
                  </a:lnTo>
                  <a:cubicBezTo>
                    <a:pt x="4600" y="10471"/>
                    <a:pt x="1" y="15070"/>
                    <a:pt x="1" y="20714"/>
                  </a:cubicBezTo>
                  <a:lnTo>
                    <a:pt x="1" y="93913"/>
                  </a:lnTo>
                  <a:cubicBezTo>
                    <a:pt x="1" y="99556"/>
                    <a:pt x="4600" y="104155"/>
                    <a:pt x="10244" y="104155"/>
                  </a:cubicBezTo>
                  <a:lnTo>
                    <a:pt x="62762" y="104155"/>
                  </a:lnTo>
                  <a:lnTo>
                    <a:pt x="62762" y="111560"/>
                  </a:lnTo>
                  <a:lnTo>
                    <a:pt x="55585" y="111560"/>
                  </a:lnTo>
                  <a:cubicBezTo>
                    <a:pt x="49942" y="111560"/>
                    <a:pt x="45343" y="116159"/>
                    <a:pt x="45343" y="121803"/>
                  </a:cubicBezTo>
                  <a:lnTo>
                    <a:pt x="45343" y="198524"/>
                  </a:lnTo>
                  <a:cubicBezTo>
                    <a:pt x="45343" y="204168"/>
                    <a:pt x="49942" y="208767"/>
                    <a:pt x="55585" y="208767"/>
                  </a:cubicBezTo>
                  <a:lnTo>
                    <a:pt x="97404" y="208767"/>
                  </a:lnTo>
                  <a:cubicBezTo>
                    <a:pt x="103047" y="208767"/>
                    <a:pt x="107647" y="204168"/>
                    <a:pt x="107647" y="198524"/>
                  </a:cubicBezTo>
                  <a:lnTo>
                    <a:pt x="107647" y="121803"/>
                  </a:lnTo>
                  <a:cubicBezTo>
                    <a:pt x="107647" y="116159"/>
                    <a:pt x="103047" y="111560"/>
                    <a:pt x="97404" y="111560"/>
                  </a:cubicBezTo>
                  <a:lnTo>
                    <a:pt x="90228" y="111560"/>
                  </a:lnTo>
                  <a:lnTo>
                    <a:pt x="90228" y="104155"/>
                  </a:lnTo>
                  <a:lnTo>
                    <a:pt x="142746" y="104155"/>
                  </a:lnTo>
                  <a:cubicBezTo>
                    <a:pt x="148389" y="104155"/>
                    <a:pt x="152988" y="99556"/>
                    <a:pt x="152988" y="93913"/>
                  </a:cubicBezTo>
                  <a:lnTo>
                    <a:pt x="152988" y="20714"/>
                  </a:lnTo>
                  <a:cubicBezTo>
                    <a:pt x="152988" y="15070"/>
                    <a:pt x="148389" y="10471"/>
                    <a:pt x="142746" y="10471"/>
                  </a:cubicBezTo>
                  <a:lnTo>
                    <a:pt x="139027" y="10471"/>
                  </a:lnTo>
                  <a:lnTo>
                    <a:pt x="139027" y="8318"/>
                  </a:lnTo>
                  <a:cubicBezTo>
                    <a:pt x="139027" y="6818"/>
                    <a:pt x="138016" y="5513"/>
                    <a:pt x="136548" y="5154"/>
                  </a:cubicBezTo>
                  <a:cubicBezTo>
                    <a:pt x="135700" y="4926"/>
                    <a:pt x="115345" y="0"/>
                    <a:pt x="97861" y="0"/>
                  </a:cubicBezTo>
                  <a:cubicBezTo>
                    <a:pt x="86020" y="0"/>
                    <a:pt x="79593" y="2512"/>
                    <a:pt x="76527" y="4306"/>
                  </a:cubicBezTo>
                  <a:cubicBezTo>
                    <a:pt x="73428" y="2512"/>
                    <a:pt x="67035" y="0"/>
                    <a:pt x="5519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2" name="Google Shape;1672;p18"/>
            <p:cNvSpPr/>
            <p:nvPr/>
          </p:nvSpPr>
          <p:spPr>
            <a:xfrm>
              <a:off x="3018150" y="1719875"/>
              <a:ext cx="519475" cy="172900"/>
            </a:xfrm>
            <a:custGeom>
              <a:rect b="b" l="l" r="r" t="t"/>
              <a:pathLst>
                <a:path extrusionOk="0" h="6916" w="20779">
                  <a:moveTo>
                    <a:pt x="9982" y="0"/>
                  </a:moveTo>
                  <a:cubicBezTo>
                    <a:pt x="7862" y="0"/>
                    <a:pt x="5578" y="66"/>
                    <a:pt x="3197" y="229"/>
                  </a:cubicBezTo>
                  <a:cubicBezTo>
                    <a:pt x="1370" y="326"/>
                    <a:pt x="0" y="1892"/>
                    <a:pt x="131" y="3686"/>
                  </a:cubicBezTo>
                  <a:cubicBezTo>
                    <a:pt x="225" y="5420"/>
                    <a:pt x="1690" y="6758"/>
                    <a:pt x="3408" y="6758"/>
                  </a:cubicBezTo>
                  <a:cubicBezTo>
                    <a:pt x="3468" y="6758"/>
                    <a:pt x="3528" y="6756"/>
                    <a:pt x="3588" y="6753"/>
                  </a:cubicBezTo>
                  <a:cubicBezTo>
                    <a:pt x="5839" y="6622"/>
                    <a:pt x="7992" y="6557"/>
                    <a:pt x="9982" y="6557"/>
                  </a:cubicBezTo>
                  <a:cubicBezTo>
                    <a:pt x="12461" y="6557"/>
                    <a:pt x="14810" y="6655"/>
                    <a:pt x="16995" y="6883"/>
                  </a:cubicBezTo>
                  <a:cubicBezTo>
                    <a:pt x="17093" y="6916"/>
                    <a:pt x="17223" y="6916"/>
                    <a:pt x="17354" y="6916"/>
                  </a:cubicBezTo>
                  <a:cubicBezTo>
                    <a:pt x="18985" y="6916"/>
                    <a:pt x="20388" y="5676"/>
                    <a:pt x="20583" y="4013"/>
                  </a:cubicBezTo>
                  <a:cubicBezTo>
                    <a:pt x="20779" y="2218"/>
                    <a:pt x="19474" y="587"/>
                    <a:pt x="17680" y="392"/>
                  </a:cubicBezTo>
                  <a:cubicBezTo>
                    <a:pt x="15299" y="131"/>
                    <a:pt x="12689" y="0"/>
                    <a:pt x="998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Google Shape;1673;p18"/>
            <p:cNvSpPr/>
            <p:nvPr/>
          </p:nvSpPr>
          <p:spPr>
            <a:xfrm>
              <a:off x="2578600" y="1763050"/>
              <a:ext cx="263425" cy="177850"/>
            </a:xfrm>
            <a:custGeom>
              <a:rect b="b" l="l" r="r" t="t"/>
              <a:pathLst>
                <a:path extrusionOk="0" h="7114" w="10537">
                  <a:moveTo>
                    <a:pt x="7002" y="0"/>
                  </a:moveTo>
                  <a:cubicBezTo>
                    <a:pt x="6844" y="0"/>
                    <a:pt x="6685" y="11"/>
                    <a:pt x="6524" y="35"/>
                  </a:cubicBezTo>
                  <a:cubicBezTo>
                    <a:pt x="5382" y="230"/>
                    <a:pt x="4175" y="394"/>
                    <a:pt x="3001" y="622"/>
                  </a:cubicBezTo>
                  <a:cubicBezTo>
                    <a:pt x="1207" y="916"/>
                    <a:pt x="0" y="2579"/>
                    <a:pt x="326" y="4373"/>
                  </a:cubicBezTo>
                  <a:cubicBezTo>
                    <a:pt x="587" y="5972"/>
                    <a:pt x="1957" y="7113"/>
                    <a:pt x="3523" y="7113"/>
                  </a:cubicBezTo>
                  <a:cubicBezTo>
                    <a:pt x="3719" y="7113"/>
                    <a:pt x="3882" y="7081"/>
                    <a:pt x="4077" y="7048"/>
                  </a:cubicBezTo>
                  <a:cubicBezTo>
                    <a:pt x="5219" y="6852"/>
                    <a:pt x="6394" y="6689"/>
                    <a:pt x="7503" y="6526"/>
                  </a:cubicBezTo>
                  <a:cubicBezTo>
                    <a:pt x="9297" y="6265"/>
                    <a:pt x="10536" y="4602"/>
                    <a:pt x="10243" y="2807"/>
                  </a:cubicBezTo>
                  <a:cubicBezTo>
                    <a:pt x="10005" y="1174"/>
                    <a:pt x="8605" y="0"/>
                    <a:pt x="700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4" name="Google Shape;1674;p18"/>
            <p:cNvSpPr/>
            <p:nvPr/>
          </p:nvSpPr>
          <p:spPr>
            <a:xfrm>
              <a:off x="2578600" y="1371650"/>
              <a:ext cx="959025" cy="220200"/>
            </a:xfrm>
            <a:custGeom>
              <a:rect b="b" l="l" r="r" t="t"/>
              <a:pathLst>
                <a:path extrusionOk="0" h="8808" w="38361">
                  <a:moveTo>
                    <a:pt x="27564" y="1"/>
                  </a:moveTo>
                  <a:cubicBezTo>
                    <a:pt x="20583" y="1"/>
                    <a:pt x="12298" y="783"/>
                    <a:pt x="3001" y="2317"/>
                  </a:cubicBezTo>
                  <a:cubicBezTo>
                    <a:pt x="1207" y="2610"/>
                    <a:pt x="0" y="4306"/>
                    <a:pt x="326" y="6068"/>
                  </a:cubicBezTo>
                  <a:cubicBezTo>
                    <a:pt x="587" y="7666"/>
                    <a:pt x="1957" y="8808"/>
                    <a:pt x="3523" y="8808"/>
                  </a:cubicBezTo>
                  <a:cubicBezTo>
                    <a:pt x="3719" y="8808"/>
                    <a:pt x="3882" y="8808"/>
                    <a:pt x="4077" y="8775"/>
                  </a:cubicBezTo>
                  <a:cubicBezTo>
                    <a:pt x="13015" y="7275"/>
                    <a:pt x="20942" y="6525"/>
                    <a:pt x="27564" y="6525"/>
                  </a:cubicBezTo>
                  <a:cubicBezTo>
                    <a:pt x="30043" y="6525"/>
                    <a:pt x="32392" y="6655"/>
                    <a:pt x="34577" y="6883"/>
                  </a:cubicBezTo>
                  <a:cubicBezTo>
                    <a:pt x="34697" y="6896"/>
                    <a:pt x="34816" y="6903"/>
                    <a:pt x="34933" y="6903"/>
                  </a:cubicBezTo>
                  <a:cubicBezTo>
                    <a:pt x="36578" y="6903"/>
                    <a:pt x="37983" y="5655"/>
                    <a:pt x="38165" y="3980"/>
                  </a:cubicBezTo>
                  <a:cubicBezTo>
                    <a:pt x="38361" y="2186"/>
                    <a:pt x="37056" y="588"/>
                    <a:pt x="35262" y="392"/>
                  </a:cubicBezTo>
                  <a:cubicBezTo>
                    <a:pt x="32881" y="131"/>
                    <a:pt x="30271" y="1"/>
                    <a:pt x="2756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5" name="Google Shape;1675;p18"/>
            <p:cNvSpPr/>
            <p:nvPr/>
          </p:nvSpPr>
          <p:spPr>
            <a:xfrm>
              <a:off x="3280725" y="1024950"/>
              <a:ext cx="256900" cy="170575"/>
            </a:xfrm>
            <a:custGeom>
              <a:rect b="b" l="l" r="r" t="t"/>
              <a:pathLst>
                <a:path extrusionOk="0" h="6823" w="10276">
                  <a:moveTo>
                    <a:pt x="3344" y="0"/>
                  </a:moveTo>
                  <a:cubicBezTo>
                    <a:pt x="1597" y="0"/>
                    <a:pt x="162" y="1369"/>
                    <a:pt x="99" y="3104"/>
                  </a:cubicBezTo>
                  <a:cubicBezTo>
                    <a:pt x="1" y="4898"/>
                    <a:pt x="1371" y="6431"/>
                    <a:pt x="3165" y="6529"/>
                  </a:cubicBezTo>
                  <a:cubicBezTo>
                    <a:pt x="4307" y="6594"/>
                    <a:pt x="5416" y="6692"/>
                    <a:pt x="6492" y="6790"/>
                  </a:cubicBezTo>
                  <a:cubicBezTo>
                    <a:pt x="6590" y="6823"/>
                    <a:pt x="6720" y="6823"/>
                    <a:pt x="6851" y="6823"/>
                  </a:cubicBezTo>
                  <a:cubicBezTo>
                    <a:pt x="8482" y="6823"/>
                    <a:pt x="9885" y="5583"/>
                    <a:pt x="10080" y="3920"/>
                  </a:cubicBezTo>
                  <a:cubicBezTo>
                    <a:pt x="10276" y="2125"/>
                    <a:pt x="8971" y="494"/>
                    <a:pt x="7177" y="299"/>
                  </a:cubicBezTo>
                  <a:cubicBezTo>
                    <a:pt x="6003" y="168"/>
                    <a:pt x="4763" y="70"/>
                    <a:pt x="3524" y="5"/>
                  </a:cubicBezTo>
                  <a:cubicBezTo>
                    <a:pt x="3463" y="2"/>
                    <a:pt x="3403" y="0"/>
                    <a:pt x="334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6" name="Google Shape;1676;p18"/>
            <p:cNvSpPr/>
            <p:nvPr/>
          </p:nvSpPr>
          <p:spPr>
            <a:xfrm>
              <a:off x="2578600" y="1034525"/>
              <a:ext cx="522750" cy="208300"/>
            </a:xfrm>
            <a:custGeom>
              <a:rect b="b" l="l" r="r" t="t"/>
              <a:pathLst>
                <a:path extrusionOk="0" h="8332" w="20910">
                  <a:moveTo>
                    <a:pt x="17487" y="0"/>
                  </a:moveTo>
                  <a:cubicBezTo>
                    <a:pt x="17389" y="0"/>
                    <a:pt x="17290" y="5"/>
                    <a:pt x="17191" y="14"/>
                  </a:cubicBezTo>
                  <a:cubicBezTo>
                    <a:pt x="12787" y="405"/>
                    <a:pt x="7992" y="1025"/>
                    <a:pt x="3001" y="1840"/>
                  </a:cubicBezTo>
                  <a:cubicBezTo>
                    <a:pt x="1207" y="2134"/>
                    <a:pt x="0" y="3830"/>
                    <a:pt x="326" y="5624"/>
                  </a:cubicBezTo>
                  <a:cubicBezTo>
                    <a:pt x="587" y="7223"/>
                    <a:pt x="1957" y="8332"/>
                    <a:pt x="3523" y="8332"/>
                  </a:cubicBezTo>
                  <a:cubicBezTo>
                    <a:pt x="3719" y="8332"/>
                    <a:pt x="3882" y="8332"/>
                    <a:pt x="4077" y="8299"/>
                  </a:cubicBezTo>
                  <a:cubicBezTo>
                    <a:pt x="8905" y="7484"/>
                    <a:pt x="13505" y="6896"/>
                    <a:pt x="17778" y="6538"/>
                  </a:cubicBezTo>
                  <a:cubicBezTo>
                    <a:pt x="19572" y="6374"/>
                    <a:pt x="20909" y="4776"/>
                    <a:pt x="20746" y="2982"/>
                  </a:cubicBezTo>
                  <a:cubicBezTo>
                    <a:pt x="20592" y="1287"/>
                    <a:pt x="19158" y="0"/>
                    <a:pt x="1748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7" name="Google Shape;1677;p18"/>
            <p:cNvSpPr/>
            <p:nvPr/>
          </p:nvSpPr>
          <p:spPr>
            <a:xfrm>
              <a:off x="2578600" y="673600"/>
              <a:ext cx="959025" cy="221000"/>
            </a:xfrm>
            <a:custGeom>
              <a:rect b="b" l="l" r="r" t="t"/>
              <a:pathLst>
                <a:path extrusionOk="0" h="8840" w="38361">
                  <a:moveTo>
                    <a:pt x="27564" y="0"/>
                  </a:moveTo>
                  <a:cubicBezTo>
                    <a:pt x="20583" y="0"/>
                    <a:pt x="12298" y="783"/>
                    <a:pt x="3001" y="2349"/>
                  </a:cubicBezTo>
                  <a:cubicBezTo>
                    <a:pt x="1207" y="2642"/>
                    <a:pt x="0" y="4338"/>
                    <a:pt x="326" y="6100"/>
                  </a:cubicBezTo>
                  <a:cubicBezTo>
                    <a:pt x="587" y="7698"/>
                    <a:pt x="1957" y="8840"/>
                    <a:pt x="3523" y="8840"/>
                  </a:cubicBezTo>
                  <a:cubicBezTo>
                    <a:pt x="3719" y="8840"/>
                    <a:pt x="3882" y="8807"/>
                    <a:pt x="4077" y="8807"/>
                  </a:cubicBezTo>
                  <a:cubicBezTo>
                    <a:pt x="13015" y="7307"/>
                    <a:pt x="20942" y="6557"/>
                    <a:pt x="27564" y="6557"/>
                  </a:cubicBezTo>
                  <a:cubicBezTo>
                    <a:pt x="30043" y="6557"/>
                    <a:pt x="32392" y="6687"/>
                    <a:pt x="34577" y="6915"/>
                  </a:cubicBezTo>
                  <a:cubicBezTo>
                    <a:pt x="34697" y="6928"/>
                    <a:pt x="34816" y="6935"/>
                    <a:pt x="34933" y="6935"/>
                  </a:cubicBezTo>
                  <a:cubicBezTo>
                    <a:pt x="36578" y="6935"/>
                    <a:pt x="37983" y="5687"/>
                    <a:pt x="38165" y="4012"/>
                  </a:cubicBezTo>
                  <a:cubicBezTo>
                    <a:pt x="38361" y="2218"/>
                    <a:pt x="37056" y="620"/>
                    <a:pt x="35262" y="424"/>
                  </a:cubicBezTo>
                  <a:cubicBezTo>
                    <a:pt x="32881" y="163"/>
                    <a:pt x="30271" y="0"/>
                    <a:pt x="2756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8" name="Google Shape;1678;p18"/>
            <p:cNvSpPr/>
            <p:nvPr/>
          </p:nvSpPr>
          <p:spPr>
            <a:xfrm>
              <a:off x="4062800" y="1719875"/>
              <a:ext cx="519500" cy="172900"/>
            </a:xfrm>
            <a:custGeom>
              <a:rect b="b" l="l" r="r" t="t"/>
              <a:pathLst>
                <a:path extrusionOk="0" h="6916" w="20780">
                  <a:moveTo>
                    <a:pt x="10797" y="0"/>
                  </a:moveTo>
                  <a:cubicBezTo>
                    <a:pt x="8090" y="0"/>
                    <a:pt x="5480" y="131"/>
                    <a:pt x="3099" y="392"/>
                  </a:cubicBezTo>
                  <a:cubicBezTo>
                    <a:pt x="1305" y="587"/>
                    <a:pt x="0" y="2218"/>
                    <a:pt x="196" y="4013"/>
                  </a:cubicBezTo>
                  <a:cubicBezTo>
                    <a:pt x="392" y="5676"/>
                    <a:pt x="1794" y="6916"/>
                    <a:pt x="3425" y="6916"/>
                  </a:cubicBezTo>
                  <a:cubicBezTo>
                    <a:pt x="3556" y="6916"/>
                    <a:pt x="3686" y="6916"/>
                    <a:pt x="3784" y="6883"/>
                  </a:cubicBezTo>
                  <a:cubicBezTo>
                    <a:pt x="5970" y="6655"/>
                    <a:pt x="8318" y="6557"/>
                    <a:pt x="10797" y="6557"/>
                  </a:cubicBezTo>
                  <a:cubicBezTo>
                    <a:pt x="12787" y="6557"/>
                    <a:pt x="14940" y="6622"/>
                    <a:pt x="17191" y="6753"/>
                  </a:cubicBezTo>
                  <a:cubicBezTo>
                    <a:pt x="17268" y="6758"/>
                    <a:pt x="17346" y="6761"/>
                    <a:pt x="17422" y="6761"/>
                  </a:cubicBezTo>
                  <a:cubicBezTo>
                    <a:pt x="19118" y="6761"/>
                    <a:pt x="20555" y="5403"/>
                    <a:pt x="20649" y="3686"/>
                  </a:cubicBezTo>
                  <a:cubicBezTo>
                    <a:pt x="20779" y="1892"/>
                    <a:pt x="19409" y="326"/>
                    <a:pt x="17582" y="229"/>
                  </a:cubicBezTo>
                  <a:cubicBezTo>
                    <a:pt x="15234" y="66"/>
                    <a:pt x="12918" y="0"/>
                    <a:pt x="1079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9" name="Google Shape;1679;p18"/>
            <p:cNvSpPr/>
            <p:nvPr/>
          </p:nvSpPr>
          <p:spPr>
            <a:xfrm>
              <a:off x="4759225" y="1763050"/>
              <a:ext cx="262625" cy="177850"/>
            </a:xfrm>
            <a:custGeom>
              <a:rect b="b" l="l" r="r" t="t"/>
              <a:pathLst>
                <a:path extrusionOk="0" h="7114" w="10505">
                  <a:moveTo>
                    <a:pt x="3503" y="0"/>
                  </a:moveTo>
                  <a:cubicBezTo>
                    <a:pt x="1900" y="0"/>
                    <a:pt x="499" y="1174"/>
                    <a:pt x="261" y="2807"/>
                  </a:cubicBezTo>
                  <a:cubicBezTo>
                    <a:pt x="1" y="4602"/>
                    <a:pt x="1207" y="6265"/>
                    <a:pt x="3002" y="6526"/>
                  </a:cubicBezTo>
                  <a:cubicBezTo>
                    <a:pt x="4143" y="6689"/>
                    <a:pt x="5285" y="6852"/>
                    <a:pt x="6427" y="7048"/>
                  </a:cubicBezTo>
                  <a:cubicBezTo>
                    <a:pt x="6622" y="7081"/>
                    <a:pt x="6785" y="7113"/>
                    <a:pt x="6981" y="7113"/>
                  </a:cubicBezTo>
                  <a:cubicBezTo>
                    <a:pt x="8547" y="7113"/>
                    <a:pt x="9917" y="5972"/>
                    <a:pt x="10211" y="4373"/>
                  </a:cubicBezTo>
                  <a:cubicBezTo>
                    <a:pt x="10504" y="2579"/>
                    <a:pt x="9297" y="916"/>
                    <a:pt x="7503" y="622"/>
                  </a:cubicBezTo>
                  <a:cubicBezTo>
                    <a:pt x="6329" y="394"/>
                    <a:pt x="5122" y="230"/>
                    <a:pt x="3980" y="35"/>
                  </a:cubicBezTo>
                  <a:cubicBezTo>
                    <a:pt x="3820" y="11"/>
                    <a:pt x="3660" y="0"/>
                    <a:pt x="350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0" name="Google Shape;1680;p18"/>
            <p:cNvSpPr/>
            <p:nvPr/>
          </p:nvSpPr>
          <p:spPr>
            <a:xfrm>
              <a:off x="4062800" y="1371650"/>
              <a:ext cx="959050" cy="220200"/>
            </a:xfrm>
            <a:custGeom>
              <a:rect b="b" l="l" r="r" t="t"/>
              <a:pathLst>
                <a:path extrusionOk="0" h="8808" w="38362">
                  <a:moveTo>
                    <a:pt x="10797" y="1"/>
                  </a:moveTo>
                  <a:cubicBezTo>
                    <a:pt x="8090" y="1"/>
                    <a:pt x="5480" y="131"/>
                    <a:pt x="3099" y="392"/>
                  </a:cubicBezTo>
                  <a:cubicBezTo>
                    <a:pt x="1305" y="588"/>
                    <a:pt x="0" y="2186"/>
                    <a:pt x="196" y="3980"/>
                  </a:cubicBezTo>
                  <a:cubicBezTo>
                    <a:pt x="379" y="5655"/>
                    <a:pt x="1783" y="6903"/>
                    <a:pt x="3428" y="6903"/>
                  </a:cubicBezTo>
                  <a:cubicBezTo>
                    <a:pt x="3546" y="6903"/>
                    <a:pt x="3664" y="6896"/>
                    <a:pt x="3784" y="6883"/>
                  </a:cubicBezTo>
                  <a:cubicBezTo>
                    <a:pt x="5970" y="6655"/>
                    <a:pt x="8318" y="6525"/>
                    <a:pt x="10797" y="6525"/>
                  </a:cubicBezTo>
                  <a:cubicBezTo>
                    <a:pt x="17419" y="6525"/>
                    <a:pt x="25346" y="7275"/>
                    <a:pt x="34284" y="8775"/>
                  </a:cubicBezTo>
                  <a:cubicBezTo>
                    <a:pt x="34479" y="8808"/>
                    <a:pt x="34642" y="8808"/>
                    <a:pt x="34838" y="8808"/>
                  </a:cubicBezTo>
                  <a:cubicBezTo>
                    <a:pt x="36404" y="8808"/>
                    <a:pt x="37774" y="7666"/>
                    <a:pt x="38068" y="6068"/>
                  </a:cubicBezTo>
                  <a:cubicBezTo>
                    <a:pt x="38361" y="4306"/>
                    <a:pt x="37154" y="2610"/>
                    <a:pt x="35360" y="2317"/>
                  </a:cubicBezTo>
                  <a:cubicBezTo>
                    <a:pt x="26063" y="783"/>
                    <a:pt x="17778" y="1"/>
                    <a:pt x="1079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1" name="Google Shape;1681;p18"/>
            <p:cNvSpPr/>
            <p:nvPr/>
          </p:nvSpPr>
          <p:spPr>
            <a:xfrm>
              <a:off x="4062800" y="1024950"/>
              <a:ext cx="256900" cy="170575"/>
            </a:xfrm>
            <a:custGeom>
              <a:rect b="b" l="l" r="r" t="t"/>
              <a:pathLst>
                <a:path extrusionOk="0" h="6823" w="10276">
                  <a:moveTo>
                    <a:pt x="6932" y="0"/>
                  </a:moveTo>
                  <a:cubicBezTo>
                    <a:pt x="6873" y="0"/>
                    <a:pt x="6813" y="2"/>
                    <a:pt x="6752" y="5"/>
                  </a:cubicBezTo>
                  <a:cubicBezTo>
                    <a:pt x="5513" y="70"/>
                    <a:pt x="4273" y="168"/>
                    <a:pt x="3099" y="299"/>
                  </a:cubicBezTo>
                  <a:cubicBezTo>
                    <a:pt x="1305" y="494"/>
                    <a:pt x="0" y="2125"/>
                    <a:pt x="196" y="3920"/>
                  </a:cubicBezTo>
                  <a:cubicBezTo>
                    <a:pt x="392" y="5583"/>
                    <a:pt x="1794" y="6823"/>
                    <a:pt x="3425" y="6823"/>
                  </a:cubicBezTo>
                  <a:cubicBezTo>
                    <a:pt x="3556" y="6823"/>
                    <a:pt x="3686" y="6823"/>
                    <a:pt x="3784" y="6790"/>
                  </a:cubicBezTo>
                  <a:cubicBezTo>
                    <a:pt x="4861" y="6692"/>
                    <a:pt x="5970" y="6594"/>
                    <a:pt x="7111" y="6529"/>
                  </a:cubicBezTo>
                  <a:cubicBezTo>
                    <a:pt x="8905" y="6431"/>
                    <a:pt x="10275" y="4898"/>
                    <a:pt x="10210" y="3104"/>
                  </a:cubicBezTo>
                  <a:cubicBezTo>
                    <a:pt x="10116" y="1369"/>
                    <a:pt x="8679" y="0"/>
                    <a:pt x="693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2" name="Google Shape;1682;p18"/>
            <p:cNvSpPr/>
            <p:nvPr/>
          </p:nvSpPr>
          <p:spPr>
            <a:xfrm>
              <a:off x="4499075" y="1034525"/>
              <a:ext cx="522775" cy="208300"/>
            </a:xfrm>
            <a:custGeom>
              <a:rect b="b" l="l" r="r" t="t"/>
              <a:pathLst>
                <a:path extrusionOk="0" h="8332" w="20911">
                  <a:moveTo>
                    <a:pt x="3423" y="0"/>
                  </a:moveTo>
                  <a:cubicBezTo>
                    <a:pt x="1753" y="0"/>
                    <a:pt x="318" y="1287"/>
                    <a:pt x="164" y="2982"/>
                  </a:cubicBezTo>
                  <a:cubicBezTo>
                    <a:pt x="1" y="4776"/>
                    <a:pt x="1338" y="6374"/>
                    <a:pt x="3132" y="6538"/>
                  </a:cubicBezTo>
                  <a:cubicBezTo>
                    <a:pt x="7406" y="6896"/>
                    <a:pt x="12005" y="7484"/>
                    <a:pt x="16833" y="8299"/>
                  </a:cubicBezTo>
                  <a:cubicBezTo>
                    <a:pt x="17028" y="8332"/>
                    <a:pt x="17191" y="8332"/>
                    <a:pt x="17387" y="8332"/>
                  </a:cubicBezTo>
                  <a:cubicBezTo>
                    <a:pt x="18953" y="8332"/>
                    <a:pt x="20323" y="7223"/>
                    <a:pt x="20617" y="5624"/>
                  </a:cubicBezTo>
                  <a:cubicBezTo>
                    <a:pt x="20910" y="3830"/>
                    <a:pt x="19703" y="2134"/>
                    <a:pt x="17909" y="1840"/>
                  </a:cubicBezTo>
                  <a:cubicBezTo>
                    <a:pt x="12918" y="1025"/>
                    <a:pt x="8123" y="405"/>
                    <a:pt x="3719" y="14"/>
                  </a:cubicBezTo>
                  <a:cubicBezTo>
                    <a:pt x="3620" y="5"/>
                    <a:pt x="3521" y="0"/>
                    <a:pt x="342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3" name="Google Shape;1683;p18"/>
            <p:cNvSpPr/>
            <p:nvPr/>
          </p:nvSpPr>
          <p:spPr>
            <a:xfrm>
              <a:off x="4062800" y="673600"/>
              <a:ext cx="959050" cy="221000"/>
            </a:xfrm>
            <a:custGeom>
              <a:rect b="b" l="l" r="r" t="t"/>
              <a:pathLst>
                <a:path extrusionOk="0" h="8840" w="38362">
                  <a:moveTo>
                    <a:pt x="10797" y="0"/>
                  </a:moveTo>
                  <a:cubicBezTo>
                    <a:pt x="8090" y="0"/>
                    <a:pt x="5480" y="163"/>
                    <a:pt x="3099" y="424"/>
                  </a:cubicBezTo>
                  <a:cubicBezTo>
                    <a:pt x="1305" y="620"/>
                    <a:pt x="0" y="2218"/>
                    <a:pt x="196" y="4012"/>
                  </a:cubicBezTo>
                  <a:cubicBezTo>
                    <a:pt x="379" y="5687"/>
                    <a:pt x="1811" y="6935"/>
                    <a:pt x="3434" y="6935"/>
                  </a:cubicBezTo>
                  <a:cubicBezTo>
                    <a:pt x="3550" y="6935"/>
                    <a:pt x="3667" y="6928"/>
                    <a:pt x="3784" y="6915"/>
                  </a:cubicBezTo>
                  <a:cubicBezTo>
                    <a:pt x="5970" y="6687"/>
                    <a:pt x="8318" y="6557"/>
                    <a:pt x="10797" y="6557"/>
                  </a:cubicBezTo>
                  <a:cubicBezTo>
                    <a:pt x="17419" y="6557"/>
                    <a:pt x="25346" y="7307"/>
                    <a:pt x="34284" y="8807"/>
                  </a:cubicBezTo>
                  <a:cubicBezTo>
                    <a:pt x="34479" y="8807"/>
                    <a:pt x="34642" y="8840"/>
                    <a:pt x="34838" y="8840"/>
                  </a:cubicBezTo>
                  <a:cubicBezTo>
                    <a:pt x="36404" y="8840"/>
                    <a:pt x="37774" y="7698"/>
                    <a:pt x="38068" y="6100"/>
                  </a:cubicBezTo>
                  <a:cubicBezTo>
                    <a:pt x="38361" y="4338"/>
                    <a:pt x="37154" y="2642"/>
                    <a:pt x="35360" y="2349"/>
                  </a:cubicBezTo>
                  <a:cubicBezTo>
                    <a:pt x="26063" y="783"/>
                    <a:pt x="17778" y="0"/>
                    <a:pt x="1079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4" name="Google Shape;1684;p18"/>
            <p:cNvSpPr/>
            <p:nvPr/>
          </p:nvSpPr>
          <p:spPr>
            <a:xfrm>
              <a:off x="3631400" y="5032425"/>
              <a:ext cx="337625" cy="163125"/>
            </a:xfrm>
            <a:custGeom>
              <a:rect b="b" l="l" r="r" t="t"/>
              <a:pathLst>
                <a:path extrusionOk="0" h="6525" w="13505">
                  <a:moveTo>
                    <a:pt x="3262" y="0"/>
                  </a:moveTo>
                  <a:cubicBezTo>
                    <a:pt x="1468" y="0"/>
                    <a:pt x="0" y="1468"/>
                    <a:pt x="0" y="3262"/>
                  </a:cubicBezTo>
                  <a:cubicBezTo>
                    <a:pt x="0" y="5056"/>
                    <a:pt x="1468" y="6524"/>
                    <a:pt x="3262" y="6524"/>
                  </a:cubicBezTo>
                  <a:lnTo>
                    <a:pt x="10243" y="6524"/>
                  </a:lnTo>
                  <a:cubicBezTo>
                    <a:pt x="12037" y="6524"/>
                    <a:pt x="13505" y="5056"/>
                    <a:pt x="13505" y="3262"/>
                  </a:cubicBezTo>
                  <a:cubicBezTo>
                    <a:pt x="13505" y="1468"/>
                    <a:pt x="12037" y="0"/>
                    <a:pt x="1024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5" name="Google Shape;1685;p18"/>
            <p:cNvSpPr/>
            <p:nvPr/>
          </p:nvSpPr>
          <p:spPr>
            <a:xfrm>
              <a:off x="3456875" y="4422425"/>
              <a:ext cx="686675" cy="163125"/>
            </a:xfrm>
            <a:custGeom>
              <a:rect b="b" l="l" r="r" t="t"/>
              <a:pathLst>
                <a:path extrusionOk="0" h="6525" w="27467">
                  <a:moveTo>
                    <a:pt x="3263" y="1"/>
                  </a:moveTo>
                  <a:cubicBezTo>
                    <a:pt x="1469" y="1"/>
                    <a:pt x="1" y="1468"/>
                    <a:pt x="1" y="3263"/>
                  </a:cubicBezTo>
                  <a:cubicBezTo>
                    <a:pt x="1" y="5057"/>
                    <a:pt x="1469" y="6524"/>
                    <a:pt x="3263" y="6524"/>
                  </a:cubicBezTo>
                  <a:lnTo>
                    <a:pt x="24205" y="6524"/>
                  </a:lnTo>
                  <a:cubicBezTo>
                    <a:pt x="25999" y="6524"/>
                    <a:pt x="27467" y="5057"/>
                    <a:pt x="27467" y="3263"/>
                  </a:cubicBezTo>
                  <a:cubicBezTo>
                    <a:pt x="27467" y="1468"/>
                    <a:pt x="25999" y="1"/>
                    <a:pt x="2420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86" name="Google Shape;1686;p18"/>
          <p:cNvGrpSpPr/>
          <p:nvPr/>
        </p:nvGrpSpPr>
        <p:grpSpPr>
          <a:xfrm>
            <a:off x="3922371" y="2557696"/>
            <a:ext cx="424195" cy="371354"/>
            <a:chOff x="1190625" y="561050"/>
            <a:chExt cx="5224075" cy="4573325"/>
          </a:xfrm>
        </p:grpSpPr>
        <p:sp>
          <p:nvSpPr>
            <p:cNvPr id="1687" name="Google Shape;1687;p18"/>
            <p:cNvSpPr/>
            <p:nvPr/>
          </p:nvSpPr>
          <p:spPr>
            <a:xfrm>
              <a:off x="1190625" y="561050"/>
              <a:ext cx="4662200" cy="1399425"/>
            </a:xfrm>
            <a:custGeom>
              <a:rect b="b" l="l" r="r" t="t"/>
              <a:pathLst>
                <a:path extrusionOk="0" h="55977" w="186488">
                  <a:moveTo>
                    <a:pt x="45864" y="6590"/>
                  </a:moveTo>
                  <a:lnTo>
                    <a:pt x="45864" y="49354"/>
                  </a:lnTo>
                  <a:lnTo>
                    <a:pt x="6850" y="49354"/>
                  </a:lnTo>
                  <a:cubicBezTo>
                    <a:pt x="6720" y="49354"/>
                    <a:pt x="6622" y="49256"/>
                    <a:pt x="6622" y="49159"/>
                  </a:cubicBezTo>
                  <a:lnTo>
                    <a:pt x="6622" y="6818"/>
                  </a:lnTo>
                  <a:cubicBezTo>
                    <a:pt x="6622" y="6688"/>
                    <a:pt x="6720" y="6590"/>
                    <a:pt x="6850" y="6590"/>
                  </a:cubicBezTo>
                  <a:close/>
                  <a:moveTo>
                    <a:pt x="179670" y="6590"/>
                  </a:moveTo>
                  <a:cubicBezTo>
                    <a:pt x="179768" y="6590"/>
                    <a:pt x="179866" y="6688"/>
                    <a:pt x="179866" y="6818"/>
                  </a:cubicBezTo>
                  <a:lnTo>
                    <a:pt x="179866" y="49159"/>
                  </a:lnTo>
                  <a:cubicBezTo>
                    <a:pt x="179866" y="49256"/>
                    <a:pt x="179768" y="49354"/>
                    <a:pt x="179670" y="49354"/>
                  </a:cubicBezTo>
                  <a:lnTo>
                    <a:pt x="52453" y="49354"/>
                  </a:lnTo>
                  <a:lnTo>
                    <a:pt x="52453" y="6590"/>
                  </a:lnTo>
                  <a:close/>
                  <a:moveTo>
                    <a:pt x="6818" y="0"/>
                  </a:moveTo>
                  <a:cubicBezTo>
                    <a:pt x="3066" y="0"/>
                    <a:pt x="0" y="3034"/>
                    <a:pt x="0" y="6818"/>
                  </a:cubicBezTo>
                  <a:lnTo>
                    <a:pt x="0" y="49159"/>
                  </a:lnTo>
                  <a:cubicBezTo>
                    <a:pt x="0" y="52910"/>
                    <a:pt x="3066" y="55976"/>
                    <a:pt x="6818" y="55976"/>
                  </a:cubicBezTo>
                  <a:lnTo>
                    <a:pt x="179670" y="55976"/>
                  </a:lnTo>
                  <a:cubicBezTo>
                    <a:pt x="183421" y="55976"/>
                    <a:pt x="186488" y="52910"/>
                    <a:pt x="186488" y="49159"/>
                  </a:cubicBezTo>
                  <a:lnTo>
                    <a:pt x="186488" y="6818"/>
                  </a:lnTo>
                  <a:cubicBezTo>
                    <a:pt x="186488" y="3034"/>
                    <a:pt x="183421" y="0"/>
                    <a:pt x="17967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8" name="Google Shape;1688;p18"/>
            <p:cNvSpPr/>
            <p:nvPr/>
          </p:nvSpPr>
          <p:spPr>
            <a:xfrm>
              <a:off x="2689500" y="1001425"/>
              <a:ext cx="1664450" cy="165575"/>
            </a:xfrm>
            <a:custGeom>
              <a:rect b="b" l="l" r="r" t="t"/>
              <a:pathLst>
                <a:path extrusionOk="0" h="6623" w="66578">
                  <a:moveTo>
                    <a:pt x="3295" y="0"/>
                  </a:moveTo>
                  <a:cubicBezTo>
                    <a:pt x="1468" y="0"/>
                    <a:pt x="0" y="1501"/>
                    <a:pt x="0" y="3327"/>
                  </a:cubicBezTo>
                  <a:cubicBezTo>
                    <a:pt x="0" y="5122"/>
                    <a:pt x="1501" y="6622"/>
                    <a:pt x="3295" y="6622"/>
                  </a:cubicBezTo>
                  <a:lnTo>
                    <a:pt x="63283" y="6622"/>
                  </a:lnTo>
                  <a:cubicBezTo>
                    <a:pt x="65110" y="6622"/>
                    <a:pt x="66577" y="5122"/>
                    <a:pt x="66577" y="3327"/>
                  </a:cubicBezTo>
                  <a:cubicBezTo>
                    <a:pt x="66577" y="1501"/>
                    <a:pt x="65110" y="0"/>
                    <a:pt x="6328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9" name="Google Shape;1689;p18"/>
            <p:cNvSpPr/>
            <p:nvPr/>
          </p:nvSpPr>
          <p:spPr>
            <a:xfrm>
              <a:off x="3482975" y="1354525"/>
              <a:ext cx="1928675" cy="164750"/>
            </a:xfrm>
            <a:custGeom>
              <a:rect b="b" l="l" r="r" t="t"/>
              <a:pathLst>
                <a:path extrusionOk="0" h="6590" w="77147">
                  <a:moveTo>
                    <a:pt x="3328" y="1"/>
                  </a:moveTo>
                  <a:cubicBezTo>
                    <a:pt x="1501" y="1"/>
                    <a:pt x="0" y="1468"/>
                    <a:pt x="0" y="3295"/>
                  </a:cubicBezTo>
                  <a:cubicBezTo>
                    <a:pt x="0" y="5122"/>
                    <a:pt x="1501" y="6590"/>
                    <a:pt x="3328" y="6590"/>
                  </a:cubicBezTo>
                  <a:lnTo>
                    <a:pt x="73852" y="6590"/>
                  </a:lnTo>
                  <a:cubicBezTo>
                    <a:pt x="75679" y="6590"/>
                    <a:pt x="77146" y="5122"/>
                    <a:pt x="77146" y="3295"/>
                  </a:cubicBezTo>
                  <a:cubicBezTo>
                    <a:pt x="77146" y="1468"/>
                    <a:pt x="75679" y="1"/>
                    <a:pt x="7385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0" name="Google Shape;1690;p18"/>
            <p:cNvSpPr/>
            <p:nvPr/>
          </p:nvSpPr>
          <p:spPr>
            <a:xfrm>
              <a:off x="2689500" y="1354525"/>
              <a:ext cx="606750" cy="164750"/>
            </a:xfrm>
            <a:custGeom>
              <a:rect b="b" l="l" r="r" t="t"/>
              <a:pathLst>
                <a:path extrusionOk="0" h="6590" w="24270">
                  <a:moveTo>
                    <a:pt x="3295" y="1"/>
                  </a:moveTo>
                  <a:cubicBezTo>
                    <a:pt x="1468" y="1"/>
                    <a:pt x="0" y="1468"/>
                    <a:pt x="0" y="3295"/>
                  </a:cubicBezTo>
                  <a:cubicBezTo>
                    <a:pt x="0" y="5122"/>
                    <a:pt x="1501" y="6590"/>
                    <a:pt x="3295" y="6590"/>
                  </a:cubicBezTo>
                  <a:lnTo>
                    <a:pt x="20942" y="6590"/>
                  </a:lnTo>
                  <a:cubicBezTo>
                    <a:pt x="22769" y="6590"/>
                    <a:pt x="24269" y="5122"/>
                    <a:pt x="24269" y="3295"/>
                  </a:cubicBezTo>
                  <a:cubicBezTo>
                    <a:pt x="24269" y="1468"/>
                    <a:pt x="22769" y="1"/>
                    <a:pt x="2094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1" name="Google Shape;1691;p18"/>
            <p:cNvSpPr/>
            <p:nvPr/>
          </p:nvSpPr>
          <p:spPr>
            <a:xfrm>
              <a:off x="1543725" y="825275"/>
              <a:ext cx="605925" cy="605925"/>
            </a:xfrm>
            <a:custGeom>
              <a:rect b="b" l="l" r="r" t="t"/>
              <a:pathLst>
                <a:path extrusionOk="0" h="24237" w="24237">
                  <a:moveTo>
                    <a:pt x="12102" y="0"/>
                  </a:moveTo>
                  <a:cubicBezTo>
                    <a:pt x="5415" y="0"/>
                    <a:pt x="0" y="5448"/>
                    <a:pt x="0" y="12135"/>
                  </a:cubicBezTo>
                  <a:cubicBezTo>
                    <a:pt x="0" y="13962"/>
                    <a:pt x="1468" y="15429"/>
                    <a:pt x="3295" y="15429"/>
                  </a:cubicBezTo>
                  <a:cubicBezTo>
                    <a:pt x="5122" y="15429"/>
                    <a:pt x="6590" y="13962"/>
                    <a:pt x="6590" y="12135"/>
                  </a:cubicBezTo>
                  <a:cubicBezTo>
                    <a:pt x="6590" y="9069"/>
                    <a:pt x="9069" y="6622"/>
                    <a:pt x="12102" y="6622"/>
                  </a:cubicBezTo>
                  <a:cubicBezTo>
                    <a:pt x="15136" y="6622"/>
                    <a:pt x="17615" y="9069"/>
                    <a:pt x="17615" y="12135"/>
                  </a:cubicBezTo>
                  <a:cubicBezTo>
                    <a:pt x="17615" y="15169"/>
                    <a:pt x="15136" y="17648"/>
                    <a:pt x="12102" y="17648"/>
                  </a:cubicBezTo>
                  <a:cubicBezTo>
                    <a:pt x="10276" y="17648"/>
                    <a:pt x="8808" y="19116"/>
                    <a:pt x="8808" y="20942"/>
                  </a:cubicBezTo>
                  <a:cubicBezTo>
                    <a:pt x="8808" y="22769"/>
                    <a:pt x="10276" y="24237"/>
                    <a:pt x="12102" y="24237"/>
                  </a:cubicBezTo>
                  <a:cubicBezTo>
                    <a:pt x="18789" y="24237"/>
                    <a:pt x="24237" y="18822"/>
                    <a:pt x="24237" y="12135"/>
                  </a:cubicBezTo>
                  <a:cubicBezTo>
                    <a:pt x="24237" y="5448"/>
                    <a:pt x="18789" y="0"/>
                    <a:pt x="1210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18"/>
            <p:cNvSpPr/>
            <p:nvPr/>
          </p:nvSpPr>
          <p:spPr>
            <a:xfrm>
              <a:off x="1763900" y="1530675"/>
              <a:ext cx="166400" cy="165575"/>
            </a:xfrm>
            <a:custGeom>
              <a:rect b="b" l="l" r="r" t="t"/>
              <a:pathLst>
                <a:path extrusionOk="0" h="6623" w="6656">
                  <a:moveTo>
                    <a:pt x="3295" y="0"/>
                  </a:moveTo>
                  <a:cubicBezTo>
                    <a:pt x="1469" y="0"/>
                    <a:pt x="1" y="1468"/>
                    <a:pt x="1" y="3295"/>
                  </a:cubicBezTo>
                  <a:cubicBezTo>
                    <a:pt x="1" y="5122"/>
                    <a:pt x="1501" y="6622"/>
                    <a:pt x="3328" y="6622"/>
                  </a:cubicBezTo>
                  <a:cubicBezTo>
                    <a:pt x="5155" y="6622"/>
                    <a:pt x="6655" y="5122"/>
                    <a:pt x="6655" y="3295"/>
                  </a:cubicBezTo>
                  <a:cubicBezTo>
                    <a:pt x="6655" y="1468"/>
                    <a:pt x="5155" y="0"/>
                    <a:pt x="332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18"/>
            <p:cNvSpPr/>
            <p:nvPr/>
          </p:nvSpPr>
          <p:spPr>
            <a:xfrm>
              <a:off x="2689500" y="2588375"/>
              <a:ext cx="1664450" cy="165575"/>
            </a:xfrm>
            <a:custGeom>
              <a:rect b="b" l="l" r="r" t="t"/>
              <a:pathLst>
                <a:path extrusionOk="0" h="6623" w="66578">
                  <a:moveTo>
                    <a:pt x="3295" y="0"/>
                  </a:moveTo>
                  <a:cubicBezTo>
                    <a:pt x="1468" y="0"/>
                    <a:pt x="0" y="1501"/>
                    <a:pt x="0" y="3328"/>
                  </a:cubicBezTo>
                  <a:cubicBezTo>
                    <a:pt x="0" y="5154"/>
                    <a:pt x="1501" y="6622"/>
                    <a:pt x="3295" y="6622"/>
                  </a:cubicBezTo>
                  <a:lnTo>
                    <a:pt x="63283" y="6622"/>
                  </a:lnTo>
                  <a:cubicBezTo>
                    <a:pt x="65110" y="6622"/>
                    <a:pt x="66577" y="5154"/>
                    <a:pt x="66577" y="3328"/>
                  </a:cubicBezTo>
                  <a:cubicBezTo>
                    <a:pt x="66577" y="1501"/>
                    <a:pt x="65110" y="0"/>
                    <a:pt x="6328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18"/>
            <p:cNvSpPr/>
            <p:nvPr/>
          </p:nvSpPr>
          <p:spPr>
            <a:xfrm>
              <a:off x="3482975" y="2941475"/>
              <a:ext cx="1664450" cy="165575"/>
            </a:xfrm>
            <a:custGeom>
              <a:rect b="b" l="l" r="r" t="t"/>
              <a:pathLst>
                <a:path extrusionOk="0" h="6623" w="66578">
                  <a:moveTo>
                    <a:pt x="3328" y="1"/>
                  </a:moveTo>
                  <a:cubicBezTo>
                    <a:pt x="1501" y="1"/>
                    <a:pt x="0" y="1469"/>
                    <a:pt x="0" y="3295"/>
                  </a:cubicBezTo>
                  <a:cubicBezTo>
                    <a:pt x="0" y="5122"/>
                    <a:pt x="1501" y="6623"/>
                    <a:pt x="3328" y="6623"/>
                  </a:cubicBezTo>
                  <a:lnTo>
                    <a:pt x="63283" y="6623"/>
                  </a:lnTo>
                  <a:cubicBezTo>
                    <a:pt x="65110" y="6623"/>
                    <a:pt x="66578" y="5122"/>
                    <a:pt x="66578" y="3295"/>
                  </a:cubicBezTo>
                  <a:cubicBezTo>
                    <a:pt x="66578" y="1469"/>
                    <a:pt x="65110" y="1"/>
                    <a:pt x="6328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18"/>
            <p:cNvSpPr/>
            <p:nvPr/>
          </p:nvSpPr>
          <p:spPr>
            <a:xfrm>
              <a:off x="2689500" y="2941475"/>
              <a:ext cx="606750" cy="165575"/>
            </a:xfrm>
            <a:custGeom>
              <a:rect b="b" l="l" r="r" t="t"/>
              <a:pathLst>
                <a:path extrusionOk="0" h="6623" w="24270">
                  <a:moveTo>
                    <a:pt x="3295" y="1"/>
                  </a:moveTo>
                  <a:cubicBezTo>
                    <a:pt x="1468" y="1"/>
                    <a:pt x="0" y="1469"/>
                    <a:pt x="0" y="3295"/>
                  </a:cubicBezTo>
                  <a:cubicBezTo>
                    <a:pt x="0" y="5122"/>
                    <a:pt x="1501" y="6623"/>
                    <a:pt x="3295" y="6623"/>
                  </a:cubicBezTo>
                  <a:lnTo>
                    <a:pt x="20942" y="6623"/>
                  </a:lnTo>
                  <a:cubicBezTo>
                    <a:pt x="22769" y="6623"/>
                    <a:pt x="24269" y="5122"/>
                    <a:pt x="24269" y="3295"/>
                  </a:cubicBezTo>
                  <a:cubicBezTo>
                    <a:pt x="24269" y="1469"/>
                    <a:pt x="22769" y="1"/>
                    <a:pt x="2094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18"/>
            <p:cNvSpPr/>
            <p:nvPr/>
          </p:nvSpPr>
          <p:spPr>
            <a:xfrm>
              <a:off x="1543725" y="2412225"/>
              <a:ext cx="605925" cy="605950"/>
            </a:xfrm>
            <a:custGeom>
              <a:rect b="b" l="l" r="r" t="t"/>
              <a:pathLst>
                <a:path extrusionOk="0" h="24238" w="24237">
                  <a:moveTo>
                    <a:pt x="12102" y="1"/>
                  </a:moveTo>
                  <a:cubicBezTo>
                    <a:pt x="5415" y="1"/>
                    <a:pt x="0" y="5448"/>
                    <a:pt x="0" y="12135"/>
                  </a:cubicBezTo>
                  <a:cubicBezTo>
                    <a:pt x="0" y="13962"/>
                    <a:pt x="1468" y="15430"/>
                    <a:pt x="3295" y="15430"/>
                  </a:cubicBezTo>
                  <a:cubicBezTo>
                    <a:pt x="5122" y="15430"/>
                    <a:pt x="6590" y="13962"/>
                    <a:pt x="6590" y="12135"/>
                  </a:cubicBezTo>
                  <a:cubicBezTo>
                    <a:pt x="6590" y="9102"/>
                    <a:pt x="9069" y="6622"/>
                    <a:pt x="12102" y="6622"/>
                  </a:cubicBezTo>
                  <a:cubicBezTo>
                    <a:pt x="15136" y="6622"/>
                    <a:pt x="17615" y="9102"/>
                    <a:pt x="17615" y="12135"/>
                  </a:cubicBezTo>
                  <a:cubicBezTo>
                    <a:pt x="17615" y="15169"/>
                    <a:pt x="15136" y="17648"/>
                    <a:pt x="12102" y="17648"/>
                  </a:cubicBezTo>
                  <a:cubicBezTo>
                    <a:pt x="10276" y="17648"/>
                    <a:pt x="8808" y="19116"/>
                    <a:pt x="8808" y="20943"/>
                  </a:cubicBezTo>
                  <a:cubicBezTo>
                    <a:pt x="8808" y="22769"/>
                    <a:pt x="10276" y="24237"/>
                    <a:pt x="12102" y="24237"/>
                  </a:cubicBezTo>
                  <a:cubicBezTo>
                    <a:pt x="18789" y="24237"/>
                    <a:pt x="24237" y="18822"/>
                    <a:pt x="24237" y="12135"/>
                  </a:cubicBezTo>
                  <a:cubicBezTo>
                    <a:pt x="24237" y="5448"/>
                    <a:pt x="18789" y="1"/>
                    <a:pt x="1210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18"/>
            <p:cNvSpPr/>
            <p:nvPr/>
          </p:nvSpPr>
          <p:spPr>
            <a:xfrm>
              <a:off x="1763900" y="3117625"/>
              <a:ext cx="166400" cy="165575"/>
            </a:xfrm>
            <a:custGeom>
              <a:rect b="b" l="l" r="r" t="t"/>
              <a:pathLst>
                <a:path extrusionOk="0" h="6623" w="6656">
                  <a:moveTo>
                    <a:pt x="3295" y="1"/>
                  </a:moveTo>
                  <a:cubicBezTo>
                    <a:pt x="1469" y="1"/>
                    <a:pt x="1" y="1501"/>
                    <a:pt x="1" y="3295"/>
                  </a:cubicBezTo>
                  <a:cubicBezTo>
                    <a:pt x="1" y="5122"/>
                    <a:pt x="1501" y="6623"/>
                    <a:pt x="3328" y="6623"/>
                  </a:cubicBezTo>
                  <a:cubicBezTo>
                    <a:pt x="5155" y="6623"/>
                    <a:pt x="6655" y="5122"/>
                    <a:pt x="6655" y="3295"/>
                  </a:cubicBezTo>
                  <a:cubicBezTo>
                    <a:pt x="6655" y="1501"/>
                    <a:pt x="5155" y="1"/>
                    <a:pt x="332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18"/>
            <p:cNvSpPr/>
            <p:nvPr/>
          </p:nvSpPr>
          <p:spPr>
            <a:xfrm>
              <a:off x="2689500" y="4176150"/>
              <a:ext cx="1664450" cy="164750"/>
            </a:xfrm>
            <a:custGeom>
              <a:rect b="b" l="l" r="r" t="t"/>
              <a:pathLst>
                <a:path extrusionOk="0" h="6590" w="66578">
                  <a:moveTo>
                    <a:pt x="3295" y="0"/>
                  </a:moveTo>
                  <a:cubicBezTo>
                    <a:pt x="1468" y="0"/>
                    <a:pt x="0" y="1468"/>
                    <a:pt x="0" y="3295"/>
                  </a:cubicBezTo>
                  <a:cubicBezTo>
                    <a:pt x="0" y="5122"/>
                    <a:pt x="1501" y="6590"/>
                    <a:pt x="3295" y="6590"/>
                  </a:cubicBezTo>
                  <a:lnTo>
                    <a:pt x="63283" y="6590"/>
                  </a:lnTo>
                  <a:cubicBezTo>
                    <a:pt x="65110" y="6590"/>
                    <a:pt x="66577" y="5122"/>
                    <a:pt x="66577" y="3295"/>
                  </a:cubicBezTo>
                  <a:cubicBezTo>
                    <a:pt x="66577" y="1468"/>
                    <a:pt x="65110" y="0"/>
                    <a:pt x="6328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18"/>
            <p:cNvSpPr/>
            <p:nvPr/>
          </p:nvSpPr>
          <p:spPr>
            <a:xfrm>
              <a:off x="3482975" y="4528450"/>
              <a:ext cx="1752525" cy="165550"/>
            </a:xfrm>
            <a:custGeom>
              <a:rect b="b" l="l" r="r" t="t"/>
              <a:pathLst>
                <a:path extrusionOk="0" h="6622" w="70101">
                  <a:moveTo>
                    <a:pt x="3328" y="0"/>
                  </a:moveTo>
                  <a:cubicBezTo>
                    <a:pt x="1501" y="0"/>
                    <a:pt x="0" y="1501"/>
                    <a:pt x="0" y="3295"/>
                  </a:cubicBezTo>
                  <a:cubicBezTo>
                    <a:pt x="0" y="5121"/>
                    <a:pt x="1501" y="6622"/>
                    <a:pt x="3328" y="6622"/>
                  </a:cubicBezTo>
                  <a:lnTo>
                    <a:pt x="66806" y="6622"/>
                  </a:lnTo>
                  <a:cubicBezTo>
                    <a:pt x="68633" y="6622"/>
                    <a:pt x="70101" y="5121"/>
                    <a:pt x="70101" y="3295"/>
                  </a:cubicBezTo>
                  <a:cubicBezTo>
                    <a:pt x="70101" y="1501"/>
                    <a:pt x="68633" y="0"/>
                    <a:pt x="6680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18"/>
            <p:cNvSpPr/>
            <p:nvPr/>
          </p:nvSpPr>
          <p:spPr>
            <a:xfrm>
              <a:off x="2689500" y="4528450"/>
              <a:ext cx="606750" cy="165550"/>
            </a:xfrm>
            <a:custGeom>
              <a:rect b="b" l="l" r="r" t="t"/>
              <a:pathLst>
                <a:path extrusionOk="0" h="6622" w="24270">
                  <a:moveTo>
                    <a:pt x="3295" y="0"/>
                  </a:moveTo>
                  <a:cubicBezTo>
                    <a:pt x="1468" y="0"/>
                    <a:pt x="0" y="1501"/>
                    <a:pt x="0" y="3295"/>
                  </a:cubicBezTo>
                  <a:cubicBezTo>
                    <a:pt x="0" y="5121"/>
                    <a:pt x="1501" y="6622"/>
                    <a:pt x="3295" y="6622"/>
                  </a:cubicBezTo>
                  <a:lnTo>
                    <a:pt x="20942" y="6622"/>
                  </a:lnTo>
                  <a:cubicBezTo>
                    <a:pt x="22769" y="6622"/>
                    <a:pt x="24269" y="5121"/>
                    <a:pt x="24269" y="3295"/>
                  </a:cubicBezTo>
                  <a:cubicBezTo>
                    <a:pt x="24269" y="1501"/>
                    <a:pt x="22769" y="0"/>
                    <a:pt x="2094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1" name="Google Shape;1701;p18"/>
            <p:cNvSpPr/>
            <p:nvPr/>
          </p:nvSpPr>
          <p:spPr>
            <a:xfrm>
              <a:off x="1543725" y="3999175"/>
              <a:ext cx="605925" cy="606750"/>
            </a:xfrm>
            <a:custGeom>
              <a:rect b="b" l="l" r="r" t="t"/>
              <a:pathLst>
                <a:path extrusionOk="0" h="24270" w="24237">
                  <a:moveTo>
                    <a:pt x="12102" y="1"/>
                  </a:moveTo>
                  <a:cubicBezTo>
                    <a:pt x="5415" y="1"/>
                    <a:pt x="0" y="5448"/>
                    <a:pt x="0" y="12135"/>
                  </a:cubicBezTo>
                  <a:cubicBezTo>
                    <a:pt x="0" y="13962"/>
                    <a:pt x="1468" y="15430"/>
                    <a:pt x="3295" y="15430"/>
                  </a:cubicBezTo>
                  <a:cubicBezTo>
                    <a:pt x="5122" y="15430"/>
                    <a:pt x="6590" y="13962"/>
                    <a:pt x="6590" y="12135"/>
                  </a:cubicBezTo>
                  <a:cubicBezTo>
                    <a:pt x="6590" y="9102"/>
                    <a:pt x="9069" y="6623"/>
                    <a:pt x="12102" y="6623"/>
                  </a:cubicBezTo>
                  <a:cubicBezTo>
                    <a:pt x="15136" y="6623"/>
                    <a:pt x="17615" y="9102"/>
                    <a:pt x="17615" y="12135"/>
                  </a:cubicBezTo>
                  <a:cubicBezTo>
                    <a:pt x="17615" y="15169"/>
                    <a:pt x="15136" y="17648"/>
                    <a:pt x="12102" y="17648"/>
                  </a:cubicBezTo>
                  <a:cubicBezTo>
                    <a:pt x="10276" y="17648"/>
                    <a:pt x="8808" y="19116"/>
                    <a:pt x="8808" y="20943"/>
                  </a:cubicBezTo>
                  <a:cubicBezTo>
                    <a:pt x="8808" y="22769"/>
                    <a:pt x="10276" y="24270"/>
                    <a:pt x="12102" y="24270"/>
                  </a:cubicBezTo>
                  <a:cubicBezTo>
                    <a:pt x="18789" y="24270"/>
                    <a:pt x="24237" y="18822"/>
                    <a:pt x="24237" y="12135"/>
                  </a:cubicBezTo>
                  <a:cubicBezTo>
                    <a:pt x="24237" y="5448"/>
                    <a:pt x="18789" y="1"/>
                    <a:pt x="1210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2" name="Google Shape;1702;p18"/>
            <p:cNvSpPr/>
            <p:nvPr/>
          </p:nvSpPr>
          <p:spPr>
            <a:xfrm>
              <a:off x="1763900" y="4704575"/>
              <a:ext cx="166400" cy="165575"/>
            </a:xfrm>
            <a:custGeom>
              <a:rect b="b" l="l" r="r" t="t"/>
              <a:pathLst>
                <a:path extrusionOk="0" h="6623" w="6656">
                  <a:moveTo>
                    <a:pt x="3295" y="1"/>
                  </a:moveTo>
                  <a:cubicBezTo>
                    <a:pt x="1469" y="1"/>
                    <a:pt x="1" y="1502"/>
                    <a:pt x="1" y="3328"/>
                  </a:cubicBezTo>
                  <a:cubicBezTo>
                    <a:pt x="1" y="5155"/>
                    <a:pt x="1501" y="6623"/>
                    <a:pt x="3328" y="6623"/>
                  </a:cubicBezTo>
                  <a:cubicBezTo>
                    <a:pt x="5155" y="6623"/>
                    <a:pt x="6655" y="5155"/>
                    <a:pt x="6655" y="3328"/>
                  </a:cubicBezTo>
                  <a:cubicBezTo>
                    <a:pt x="6655" y="1502"/>
                    <a:pt x="5155" y="1"/>
                    <a:pt x="332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Google Shape;1703;p18"/>
            <p:cNvSpPr/>
            <p:nvPr/>
          </p:nvSpPr>
          <p:spPr>
            <a:xfrm>
              <a:off x="1190625" y="2148000"/>
              <a:ext cx="5224075" cy="2986375"/>
            </a:xfrm>
            <a:custGeom>
              <a:rect b="b" l="l" r="r" t="t"/>
              <a:pathLst>
                <a:path extrusionOk="0" h="119455" w="208963">
                  <a:moveTo>
                    <a:pt x="45864" y="6590"/>
                  </a:moveTo>
                  <a:lnTo>
                    <a:pt x="45864" y="49387"/>
                  </a:lnTo>
                  <a:lnTo>
                    <a:pt x="6850" y="49387"/>
                  </a:lnTo>
                  <a:cubicBezTo>
                    <a:pt x="6720" y="49387"/>
                    <a:pt x="6622" y="49257"/>
                    <a:pt x="6622" y="49159"/>
                  </a:cubicBezTo>
                  <a:lnTo>
                    <a:pt x="6622" y="6818"/>
                  </a:lnTo>
                  <a:cubicBezTo>
                    <a:pt x="6622" y="6720"/>
                    <a:pt x="6720" y="6590"/>
                    <a:pt x="6850" y="6590"/>
                  </a:cubicBezTo>
                  <a:close/>
                  <a:moveTo>
                    <a:pt x="179670" y="6623"/>
                  </a:moveTo>
                  <a:cubicBezTo>
                    <a:pt x="179768" y="6623"/>
                    <a:pt x="179866" y="6720"/>
                    <a:pt x="179866" y="6818"/>
                  </a:cubicBezTo>
                  <a:lnTo>
                    <a:pt x="179866" y="41167"/>
                  </a:lnTo>
                  <a:lnTo>
                    <a:pt x="171417" y="32718"/>
                  </a:lnTo>
                  <a:cubicBezTo>
                    <a:pt x="170784" y="32086"/>
                    <a:pt x="169933" y="31745"/>
                    <a:pt x="169067" y="31745"/>
                  </a:cubicBezTo>
                  <a:cubicBezTo>
                    <a:pt x="168638" y="31745"/>
                    <a:pt x="168207" y="31828"/>
                    <a:pt x="167797" y="32001"/>
                  </a:cubicBezTo>
                  <a:cubicBezTo>
                    <a:pt x="166590" y="32490"/>
                    <a:pt x="165774" y="33697"/>
                    <a:pt x="165774" y="35034"/>
                  </a:cubicBezTo>
                  <a:lnTo>
                    <a:pt x="165774" y="49387"/>
                  </a:lnTo>
                  <a:lnTo>
                    <a:pt x="52453" y="49387"/>
                  </a:lnTo>
                  <a:lnTo>
                    <a:pt x="52453" y="6623"/>
                  </a:lnTo>
                  <a:close/>
                  <a:moveTo>
                    <a:pt x="172396" y="43026"/>
                  </a:moveTo>
                  <a:lnTo>
                    <a:pt x="198753" y="69416"/>
                  </a:lnTo>
                  <a:lnTo>
                    <a:pt x="191544" y="70884"/>
                  </a:lnTo>
                  <a:cubicBezTo>
                    <a:pt x="190598" y="71079"/>
                    <a:pt x="189750" y="71699"/>
                    <a:pt x="189293" y="72547"/>
                  </a:cubicBezTo>
                  <a:cubicBezTo>
                    <a:pt x="188836" y="73428"/>
                    <a:pt x="188771" y="74472"/>
                    <a:pt x="189163" y="75385"/>
                  </a:cubicBezTo>
                  <a:lnTo>
                    <a:pt x="200188" y="101970"/>
                  </a:lnTo>
                  <a:lnTo>
                    <a:pt x="194414" y="104352"/>
                  </a:lnTo>
                  <a:lnTo>
                    <a:pt x="183389" y="77766"/>
                  </a:lnTo>
                  <a:cubicBezTo>
                    <a:pt x="183030" y="76853"/>
                    <a:pt x="182247" y="76168"/>
                    <a:pt x="181334" y="75875"/>
                  </a:cubicBezTo>
                  <a:cubicBezTo>
                    <a:pt x="181008" y="75777"/>
                    <a:pt x="180681" y="75711"/>
                    <a:pt x="180355" y="75711"/>
                  </a:cubicBezTo>
                  <a:cubicBezTo>
                    <a:pt x="179703" y="75711"/>
                    <a:pt x="179083" y="75907"/>
                    <a:pt x="178529" y="76266"/>
                  </a:cubicBezTo>
                  <a:lnTo>
                    <a:pt x="172396" y="80278"/>
                  </a:lnTo>
                  <a:lnTo>
                    <a:pt x="172396" y="43026"/>
                  </a:lnTo>
                  <a:close/>
                  <a:moveTo>
                    <a:pt x="45864" y="70101"/>
                  </a:moveTo>
                  <a:lnTo>
                    <a:pt x="45864" y="112865"/>
                  </a:lnTo>
                  <a:lnTo>
                    <a:pt x="6850" y="112865"/>
                  </a:lnTo>
                  <a:cubicBezTo>
                    <a:pt x="6720" y="112865"/>
                    <a:pt x="6622" y="112768"/>
                    <a:pt x="6622" y="112637"/>
                  </a:cubicBezTo>
                  <a:lnTo>
                    <a:pt x="6622" y="70329"/>
                  </a:lnTo>
                  <a:cubicBezTo>
                    <a:pt x="6622" y="70199"/>
                    <a:pt x="6720" y="70101"/>
                    <a:pt x="6850" y="70101"/>
                  </a:cubicBezTo>
                  <a:close/>
                  <a:moveTo>
                    <a:pt x="165774" y="70101"/>
                  </a:moveTo>
                  <a:lnTo>
                    <a:pt x="165774" y="86411"/>
                  </a:lnTo>
                  <a:cubicBezTo>
                    <a:pt x="165774" y="87618"/>
                    <a:pt x="166427" y="88727"/>
                    <a:pt x="167503" y="89314"/>
                  </a:cubicBezTo>
                  <a:cubicBezTo>
                    <a:pt x="167999" y="89584"/>
                    <a:pt x="168543" y="89716"/>
                    <a:pt x="169085" y="89716"/>
                  </a:cubicBezTo>
                  <a:cubicBezTo>
                    <a:pt x="169719" y="89716"/>
                    <a:pt x="170350" y="89535"/>
                    <a:pt x="170895" y="89183"/>
                  </a:cubicBezTo>
                  <a:lnTo>
                    <a:pt x="178822" y="83964"/>
                  </a:lnTo>
                  <a:lnTo>
                    <a:pt x="179866" y="86541"/>
                  </a:lnTo>
                  <a:lnTo>
                    <a:pt x="179866" y="112637"/>
                  </a:lnTo>
                  <a:cubicBezTo>
                    <a:pt x="179866" y="112768"/>
                    <a:pt x="179768" y="112865"/>
                    <a:pt x="179670" y="112865"/>
                  </a:cubicBezTo>
                  <a:lnTo>
                    <a:pt x="52453" y="112865"/>
                  </a:lnTo>
                  <a:lnTo>
                    <a:pt x="52453" y="70101"/>
                  </a:lnTo>
                  <a:close/>
                  <a:moveTo>
                    <a:pt x="6818" y="1"/>
                  </a:moveTo>
                  <a:cubicBezTo>
                    <a:pt x="3066" y="1"/>
                    <a:pt x="0" y="3067"/>
                    <a:pt x="0" y="6818"/>
                  </a:cubicBezTo>
                  <a:lnTo>
                    <a:pt x="0" y="49159"/>
                  </a:lnTo>
                  <a:cubicBezTo>
                    <a:pt x="0" y="52910"/>
                    <a:pt x="3066" y="55976"/>
                    <a:pt x="6818" y="55976"/>
                  </a:cubicBezTo>
                  <a:lnTo>
                    <a:pt x="165774" y="55976"/>
                  </a:lnTo>
                  <a:lnTo>
                    <a:pt x="165774" y="63479"/>
                  </a:lnTo>
                  <a:lnTo>
                    <a:pt x="6818" y="63479"/>
                  </a:lnTo>
                  <a:cubicBezTo>
                    <a:pt x="3066" y="63479"/>
                    <a:pt x="0" y="66545"/>
                    <a:pt x="0" y="70329"/>
                  </a:cubicBezTo>
                  <a:lnTo>
                    <a:pt x="0" y="112637"/>
                  </a:lnTo>
                  <a:cubicBezTo>
                    <a:pt x="0" y="116421"/>
                    <a:pt x="3066" y="119455"/>
                    <a:pt x="6818" y="119455"/>
                  </a:cubicBezTo>
                  <a:lnTo>
                    <a:pt x="179670" y="119455"/>
                  </a:lnTo>
                  <a:cubicBezTo>
                    <a:pt x="183421" y="119455"/>
                    <a:pt x="186488" y="116421"/>
                    <a:pt x="186488" y="112637"/>
                  </a:cubicBezTo>
                  <a:lnTo>
                    <a:pt x="186488" y="102492"/>
                  </a:lnTo>
                  <a:lnTo>
                    <a:pt x="189587" y="109962"/>
                  </a:lnTo>
                  <a:cubicBezTo>
                    <a:pt x="189913" y="110745"/>
                    <a:pt x="190565" y="111398"/>
                    <a:pt x="191348" y="111756"/>
                  </a:cubicBezTo>
                  <a:cubicBezTo>
                    <a:pt x="191772" y="111919"/>
                    <a:pt x="192196" y="111985"/>
                    <a:pt x="192620" y="111985"/>
                  </a:cubicBezTo>
                  <a:cubicBezTo>
                    <a:pt x="193044" y="111985"/>
                    <a:pt x="193501" y="111919"/>
                    <a:pt x="193892" y="111756"/>
                  </a:cubicBezTo>
                  <a:lnTo>
                    <a:pt x="205766" y="106831"/>
                  </a:lnTo>
                  <a:cubicBezTo>
                    <a:pt x="207462" y="106113"/>
                    <a:pt x="208245" y="104189"/>
                    <a:pt x="207560" y="102492"/>
                  </a:cubicBezTo>
                  <a:lnTo>
                    <a:pt x="196796" y="76560"/>
                  </a:lnTo>
                  <a:lnTo>
                    <a:pt x="206125" y="74668"/>
                  </a:lnTo>
                  <a:cubicBezTo>
                    <a:pt x="207299" y="74439"/>
                    <a:pt x="208278" y="73559"/>
                    <a:pt x="208637" y="72384"/>
                  </a:cubicBezTo>
                  <a:cubicBezTo>
                    <a:pt x="208963" y="71210"/>
                    <a:pt x="208669" y="69938"/>
                    <a:pt x="207789" y="69090"/>
                  </a:cubicBezTo>
                  <a:lnTo>
                    <a:pt x="186488" y="47789"/>
                  </a:lnTo>
                  <a:lnTo>
                    <a:pt x="186488" y="6818"/>
                  </a:lnTo>
                  <a:cubicBezTo>
                    <a:pt x="186488" y="3067"/>
                    <a:pt x="183421" y="1"/>
                    <a:pt x="17967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04" name="Google Shape;1704;p18"/>
          <p:cNvSpPr txBox="1"/>
          <p:nvPr/>
        </p:nvSpPr>
        <p:spPr>
          <a:xfrm>
            <a:off x="2752125" y="3944925"/>
            <a:ext cx="20421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rPr>
              <a:t>GET STUDENTS ON ACTION FOR WHAT THEY HAVE LEARNED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708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" name="Google Shape;1709;p19"/>
          <p:cNvSpPr txBox="1"/>
          <p:nvPr>
            <p:ph idx="1" type="subTitle"/>
          </p:nvPr>
        </p:nvSpPr>
        <p:spPr>
          <a:xfrm>
            <a:off x="1399625" y="1087250"/>
            <a:ext cx="6214800" cy="26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 sz="1800">
                <a:solidFill>
                  <a:schemeClr val="lt1"/>
                </a:solidFill>
              </a:rPr>
              <a:t>Fosters Pedagogical innovation and relevance that avoids teaching from textbooks</a:t>
            </a:r>
            <a:endParaRPr sz="1800">
              <a:solidFill>
                <a:schemeClr val="lt1"/>
              </a:solidFill>
            </a:endParaRPr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 sz="1800">
                <a:solidFill>
                  <a:schemeClr val="lt1"/>
                </a:solidFill>
              </a:rPr>
              <a:t>Broadens use of alternatives while maintaining the instructional quality</a:t>
            </a:r>
            <a:endParaRPr sz="1800">
              <a:solidFill>
                <a:schemeClr val="lt1"/>
              </a:solidFill>
            </a:endParaRPr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 sz="1800">
                <a:solidFill>
                  <a:schemeClr val="lt1"/>
                </a:solidFill>
              </a:rPr>
              <a:t>Reduces cost of study material</a:t>
            </a:r>
            <a:endParaRPr sz="1800">
              <a:solidFill>
                <a:schemeClr val="lt1"/>
              </a:solidFill>
            </a:endParaRPr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 sz="1800">
                <a:solidFill>
                  <a:schemeClr val="lt1"/>
                </a:solidFill>
              </a:rPr>
              <a:t>No need to carry heavy school bags</a:t>
            </a:r>
            <a:endParaRPr sz="1800">
              <a:solidFill>
                <a:schemeClr val="lt1"/>
              </a:solidFill>
            </a:endParaRPr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 sz="1800">
                <a:solidFill>
                  <a:schemeClr val="lt1"/>
                </a:solidFill>
              </a:rPr>
              <a:t>Wide reach and consistent environment which enhances student interest</a:t>
            </a:r>
            <a:endParaRPr sz="1800">
              <a:solidFill>
                <a:schemeClr val="lt1"/>
              </a:solidFill>
            </a:endParaRPr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 sz="1800">
                <a:solidFill>
                  <a:schemeClr val="lt1"/>
                </a:solidFill>
              </a:rPr>
              <a:t>E-resources reduces time to copy and open down notes</a:t>
            </a:r>
            <a:endParaRPr sz="1800">
              <a:solidFill>
                <a:schemeClr val="lt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-2286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1710" name="Google Shape;1710;p19"/>
          <p:cNvSpPr txBox="1"/>
          <p:nvPr>
            <p:ph type="title"/>
          </p:nvPr>
        </p:nvSpPr>
        <p:spPr>
          <a:xfrm>
            <a:off x="1587750" y="334525"/>
            <a:ext cx="59685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1" lang="en-US" sz="3400">
                <a:latin typeface="Advent Pro"/>
                <a:ea typeface="Advent Pro"/>
                <a:cs typeface="Advent Pro"/>
                <a:sym typeface="Advent Pro"/>
              </a:rPr>
              <a:t>IMPACTS AND BENEFITS</a:t>
            </a:r>
            <a:endParaRPr b="1" sz="3400">
              <a:solidFill>
                <a:srgbClr val="FFC39F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  <p:grpSp>
        <p:nvGrpSpPr>
          <p:cNvPr id="1711" name="Google Shape;1711;p19"/>
          <p:cNvGrpSpPr/>
          <p:nvPr/>
        </p:nvGrpSpPr>
        <p:grpSpPr>
          <a:xfrm>
            <a:off x="1399626" y="3047526"/>
            <a:ext cx="7456207" cy="2095984"/>
            <a:chOff x="1133044" y="2663625"/>
            <a:chExt cx="7456207" cy="2479868"/>
          </a:xfrm>
        </p:grpSpPr>
        <p:sp>
          <p:nvSpPr>
            <p:cNvPr id="1712" name="Google Shape;1712;p19"/>
            <p:cNvSpPr/>
            <p:nvPr/>
          </p:nvSpPr>
          <p:spPr>
            <a:xfrm>
              <a:off x="7282338" y="3537185"/>
              <a:ext cx="1306913" cy="1601899"/>
            </a:xfrm>
            <a:custGeom>
              <a:rect b="b" l="l" r="r" t="t"/>
              <a:pathLst>
                <a:path extrusionOk="0" h="10535" w="8595">
                  <a:moveTo>
                    <a:pt x="8401" y="0"/>
                  </a:moveTo>
                  <a:cubicBezTo>
                    <a:pt x="6031" y="490"/>
                    <a:pt x="3849" y="1826"/>
                    <a:pt x="2336" y="3713"/>
                  </a:cubicBezTo>
                  <a:cubicBezTo>
                    <a:pt x="826" y="5599"/>
                    <a:pt x="0" y="8118"/>
                    <a:pt x="40" y="10534"/>
                  </a:cubicBezTo>
                  <a:lnTo>
                    <a:pt x="2389" y="10534"/>
                  </a:lnTo>
                  <a:cubicBezTo>
                    <a:pt x="4069" y="9651"/>
                    <a:pt x="6018" y="7788"/>
                    <a:pt x="7011" y="6092"/>
                  </a:cubicBezTo>
                  <a:lnTo>
                    <a:pt x="5442" y="5945"/>
                  </a:lnTo>
                  <a:lnTo>
                    <a:pt x="7464" y="5209"/>
                  </a:lnTo>
                  <a:cubicBezTo>
                    <a:pt x="8207" y="3589"/>
                    <a:pt x="8594" y="1763"/>
                    <a:pt x="8401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19"/>
            <p:cNvSpPr/>
            <p:nvPr/>
          </p:nvSpPr>
          <p:spPr>
            <a:xfrm>
              <a:off x="6826176" y="2663625"/>
              <a:ext cx="1013142" cy="2475455"/>
            </a:xfrm>
            <a:custGeom>
              <a:rect b="b" l="l" r="r" t="t"/>
              <a:pathLst>
                <a:path extrusionOk="0" h="16280" w="6663">
                  <a:moveTo>
                    <a:pt x="5786" y="1"/>
                  </a:moveTo>
                  <a:cubicBezTo>
                    <a:pt x="4009" y="1240"/>
                    <a:pt x="2567" y="2940"/>
                    <a:pt x="1607" y="4875"/>
                  </a:cubicBezTo>
                  <a:lnTo>
                    <a:pt x="2400" y="7838"/>
                  </a:lnTo>
                  <a:lnTo>
                    <a:pt x="1033" y="6222"/>
                  </a:lnTo>
                  <a:cubicBezTo>
                    <a:pt x="961" y="6425"/>
                    <a:pt x="894" y="6632"/>
                    <a:pt x="830" y="6842"/>
                  </a:cubicBezTo>
                  <a:cubicBezTo>
                    <a:pt x="1" y="9588"/>
                    <a:pt x="127" y="13610"/>
                    <a:pt x="1177" y="16279"/>
                  </a:cubicBezTo>
                  <a:lnTo>
                    <a:pt x="3740" y="16279"/>
                  </a:lnTo>
                  <a:cubicBezTo>
                    <a:pt x="5703" y="13190"/>
                    <a:pt x="6662" y="9211"/>
                    <a:pt x="6596" y="5355"/>
                  </a:cubicBezTo>
                  <a:lnTo>
                    <a:pt x="6596" y="5355"/>
                  </a:lnTo>
                  <a:lnTo>
                    <a:pt x="5063" y="5832"/>
                  </a:lnTo>
                  <a:lnTo>
                    <a:pt x="6559" y="4455"/>
                  </a:lnTo>
                  <a:cubicBezTo>
                    <a:pt x="6469" y="2916"/>
                    <a:pt x="6212" y="1410"/>
                    <a:pt x="5786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19"/>
            <p:cNvSpPr/>
            <p:nvPr/>
          </p:nvSpPr>
          <p:spPr>
            <a:xfrm>
              <a:off x="7080107" y="3299522"/>
              <a:ext cx="449627" cy="1840930"/>
            </a:xfrm>
            <a:custGeom>
              <a:rect b="b" l="l" r="r" t="t"/>
              <a:pathLst>
                <a:path extrusionOk="0" h="12107" w="2957">
                  <a:moveTo>
                    <a:pt x="2746" y="1"/>
                  </a:moveTo>
                  <a:lnTo>
                    <a:pt x="0" y="12060"/>
                  </a:lnTo>
                  <a:lnTo>
                    <a:pt x="210" y="12107"/>
                  </a:lnTo>
                  <a:lnTo>
                    <a:pt x="2956" y="47"/>
                  </a:lnTo>
                  <a:lnTo>
                    <a:pt x="274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19"/>
            <p:cNvSpPr/>
            <p:nvPr/>
          </p:nvSpPr>
          <p:spPr>
            <a:xfrm>
              <a:off x="1133044" y="3020804"/>
              <a:ext cx="1150752" cy="2118278"/>
            </a:xfrm>
            <a:custGeom>
              <a:rect b="b" l="l" r="r" t="t"/>
              <a:pathLst>
                <a:path extrusionOk="0" h="13931" w="7568">
                  <a:moveTo>
                    <a:pt x="1116" y="1"/>
                  </a:moveTo>
                  <a:cubicBezTo>
                    <a:pt x="167" y="2383"/>
                    <a:pt x="0" y="5076"/>
                    <a:pt x="653" y="7555"/>
                  </a:cubicBezTo>
                  <a:cubicBezTo>
                    <a:pt x="690" y="7698"/>
                    <a:pt x="730" y="7838"/>
                    <a:pt x="770" y="7978"/>
                  </a:cubicBezTo>
                  <a:lnTo>
                    <a:pt x="3006" y="9268"/>
                  </a:lnTo>
                  <a:lnTo>
                    <a:pt x="1180" y="9118"/>
                  </a:lnTo>
                  <a:lnTo>
                    <a:pt x="1180" y="9118"/>
                  </a:lnTo>
                  <a:cubicBezTo>
                    <a:pt x="1956" y="10984"/>
                    <a:pt x="3195" y="12667"/>
                    <a:pt x="4768" y="13930"/>
                  </a:cubicBezTo>
                  <a:lnTo>
                    <a:pt x="7568" y="13930"/>
                  </a:lnTo>
                  <a:cubicBezTo>
                    <a:pt x="7301" y="9041"/>
                    <a:pt x="4842" y="3183"/>
                    <a:pt x="1116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6" name="Google Shape;1716;p19"/>
            <p:cNvSpPr/>
            <p:nvPr/>
          </p:nvSpPr>
          <p:spPr>
            <a:xfrm>
              <a:off x="1440497" y="3558472"/>
              <a:ext cx="718156" cy="1585021"/>
            </a:xfrm>
            <a:custGeom>
              <a:rect b="b" l="l" r="r" t="t"/>
              <a:pathLst>
                <a:path extrusionOk="0" h="10424" w="4723">
                  <a:moveTo>
                    <a:pt x="201" y="0"/>
                  </a:moveTo>
                  <a:lnTo>
                    <a:pt x="1" y="87"/>
                  </a:lnTo>
                  <a:lnTo>
                    <a:pt x="4523" y="10424"/>
                  </a:lnTo>
                  <a:lnTo>
                    <a:pt x="4723" y="10337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"/>
          <p:cNvSpPr txBox="1"/>
          <p:nvPr>
            <p:ph type="title"/>
          </p:nvPr>
        </p:nvSpPr>
        <p:spPr>
          <a:xfrm>
            <a:off x="408637" y="467977"/>
            <a:ext cx="85458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3400"/>
              <a:t>AGENDA</a:t>
            </a:r>
            <a:endParaRPr sz="3400">
              <a:solidFill>
                <a:srgbClr val="FFC39F"/>
              </a:solidFill>
            </a:endParaRPr>
          </a:p>
        </p:txBody>
      </p:sp>
      <p:sp>
        <p:nvSpPr>
          <p:cNvPr id="274" name="Google Shape;274;p2"/>
          <p:cNvSpPr txBox="1"/>
          <p:nvPr>
            <p:ph idx="1" type="subTitle"/>
          </p:nvPr>
        </p:nvSpPr>
        <p:spPr>
          <a:xfrm>
            <a:off x="591375" y="1060650"/>
            <a:ext cx="4396500" cy="36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FFC39F"/>
              </a:buClr>
              <a:buSzPts val="2400"/>
              <a:buFont typeface="Arial"/>
              <a:buChar char="●"/>
            </a:pPr>
            <a:r>
              <a:rPr lang="en-US" sz="2400">
                <a:latin typeface="Advent Pro"/>
                <a:ea typeface="Advent Pro"/>
                <a:cs typeface="Advent Pro"/>
                <a:sym typeface="Advent Pro"/>
              </a:rPr>
              <a:t>Online Education</a:t>
            </a:r>
            <a:endParaRPr sz="2400">
              <a:latin typeface="Advent Pro"/>
              <a:ea typeface="Advent Pro"/>
              <a:cs typeface="Advent Pro"/>
              <a:sym typeface="Advent Pr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Char char="●"/>
            </a:pPr>
            <a:r>
              <a:rPr lang="en-US" sz="2400"/>
              <a:t>Traditional Education </a:t>
            </a:r>
            <a:endParaRPr sz="2400">
              <a:solidFill>
                <a:srgbClr val="FFC39F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Char char="●"/>
            </a:pPr>
            <a:r>
              <a:rPr lang="en-US" sz="2400"/>
              <a:t>Comparison Of Online &amp; Traditional Education</a:t>
            </a:r>
            <a:endParaRPr sz="2400">
              <a:solidFill>
                <a:srgbClr val="FFC39F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Char char="●"/>
            </a:pPr>
            <a:r>
              <a:rPr lang="en-US" sz="2400"/>
              <a:t>Techniques To  Improve Online Education</a:t>
            </a:r>
            <a:endParaRPr sz="2400">
              <a:solidFill>
                <a:srgbClr val="FFC39F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Char char="●"/>
            </a:pPr>
            <a:r>
              <a:rPr lang="en-US" sz="2400"/>
              <a:t>Results And Statistics</a:t>
            </a:r>
            <a:endParaRPr sz="2400">
              <a:solidFill>
                <a:srgbClr val="FFC39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000">
              <a:solidFill>
                <a:srgbClr val="FFC39F"/>
              </a:solidFill>
            </a:endParaRPr>
          </a:p>
        </p:txBody>
      </p:sp>
      <p:grpSp>
        <p:nvGrpSpPr>
          <p:cNvPr id="275" name="Google Shape;275;p2"/>
          <p:cNvGrpSpPr/>
          <p:nvPr/>
        </p:nvGrpSpPr>
        <p:grpSpPr>
          <a:xfrm>
            <a:off x="5135596" y="1011580"/>
            <a:ext cx="3672907" cy="3649604"/>
            <a:chOff x="3246904" y="1590727"/>
            <a:chExt cx="2650196" cy="2532513"/>
          </a:xfrm>
        </p:grpSpPr>
        <p:grpSp>
          <p:nvGrpSpPr>
            <p:cNvPr id="276" name="Google Shape;276;p2"/>
            <p:cNvGrpSpPr/>
            <p:nvPr/>
          </p:nvGrpSpPr>
          <p:grpSpPr>
            <a:xfrm>
              <a:off x="3246904" y="1590727"/>
              <a:ext cx="2650196" cy="2532513"/>
              <a:chOff x="1030175" y="238025"/>
              <a:chExt cx="5481275" cy="5237875"/>
            </a:xfrm>
          </p:grpSpPr>
          <p:sp>
            <p:nvSpPr>
              <p:cNvPr id="277" name="Google Shape;277;p2"/>
              <p:cNvSpPr/>
              <p:nvPr/>
            </p:nvSpPr>
            <p:spPr>
              <a:xfrm>
                <a:off x="1030175" y="507925"/>
                <a:ext cx="5170550" cy="4695025"/>
              </a:xfrm>
              <a:custGeom>
                <a:rect b="b" l="l" r="r" t="t"/>
                <a:pathLst>
                  <a:path extrusionOk="0" h="187801" w="206822">
                    <a:moveTo>
                      <a:pt x="66235" y="0"/>
                    </a:moveTo>
                    <a:cubicBezTo>
                      <a:pt x="61050" y="0"/>
                      <a:pt x="54802" y="1620"/>
                      <a:pt x="49015" y="7405"/>
                    </a:cubicBezTo>
                    <a:cubicBezTo>
                      <a:pt x="35867" y="20556"/>
                      <a:pt x="52603" y="29520"/>
                      <a:pt x="57383" y="46856"/>
                    </a:cubicBezTo>
                    <a:cubicBezTo>
                      <a:pt x="62167" y="64192"/>
                      <a:pt x="26304" y="54625"/>
                      <a:pt x="13152" y="67777"/>
                    </a:cubicBezTo>
                    <a:cubicBezTo>
                      <a:pt x="0" y="80928"/>
                      <a:pt x="11916" y="99459"/>
                      <a:pt x="20900" y="102148"/>
                    </a:cubicBezTo>
                    <a:cubicBezTo>
                      <a:pt x="22670" y="102677"/>
                      <a:pt x="24786" y="102825"/>
                      <a:pt x="27063" y="102825"/>
                    </a:cubicBezTo>
                    <a:cubicBezTo>
                      <a:pt x="29919" y="102825"/>
                      <a:pt x="33027" y="102593"/>
                      <a:pt x="36017" y="102593"/>
                    </a:cubicBezTo>
                    <a:cubicBezTo>
                      <a:pt x="42747" y="102593"/>
                      <a:pt x="48881" y="103769"/>
                      <a:pt x="50210" y="111413"/>
                    </a:cubicBezTo>
                    <a:cubicBezTo>
                      <a:pt x="50210" y="111413"/>
                      <a:pt x="54398" y="117391"/>
                      <a:pt x="43041" y="134723"/>
                    </a:cubicBezTo>
                    <a:cubicBezTo>
                      <a:pt x="31683" y="152060"/>
                      <a:pt x="32278" y="170591"/>
                      <a:pt x="53199" y="174774"/>
                    </a:cubicBezTo>
                    <a:cubicBezTo>
                      <a:pt x="54656" y="175066"/>
                      <a:pt x="56036" y="175201"/>
                      <a:pt x="57346" y="175201"/>
                    </a:cubicBezTo>
                    <a:cubicBezTo>
                      <a:pt x="73529" y="175201"/>
                      <a:pt x="79146" y="154622"/>
                      <a:pt x="91345" y="154622"/>
                    </a:cubicBezTo>
                    <a:cubicBezTo>
                      <a:pt x="92332" y="154622"/>
                      <a:pt x="93363" y="154757"/>
                      <a:pt x="94445" y="155049"/>
                    </a:cubicBezTo>
                    <a:cubicBezTo>
                      <a:pt x="108938" y="158951"/>
                      <a:pt x="106278" y="187800"/>
                      <a:pt x="130090" y="187800"/>
                    </a:cubicBezTo>
                    <a:cubicBezTo>
                      <a:pt x="131813" y="187800"/>
                      <a:pt x="133675" y="187649"/>
                      <a:pt x="135692" y="187327"/>
                    </a:cubicBezTo>
                    <a:cubicBezTo>
                      <a:pt x="165575" y="182544"/>
                      <a:pt x="150502" y="160122"/>
                      <a:pt x="159535" y="150112"/>
                    </a:cubicBezTo>
                    <a:cubicBezTo>
                      <a:pt x="162395" y="146943"/>
                      <a:pt x="165549" y="146097"/>
                      <a:pt x="168941" y="146097"/>
                    </a:cubicBezTo>
                    <a:cubicBezTo>
                      <a:pt x="172830" y="146097"/>
                      <a:pt x="177033" y="147209"/>
                      <a:pt x="181466" y="147209"/>
                    </a:cubicBezTo>
                    <a:cubicBezTo>
                      <a:pt x="185374" y="147209"/>
                      <a:pt x="189461" y="146345"/>
                      <a:pt x="193670" y="143091"/>
                    </a:cubicBezTo>
                    <a:cubicBezTo>
                      <a:pt x="206822" y="132933"/>
                      <a:pt x="185901" y="110813"/>
                      <a:pt x="187691" y="95871"/>
                    </a:cubicBezTo>
                    <a:cubicBezTo>
                      <a:pt x="189486" y="80928"/>
                      <a:pt x="203832" y="79734"/>
                      <a:pt x="205028" y="67181"/>
                    </a:cubicBezTo>
                    <a:cubicBezTo>
                      <a:pt x="206222" y="54625"/>
                      <a:pt x="197258" y="56419"/>
                      <a:pt x="177532" y="39683"/>
                    </a:cubicBezTo>
                    <a:cubicBezTo>
                      <a:pt x="157807" y="22946"/>
                      <a:pt x="167370" y="10993"/>
                      <a:pt x="153622" y="3220"/>
                    </a:cubicBezTo>
                    <a:cubicBezTo>
                      <a:pt x="151629" y="2094"/>
                      <a:pt x="149661" y="1621"/>
                      <a:pt x="147697" y="1621"/>
                    </a:cubicBezTo>
                    <a:cubicBezTo>
                      <a:pt x="137401" y="1621"/>
                      <a:pt x="127242" y="14632"/>
                      <a:pt x="114334" y="14632"/>
                    </a:cubicBezTo>
                    <a:cubicBezTo>
                      <a:pt x="112729" y="14632"/>
                      <a:pt x="111082" y="14431"/>
                      <a:pt x="109387" y="13979"/>
                    </a:cubicBezTo>
                    <a:cubicBezTo>
                      <a:pt x="91455" y="9199"/>
                      <a:pt x="77708" y="2625"/>
                      <a:pt x="77708" y="2625"/>
                    </a:cubicBezTo>
                    <a:cubicBezTo>
                      <a:pt x="77708" y="2625"/>
                      <a:pt x="72834" y="0"/>
                      <a:pt x="66235" y="0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2"/>
              <p:cNvSpPr/>
              <p:nvPr/>
            </p:nvSpPr>
            <p:spPr>
              <a:xfrm>
                <a:off x="3155725" y="1664825"/>
                <a:ext cx="1839475" cy="247075"/>
              </a:xfrm>
              <a:custGeom>
                <a:rect b="b" l="l" r="r" t="t"/>
                <a:pathLst>
                  <a:path extrusionOk="0" h="9883" w="73579">
                    <a:moveTo>
                      <a:pt x="342" y="0"/>
                    </a:moveTo>
                    <a:cubicBezTo>
                      <a:pt x="243" y="0"/>
                      <a:pt x="147" y="48"/>
                      <a:pt x="92" y="138"/>
                    </a:cubicBezTo>
                    <a:cubicBezTo>
                      <a:pt x="0" y="275"/>
                      <a:pt x="38" y="460"/>
                      <a:pt x="178" y="551"/>
                    </a:cubicBezTo>
                    <a:cubicBezTo>
                      <a:pt x="191" y="559"/>
                      <a:pt x="538" y="783"/>
                      <a:pt x="1233" y="1163"/>
                    </a:cubicBezTo>
                    <a:cubicBezTo>
                      <a:pt x="1278" y="1187"/>
                      <a:pt x="1328" y="1200"/>
                      <a:pt x="1378" y="1200"/>
                    </a:cubicBezTo>
                    <a:cubicBezTo>
                      <a:pt x="1481" y="1200"/>
                      <a:pt x="1584" y="1143"/>
                      <a:pt x="1638" y="1044"/>
                    </a:cubicBezTo>
                    <a:cubicBezTo>
                      <a:pt x="1716" y="899"/>
                      <a:pt x="1662" y="721"/>
                      <a:pt x="1518" y="638"/>
                    </a:cubicBezTo>
                    <a:cubicBezTo>
                      <a:pt x="848" y="275"/>
                      <a:pt x="504" y="51"/>
                      <a:pt x="504" y="46"/>
                    </a:cubicBezTo>
                    <a:cubicBezTo>
                      <a:pt x="454" y="15"/>
                      <a:pt x="397" y="0"/>
                      <a:pt x="342" y="0"/>
                    </a:cubicBezTo>
                    <a:close/>
                    <a:moveTo>
                      <a:pt x="2434" y="1160"/>
                    </a:moveTo>
                    <a:cubicBezTo>
                      <a:pt x="2325" y="1160"/>
                      <a:pt x="2219" y="1219"/>
                      <a:pt x="2167" y="1324"/>
                    </a:cubicBezTo>
                    <a:cubicBezTo>
                      <a:pt x="2092" y="1469"/>
                      <a:pt x="2155" y="1651"/>
                      <a:pt x="2300" y="1725"/>
                    </a:cubicBezTo>
                    <a:cubicBezTo>
                      <a:pt x="2626" y="1887"/>
                      <a:pt x="2985" y="2065"/>
                      <a:pt x="3382" y="2250"/>
                    </a:cubicBezTo>
                    <a:cubicBezTo>
                      <a:pt x="3424" y="2271"/>
                      <a:pt x="3469" y="2279"/>
                      <a:pt x="3511" y="2279"/>
                    </a:cubicBezTo>
                    <a:cubicBezTo>
                      <a:pt x="3622" y="2279"/>
                      <a:pt x="3729" y="2217"/>
                      <a:pt x="3784" y="2110"/>
                    </a:cubicBezTo>
                    <a:cubicBezTo>
                      <a:pt x="3853" y="1956"/>
                      <a:pt x="3788" y="1779"/>
                      <a:pt x="3639" y="1708"/>
                    </a:cubicBezTo>
                    <a:cubicBezTo>
                      <a:pt x="3246" y="1527"/>
                      <a:pt x="2891" y="1349"/>
                      <a:pt x="2568" y="1192"/>
                    </a:cubicBezTo>
                    <a:cubicBezTo>
                      <a:pt x="2526" y="1170"/>
                      <a:pt x="2480" y="1160"/>
                      <a:pt x="2434" y="1160"/>
                    </a:cubicBezTo>
                    <a:close/>
                    <a:moveTo>
                      <a:pt x="4597" y="2178"/>
                    </a:moveTo>
                    <a:cubicBezTo>
                      <a:pt x="4483" y="2178"/>
                      <a:pt x="4374" y="2245"/>
                      <a:pt x="4325" y="2358"/>
                    </a:cubicBezTo>
                    <a:cubicBezTo>
                      <a:pt x="4259" y="2507"/>
                      <a:pt x="4325" y="2685"/>
                      <a:pt x="4479" y="2750"/>
                    </a:cubicBezTo>
                    <a:cubicBezTo>
                      <a:pt x="4826" y="2904"/>
                      <a:pt x="5193" y="3061"/>
                      <a:pt x="5582" y="3227"/>
                    </a:cubicBezTo>
                    <a:cubicBezTo>
                      <a:pt x="5620" y="3238"/>
                      <a:pt x="5660" y="3246"/>
                      <a:pt x="5698" y="3246"/>
                    </a:cubicBezTo>
                    <a:cubicBezTo>
                      <a:pt x="5813" y="3246"/>
                      <a:pt x="5925" y="3181"/>
                      <a:pt x="5975" y="3065"/>
                    </a:cubicBezTo>
                    <a:cubicBezTo>
                      <a:pt x="6036" y="2912"/>
                      <a:pt x="5967" y="2738"/>
                      <a:pt x="5813" y="2672"/>
                    </a:cubicBezTo>
                    <a:cubicBezTo>
                      <a:pt x="5429" y="2511"/>
                      <a:pt x="5061" y="2353"/>
                      <a:pt x="4718" y="2205"/>
                    </a:cubicBezTo>
                    <a:cubicBezTo>
                      <a:pt x="4678" y="2186"/>
                      <a:pt x="4637" y="2178"/>
                      <a:pt x="4597" y="2178"/>
                    </a:cubicBezTo>
                    <a:close/>
                    <a:moveTo>
                      <a:pt x="6803" y="3101"/>
                    </a:moveTo>
                    <a:cubicBezTo>
                      <a:pt x="6685" y="3101"/>
                      <a:pt x="6573" y="3172"/>
                      <a:pt x="6529" y="3288"/>
                    </a:cubicBezTo>
                    <a:cubicBezTo>
                      <a:pt x="6467" y="3441"/>
                      <a:pt x="6542" y="3615"/>
                      <a:pt x="6694" y="3677"/>
                    </a:cubicBezTo>
                    <a:cubicBezTo>
                      <a:pt x="7054" y="3817"/>
                      <a:pt x="7431" y="3962"/>
                      <a:pt x="7819" y="4107"/>
                    </a:cubicBezTo>
                    <a:cubicBezTo>
                      <a:pt x="7852" y="4120"/>
                      <a:pt x="7885" y="4128"/>
                      <a:pt x="7922" y="4128"/>
                    </a:cubicBezTo>
                    <a:cubicBezTo>
                      <a:pt x="8042" y="4128"/>
                      <a:pt x="8158" y="4053"/>
                      <a:pt x="8204" y="3933"/>
                    </a:cubicBezTo>
                    <a:cubicBezTo>
                      <a:pt x="8261" y="3776"/>
                      <a:pt x="8183" y="3607"/>
                      <a:pt x="8026" y="3549"/>
                    </a:cubicBezTo>
                    <a:cubicBezTo>
                      <a:pt x="7641" y="3404"/>
                      <a:pt x="7269" y="3259"/>
                      <a:pt x="6914" y="3122"/>
                    </a:cubicBezTo>
                    <a:cubicBezTo>
                      <a:pt x="6877" y="3108"/>
                      <a:pt x="6840" y="3101"/>
                      <a:pt x="6803" y="3101"/>
                    </a:cubicBezTo>
                    <a:close/>
                    <a:moveTo>
                      <a:pt x="9048" y="3938"/>
                    </a:moveTo>
                    <a:cubicBezTo>
                      <a:pt x="8923" y="3938"/>
                      <a:pt x="8808" y="4014"/>
                      <a:pt x="8761" y="4136"/>
                    </a:cubicBezTo>
                    <a:cubicBezTo>
                      <a:pt x="8708" y="4293"/>
                      <a:pt x="8790" y="4462"/>
                      <a:pt x="8944" y="4521"/>
                    </a:cubicBezTo>
                    <a:cubicBezTo>
                      <a:pt x="9311" y="4649"/>
                      <a:pt x="9692" y="4781"/>
                      <a:pt x="10080" y="4909"/>
                    </a:cubicBezTo>
                    <a:cubicBezTo>
                      <a:pt x="10114" y="4921"/>
                      <a:pt x="10143" y="4925"/>
                      <a:pt x="10175" y="4925"/>
                    </a:cubicBezTo>
                    <a:cubicBezTo>
                      <a:pt x="10299" y="4925"/>
                      <a:pt x="10415" y="4847"/>
                      <a:pt x="10457" y="4723"/>
                    </a:cubicBezTo>
                    <a:cubicBezTo>
                      <a:pt x="10511" y="4566"/>
                      <a:pt x="10427" y="4396"/>
                      <a:pt x="10271" y="4343"/>
                    </a:cubicBezTo>
                    <a:cubicBezTo>
                      <a:pt x="9882" y="4214"/>
                      <a:pt x="9509" y="4082"/>
                      <a:pt x="9146" y="3954"/>
                    </a:cubicBezTo>
                    <a:cubicBezTo>
                      <a:pt x="9114" y="3943"/>
                      <a:pt x="9080" y="3938"/>
                      <a:pt x="9048" y="3938"/>
                    </a:cubicBezTo>
                    <a:close/>
                    <a:moveTo>
                      <a:pt x="11313" y="4701"/>
                    </a:moveTo>
                    <a:cubicBezTo>
                      <a:pt x="11186" y="4701"/>
                      <a:pt x="11068" y="4782"/>
                      <a:pt x="11028" y="4909"/>
                    </a:cubicBezTo>
                    <a:cubicBezTo>
                      <a:pt x="10978" y="5066"/>
                      <a:pt x="11064" y="5231"/>
                      <a:pt x="11221" y="5286"/>
                    </a:cubicBezTo>
                    <a:cubicBezTo>
                      <a:pt x="11593" y="5401"/>
                      <a:pt x="11974" y="5521"/>
                      <a:pt x="12367" y="5641"/>
                    </a:cubicBezTo>
                    <a:cubicBezTo>
                      <a:pt x="12396" y="5649"/>
                      <a:pt x="12425" y="5653"/>
                      <a:pt x="12454" y="5653"/>
                    </a:cubicBezTo>
                    <a:cubicBezTo>
                      <a:pt x="12582" y="5653"/>
                      <a:pt x="12702" y="5570"/>
                      <a:pt x="12739" y="5438"/>
                    </a:cubicBezTo>
                    <a:cubicBezTo>
                      <a:pt x="12789" y="5281"/>
                      <a:pt x="12698" y="5116"/>
                      <a:pt x="12541" y="5066"/>
                    </a:cubicBezTo>
                    <a:cubicBezTo>
                      <a:pt x="12152" y="4950"/>
                      <a:pt x="11772" y="4830"/>
                      <a:pt x="11404" y="4715"/>
                    </a:cubicBezTo>
                    <a:cubicBezTo>
                      <a:pt x="11374" y="4706"/>
                      <a:pt x="11343" y="4701"/>
                      <a:pt x="11313" y="4701"/>
                    </a:cubicBezTo>
                    <a:close/>
                    <a:moveTo>
                      <a:pt x="13597" y="5391"/>
                    </a:moveTo>
                    <a:cubicBezTo>
                      <a:pt x="13469" y="5391"/>
                      <a:pt x="13351" y="5479"/>
                      <a:pt x="13314" y="5608"/>
                    </a:cubicBezTo>
                    <a:cubicBezTo>
                      <a:pt x="13268" y="5769"/>
                      <a:pt x="13360" y="5935"/>
                      <a:pt x="13516" y="5980"/>
                    </a:cubicBezTo>
                    <a:cubicBezTo>
                      <a:pt x="13896" y="6087"/>
                      <a:pt x="14281" y="6195"/>
                      <a:pt x="14674" y="6298"/>
                    </a:cubicBezTo>
                    <a:cubicBezTo>
                      <a:pt x="14699" y="6307"/>
                      <a:pt x="14728" y="6311"/>
                      <a:pt x="14753" y="6311"/>
                    </a:cubicBezTo>
                    <a:cubicBezTo>
                      <a:pt x="14885" y="6311"/>
                      <a:pt x="15005" y="6223"/>
                      <a:pt x="15041" y="6091"/>
                    </a:cubicBezTo>
                    <a:cubicBezTo>
                      <a:pt x="15083" y="5931"/>
                      <a:pt x="14988" y="5765"/>
                      <a:pt x="14831" y="5723"/>
                    </a:cubicBezTo>
                    <a:cubicBezTo>
                      <a:pt x="14438" y="5616"/>
                      <a:pt x="14058" y="5509"/>
                      <a:pt x="13682" y="5405"/>
                    </a:cubicBezTo>
                    <a:cubicBezTo>
                      <a:pt x="13654" y="5396"/>
                      <a:pt x="13625" y="5391"/>
                      <a:pt x="13597" y="5391"/>
                    </a:cubicBezTo>
                    <a:close/>
                    <a:moveTo>
                      <a:pt x="15908" y="6016"/>
                    </a:moveTo>
                    <a:cubicBezTo>
                      <a:pt x="15776" y="6016"/>
                      <a:pt x="15652" y="6107"/>
                      <a:pt x="15617" y="6240"/>
                    </a:cubicBezTo>
                    <a:cubicBezTo>
                      <a:pt x="15579" y="6402"/>
                      <a:pt x="15675" y="6563"/>
                      <a:pt x="15835" y="6604"/>
                    </a:cubicBezTo>
                    <a:cubicBezTo>
                      <a:pt x="16216" y="6704"/>
                      <a:pt x="16600" y="6803"/>
                      <a:pt x="16997" y="6898"/>
                    </a:cubicBezTo>
                    <a:cubicBezTo>
                      <a:pt x="17022" y="6902"/>
                      <a:pt x="17047" y="6906"/>
                      <a:pt x="17068" y="6906"/>
                    </a:cubicBezTo>
                    <a:cubicBezTo>
                      <a:pt x="17205" y="6906"/>
                      <a:pt x="17324" y="6811"/>
                      <a:pt x="17358" y="6675"/>
                    </a:cubicBezTo>
                    <a:cubicBezTo>
                      <a:pt x="17398" y="6517"/>
                      <a:pt x="17299" y="6352"/>
                      <a:pt x="17138" y="6315"/>
                    </a:cubicBezTo>
                    <a:cubicBezTo>
                      <a:pt x="16745" y="6219"/>
                      <a:pt x="16361" y="6124"/>
                      <a:pt x="15980" y="6025"/>
                    </a:cubicBezTo>
                    <a:cubicBezTo>
                      <a:pt x="15956" y="6019"/>
                      <a:pt x="15932" y="6016"/>
                      <a:pt x="15908" y="6016"/>
                    </a:cubicBezTo>
                    <a:close/>
                    <a:moveTo>
                      <a:pt x="73259" y="6466"/>
                    </a:moveTo>
                    <a:cubicBezTo>
                      <a:pt x="73240" y="6466"/>
                      <a:pt x="73221" y="6468"/>
                      <a:pt x="73202" y="6471"/>
                    </a:cubicBezTo>
                    <a:lnTo>
                      <a:pt x="72806" y="6542"/>
                    </a:lnTo>
                    <a:cubicBezTo>
                      <a:pt x="72640" y="6576"/>
                      <a:pt x="72533" y="6728"/>
                      <a:pt x="72561" y="6889"/>
                    </a:cubicBezTo>
                    <a:cubicBezTo>
                      <a:pt x="72590" y="7034"/>
                      <a:pt x="72714" y="7137"/>
                      <a:pt x="72855" y="7137"/>
                    </a:cubicBezTo>
                    <a:cubicBezTo>
                      <a:pt x="72876" y="7137"/>
                      <a:pt x="72892" y="7133"/>
                      <a:pt x="72909" y="7133"/>
                    </a:cubicBezTo>
                    <a:lnTo>
                      <a:pt x="73310" y="7059"/>
                    </a:lnTo>
                    <a:cubicBezTo>
                      <a:pt x="73471" y="7030"/>
                      <a:pt x="73579" y="6873"/>
                      <a:pt x="73550" y="6711"/>
                    </a:cubicBezTo>
                    <a:cubicBezTo>
                      <a:pt x="73524" y="6570"/>
                      <a:pt x="73399" y="6466"/>
                      <a:pt x="73259" y="6466"/>
                    </a:cubicBezTo>
                    <a:close/>
                    <a:moveTo>
                      <a:pt x="18234" y="6580"/>
                    </a:moveTo>
                    <a:cubicBezTo>
                      <a:pt x="18097" y="6580"/>
                      <a:pt x="17973" y="6675"/>
                      <a:pt x="17940" y="6811"/>
                    </a:cubicBezTo>
                    <a:cubicBezTo>
                      <a:pt x="17903" y="6972"/>
                      <a:pt x="18002" y="7133"/>
                      <a:pt x="18163" y="7171"/>
                    </a:cubicBezTo>
                    <a:cubicBezTo>
                      <a:pt x="18548" y="7257"/>
                      <a:pt x="18941" y="7345"/>
                      <a:pt x="19333" y="7431"/>
                    </a:cubicBezTo>
                    <a:cubicBezTo>
                      <a:pt x="19354" y="7435"/>
                      <a:pt x="19379" y="7439"/>
                      <a:pt x="19400" y="7439"/>
                    </a:cubicBezTo>
                    <a:cubicBezTo>
                      <a:pt x="19537" y="7439"/>
                      <a:pt x="19661" y="7340"/>
                      <a:pt x="19689" y="7200"/>
                    </a:cubicBezTo>
                    <a:cubicBezTo>
                      <a:pt x="19726" y="7038"/>
                      <a:pt x="19623" y="6881"/>
                      <a:pt x="19462" y="6848"/>
                    </a:cubicBezTo>
                    <a:cubicBezTo>
                      <a:pt x="19069" y="6761"/>
                      <a:pt x="18680" y="6675"/>
                      <a:pt x="18300" y="6587"/>
                    </a:cubicBezTo>
                    <a:cubicBezTo>
                      <a:pt x="18278" y="6582"/>
                      <a:pt x="18256" y="6580"/>
                      <a:pt x="18234" y="6580"/>
                    </a:cubicBezTo>
                    <a:close/>
                    <a:moveTo>
                      <a:pt x="71675" y="6750"/>
                    </a:moveTo>
                    <a:cubicBezTo>
                      <a:pt x="71659" y="6750"/>
                      <a:pt x="71643" y="6751"/>
                      <a:pt x="71627" y="6753"/>
                    </a:cubicBezTo>
                    <a:cubicBezTo>
                      <a:pt x="71235" y="6824"/>
                      <a:pt x="70842" y="6889"/>
                      <a:pt x="70453" y="6956"/>
                    </a:cubicBezTo>
                    <a:cubicBezTo>
                      <a:pt x="70287" y="6984"/>
                      <a:pt x="70180" y="7137"/>
                      <a:pt x="70209" y="7299"/>
                    </a:cubicBezTo>
                    <a:cubicBezTo>
                      <a:pt x="70230" y="7448"/>
                      <a:pt x="70358" y="7551"/>
                      <a:pt x="70502" y="7551"/>
                    </a:cubicBezTo>
                    <a:cubicBezTo>
                      <a:pt x="70519" y="7551"/>
                      <a:pt x="70535" y="7547"/>
                      <a:pt x="70552" y="7547"/>
                    </a:cubicBezTo>
                    <a:cubicBezTo>
                      <a:pt x="70945" y="7477"/>
                      <a:pt x="71338" y="7410"/>
                      <a:pt x="71731" y="7345"/>
                    </a:cubicBezTo>
                    <a:cubicBezTo>
                      <a:pt x="71896" y="7315"/>
                      <a:pt x="72004" y="7158"/>
                      <a:pt x="71974" y="6997"/>
                    </a:cubicBezTo>
                    <a:cubicBezTo>
                      <a:pt x="71948" y="6848"/>
                      <a:pt x="71818" y="6750"/>
                      <a:pt x="71675" y="6750"/>
                    </a:cubicBezTo>
                    <a:close/>
                    <a:moveTo>
                      <a:pt x="20568" y="7085"/>
                    </a:moveTo>
                    <a:cubicBezTo>
                      <a:pt x="20429" y="7085"/>
                      <a:pt x="20305" y="7182"/>
                      <a:pt x="20276" y="7324"/>
                    </a:cubicBezTo>
                    <a:cubicBezTo>
                      <a:pt x="20243" y="7484"/>
                      <a:pt x="20346" y="7642"/>
                      <a:pt x="20508" y="7675"/>
                    </a:cubicBezTo>
                    <a:cubicBezTo>
                      <a:pt x="20896" y="7753"/>
                      <a:pt x="21289" y="7832"/>
                      <a:pt x="21686" y="7906"/>
                    </a:cubicBezTo>
                    <a:cubicBezTo>
                      <a:pt x="21707" y="7910"/>
                      <a:pt x="21724" y="7910"/>
                      <a:pt x="21744" y="7910"/>
                    </a:cubicBezTo>
                    <a:cubicBezTo>
                      <a:pt x="21884" y="7910"/>
                      <a:pt x="22008" y="7811"/>
                      <a:pt x="22037" y="7671"/>
                    </a:cubicBezTo>
                    <a:cubicBezTo>
                      <a:pt x="22067" y="7505"/>
                      <a:pt x="21959" y="7353"/>
                      <a:pt x="21798" y="7320"/>
                    </a:cubicBezTo>
                    <a:cubicBezTo>
                      <a:pt x="21401" y="7245"/>
                      <a:pt x="21012" y="7166"/>
                      <a:pt x="20628" y="7092"/>
                    </a:cubicBezTo>
                    <a:cubicBezTo>
                      <a:pt x="20608" y="7087"/>
                      <a:pt x="20588" y="7085"/>
                      <a:pt x="20568" y="7085"/>
                    </a:cubicBezTo>
                    <a:close/>
                    <a:moveTo>
                      <a:pt x="69321" y="7147"/>
                    </a:moveTo>
                    <a:cubicBezTo>
                      <a:pt x="69306" y="7147"/>
                      <a:pt x="69291" y="7148"/>
                      <a:pt x="69275" y="7150"/>
                    </a:cubicBezTo>
                    <a:cubicBezTo>
                      <a:pt x="68882" y="7212"/>
                      <a:pt x="68489" y="7274"/>
                      <a:pt x="68096" y="7336"/>
                    </a:cubicBezTo>
                    <a:cubicBezTo>
                      <a:pt x="67930" y="7360"/>
                      <a:pt x="67823" y="7513"/>
                      <a:pt x="67848" y="7679"/>
                    </a:cubicBezTo>
                    <a:cubicBezTo>
                      <a:pt x="67869" y="7824"/>
                      <a:pt x="67997" y="7931"/>
                      <a:pt x="68142" y="7931"/>
                    </a:cubicBezTo>
                    <a:cubicBezTo>
                      <a:pt x="68159" y="7931"/>
                      <a:pt x="68171" y="7927"/>
                      <a:pt x="68187" y="7927"/>
                    </a:cubicBezTo>
                    <a:cubicBezTo>
                      <a:pt x="68580" y="7866"/>
                      <a:pt x="68972" y="7803"/>
                      <a:pt x="69369" y="7741"/>
                    </a:cubicBezTo>
                    <a:cubicBezTo>
                      <a:pt x="69531" y="7712"/>
                      <a:pt x="69642" y="7559"/>
                      <a:pt x="69617" y="7398"/>
                    </a:cubicBezTo>
                    <a:cubicBezTo>
                      <a:pt x="69595" y="7248"/>
                      <a:pt x="69465" y="7147"/>
                      <a:pt x="69321" y="7147"/>
                    </a:cubicBezTo>
                    <a:close/>
                    <a:moveTo>
                      <a:pt x="66963" y="7510"/>
                    </a:moveTo>
                    <a:cubicBezTo>
                      <a:pt x="66948" y="7510"/>
                      <a:pt x="66933" y="7511"/>
                      <a:pt x="66918" y="7513"/>
                    </a:cubicBezTo>
                    <a:cubicBezTo>
                      <a:pt x="66521" y="7576"/>
                      <a:pt x="66128" y="7629"/>
                      <a:pt x="65736" y="7687"/>
                    </a:cubicBezTo>
                    <a:cubicBezTo>
                      <a:pt x="65570" y="7708"/>
                      <a:pt x="65459" y="7861"/>
                      <a:pt x="65483" y="8022"/>
                    </a:cubicBezTo>
                    <a:cubicBezTo>
                      <a:pt x="65504" y="8175"/>
                      <a:pt x="65632" y="8282"/>
                      <a:pt x="65777" y="8282"/>
                    </a:cubicBezTo>
                    <a:cubicBezTo>
                      <a:pt x="65789" y="8282"/>
                      <a:pt x="65806" y="8278"/>
                      <a:pt x="65818" y="8278"/>
                    </a:cubicBezTo>
                    <a:cubicBezTo>
                      <a:pt x="66211" y="8221"/>
                      <a:pt x="66608" y="8167"/>
                      <a:pt x="67005" y="8105"/>
                    </a:cubicBezTo>
                    <a:cubicBezTo>
                      <a:pt x="67166" y="8084"/>
                      <a:pt x="67282" y="7931"/>
                      <a:pt x="67257" y="7766"/>
                    </a:cubicBezTo>
                    <a:cubicBezTo>
                      <a:pt x="67234" y="7619"/>
                      <a:pt x="67109" y="7510"/>
                      <a:pt x="66963" y="7510"/>
                    </a:cubicBezTo>
                    <a:close/>
                    <a:moveTo>
                      <a:pt x="22918" y="7529"/>
                    </a:moveTo>
                    <a:cubicBezTo>
                      <a:pt x="22774" y="7529"/>
                      <a:pt x="22650" y="7631"/>
                      <a:pt x="22625" y="7778"/>
                    </a:cubicBezTo>
                    <a:cubicBezTo>
                      <a:pt x="22596" y="7940"/>
                      <a:pt x="22703" y="8097"/>
                      <a:pt x="22865" y="8126"/>
                    </a:cubicBezTo>
                    <a:cubicBezTo>
                      <a:pt x="23253" y="8192"/>
                      <a:pt x="23650" y="8262"/>
                      <a:pt x="24047" y="8328"/>
                    </a:cubicBezTo>
                    <a:cubicBezTo>
                      <a:pt x="24063" y="8328"/>
                      <a:pt x="24080" y="8332"/>
                      <a:pt x="24096" y="8332"/>
                    </a:cubicBezTo>
                    <a:cubicBezTo>
                      <a:pt x="24241" y="8332"/>
                      <a:pt x="24365" y="8229"/>
                      <a:pt x="24390" y="8080"/>
                    </a:cubicBezTo>
                    <a:cubicBezTo>
                      <a:pt x="24419" y="7919"/>
                      <a:pt x="24307" y="7766"/>
                      <a:pt x="24146" y="7737"/>
                    </a:cubicBezTo>
                    <a:cubicBezTo>
                      <a:pt x="23749" y="7671"/>
                      <a:pt x="23357" y="7605"/>
                      <a:pt x="22972" y="7534"/>
                    </a:cubicBezTo>
                    <a:cubicBezTo>
                      <a:pt x="22954" y="7531"/>
                      <a:pt x="22936" y="7529"/>
                      <a:pt x="22918" y="7529"/>
                    </a:cubicBezTo>
                    <a:close/>
                    <a:moveTo>
                      <a:pt x="64590" y="7846"/>
                    </a:moveTo>
                    <a:cubicBezTo>
                      <a:pt x="64578" y="7846"/>
                      <a:pt x="64565" y="7847"/>
                      <a:pt x="64553" y="7849"/>
                    </a:cubicBezTo>
                    <a:cubicBezTo>
                      <a:pt x="64156" y="7902"/>
                      <a:pt x="63763" y="7956"/>
                      <a:pt x="63371" y="8005"/>
                    </a:cubicBezTo>
                    <a:cubicBezTo>
                      <a:pt x="63205" y="8026"/>
                      <a:pt x="63089" y="8175"/>
                      <a:pt x="63110" y="8341"/>
                    </a:cubicBezTo>
                    <a:cubicBezTo>
                      <a:pt x="63131" y="8490"/>
                      <a:pt x="63259" y="8601"/>
                      <a:pt x="63408" y="8601"/>
                    </a:cubicBezTo>
                    <a:cubicBezTo>
                      <a:pt x="63421" y="8601"/>
                      <a:pt x="63432" y="8597"/>
                      <a:pt x="63445" y="8597"/>
                    </a:cubicBezTo>
                    <a:cubicBezTo>
                      <a:pt x="63837" y="8547"/>
                      <a:pt x="64234" y="8494"/>
                      <a:pt x="64631" y="8440"/>
                    </a:cubicBezTo>
                    <a:cubicBezTo>
                      <a:pt x="64797" y="8419"/>
                      <a:pt x="64913" y="8270"/>
                      <a:pt x="64888" y="8105"/>
                    </a:cubicBezTo>
                    <a:cubicBezTo>
                      <a:pt x="64869" y="7956"/>
                      <a:pt x="64738" y="7846"/>
                      <a:pt x="64590" y="7846"/>
                    </a:cubicBezTo>
                    <a:close/>
                    <a:moveTo>
                      <a:pt x="25277" y="7924"/>
                    </a:moveTo>
                    <a:cubicBezTo>
                      <a:pt x="25135" y="7924"/>
                      <a:pt x="25004" y="8029"/>
                      <a:pt x="24981" y="8175"/>
                    </a:cubicBezTo>
                    <a:cubicBezTo>
                      <a:pt x="24956" y="8341"/>
                      <a:pt x="25069" y="8490"/>
                      <a:pt x="25229" y="8518"/>
                    </a:cubicBezTo>
                    <a:cubicBezTo>
                      <a:pt x="25622" y="8576"/>
                      <a:pt x="26015" y="8635"/>
                      <a:pt x="26416" y="8692"/>
                    </a:cubicBezTo>
                    <a:cubicBezTo>
                      <a:pt x="26433" y="8696"/>
                      <a:pt x="26445" y="8696"/>
                      <a:pt x="26462" y="8696"/>
                    </a:cubicBezTo>
                    <a:cubicBezTo>
                      <a:pt x="26607" y="8696"/>
                      <a:pt x="26735" y="8589"/>
                      <a:pt x="26755" y="8440"/>
                    </a:cubicBezTo>
                    <a:cubicBezTo>
                      <a:pt x="26780" y="8274"/>
                      <a:pt x="26664" y="8126"/>
                      <a:pt x="26502" y="8101"/>
                    </a:cubicBezTo>
                    <a:cubicBezTo>
                      <a:pt x="26102" y="8043"/>
                      <a:pt x="25709" y="7985"/>
                      <a:pt x="25321" y="7927"/>
                    </a:cubicBezTo>
                    <a:cubicBezTo>
                      <a:pt x="25306" y="7925"/>
                      <a:pt x="25291" y="7924"/>
                      <a:pt x="25277" y="7924"/>
                    </a:cubicBezTo>
                    <a:close/>
                    <a:moveTo>
                      <a:pt x="62221" y="8148"/>
                    </a:moveTo>
                    <a:cubicBezTo>
                      <a:pt x="62208" y="8148"/>
                      <a:pt x="62196" y="8149"/>
                      <a:pt x="62184" y="8150"/>
                    </a:cubicBezTo>
                    <a:cubicBezTo>
                      <a:pt x="61787" y="8200"/>
                      <a:pt x="61394" y="8246"/>
                      <a:pt x="60997" y="8291"/>
                    </a:cubicBezTo>
                    <a:cubicBezTo>
                      <a:pt x="60836" y="8307"/>
                      <a:pt x="60717" y="8456"/>
                      <a:pt x="60736" y="8622"/>
                    </a:cubicBezTo>
                    <a:cubicBezTo>
                      <a:pt x="60753" y="8771"/>
                      <a:pt x="60881" y="8887"/>
                      <a:pt x="61034" y="8887"/>
                    </a:cubicBezTo>
                    <a:cubicBezTo>
                      <a:pt x="61043" y="8887"/>
                      <a:pt x="61055" y="8887"/>
                      <a:pt x="61068" y="8883"/>
                    </a:cubicBezTo>
                    <a:cubicBezTo>
                      <a:pt x="61461" y="8837"/>
                      <a:pt x="61858" y="8791"/>
                      <a:pt x="62255" y="8746"/>
                    </a:cubicBezTo>
                    <a:cubicBezTo>
                      <a:pt x="62419" y="8725"/>
                      <a:pt x="62535" y="8576"/>
                      <a:pt x="62519" y="8411"/>
                    </a:cubicBezTo>
                    <a:cubicBezTo>
                      <a:pt x="62499" y="8262"/>
                      <a:pt x="62367" y="8148"/>
                      <a:pt x="62221" y="8148"/>
                    </a:cubicBezTo>
                    <a:close/>
                    <a:moveTo>
                      <a:pt x="27643" y="8260"/>
                    </a:moveTo>
                    <a:cubicBezTo>
                      <a:pt x="27496" y="8260"/>
                      <a:pt x="27365" y="8370"/>
                      <a:pt x="27346" y="8522"/>
                    </a:cubicBezTo>
                    <a:cubicBezTo>
                      <a:pt x="27326" y="8684"/>
                      <a:pt x="27441" y="8833"/>
                      <a:pt x="27603" y="8858"/>
                    </a:cubicBezTo>
                    <a:cubicBezTo>
                      <a:pt x="27996" y="8907"/>
                      <a:pt x="28393" y="8957"/>
                      <a:pt x="28794" y="9007"/>
                    </a:cubicBezTo>
                    <a:cubicBezTo>
                      <a:pt x="28806" y="9007"/>
                      <a:pt x="28818" y="9011"/>
                      <a:pt x="28830" y="9011"/>
                    </a:cubicBezTo>
                    <a:cubicBezTo>
                      <a:pt x="28979" y="9011"/>
                      <a:pt x="29107" y="8899"/>
                      <a:pt x="29124" y="8746"/>
                    </a:cubicBezTo>
                    <a:cubicBezTo>
                      <a:pt x="29145" y="8580"/>
                      <a:pt x="29029" y="8431"/>
                      <a:pt x="28864" y="8411"/>
                    </a:cubicBezTo>
                    <a:cubicBezTo>
                      <a:pt x="28467" y="8366"/>
                      <a:pt x="28074" y="8316"/>
                      <a:pt x="27681" y="8262"/>
                    </a:cubicBezTo>
                    <a:cubicBezTo>
                      <a:pt x="27669" y="8261"/>
                      <a:pt x="27656" y="8260"/>
                      <a:pt x="27643" y="8260"/>
                    </a:cubicBezTo>
                    <a:close/>
                    <a:moveTo>
                      <a:pt x="59844" y="8418"/>
                    </a:moveTo>
                    <a:cubicBezTo>
                      <a:pt x="59834" y="8418"/>
                      <a:pt x="59824" y="8418"/>
                      <a:pt x="59815" y="8419"/>
                    </a:cubicBezTo>
                    <a:cubicBezTo>
                      <a:pt x="59418" y="8461"/>
                      <a:pt x="59021" y="8502"/>
                      <a:pt x="58628" y="8539"/>
                    </a:cubicBezTo>
                    <a:cubicBezTo>
                      <a:pt x="58463" y="8555"/>
                      <a:pt x="58343" y="8704"/>
                      <a:pt x="58360" y="8866"/>
                    </a:cubicBezTo>
                    <a:cubicBezTo>
                      <a:pt x="58372" y="9023"/>
                      <a:pt x="58504" y="9139"/>
                      <a:pt x="58658" y="9139"/>
                    </a:cubicBezTo>
                    <a:cubicBezTo>
                      <a:pt x="58665" y="9139"/>
                      <a:pt x="58673" y="9139"/>
                      <a:pt x="58686" y="9135"/>
                    </a:cubicBezTo>
                    <a:cubicBezTo>
                      <a:pt x="59079" y="9097"/>
                      <a:pt x="59480" y="9056"/>
                      <a:pt x="59877" y="9015"/>
                    </a:cubicBezTo>
                    <a:cubicBezTo>
                      <a:pt x="60042" y="8998"/>
                      <a:pt x="60158" y="8849"/>
                      <a:pt x="60141" y="8684"/>
                    </a:cubicBezTo>
                    <a:cubicBezTo>
                      <a:pt x="60126" y="8533"/>
                      <a:pt x="59991" y="8418"/>
                      <a:pt x="59844" y="8418"/>
                    </a:cubicBezTo>
                    <a:close/>
                    <a:moveTo>
                      <a:pt x="30013" y="8549"/>
                    </a:moveTo>
                    <a:cubicBezTo>
                      <a:pt x="29863" y="8549"/>
                      <a:pt x="29735" y="8663"/>
                      <a:pt x="29719" y="8816"/>
                    </a:cubicBezTo>
                    <a:cubicBezTo>
                      <a:pt x="29703" y="8977"/>
                      <a:pt x="29819" y="9126"/>
                      <a:pt x="29984" y="9143"/>
                    </a:cubicBezTo>
                    <a:cubicBezTo>
                      <a:pt x="30377" y="9188"/>
                      <a:pt x="30774" y="9230"/>
                      <a:pt x="31175" y="9271"/>
                    </a:cubicBezTo>
                    <a:lnTo>
                      <a:pt x="31204" y="9271"/>
                    </a:lnTo>
                    <a:cubicBezTo>
                      <a:pt x="31357" y="9271"/>
                      <a:pt x="31485" y="9156"/>
                      <a:pt x="31502" y="9002"/>
                    </a:cubicBezTo>
                    <a:cubicBezTo>
                      <a:pt x="31518" y="8837"/>
                      <a:pt x="31398" y="8692"/>
                      <a:pt x="31233" y="8675"/>
                    </a:cubicBezTo>
                    <a:cubicBezTo>
                      <a:pt x="30836" y="8635"/>
                      <a:pt x="30439" y="8593"/>
                      <a:pt x="30050" y="8551"/>
                    </a:cubicBezTo>
                    <a:cubicBezTo>
                      <a:pt x="30037" y="8550"/>
                      <a:pt x="30025" y="8549"/>
                      <a:pt x="30013" y="8549"/>
                    </a:cubicBezTo>
                    <a:close/>
                    <a:moveTo>
                      <a:pt x="57465" y="8653"/>
                    </a:moveTo>
                    <a:cubicBezTo>
                      <a:pt x="57456" y="8653"/>
                      <a:pt x="57446" y="8653"/>
                      <a:pt x="57437" y="8654"/>
                    </a:cubicBezTo>
                    <a:cubicBezTo>
                      <a:pt x="57040" y="8692"/>
                      <a:pt x="56643" y="8725"/>
                      <a:pt x="56251" y="8759"/>
                    </a:cubicBezTo>
                    <a:cubicBezTo>
                      <a:pt x="56086" y="8771"/>
                      <a:pt x="55961" y="8915"/>
                      <a:pt x="55978" y="9081"/>
                    </a:cubicBezTo>
                    <a:cubicBezTo>
                      <a:pt x="55990" y="9238"/>
                      <a:pt x="56118" y="9354"/>
                      <a:pt x="56276" y="9354"/>
                    </a:cubicBezTo>
                    <a:lnTo>
                      <a:pt x="56301" y="9354"/>
                    </a:lnTo>
                    <a:cubicBezTo>
                      <a:pt x="56693" y="9320"/>
                      <a:pt x="57095" y="9287"/>
                      <a:pt x="57492" y="9250"/>
                    </a:cubicBezTo>
                    <a:cubicBezTo>
                      <a:pt x="57656" y="9234"/>
                      <a:pt x="57776" y="9089"/>
                      <a:pt x="57764" y="8923"/>
                    </a:cubicBezTo>
                    <a:cubicBezTo>
                      <a:pt x="57749" y="8768"/>
                      <a:pt x="57613" y="8653"/>
                      <a:pt x="57465" y="8653"/>
                    </a:cubicBezTo>
                    <a:close/>
                    <a:moveTo>
                      <a:pt x="32394" y="8786"/>
                    </a:moveTo>
                    <a:cubicBezTo>
                      <a:pt x="32245" y="8786"/>
                      <a:pt x="32113" y="8905"/>
                      <a:pt x="32097" y="9060"/>
                    </a:cubicBezTo>
                    <a:cubicBezTo>
                      <a:pt x="32084" y="9221"/>
                      <a:pt x="32204" y="9366"/>
                      <a:pt x="32370" y="9383"/>
                    </a:cubicBezTo>
                    <a:cubicBezTo>
                      <a:pt x="32763" y="9419"/>
                      <a:pt x="33160" y="9453"/>
                      <a:pt x="33565" y="9486"/>
                    </a:cubicBezTo>
                    <a:lnTo>
                      <a:pt x="33589" y="9486"/>
                    </a:lnTo>
                    <a:cubicBezTo>
                      <a:pt x="33742" y="9486"/>
                      <a:pt x="33870" y="9366"/>
                      <a:pt x="33883" y="9209"/>
                    </a:cubicBezTo>
                    <a:cubicBezTo>
                      <a:pt x="33900" y="9043"/>
                      <a:pt x="33776" y="8902"/>
                      <a:pt x="33610" y="8887"/>
                    </a:cubicBezTo>
                    <a:cubicBezTo>
                      <a:pt x="33213" y="8858"/>
                      <a:pt x="32816" y="8824"/>
                      <a:pt x="32423" y="8787"/>
                    </a:cubicBezTo>
                    <a:cubicBezTo>
                      <a:pt x="32414" y="8786"/>
                      <a:pt x="32404" y="8786"/>
                      <a:pt x="32394" y="8786"/>
                    </a:cubicBezTo>
                    <a:close/>
                    <a:moveTo>
                      <a:pt x="55082" y="8852"/>
                    </a:moveTo>
                    <a:cubicBezTo>
                      <a:pt x="55075" y="8852"/>
                      <a:pt x="55068" y="8852"/>
                      <a:pt x="55060" y="8853"/>
                    </a:cubicBezTo>
                    <a:cubicBezTo>
                      <a:pt x="54664" y="8883"/>
                      <a:pt x="54267" y="8911"/>
                      <a:pt x="53870" y="8940"/>
                    </a:cubicBezTo>
                    <a:cubicBezTo>
                      <a:pt x="53708" y="8948"/>
                      <a:pt x="53580" y="9093"/>
                      <a:pt x="53592" y="9259"/>
                    </a:cubicBezTo>
                    <a:cubicBezTo>
                      <a:pt x="53605" y="9415"/>
                      <a:pt x="53737" y="9536"/>
                      <a:pt x="53890" y="9536"/>
                    </a:cubicBezTo>
                    <a:lnTo>
                      <a:pt x="53910" y="9536"/>
                    </a:lnTo>
                    <a:cubicBezTo>
                      <a:pt x="54307" y="9507"/>
                      <a:pt x="54704" y="9478"/>
                      <a:pt x="55105" y="9448"/>
                    </a:cubicBezTo>
                    <a:cubicBezTo>
                      <a:pt x="55271" y="9436"/>
                      <a:pt x="55395" y="9291"/>
                      <a:pt x="55383" y="9126"/>
                    </a:cubicBezTo>
                    <a:cubicBezTo>
                      <a:pt x="55371" y="8972"/>
                      <a:pt x="55234" y="8852"/>
                      <a:pt x="55082" y="8852"/>
                    </a:cubicBezTo>
                    <a:close/>
                    <a:moveTo>
                      <a:pt x="34784" y="8977"/>
                    </a:moveTo>
                    <a:cubicBezTo>
                      <a:pt x="34615" y="8977"/>
                      <a:pt x="34490" y="9094"/>
                      <a:pt x="34478" y="9255"/>
                    </a:cubicBezTo>
                    <a:cubicBezTo>
                      <a:pt x="34471" y="9419"/>
                      <a:pt x="34595" y="9560"/>
                      <a:pt x="34759" y="9572"/>
                    </a:cubicBezTo>
                    <a:cubicBezTo>
                      <a:pt x="35152" y="9602"/>
                      <a:pt x="35553" y="9627"/>
                      <a:pt x="35954" y="9652"/>
                    </a:cubicBezTo>
                    <a:lnTo>
                      <a:pt x="35971" y="9652"/>
                    </a:lnTo>
                    <a:cubicBezTo>
                      <a:pt x="36128" y="9652"/>
                      <a:pt x="36261" y="9528"/>
                      <a:pt x="36269" y="9370"/>
                    </a:cubicBezTo>
                    <a:cubicBezTo>
                      <a:pt x="36281" y="9205"/>
                      <a:pt x="36152" y="9064"/>
                      <a:pt x="35992" y="9056"/>
                    </a:cubicBezTo>
                    <a:cubicBezTo>
                      <a:pt x="35591" y="9031"/>
                      <a:pt x="35194" y="9002"/>
                      <a:pt x="34801" y="8977"/>
                    </a:cubicBezTo>
                    <a:cubicBezTo>
                      <a:pt x="34795" y="8977"/>
                      <a:pt x="34790" y="8977"/>
                      <a:pt x="34784" y="8977"/>
                    </a:cubicBezTo>
                    <a:close/>
                    <a:moveTo>
                      <a:pt x="52695" y="9014"/>
                    </a:moveTo>
                    <a:cubicBezTo>
                      <a:pt x="52690" y="9014"/>
                      <a:pt x="52684" y="9014"/>
                      <a:pt x="52679" y="9015"/>
                    </a:cubicBezTo>
                    <a:cubicBezTo>
                      <a:pt x="52282" y="9039"/>
                      <a:pt x="51885" y="9064"/>
                      <a:pt x="51488" y="9085"/>
                    </a:cubicBezTo>
                    <a:cubicBezTo>
                      <a:pt x="51323" y="9093"/>
                      <a:pt x="51198" y="9234"/>
                      <a:pt x="51206" y="9399"/>
                    </a:cubicBezTo>
                    <a:cubicBezTo>
                      <a:pt x="51215" y="9556"/>
                      <a:pt x="51347" y="9680"/>
                      <a:pt x="51504" y="9680"/>
                    </a:cubicBezTo>
                    <a:lnTo>
                      <a:pt x="51521" y="9680"/>
                    </a:lnTo>
                    <a:cubicBezTo>
                      <a:pt x="51918" y="9660"/>
                      <a:pt x="52315" y="9635"/>
                      <a:pt x="52716" y="9614"/>
                    </a:cubicBezTo>
                    <a:cubicBezTo>
                      <a:pt x="52881" y="9602"/>
                      <a:pt x="53005" y="9461"/>
                      <a:pt x="52997" y="9295"/>
                    </a:cubicBezTo>
                    <a:cubicBezTo>
                      <a:pt x="52985" y="9136"/>
                      <a:pt x="52864" y="9014"/>
                      <a:pt x="52695" y="9014"/>
                    </a:cubicBezTo>
                    <a:close/>
                    <a:moveTo>
                      <a:pt x="37162" y="9121"/>
                    </a:moveTo>
                    <a:cubicBezTo>
                      <a:pt x="36989" y="9121"/>
                      <a:pt x="36877" y="9243"/>
                      <a:pt x="36868" y="9404"/>
                    </a:cubicBezTo>
                    <a:cubicBezTo>
                      <a:pt x="36860" y="9568"/>
                      <a:pt x="36984" y="9709"/>
                      <a:pt x="37150" y="9717"/>
                    </a:cubicBezTo>
                    <a:cubicBezTo>
                      <a:pt x="37547" y="9738"/>
                      <a:pt x="37944" y="9755"/>
                      <a:pt x="38348" y="9771"/>
                    </a:cubicBezTo>
                    <a:lnTo>
                      <a:pt x="38360" y="9771"/>
                    </a:lnTo>
                    <a:cubicBezTo>
                      <a:pt x="38518" y="9771"/>
                      <a:pt x="38650" y="9647"/>
                      <a:pt x="38658" y="9486"/>
                    </a:cubicBezTo>
                    <a:cubicBezTo>
                      <a:pt x="38663" y="9320"/>
                      <a:pt x="38539" y="9184"/>
                      <a:pt x="38373" y="9175"/>
                    </a:cubicBezTo>
                    <a:cubicBezTo>
                      <a:pt x="37972" y="9159"/>
                      <a:pt x="37575" y="9139"/>
                      <a:pt x="37178" y="9122"/>
                    </a:cubicBezTo>
                    <a:cubicBezTo>
                      <a:pt x="37173" y="9122"/>
                      <a:pt x="37167" y="9121"/>
                      <a:pt x="37162" y="9121"/>
                    </a:cubicBezTo>
                    <a:close/>
                    <a:moveTo>
                      <a:pt x="50335" y="9141"/>
                    </a:moveTo>
                    <a:cubicBezTo>
                      <a:pt x="50323" y="9141"/>
                      <a:pt x="50310" y="9141"/>
                      <a:pt x="50297" y="9143"/>
                    </a:cubicBezTo>
                    <a:cubicBezTo>
                      <a:pt x="49896" y="9159"/>
                      <a:pt x="49499" y="9175"/>
                      <a:pt x="49107" y="9192"/>
                    </a:cubicBezTo>
                    <a:cubicBezTo>
                      <a:pt x="48941" y="9196"/>
                      <a:pt x="48813" y="9337"/>
                      <a:pt x="48817" y="9498"/>
                    </a:cubicBezTo>
                    <a:cubicBezTo>
                      <a:pt x="48825" y="9660"/>
                      <a:pt x="48958" y="9788"/>
                      <a:pt x="49115" y="9788"/>
                    </a:cubicBezTo>
                    <a:lnTo>
                      <a:pt x="49127" y="9788"/>
                    </a:lnTo>
                    <a:cubicBezTo>
                      <a:pt x="49524" y="9771"/>
                      <a:pt x="49920" y="9759"/>
                      <a:pt x="50326" y="9738"/>
                    </a:cubicBezTo>
                    <a:cubicBezTo>
                      <a:pt x="50487" y="9730"/>
                      <a:pt x="50615" y="9593"/>
                      <a:pt x="50607" y="9428"/>
                    </a:cubicBezTo>
                    <a:cubicBezTo>
                      <a:pt x="50603" y="9274"/>
                      <a:pt x="50505" y="9141"/>
                      <a:pt x="50335" y="9141"/>
                    </a:cubicBezTo>
                    <a:close/>
                    <a:moveTo>
                      <a:pt x="39551" y="9217"/>
                    </a:moveTo>
                    <a:cubicBezTo>
                      <a:pt x="39394" y="9217"/>
                      <a:pt x="39258" y="9345"/>
                      <a:pt x="39253" y="9507"/>
                    </a:cubicBezTo>
                    <a:cubicBezTo>
                      <a:pt x="39249" y="9672"/>
                      <a:pt x="39377" y="9812"/>
                      <a:pt x="39543" y="9816"/>
                    </a:cubicBezTo>
                    <a:cubicBezTo>
                      <a:pt x="39940" y="9829"/>
                      <a:pt x="40341" y="9841"/>
                      <a:pt x="40742" y="9850"/>
                    </a:cubicBezTo>
                    <a:lnTo>
                      <a:pt x="40751" y="9850"/>
                    </a:lnTo>
                    <a:cubicBezTo>
                      <a:pt x="40911" y="9850"/>
                      <a:pt x="41044" y="9721"/>
                      <a:pt x="41048" y="9556"/>
                    </a:cubicBezTo>
                    <a:cubicBezTo>
                      <a:pt x="41052" y="9395"/>
                      <a:pt x="40920" y="9255"/>
                      <a:pt x="40755" y="9250"/>
                    </a:cubicBezTo>
                    <a:cubicBezTo>
                      <a:pt x="40354" y="9242"/>
                      <a:pt x="39957" y="9234"/>
                      <a:pt x="39564" y="9221"/>
                    </a:cubicBezTo>
                    <a:cubicBezTo>
                      <a:pt x="39560" y="9217"/>
                      <a:pt x="39556" y="9217"/>
                      <a:pt x="39551" y="9217"/>
                    </a:cubicBezTo>
                    <a:close/>
                    <a:moveTo>
                      <a:pt x="47911" y="9230"/>
                    </a:moveTo>
                    <a:cubicBezTo>
                      <a:pt x="47510" y="9242"/>
                      <a:pt x="47113" y="9250"/>
                      <a:pt x="46720" y="9259"/>
                    </a:cubicBezTo>
                    <a:cubicBezTo>
                      <a:pt x="46556" y="9263"/>
                      <a:pt x="46423" y="9399"/>
                      <a:pt x="46428" y="9564"/>
                    </a:cubicBezTo>
                    <a:cubicBezTo>
                      <a:pt x="46432" y="9726"/>
                      <a:pt x="46564" y="9858"/>
                      <a:pt x="46725" y="9858"/>
                    </a:cubicBezTo>
                    <a:lnTo>
                      <a:pt x="46733" y="9858"/>
                    </a:lnTo>
                    <a:cubicBezTo>
                      <a:pt x="47130" y="9850"/>
                      <a:pt x="47527" y="9837"/>
                      <a:pt x="47928" y="9825"/>
                    </a:cubicBezTo>
                    <a:cubicBezTo>
                      <a:pt x="48094" y="9820"/>
                      <a:pt x="48226" y="9684"/>
                      <a:pt x="48222" y="9519"/>
                    </a:cubicBezTo>
                    <a:cubicBezTo>
                      <a:pt x="48214" y="9354"/>
                      <a:pt x="48069" y="9238"/>
                      <a:pt x="47911" y="9230"/>
                    </a:cubicBezTo>
                    <a:close/>
                    <a:moveTo>
                      <a:pt x="41945" y="9275"/>
                    </a:moveTo>
                    <a:cubicBezTo>
                      <a:pt x="41780" y="9275"/>
                      <a:pt x="41648" y="9404"/>
                      <a:pt x="41644" y="9568"/>
                    </a:cubicBezTo>
                    <a:cubicBezTo>
                      <a:pt x="41644" y="9734"/>
                      <a:pt x="41776" y="9870"/>
                      <a:pt x="41941" y="9870"/>
                    </a:cubicBezTo>
                    <a:cubicBezTo>
                      <a:pt x="42338" y="9879"/>
                      <a:pt x="42735" y="9883"/>
                      <a:pt x="43136" y="9883"/>
                    </a:cubicBezTo>
                    <a:lnTo>
                      <a:pt x="43140" y="9883"/>
                    </a:lnTo>
                    <a:cubicBezTo>
                      <a:pt x="43302" y="9883"/>
                      <a:pt x="43438" y="9751"/>
                      <a:pt x="43438" y="9585"/>
                    </a:cubicBezTo>
                    <a:cubicBezTo>
                      <a:pt x="43438" y="9419"/>
                      <a:pt x="43306" y="9287"/>
                      <a:pt x="43140" y="9287"/>
                    </a:cubicBezTo>
                    <a:cubicBezTo>
                      <a:pt x="42739" y="9284"/>
                      <a:pt x="42342" y="9280"/>
                      <a:pt x="41949" y="9275"/>
                    </a:cubicBezTo>
                    <a:close/>
                    <a:moveTo>
                      <a:pt x="45526" y="9280"/>
                    </a:moveTo>
                    <a:cubicBezTo>
                      <a:pt x="45125" y="9284"/>
                      <a:pt x="44728" y="9284"/>
                      <a:pt x="44335" y="9287"/>
                    </a:cubicBezTo>
                    <a:cubicBezTo>
                      <a:pt x="44170" y="9287"/>
                      <a:pt x="44037" y="9419"/>
                      <a:pt x="44037" y="9585"/>
                    </a:cubicBezTo>
                    <a:cubicBezTo>
                      <a:pt x="44037" y="9751"/>
                      <a:pt x="44170" y="9883"/>
                      <a:pt x="44335" y="9883"/>
                    </a:cubicBezTo>
                    <a:cubicBezTo>
                      <a:pt x="44732" y="9883"/>
                      <a:pt x="45133" y="9879"/>
                      <a:pt x="45535" y="9875"/>
                    </a:cubicBezTo>
                    <a:cubicBezTo>
                      <a:pt x="45699" y="9875"/>
                      <a:pt x="45832" y="9738"/>
                      <a:pt x="45827" y="9572"/>
                    </a:cubicBezTo>
                    <a:cubicBezTo>
                      <a:pt x="45827" y="9408"/>
                      <a:pt x="45695" y="9280"/>
                      <a:pt x="45530" y="9280"/>
                    </a:cubicBezTo>
                    <a:close/>
                  </a:path>
                </a:pathLst>
              </a:custGeom>
              <a:solidFill>
                <a:srgbClr val="F796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2"/>
              <p:cNvSpPr/>
              <p:nvPr/>
            </p:nvSpPr>
            <p:spPr>
              <a:xfrm>
                <a:off x="3081825" y="3731800"/>
                <a:ext cx="1814150" cy="372125"/>
              </a:xfrm>
              <a:custGeom>
                <a:rect b="b" l="l" r="r" t="t"/>
                <a:pathLst>
                  <a:path extrusionOk="0" h="14885" w="72566">
                    <a:moveTo>
                      <a:pt x="72264" y="0"/>
                    </a:moveTo>
                    <a:lnTo>
                      <a:pt x="71838" y="5"/>
                    </a:lnTo>
                    <a:cubicBezTo>
                      <a:pt x="71672" y="9"/>
                      <a:pt x="71540" y="145"/>
                      <a:pt x="71544" y="311"/>
                    </a:cubicBezTo>
                    <a:cubicBezTo>
                      <a:pt x="71544" y="472"/>
                      <a:pt x="71680" y="605"/>
                      <a:pt x="71842" y="605"/>
                    </a:cubicBezTo>
                    <a:lnTo>
                      <a:pt x="71846" y="605"/>
                    </a:lnTo>
                    <a:lnTo>
                      <a:pt x="72272" y="596"/>
                    </a:lnTo>
                    <a:cubicBezTo>
                      <a:pt x="72433" y="596"/>
                      <a:pt x="72565" y="460"/>
                      <a:pt x="72565" y="294"/>
                    </a:cubicBezTo>
                    <a:cubicBezTo>
                      <a:pt x="72565" y="129"/>
                      <a:pt x="72429" y="0"/>
                      <a:pt x="72268" y="0"/>
                    </a:cubicBezTo>
                    <a:close/>
                    <a:moveTo>
                      <a:pt x="70660" y="37"/>
                    </a:moveTo>
                    <a:cubicBezTo>
                      <a:pt x="70653" y="37"/>
                      <a:pt x="70646" y="37"/>
                      <a:pt x="70638" y="38"/>
                    </a:cubicBezTo>
                    <a:cubicBezTo>
                      <a:pt x="70238" y="55"/>
                      <a:pt x="69837" y="71"/>
                      <a:pt x="69440" y="92"/>
                    </a:cubicBezTo>
                    <a:cubicBezTo>
                      <a:pt x="69274" y="100"/>
                      <a:pt x="69146" y="240"/>
                      <a:pt x="69155" y="406"/>
                    </a:cubicBezTo>
                    <a:cubicBezTo>
                      <a:pt x="69163" y="567"/>
                      <a:pt x="69295" y="687"/>
                      <a:pt x="69453" y="687"/>
                    </a:cubicBezTo>
                    <a:lnTo>
                      <a:pt x="69468" y="687"/>
                    </a:lnTo>
                    <a:cubicBezTo>
                      <a:pt x="69865" y="666"/>
                      <a:pt x="70262" y="650"/>
                      <a:pt x="70659" y="637"/>
                    </a:cubicBezTo>
                    <a:cubicBezTo>
                      <a:pt x="70825" y="629"/>
                      <a:pt x="70953" y="492"/>
                      <a:pt x="70945" y="328"/>
                    </a:cubicBezTo>
                    <a:cubicBezTo>
                      <a:pt x="70941" y="169"/>
                      <a:pt x="70819" y="37"/>
                      <a:pt x="70660" y="37"/>
                    </a:cubicBezTo>
                    <a:close/>
                    <a:moveTo>
                      <a:pt x="68266" y="165"/>
                    </a:moveTo>
                    <a:cubicBezTo>
                      <a:pt x="68259" y="165"/>
                      <a:pt x="68252" y="165"/>
                      <a:pt x="68245" y="166"/>
                    </a:cubicBezTo>
                    <a:cubicBezTo>
                      <a:pt x="67844" y="191"/>
                      <a:pt x="67447" y="224"/>
                      <a:pt x="67050" y="257"/>
                    </a:cubicBezTo>
                    <a:cubicBezTo>
                      <a:pt x="66885" y="273"/>
                      <a:pt x="66764" y="418"/>
                      <a:pt x="66777" y="584"/>
                    </a:cubicBezTo>
                    <a:cubicBezTo>
                      <a:pt x="66793" y="737"/>
                      <a:pt x="66922" y="857"/>
                      <a:pt x="67075" y="857"/>
                    </a:cubicBezTo>
                    <a:cubicBezTo>
                      <a:pt x="67083" y="857"/>
                      <a:pt x="67091" y="857"/>
                      <a:pt x="67100" y="853"/>
                    </a:cubicBezTo>
                    <a:cubicBezTo>
                      <a:pt x="67497" y="819"/>
                      <a:pt x="67890" y="790"/>
                      <a:pt x="68287" y="761"/>
                    </a:cubicBezTo>
                    <a:cubicBezTo>
                      <a:pt x="68451" y="749"/>
                      <a:pt x="68575" y="609"/>
                      <a:pt x="68564" y="443"/>
                    </a:cubicBezTo>
                    <a:cubicBezTo>
                      <a:pt x="68551" y="285"/>
                      <a:pt x="68418" y="165"/>
                      <a:pt x="68266" y="165"/>
                    </a:cubicBezTo>
                    <a:close/>
                    <a:moveTo>
                      <a:pt x="65885" y="371"/>
                    </a:moveTo>
                    <a:cubicBezTo>
                      <a:pt x="65875" y="371"/>
                      <a:pt x="65865" y="371"/>
                      <a:pt x="65856" y="372"/>
                    </a:cubicBezTo>
                    <a:cubicBezTo>
                      <a:pt x="65459" y="410"/>
                      <a:pt x="65062" y="456"/>
                      <a:pt x="64665" y="505"/>
                    </a:cubicBezTo>
                    <a:cubicBezTo>
                      <a:pt x="64503" y="521"/>
                      <a:pt x="64383" y="670"/>
                      <a:pt x="64404" y="836"/>
                    </a:cubicBezTo>
                    <a:cubicBezTo>
                      <a:pt x="64421" y="989"/>
                      <a:pt x="64553" y="1101"/>
                      <a:pt x="64702" y="1101"/>
                    </a:cubicBezTo>
                    <a:cubicBezTo>
                      <a:pt x="64709" y="1101"/>
                      <a:pt x="64722" y="1097"/>
                      <a:pt x="64734" y="1097"/>
                    </a:cubicBezTo>
                    <a:cubicBezTo>
                      <a:pt x="65131" y="1051"/>
                      <a:pt x="65524" y="1005"/>
                      <a:pt x="65917" y="964"/>
                    </a:cubicBezTo>
                    <a:cubicBezTo>
                      <a:pt x="66083" y="948"/>
                      <a:pt x="66203" y="803"/>
                      <a:pt x="66186" y="637"/>
                    </a:cubicBezTo>
                    <a:cubicBezTo>
                      <a:pt x="66170" y="482"/>
                      <a:pt x="66035" y="371"/>
                      <a:pt x="65885" y="371"/>
                    </a:cubicBezTo>
                    <a:close/>
                    <a:moveTo>
                      <a:pt x="63518" y="651"/>
                    </a:moveTo>
                    <a:cubicBezTo>
                      <a:pt x="63503" y="651"/>
                      <a:pt x="63489" y="652"/>
                      <a:pt x="63474" y="654"/>
                    </a:cubicBezTo>
                    <a:cubicBezTo>
                      <a:pt x="63077" y="708"/>
                      <a:pt x="62684" y="765"/>
                      <a:pt x="62287" y="824"/>
                    </a:cubicBezTo>
                    <a:cubicBezTo>
                      <a:pt x="62122" y="849"/>
                      <a:pt x="62010" y="1002"/>
                      <a:pt x="62035" y="1162"/>
                    </a:cubicBezTo>
                    <a:cubicBezTo>
                      <a:pt x="62055" y="1311"/>
                      <a:pt x="62184" y="1419"/>
                      <a:pt x="62328" y="1419"/>
                    </a:cubicBezTo>
                    <a:cubicBezTo>
                      <a:pt x="62345" y="1419"/>
                      <a:pt x="62358" y="1414"/>
                      <a:pt x="62374" y="1414"/>
                    </a:cubicBezTo>
                    <a:cubicBezTo>
                      <a:pt x="62767" y="1357"/>
                      <a:pt x="63160" y="1299"/>
                      <a:pt x="63556" y="1246"/>
                    </a:cubicBezTo>
                    <a:cubicBezTo>
                      <a:pt x="63717" y="1225"/>
                      <a:pt x="63833" y="1076"/>
                      <a:pt x="63808" y="910"/>
                    </a:cubicBezTo>
                    <a:cubicBezTo>
                      <a:pt x="63790" y="760"/>
                      <a:pt x="63662" y="651"/>
                      <a:pt x="63518" y="651"/>
                    </a:cubicBezTo>
                    <a:close/>
                    <a:moveTo>
                      <a:pt x="61149" y="1005"/>
                    </a:moveTo>
                    <a:cubicBezTo>
                      <a:pt x="61131" y="1005"/>
                      <a:pt x="61114" y="1006"/>
                      <a:pt x="61097" y="1009"/>
                    </a:cubicBezTo>
                    <a:cubicBezTo>
                      <a:pt x="60704" y="1076"/>
                      <a:pt x="60311" y="1141"/>
                      <a:pt x="59914" y="1212"/>
                    </a:cubicBezTo>
                    <a:cubicBezTo>
                      <a:pt x="59753" y="1241"/>
                      <a:pt x="59641" y="1398"/>
                      <a:pt x="59670" y="1559"/>
                    </a:cubicBezTo>
                    <a:cubicBezTo>
                      <a:pt x="59698" y="1704"/>
                      <a:pt x="59822" y="1807"/>
                      <a:pt x="59963" y="1807"/>
                    </a:cubicBezTo>
                    <a:cubicBezTo>
                      <a:pt x="59984" y="1807"/>
                      <a:pt x="60001" y="1803"/>
                      <a:pt x="60017" y="1799"/>
                    </a:cubicBezTo>
                    <a:cubicBezTo>
                      <a:pt x="60410" y="1733"/>
                      <a:pt x="60803" y="1662"/>
                      <a:pt x="61196" y="1601"/>
                    </a:cubicBezTo>
                    <a:cubicBezTo>
                      <a:pt x="61357" y="1572"/>
                      <a:pt x="61469" y="1419"/>
                      <a:pt x="61440" y="1258"/>
                    </a:cubicBezTo>
                    <a:cubicBezTo>
                      <a:pt x="61418" y="1109"/>
                      <a:pt x="61293" y="1005"/>
                      <a:pt x="61149" y="1005"/>
                    </a:cubicBezTo>
                    <a:close/>
                    <a:moveTo>
                      <a:pt x="58791" y="1426"/>
                    </a:moveTo>
                    <a:cubicBezTo>
                      <a:pt x="58773" y="1426"/>
                      <a:pt x="58754" y="1428"/>
                      <a:pt x="58736" y="1431"/>
                    </a:cubicBezTo>
                    <a:cubicBezTo>
                      <a:pt x="58343" y="1506"/>
                      <a:pt x="57950" y="1584"/>
                      <a:pt x="57557" y="1667"/>
                    </a:cubicBezTo>
                    <a:cubicBezTo>
                      <a:pt x="57396" y="1700"/>
                      <a:pt x="57292" y="1857"/>
                      <a:pt x="57326" y="2019"/>
                    </a:cubicBezTo>
                    <a:cubicBezTo>
                      <a:pt x="57355" y="2159"/>
                      <a:pt x="57479" y="2258"/>
                      <a:pt x="57620" y="2258"/>
                    </a:cubicBezTo>
                    <a:cubicBezTo>
                      <a:pt x="57639" y="2258"/>
                      <a:pt x="57660" y="2254"/>
                      <a:pt x="57677" y="2250"/>
                    </a:cubicBezTo>
                    <a:cubicBezTo>
                      <a:pt x="58070" y="2171"/>
                      <a:pt x="58458" y="2093"/>
                      <a:pt x="58847" y="2019"/>
                    </a:cubicBezTo>
                    <a:cubicBezTo>
                      <a:pt x="59009" y="1985"/>
                      <a:pt x="59116" y="1832"/>
                      <a:pt x="59083" y="1667"/>
                    </a:cubicBezTo>
                    <a:cubicBezTo>
                      <a:pt x="59057" y="1524"/>
                      <a:pt x="58933" y="1426"/>
                      <a:pt x="58791" y="1426"/>
                    </a:cubicBezTo>
                    <a:close/>
                    <a:moveTo>
                      <a:pt x="56446" y="1904"/>
                    </a:moveTo>
                    <a:cubicBezTo>
                      <a:pt x="56426" y="1904"/>
                      <a:pt x="56407" y="1906"/>
                      <a:pt x="56387" y="1910"/>
                    </a:cubicBezTo>
                    <a:cubicBezTo>
                      <a:pt x="55998" y="1998"/>
                      <a:pt x="55610" y="2084"/>
                      <a:pt x="55217" y="2175"/>
                    </a:cubicBezTo>
                    <a:cubicBezTo>
                      <a:pt x="55055" y="2208"/>
                      <a:pt x="54956" y="2370"/>
                      <a:pt x="54994" y="2531"/>
                    </a:cubicBezTo>
                    <a:cubicBezTo>
                      <a:pt x="55023" y="2672"/>
                      <a:pt x="55147" y="2763"/>
                      <a:pt x="55283" y="2763"/>
                    </a:cubicBezTo>
                    <a:cubicBezTo>
                      <a:pt x="55304" y="2763"/>
                      <a:pt x="55328" y="2763"/>
                      <a:pt x="55349" y="2754"/>
                    </a:cubicBezTo>
                    <a:cubicBezTo>
                      <a:pt x="55738" y="2668"/>
                      <a:pt x="56126" y="2580"/>
                      <a:pt x="56515" y="2498"/>
                    </a:cubicBezTo>
                    <a:cubicBezTo>
                      <a:pt x="56672" y="2461"/>
                      <a:pt x="56776" y="2303"/>
                      <a:pt x="56742" y="2143"/>
                    </a:cubicBezTo>
                    <a:cubicBezTo>
                      <a:pt x="56710" y="2001"/>
                      <a:pt x="56582" y="1904"/>
                      <a:pt x="56446" y="1904"/>
                    </a:cubicBezTo>
                    <a:close/>
                    <a:moveTo>
                      <a:pt x="54127" y="2439"/>
                    </a:moveTo>
                    <a:cubicBezTo>
                      <a:pt x="54102" y="2439"/>
                      <a:pt x="54077" y="2442"/>
                      <a:pt x="54051" y="2448"/>
                    </a:cubicBezTo>
                    <a:cubicBezTo>
                      <a:pt x="53662" y="2540"/>
                      <a:pt x="53278" y="2635"/>
                      <a:pt x="52885" y="2729"/>
                    </a:cubicBezTo>
                    <a:cubicBezTo>
                      <a:pt x="52728" y="2771"/>
                      <a:pt x="52628" y="2933"/>
                      <a:pt x="52670" y="3093"/>
                    </a:cubicBezTo>
                    <a:cubicBezTo>
                      <a:pt x="52703" y="3230"/>
                      <a:pt x="52827" y="3321"/>
                      <a:pt x="52960" y="3321"/>
                    </a:cubicBezTo>
                    <a:cubicBezTo>
                      <a:pt x="52985" y="3321"/>
                      <a:pt x="53009" y="3317"/>
                      <a:pt x="53030" y="3313"/>
                    </a:cubicBezTo>
                    <a:cubicBezTo>
                      <a:pt x="53418" y="3213"/>
                      <a:pt x="53807" y="3122"/>
                      <a:pt x="54191" y="3027"/>
                    </a:cubicBezTo>
                    <a:cubicBezTo>
                      <a:pt x="54349" y="2990"/>
                      <a:pt x="54448" y="2828"/>
                      <a:pt x="54411" y="2668"/>
                    </a:cubicBezTo>
                    <a:cubicBezTo>
                      <a:pt x="54379" y="2531"/>
                      <a:pt x="54262" y="2439"/>
                      <a:pt x="54127" y="2439"/>
                    </a:cubicBezTo>
                    <a:close/>
                    <a:moveTo>
                      <a:pt x="51801" y="3017"/>
                    </a:moveTo>
                    <a:cubicBezTo>
                      <a:pt x="51776" y="3017"/>
                      <a:pt x="51752" y="3020"/>
                      <a:pt x="51727" y="3027"/>
                    </a:cubicBezTo>
                    <a:cubicBezTo>
                      <a:pt x="51343" y="3126"/>
                      <a:pt x="50954" y="3230"/>
                      <a:pt x="50569" y="3333"/>
                    </a:cubicBezTo>
                    <a:cubicBezTo>
                      <a:pt x="50409" y="3374"/>
                      <a:pt x="50313" y="3540"/>
                      <a:pt x="50355" y="3697"/>
                    </a:cubicBezTo>
                    <a:cubicBezTo>
                      <a:pt x="50392" y="3834"/>
                      <a:pt x="50512" y="3920"/>
                      <a:pt x="50644" y="3920"/>
                    </a:cubicBezTo>
                    <a:cubicBezTo>
                      <a:pt x="50674" y="3920"/>
                      <a:pt x="50698" y="3916"/>
                      <a:pt x="50723" y="3912"/>
                    </a:cubicBezTo>
                    <a:cubicBezTo>
                      <a:pt x="51107" y="3809"/>
                      <a:pt x="51492" y="3706"/>
                      <a:pt x="51876" y="3606"/>
                    </a:cubicBezTo>
                    <a:cubicBezTo>
                      <a:pt x="52038" y="3565"/>
                      <a:pt x="52132" y="3399"/>
                      <a:pt x="52092" y="3242"/>
                    </a:cubicBezTo>
                    <a:cubicBezTo>
                      <a:pt x="52056" y="3106"/>
                      <a:pt x="51933" y="3017"/>
                      <a:pt x="51801" y="3017"/>
                    </a:cubicBezTo>
                    <a:close/>
                    <a:moveTo>
                      <a:pt x="49489" y="3637"/>
                    </a:moveTo>
                    <a:cubicBezTo>
                      <a:pt x="49463" y="3637"/>
                      <a:pt x="49438" y="3640"/>
                      <a:pt x="49412" y="3647"/>
                    </a:cubicBezTo>
                    <a:cubicBezTo>
                      <a:pt x="49027" y="3755"/>
                      <a:pt x="48643" y="3862"/>
                      <a:pt x="48258" y="3969"/>
                    </a:cubicBezTo>
                    <a:cubicBezTo>
                      <a:pt x="48102" y="4015"/>
                      <a:pt x="48006" y="4181"/>
                      <a:pt x="48052" y="4338"/>
                    </a:cubicBezTo>
                    <a:cubicBezTo>
                      <a:pt x="48089" y="4471"/>
                      <a:pt x="48209" y="4557"/>
                      <a:pt x="48342" y="4557"/>
                    </a:cubicBezTo>
                    <a:cubicBezTo>
                      <a:pt x="48366" y="4557"/>
                      <a:pt x="48395" y="4553"/>
                      <a:pt x="48424" y="4545"/>
                    </a:cubicBezTo>
                    <a:cubicBezTo>
                      <a:pt x="48808" y="4437"/>
                      <a:pt x="49189" y="4330"/>
                      <a:pt x="49573" y="4223"/>
                    </a:cubicBezTo>
                    <a:cubicBezTo>
                      <a:pt x="49731" y="4181"/>
                      <a:pt x="49825" y="4015"/>
                      <a:pt x="49780" y="3854"/>
                    </a:cubicBezTo>
                    <a:cubicBezTo>
                      <a:pt x="49746" y="3722"/>
                      <a:pt x="49621" y="3637"/>
                      <a:pt x="49489" y="3637"/>
                    </a:cubicBezTo>
                    <a:close/>
                    <a:moveTo>
                      <a:pt x="47193" y="4289"/>
                    </a:moveTo>
                    <a:cubicBezTo>
                      <a:pt x="47166" y="4289"/>
                      <a:pt x="47137" y="4293"/>
                      <a:pt x="47109" y="4301"/>
                    </a:cubicBezTo>
                    <a:cubicBezTo>
                      <a:pt x="46729" y="4412"/>
                      <a:pt x="46348" y="4524"/>
                      <a:pt x="45960" y="4639"/>
                    </a:cubicBezTo>
                    <a:cubicBezTo>
                      <a:pt x="45802" y="4685"/>
                      <a:pt x="45712" y="4851"/>
                      <a:pt x="45762" y="5011"/>
                    </a:cubicBezTo>
                    <a:cubicBezTo>
                      <a:pt x="45798" y="5140"/>
                      <a:pt x="45919" y="5223"/>
                      <a:pt x="46047" y="5223"/>
                    </a:cubicBezTo>
                    <a:cubicBezTo>
                      <a:pt x="46075" y="5223"/>
                      <a:pt x="46104" y="5219"/>
                      <a:pt x="46134" y="5210"/>
                    </a:cubicBezTo>
                    <a:cubicBezTo>
                      <a:pt x="46514" y="5099"/>
                      <a:pt x="46898" y="4987"/>
                      <a:pt x="47279" y="4875"/>
                    </a:cubicBezTo>
                    <a:cubicBezTo>
                      <a:pt x="47436" y="4830"/>
                      <a:pt x="47527" y="4664"/>
                      <a:pt x="47481" y="4503"/>
                    </a:cubicBezTo>
                    <a:cubicBezTo>
                      <a:pt x="47444" y="4374"/>
                      <a:pt x="47324" y="4289"/>
                      <a:pt x="47193" y="4289"/>
                    </a:cubicBezTo>
                    <a:close/>
                    <a:moveTo>
                      <a:pt x="44902" y="4969"/>
                    </a:moveTo>
                    <a:cubicBezTo>
                      <a:pt x="44873" y="4969"/>
                      <a:pt x="44843" y="4973"/>
                      <a:pt x="44814" y="4983"/>
                    </a:cubicBezTo>
                    <a:lnTo>
                      <a:pt x="43669" y="5330"/>
                    </a:lnTo>
                    <a:cubicBezTo>
                      <a:pt x="43512" y="5380"/>
                      <a:pt x="43425" y="5545"/>
                      <a:pt x="43471" y="5702"/>
                    </a:cubicBezTo>
                    <a:cubicBezTo>
                      <a:pt x="43512" y="5835"/>
                      <a:pt x="43632" y="5917"/>
                      <a:pt x="43756" y="5917"/>
                    </a:cubicBezTo>
                    <a:cubicBezTo>
                      <a:pt x="43789" y="5917"/>
                      <a:pt x="43818" y="5913"/>
                      <a:pt x="43847" y="5900"/>
                    </a:cubicBezTo>
                    <a:lnTo>
                      <a:pt x="44988" y="5553"/>
                    </a:lnTo>
                    <a:cubicBezTo>
                      <a:pt x="45146" y="5508"/>
                      <a:pt x="45236" y="5339"/>
                      <a:pt x="45186" y="5181"/>
                    </a:cubicBezTo>
                    <a:cubicBezTo>
                      <a:pt x="45150" y="5053"/>
                      <a:pt x="45030" y="4969"/>
                      <a:pt x="44902" y="4969"/>
                    </a:cubicBezTo>
                    <a:close/>
                    <a:moveTo>
                      <a:pt x="42620" y="5672"/>
                    </a:moveTo>
                    <a:cubicBezTo>
                      <a:pt x="42590" y="5672"/>
                      <a:pt x="42559" y="5677"/>
                      <a:pt x="42528" y="5686"/>
                    </a:cubicBezTo>
                    <a:lnTo>
                      <a:pt x="41387" y="6041"/>
                    </a:lnTo>
                    <a:cubicBezTo>
                      <a:pt x="41230" y="6091"/>
                      <a:pt x="41143" y="6261"/>
                      <a:pt x="41192" y="6417"/>
                    </a:cubicBezTo>
                    <a:cubicBezTo>
                      <a:pt x="41230" y="6545"/>
                      <a:pt x="41350" y="6629"/>
                      <a:pt x="41478" y="6629"/>
                    </a:cubicBezTo>
                    <a:cubicBezTo>
                      <a:pt x="41507" y="6629"/>
                      <a:pt x="41536" y="6624"/>
                      <a:pt x="41564" y="6612"/>
                    </a:cubicBezTo>
                    <a:lnTo>
                      <a:pt x="42705" y="6257"/>
                    </a:lnTo>
                    <a:cubicBezTo>
                      <a:pt x="42863" y="6207"/>
                      <a:pt x="42950" y="6037"/>
                      <a:pt x="42900" y="5880"/>
                    </a:cubicBezTo>
                    <a:cubicBezTo>
                      <a:pt x="42860" y="5753"/>
                      <a:pt x="42747" y="5672"/>
                      <a:pt x="42620" y="5672"/>
                    </a:cubicBezTo>
                    <a:close/>
                    <a:moveTo>
                      <a:pt x="40338" y="6392"/>
                    </a:moveTo>
                    <a:cubicBezTo>
                      <a:pt x="40308" y="6392"/>
                      <a:pt x="40277" y="6396"/>
                      <a:pt x="40246" y="6406"/>
                    </a:cubicBezTo>
                    <a:lnTo>
                      <a:pt x="39108" y="6769"/>
                    </a:lnTo>
                    <a:cubicBezTo>
                      <a:pt x="38952" y="6818"/>
                      <a:pt x="38865" y="6988"/>
                      <a:pt x="38915" y="7145"/>
                    </a:cubicBezTo>
                    <a:cubicBezTo>
                      <a:pt x="38956" y="7274"/>
                      <a:pt x="39072" y="7352"/>
                      <a:pt x="39200" y="7352"/>
                    </a:cubicBezTo>
                    <a:cubicBezTo>
                      <a:pt x="39228" y="7352"/>
                      <a:pt x="39262" y="7348"/>
                      <a:pt x="39291" y="7339"/>
                    </a:cubicBezTo>
                    <a:lnTo>
                      <a:pt x="40428" y="6976"/>
                    </a:lnTo>
                    <a:cubicBezTo>
                      <a:pt x="40585" y="6922"/>
                      <a:pt x="40671" y="6757"/>
                      <a:pt x="40622" y="6599"/>
                    </a:cubicBezTo>
                    <a:cubicBezTo>
                      <a:pt x="40582" y="6472"/>
                      <a:pt x="40466" y="6392"/>
                      <a:pt x="40338" y="6392"/>
                    </a:cubicBezTo>
                    <a:close/>
                    <a:moveTo>
                      <a:pt x="38059" y="7123"/>
                    </a:moveTo>
                    <a:cubicBezTo>
                      <a:pt x="38029" y="7123"/>
                      <a:pt x="37998" y="7127"/>
                      <a:pt x="37967" y="7137"/>
                    </a:cubicBezTo>
                    <a:lnTo>
                      <a:pt x="36831" y="7509"/>
                    </a:lnTo>
                    <a:cubicBezTo>
                      <a:pt x="36673" y="7559"/>
                      <a:pt x="36591" y="7728"/>
                      <a:pt x="36641" y="7885"/>
                    </a:cubicBezTo>
                    <a:cubicBezTo>
                      <a:pt x="36682" y="8009"/>
                      <a:pt x="36797" y="8092"/>
                      <a:pt x="36925" y="8092"/>
                    </a:cubicBezTo>
                    <a:cubicBezTo>
                      <a:pt x="36955" y="8092"/>
                      <a:pt x="36988" y="8087"/>
                      <a:pt x="37017" y="8076"/>
                    </a:cubicBezTo>
                    <a:lnTo>
                      <a:pt x="38154" y="7707"/>
                    </a:lnTo>
                    <a:cubicBezTo>
                      <a:pt x="38311" y="7654"/>
                      <a:pt x="38398" y="7488"/>
                      <a:pt x="38344" y="7331"/>
                    </a:cubicBezTo>
                    <a:cubicBezTo>
                      <a:pt x="38304" y="7204"/>
                      <a:pt x="38188" y="7123"/>
                      <a:pt x="38059" y="7123"/>
                    </a:cubicBezTo>
                    <a:close/>
                    <a:moveTo>
                      <a:pt x="35789" y="7865"/>
                    </a:moveTo>
                    <a:cubicBezTo>
                      <a:pt x="35758" y="7865"/>
                      <a:pt x="35726" y="7870"/>
                      <a:pt x="35694" y="7881"/>
                    </a:cubicBezTo>
                    <a:lnTo>
                      <a:pt x="34561" y="8253"/>
                    </a:lnTo>
                    <a:cubicBezTo>
                      <a:pt x="34404" y="8307"/>
                      <a:pt x="34317" y="8476"/>
                      <a:pt x="34370" y="8629"/>
                    </a:cubicBezTo>
                    <a:cubicBezTo>
                      <a:pt x="34412" y="8757"/>
                      <a:pt x="34528" y="8837"/>
                      <a:pt x="34656" y="8837"/>
                    </a:cubicBezTo>
                    <a:cubicBezTo>
                      <a:pt x="34685" y="8837"/>
                      <a:pt x="34718" y="8832"/>
                      <a:pt x="34747" y="8820"/>
                    </a:cubicBezTo>
                    <a:lnTo>
                      <a:pt x="35883" y="8448"/>
                    </a:lnTo>
                    <a:cubicBezTo>
                      <a:pt x="36037" y="8398"/>
                      <a:pt x="36124" y="8228"/>
                      <a:pt x="36074" y="8072"/>
                    </a:cubicBezTo>
                    <a:cubicBezTo>
                      <a:pt x="36031" y="7946"/>
                      <a:pt x="35914" y="7865"/>
                      <a:pt x="35789" y="7865"/>
                    </a:cubicBezTo>
                    <a:close/>
                    <a:moveTo>
                      <a:pt x="316" y="7457"/>
                    </a:moveTo>
                    <a:cubicBezTo>
                      <a:pt x="303" y="7457"/>
                      <a:pt x="290" y="7458"/>
                      <a:pt x="277" y="7459"/>
                    </a:cubicBezTo>
                    <a:cubicBezTo>
                      <a:pt x="112" y="7484"/>
                      <a:pt x="0" y="7637"/>
                      <a:pt x="25" y="7799"/>
                    </a:cubicBezTo>
                    <a:cubicBezTo>
                      <a:pt x="29" y="7820"/>
                      <a:pt x="104" y="8307"/>
                      <a:pt x="389" y="9018"/>
                    </a:cubicBezTo>
                    <a:cubicBezTo>
                      <a:pt x="439" y="9134"/>
                      <a:pt x="550" y="9204"/>
                      <a:pt x="666" y="9204"/>
                    </a:cubicBezTo>
                    <a:cubicBezTo>
                      <a:pt x="703" y="9204"/>
                      <a:pt x="745" y="9196"/>
                      <a:pt x="781" y="9179"/>
                    </a:cubicBezTo>
                    <a:cubicBezTo>
                      <a:pt x="935" y="9117"/>
                      <a:pt x="1005" y="8944"/>
                      <a:pt x="943" y="8791"/>
                    </a:cubicBezTo>
                    <a:cubicBezTo>
                      <a:pt x="687" y="8154"/>
                      <a:pt x="617" y="7715"/>
                      <a:pt x="617" y="7711"/>
                    </a:cubicBezTo>
                    <a:cubicBezTo>
                      <a:pt x="594" y="7564"/>
                      <a:pt x="463" y="7457"/>
                      <a:pt x="316" y="7457"/>
                    </a:cubicBezTo>
                    <a:close/>
                    <a:moveTo>
                      <a:pt x="33521" y="8613"/>
                    </a:moveTo>
                    <a:cubicBezTo>
                      <a:pt x="33489" y="8613"/>
                      <a:pt x="33456" y="8619"/>
                      <a:pt x="33424" y="8629"/>
                    </a:cubicBezTo>
                    <a:lnTo>
                      <a:pt x="32291" y="9001"/>
                    </a:lnTo>
                    <a:cubicBezTo>
                      <a:pt x="32134" y="9055"/>
                      <a:pt x="32047" y="9225"/>
                      <a:pt x="32101" y="9382"/>
                    </a:cubicBezTo>
                    <a:cubicBezTo>
                      <a:pt x="32143" y="9506"/>
                      <a:pt x="32258" y="9585"/>
                      <a:pt x="32382" y="9585"/>
                    </a:cubicBezTo>
                    <a:cubicBezTo>
                      <a:pt x="32415" y="9585"/>
                      <a:pt x="32448" y="9581"/>
                      <a:pt x="32477" y="9572"/>
                    </a:cubicBezTo>
                    <a:lnTo>
                      <a:pt x="33614" y="9196"/>
                    </a:lnTo>
                    <a:cubicBezTo>
                      <a:pt x="33771" y="9142"/>
                      <a:pt x="33854" y="8973"/>
                      <a:pt x="33805" y="8816"/>
                    </a:cubicBezTo>
                    <a:cubicBezTo>
                      <a:pt x="33761" y="8694"/>
                      <a:pt x="33647" y="8613"/>
                      <a:pt x="33521" y="8613"/>
                    </a:cubicBezTo>
                    <a:close/>
                    <a:moveTo>
                      <a:pt x="31247" y="9363"/>
                    </a:moveTo>
                    <a:cubicBezTo>
                      <a:pt x="31216" y="9363"/>
                      <a:pt x="31185" y="9368"/>
                      <a:pt x="31154" y="9377"/>
                    </a:cubicBezTo>
                    <a:lnTo>
                      <a:pt x="30021" y="9755"/>
                    </a:lnTo>
                    <a:cubicBezTo>
                      <a:pt x="29864" y="9808"/>
                      <a:pt x="29781" y="9978"/>
                      <a:pt x="29831" y="10135"/>
                    </a:cubicBezTo>
                    <a:cubicBezTo>
                      <a:pt x="29872" y="10259"/>
                      <a:pt x="29988" y="10337"/>
                      <a:pt x="30116" y="10337"/>
                    </a:cubicBezTo>
                    <a:cubicBezTo>
                      <a:pt x="30145" y="10337"/>
                      <a:pt x="30178" y="10333"/>
                      <a:pt x="30208" y="10325"/>
                    </a:cubicBezTo>
                    <a:lnTo>
                      <a:pt x="31344" y="9948"/>
                    </a:lnTo>
                    <a:cubicBezTo>
                      <a:pt x="31502" y="9894"/>
                      <a:pt x="31584" y="9725"/>
                      <a:pt x="31534" y="9568"/>
                    </a:cubicBezTo>
                    <a:cubicBezTo>
                      <a:pt x="31491" y="9442"/>
                      <a:pt x="31373" y="9363"/>
                      <a:pt x="31247" y="9363"/>
                    </a:cubicBezTo>
                    <a:close/>
                    <a:moveTo>
                      <a:pt x="28979" y="10116"/>
                    </a:moveTo>
                    <a:cubicBezTo>
                      <a:pt x="28949" y="10116"/>
                      <a:pt x="28918" y="10121"/>
                      <a:pt x="28888" y="10131"/>
                    </a:cubicBezTo>
                    <a:lnTo>
                      <a:pt x="27752" y="10507"/>
                    </a:lnTo>
                    <a:cubicBezTo>
                      <a:pt x="27594" y="10560"/>
                      <a:pt x="27512" y="10730"/>
                      <a:pt x="27561" y="10883"/>
                    </a:cubicBezTo>
                    <a:cubicBezTo>
                      <a:pt x="27603" y="11011"/>
                      <a:pt x="27718" y="11089"/>
                      <a:pt x="27846" y="11089"/>
                    </a:cubicBezTo>
                    <a:cubicBezTo>
                      <a:pt x="27876" y="11089"/>
                      <a:pt x="27908" y="11085"/>
                      <a:pt x="27941" y="11073"/>
                    </a:cubicBezTo>
                    <a:lnTo>
                      <a:pt x="29074" y="10697"/>
                    </a:lnTo>
                    <a:cubicBezTo>
                      <a:pt x="29231" y="10648"/>
                      <a:pt x="29315" y="10478"/>
                      <a:pt x="29265" y="10320"/>
                    </a:cubicBezTo>
                    <a:cubicBezTo>
                      <a:pt x="29221" y="10194"/>
                      <a:pt x="29104" y="10116"/>
                      <a:pt x="28979" y="10116"/>
                    </a:cubicBezTo>
                    <a:close/>
                    <a:moveTo>
                      <a:pt x="1204" y="9675"/>
                    </a:moveTo>
                    <a:cubicBezTo>
                      <a:pt x="1152" y="9675"/>
                      <a:pt x="1099" y="9689"/>
                      <a:pt x="1050" y="9717"/>
                    </a:cubicBezTo>
                    <a:cubicBezTo>
                      <a:pt x="905" y="9804"/>
                      <a:pt x="861" y="9986"/>
                      <a:pt x="947" y="10127"/>
                    </a:cubicBezTo>
                    <a:cubicBezTo>
                      <a:pt x="1158" y="10478"/>
                      <a:pt x="1398" y="10821"/>
                      <a:pt x="1658" y="11139"/>
                    </a:cubicBezTo>
                    <a:cubicBezTo>
                      <a:pt x="1716" y="11209"/>
                      <a:pt x="1803" y="11247"/>
                      <a:pt x="1890" y="11247"/>
                    </a:cubicBezTo>
                    <a:cubicBezTo>
                      <a:pt x="1956" y="11247"/>
                      <a:pt x="2022" y="11226"/>
                      <a:pt x="2080" y="11180"/>
                    </a:cubicBezTo>
                    <a:cubicBezTo>
                      <a:pt x="2208" y="11077"/>
                      <a:pt x="2225" y="10887"/>
                      <a:pt x="2121" y="10759"/>
                    </a:cubicBezTo>
                    <a:cubicBezTo>
                      <a:pt x="1878" y="10461"/>
                      <a:pt x="1655" y="10146"/>
                      <a:pt x="1460" y="9820"/>
                    </a:cubicBezTo>
                    <a:cubicBezTo>
                      <a:pt x="1403" y="9725"/>
                      <a:pt x="1305" y="9675"/>
                      <a:pt x="1204" y="9675"/>
                    </a:cubicBezTo>
                    <a:close/>
                    <a:moveTo>
                      <a:pt x="26712" y="10867"/>
                    </a:moveTo>
                    <a:cubicBezTo>
                      <a:pt x="26681" y="10867"/>
                      <a:pt x="26649" y="10872"/>
                      <a:pt x="26618" y="10883"/>
                    </a:cubicBezTo>
                    <a:lnTo>
                      <a:pt x="25481" y="11255"/>
                    </a:lnTo>
                    <a:cubicBezTo>
                      <a:pt x="25325" y="11308"/>
                      <a:pt x="25241" y="11478"/>
                      <a:pt x="25291" y="11635"/>
                    </a:cubicBezTo>
                    <a:cubicBezTo>
                      <a:pt x="25332" y="11759"/>
                      <a:pt x="25449" y="11838"/>
                      <a:pt x="25577" y="11838"/>
                    </a:cubicBezTo>
                    <a:cubicBezTo>
                      <a:pt x="25605" y="11838"/>
                      <a:pt x="25638" y="11833"/>
                      <a:pt x="25668" y="11825"/>
                    </a:cubicBezTo>
                    <a:lnTo>
                      <a:pt x="26804" y="11449"/>
                    </a:lnTo>
                    <a:cubicBezTo>
                      <a:pt x="26962" y="11400"/>
                      <a:pt x="27044" y="11230"/>
                      <a:pt x="26995" y="11073"/>
                    </a:cubicBezTo>
                    <a:cubicBezTo>
                      <a:pt x="26952" y="10947"/>
                      <a:pt x="26835" y="10867"/>
                      <a:pt x="26712" y="10867"/>
                    </a:cubicBezTo>
                    <a:close/>
                    <a:moveTo>
                      <a:pt x="24441" y="11615"/>
                    </a:moveTo>
                    <a:cubicBezTo>
                      <a:pt x="24410" y="11615"/>
                      <a:pt x="24379" y="11620"/>
                      <a:pt x="24348" y="11631"/>
                    </a:cubicBezTo>
                    <a:lnTo>
                      <a:pt x="23212" y="12003"/>
                    </a:lnTo>
                    <a:cubicBezTo>
                      <a:pt x="23054" y="12053"/>
                      <a:pt x="22968" y="12222"/>
                      <a:pt x="23021" y="12379"/>
                    </a:cubicBezTo>
                    <a:cubicBezTo>
                      <a:pt x="23063" y="12503"/>
                      <a:pt x="23178" y="12587"/>
                      <a:pt x="23302" y="12587"/>
                    </a:cubicBezTo>
                    <a:cubicBezTo>
                      <a:pt x="23336" y="12587"/>
                      <a:pt x="23365" y="12578"/>
                      <a:pt x="23398" y="12570"/>
                    </a:cubicBezTo>
                    <a:lnTo>
                      <a:pt x="24535" y="12198"/>
                    </a:lnTo>
                    <a:cubicBezTo>
                      <a:pt x="24691" y="12148"/>
                      <a:pt x="24775" y="11978"/>
                      <a:pt x="24725" y="11821"/>
                    </a:cubicBezTo>
                    <a:cubicBezTo>
                      <a:pt x="24682" y="11696"/>
                      <a:pt x="24565" y="11615"/>
                      <a:pt x="24441" y="11615"/>
                    </a:cubicBezTo>
                    <a:close/>
                    <a:moveTo>
                      <a:pt x="2714" y="11516"/>
                    </a:moveTo>
                    <a:cubicBezTo>
                      <a:pt x="2633" y="11516"/>
                      <a:pt x="2553" y="11549"/>
                      <a:pt x="2493" y="11615"/>
                    </a:cubicBezTo>
                    <a:cubicBezTo>
                      <a:pt x="2382" y="11734"/>
                      <a:pt x="2390" y="11925"/>
                      <a:pt x="2510" y="12037"/>
                    </a:cubicBezTo>
                    <a:cubicBezTo>
                      <a:pt x="2808" y="12310"/>
                      <a:pt x="3134" y="12566"/>
                      <a:pt x="3477" y="12806"/>
                    </a:cubicBezTo>
                    <a:cubicBezTo>
                      <a:pt x="3531" y="12839"/>
                      <a:pt x="3589" y="12859"/>
                      <a:pt x="3647" y="12859"/>
                    </a:cubicBezTo>
                    <a:cubicBezTo>
                      <a:pt x="3742" y="12859"/>
                      <a:pt x="3838" y="12814"/>
                      <a:pt x="3895" y="12731"/>
                    </a:cubicBezTo>
                    <a:cubicBezTo>
                      <a:pt x="3986" y="12594"/>
                      <a:pt x="3953" y="12409"/>
                      <a:pt x="3817" y="12314"/>
                    </a:cubicBezTo>
                    <a:cubicBezTo>
                      <a:pt x="3498" y="12090"/>
                      <a:pt x="3193" y="11850"/>
                      <a:pt x="2915" y="11594"/>
                    </a:cubicBezTo>
                    <a:cubicBezTo>
                      <a:pt x="2857" y="11542"/>
                      <a:pt x="2785" y="11516"/>
                      <a:pt x="2714" y="11516"/>
                    </a:cubicBezTo>
                    <a:close/>
                    <a:moveTo>
                      <a:pt x="22167" y="12353"/>
                    </a:moveTo>
                    <a:cubicBezTo>
                      <a:pt x="22136" y="12353"/>
                      <a:pt x="22106" y="12358"/>
                      <a:pt x="22075" y="12367"/>
                    </a:cubicBezTo>
                    <a:cubicBezTo>
                      <a:pt x="21690" y="12487"/>
                      <a:pt x="21310" y="12602"/>
                      <a:pt x="20938" y="12711"/>
                    </a:cubicBezTo>
                    <a:cubicBezTo>
                      <a:pt x="20781" y="12756"/>
                      <a:pt x="20690" y="12925"/>
                      <a:pt x="20735" y="13083"/>
                    </a:cubicBezTo>
                    <a:cubicBezTo>
                      <a:pt x="20772" y="13215"/>
                      <a:pt x="20892" y="13297"/>
                      <a:pt x="21020" y="13297"/>
                    </a:cubicBezTo>
                    <a:cubicBezTo>
                      <a:pt x="21049" y="13297"/>
                      <a:pt x="21079" y="13293"/>
                      <a:pt x="21107" y="13285"/>
                    </a:cubicBezTo>
                    <a:cubicBezTo>
                      <a:pt x="21483" y="13178"/>
                      <a:pt x="21863" y="13062"/>
                      <a:pt x="22256" y="12938"/>
                    </a:cubicBezTo>
                    <a:cubicBezTo>
                      <a:pt x="22413" y="12888"/>
                      <a:pt x="22501" y="12722"/>
                      <a:pt x="22451" y="12562"/>
                    </a:cubicBezTo>
                    <a:cubicBezTo>
                      <a:pt x="22411" y="12434"/>
                      <a:pt x="22295" y="12353"/>
                      <a:pt x="22167" y="12353"/>
                    </a:cubicBezTo>
                    <a:close/>
                    <a:moveTo>
                      <a:pt x="19871" y="13023"/>
                    </a:moveTo>
                    <a:cubicBezTo>
                      <a:pt x="19845" y="13023"/>
                      <a:pt x="19819" y="13026"/>
                      <a:pt x="19793" y="13033"/>
                    </a:cubicBezTo>
                    <a:cubicBezTo>
                      <a:pt x="19404" y="13136"/>
                      <a:pt x="19020" y="13232"/>
                      <a:pt x="18642" y="13322"/>
                    </a:cubicBezTo>
                    <a:cubicBezTo>
                      <a:pt x="18482" y="13360"/>
                      <a:pt x="18383" y="13520"/>
                      <a:pt x="18419" y="13682"/>
                    </a:cubicBezTo>
                    <a:cubicBezTo>
                      <a:pt x="18453" y="13818"/>
                      <a:pt x="18577" y="13913"/>
                      <a:pt x="18713" y="13913"/>
                    </a:cubicBezTo>
                    <a:cubicBezTo>
                      <a:pt x="18734" y="13913"/>
                      <a:pt x="18759" y="13909"/>
                      <a:pt x="18779" y="13905"/>
                    </a:cubicBezTo>
                    <a:cubicBezTo>
                      <a:pt x="19163" y="13814"/>
                      <a:pt x="19552" y="13715"/>
                      <a:pt x="19949" y="13608"/>
                    </a:cubicBezTo>
                    <a:cubicBezTo>
                      <a:pt x="20106" y="13566"/>
                      <a:pt x="20201" y="13401"/>
                      <a:pt x="20161" y="13243"/>
                    </a:cubicBezTo>
                    <a:cubicBezTo>
                      <a:pt x="20126" y="13109"/>
                      <a:pt x="20004" y="13023"/>
                      <a:pt x="19871" y="13023"/>
                    </a:cubicBezTo>
                    <a:close/>
                    <a:moveTo>
                      <a:pt x="4671" y="12876"/>
                    </a:moveTo>
                    <a:cubicBezTo>
                      <a:pt x="4564" y="12876"/>
                      <a:pt x="4459" y="12933"/>
                      <a:pt x="4403" y="13037"/>
                    </a:cubicBezTo>
                    <a:cubicBezTo>
                      <a:pt x="4329" y="13182"/>
                      <a:pt x="4387" y="13363"/>
                      <a:pt x="4532" y="13438"/>
                    </a:cubicBezTo>
                    <a:cubicBezTo>
                      <a:pt x="4887" y="13624"/>
                      <a:pt x="5263" y="13793"/>
                      <a:pt x="5652" y="13942"/>
                    </a:cubicBezTo>
                    <a:cubicBezTo>
                      <a:pt x="5685" y="13955"/>
                      <a:pt x="5723" y="13963"/>
                      <a:pt x="5760" y="13963"/>
                    </a:cubicBezTo>
                    <a:cubicBezTo>
                      <a:pt x="5880" y="13963"/>
                      <a:pt x="5991" y="13888"/>
                      <a:pt x="6036" y="13773"/>
                    </a:cubicBezTo>
                    <a:cubicBezTo>
                      <a:pt x="6095" y="13616"/>
                      <a:pt x="6021" y="13446"/>
                      <a:pt x="5867" y="13384"/>
                    </a:cubicBezTo>
                    <a:cubicBezTo>
                      <a:pt x="5500" y="13243"/>
                      <a:pt x="5143" y="13083"/>
                      <a:pt x="4809" y="12909"/>
                    </a:cubicBezTo>
                    <a:cubicBezTo>
                      <a:pt x="4765" y="12887"/>
                      <a:pt x="4718" y="12876"/>
                      <a:pt x="4671" y="12876"/>
                    </a:cubicBezTo>
                    <a:close/>
                    <a:moveTo>
                      <a:pt x="17545" y="13577"/>
                    </a:moveTo>
                    <a:cubicBezTo>
                      <a:pt x="17526" y="13577"/>
                      <a:pt x="17506" y="13579"/>
                      <a:pt x="17485" y="13583"/>
                    </a:cubicBezTo>
                    <a:cubicBezTo>
                      <a:pt x="17089" y="13665"/>
                      <a:pt x="16700" y="13744"/>
                      <a:pt x="16320" y="13810"/>
                    </a:cubicBezTo>
                    <a:cubicBezTo>
                      <a:pt x="16158" y="13839"/>
                      <a:pt x="16051" y="13997"/>
                      <a:pt x="16079" y="14157"/>
                    </a:cubicBezTo>
                    <a:cubicBezTo>
                      <a:pt x="16104" y="14302"/>
                      <a:pt x="16228" y="14405"/>
                      <a:pt x="16373" y="14405"/>
                    </a:cubicBezTo>
                    <a:cubicBezTo>
                      <a:pt x="16390" y="14405"/>
                      <a:pt x="16406" y="14401"/>
                      <a:pt x="16423" y="14397"/>
                    </a:cubicBezTo>
                    <a:cubicBezTo>
                      <a:pt x="16812" y="14331"/>
                      <a:pt x="17204" y="14253"/>
                      <a:pt x="17606" y="14170"/>
                    </a:cubicBezTo>
                    <a:cubicBezTo>
                      <a:pt x="17766" y="14136"/>
                      <a:pt x="17869" y="13976"/>
                      <a:pt x="17837" y="13814"/>
                    </a:cubicBezTo>
                    <a:cubicBezTo>
                      <a:pt x="17808" y="13673"/>
                      <a:pt x="17684" y="13577"/>
                      <a:pt x="17545" y="13577"/>
                    </a:cubicBezTo>
                    <a:close/>
                    <a:moveTo>
                      <a:pt x="6891" y="13737"/>
                    </a:moveTo>
                    <a:cubicBezTo>
                      <a:pt x="6762" y="13737"/>
                      <a:pt x="6641" y="13825"/>
                      <a:pt x="6603" y="13959"/>
                    </a:cubicBezTo>
                    <a:cubicBezTo>
                      <a:pt x="6557" y="14116"/>
                      <a:pt x="6653" y="14281"/>
                      <a:pt x="6814" y="14323"/>
                    </a:cubicBezTo>
                    <a:cubicBezTo>
                      <a:pt x="7194" y="14430"/>
                      <a:pt x="7591" y="14521"/>
                      <a:pt x="8000" y="14596"/>
                    </a:cubicBezTo>
                    <a:cubicBezTo>
                      <a:pt x="8017" y="14600"/>
                      <a:pt x="8038" y="14604"/>
                      <a:pt x="8055" y="14604"/>
                    </a:cubicBezTo>
                    <a:cubicBezTo>
                      <a:pt x="8195" y="14604"/>
                      <a:pt x="8323" y="14501"/>
                      <a:pt x="8347" y="14360"/>
                    </a:cubicBezTo>
                    <a:cubicBezTo>
                      <a:pt x="8381" y="14195"/>
                      <a:pt x="8273" y="14041"/>
                      <a:pt x="8108" y="14008"/>
                    </a:cubicBezTo>
                    <a:cubicBezTo>
                      <a:pt x="7719" y="13938"/>
                      <a:pt x="7335" y="13848"/>
                      <a:pt x="6971" y="13748"/>
                    </a:cubicBezTo>
                    <a:cubicBezTo>
                      <a:pt x="6945" y="13741"/>
                      <a:pt x="6918" y="13737"/>
                      <a:pt x="6891" y="13737"/>
                    </a:cubicBezTo>
                    <a:close/>
                    <a:moveTo>
                      <a:pt x="15199" y="13996"/>
                    </a:moveTo>
                    <a:cubicBezTo>
                      <a:pt x="15183" y="13996"/>
                      <a:pt x="15166" y="13998"/>
                      <a:pt x="15150" y="14001"/>
                    </a:cubicBezTo>
                    <a:cubicBezTo>
                      <a:pt x="14748" y="14058"/>
                      <a:pt x="14356" y="14108"/>
                      <a:pt x="13975" y="14145"/>
                    </a:cubicBezTo>
                    <a:cubicBezTo>
                      <a:pt x="13810" y="14161"/>
                      <a:pt x="13690" y="14310"/>
                      <a:pt x="13711" y="14476"/>
                    </a:cubicBezTo>
                    <a:cubicBezTo>
                      <a:pt x="13727" y="14629"/>
                      <a:pt x="13855" y="14741"/>
                      <a:pt x="14004" y="14741"/>
                    </a:cubicBezTo>
                    <a:lnTo>
                      <a:pt x="14037" y="14741"/>
                    </a:lnTo>
                    <a:cubicBezTo>
                      <a:pt x="14425" y="14699"/>
                      <a:pt x="14827" y="14649"/>
                      <a:pt x="15236" y="14592"/>
                    </a:cubicBezTo>
                    <a:cubicBezTo>
                      <a:pt x="15398" y="14567"/>
                      <a:pt x="15513" y="14413"/>
                      <a:pt x="15488" y="14253"/>
                    </a:cubicBezTo>
                    <a:cubicBezTo>
                      <a:pt x="15466" y="14104"/>
                      <a:pt x="15341" y="13996"/>
                      <a:pt x="15199" y="13996"/>
                    </a:cubicBezTo>
                    <a:close/>
                    <a:moveTo>
                      <a:pt x="9238" y="14177"/>
                    </a:moveTo>
                    <a:cubicBezTo>
                      <a:pt x="9086" y="14177"/>
                      <a:pt x="8955" y="14288"/>
                      <a:pt x="8939" y="14443"/>
                    </a:cubicBezTo>
                    <a:cubicBezTo>
                      <a:pt x="8918" y="14608"/>
                      <a:pt x="9038" y="14757"/>
                      <a:pt x="9204" y="14774"/>
                    </a:cubicBezTo>
                    <a:cubicBezTo>
                      <a:pt x="9588" y="14815"/>
                      <a:pt x="9994" y="14848"/>
                      <a:pt x="10411" y="14865"/>
                    </a:cubicBezTo>
                    <a:lnTo>
                      <a:pt x="10423" y="14865"/>
                    </a:lnTo>
                    <a:cubicBezTo>
                      <a:pt x="10585" y="14865"/>
                      <a:pt x="10717" y="14741"/>
                      <a:pt x="10725" y="14579"/>
                    </a:cubicBezTo>
                    <a:cubicBezTo>
                      <a:pt x="10729" y="14413"/>
                      <a:pt x="10601" y="14277"/>
                      <a:pt x="10440" y="14269"/>
                    </a:cubicBezTo>
                    <a:cubicBezTo>
                      <a:pt x="10030" y="14249"/>
                      <a:pt x="9642" y="14220"/>
                      <a:pt x="9270" y="14178"/>
                    </a:cubicBezTo>
                    <a:cubicBezTo>
                      <a:pt x="9260" y="14177"/>
                      <a:pt x="9249" y="14177"/>
                      <a:pt x="9238" y="14177"/>
                    </a:cubicBezTo>
                    <a:close/>
                    <a:moveTo>
                      <a:pt x="12808" y="14244"/>
                    </a:moveTo>
                    <a:cubicBezTo>
                      <a:pt x="12804" y="14244"/>
                      <a:pt x="12801" y="14245"/>
                      <a:pt x="12797" y="14245"/>
                    </a:cubicBezTo>
                    <a:cubicBezTo>
                      <a:pt x="12391" y="14269"/>
                      <a:pt x="11999" y="14281"/>
                      <a:pt x="11618" y="14285"/>
                    </a:cubicBezTo>
                    <a:cubicBezTo>
                      <a:pt x="11453" y="14289"/>
                      <a:pt x="11320" y="14426"/>
                      <a:pt x="11320" y="14592"/>
                    </a:cubicBezTo>
                    <a:cubicBezTo>
                      <a:pt x="11324" y="14753"/>
                      <a:pt x="11457" y="14885"/>
                      <a:pt x="11622" y="14885"/>
                    </a:cubicBezTo>
                    <a:cubicBezTo>
                      <a:pt x="12015" y="14881"/>
                      <a:pt x="12416" y="14865"/>
                      <a:pt x="12834" y="14840"/>
                    </a:cubicBezTo>
                    <a:cubicBezTo>
                      <a:pt x="12999" y="14831"/>
                      <a:pt x="13123" y="14686"/>
                      <a:pt x="13115" y="14525"/>
                    </a:cubicBezTo>
                    <a:cubicBezTo>
                      <a:pt x="13103" y="14363"/>
                      <a:pt x="12987" y="14244"/>
                      <a:pt x="12808" y="14244"/>
                    </a:cubicBezTo>
                    <a:close/>
                  </a:path>
                </a:pathLst>
              </a:custGeom>
              <a:solidFill>
                <a:srgbClr val="F796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2"/>
              <p:cNvSpPr/>
              <p:nvPr/>
            </p:nvSpPr>
            <p:spPr>
              <a:xfrm>
                <a:off x="2614200" y="1765975"/>
                <a:ext cx="173775" cy="2230975"/>
              </a:xfrm>
              <a:custGeom>
                <a:rect b="b" l="l" r="r" t="t"/>
                <a:pathLst>
                  <a:path extrusionOk="0" h="89239" w="6951">
                    <a:moveTo>
                      <a:pt x="6614" y="0"/>
                    </a:moveTo>
                    <a:cubicBezTo>
                      <a:pt x="6492" y="0"/>
                      <a:pt x="6380" y="74"/>
                      <a:pt x="6335" y="193"/>
                    </a:cubicBezTo>
                    <a:cubicBezTo>
                      <a:pt x="6195" y="570"/>
                      <a:pt x="6062" y="946"/>
                      <a:pt x="5926" y="1326"/>
                    </a:cubicBezTo>
                    <a:cubicBezTo>
                      <a:pt x="5872" y="1479"/>
                      <a:pt x="5954" y="1648"/>
                      <a:pt x="6111" y="1706"/>
                    </a:cubicBezTo>
                    <a:cubicBezTo>
                      <a:pt x="6145" y="1719"/>
                      <a:pt x="6178" y="1723"/>
                      <a:pt x="6210" y="1723"/>
                    </a:cubicBezTo>
                    <a:cubicBezTo>
                      <a:pt x="6331" y="1723"/>
                      <a:pt x="6447" y="1644"/>
                      <a:pt x="6492" y="1524"/>
                    </a:cubicBezTo>
                    <a:cubicBezTo>
                      <a:pt x="6624" y="1148"/>
                      <a:pt x="6756" y="772"/>
                      <a:pt x="6893" y="400"/>
                    </a:cubicBezTo>
                    <a:cubicBezTo>
                      <a:pt x="6951" y="247"/>
                      <a:pt x="6872" y="74"/>
                      <a:pt x="6720" y="19"/>
                    </a:cubicBezTo>
                    <a:cubicBezTo>
                      <a:pt x="6684" y="6"/>
                      <a:pt x="6649" y="0"/>
                      <a:pt x="6614" y="0"/>
                    </a:cubicBezTo>
                    <a:close/>
                    <a:moveTo>
                      <a:pt x="5822" y="2257"/>
                    </a:moveTo>
                    <a:cubicBezTo>
                      <a:pt x="5696" y="2257"/>
                      <a:pt x="5580" y="2337"/>
                      <a:pt x="5537" y="2459"/>
                    </a:cubicBezTo>
                    <a:cubicBezTo>
                      <a:pt x="5409" y="2839"/>
                      <a:pt x="5285" y="3219"/>
                      <a:pt x="5165" y="3604"/>
                    </a:cubicBezTo>
                    <a:cubicBezTo>
                      <a:pt x="5115" y="3761"/>
                      <a:pt x="5202" y="3931"/>
                      <a:pt x="5359" y="3980"/>
                    </a:cubicBezTo>
                    <a:cubicBezTo>
                      <a:pt x="5388" y="3988"/>
                      <a:pt x="5421" y="3993"/>
                      <a:pt x="5450" y="3993"/>
                    </a:cubicBezTo>
                    <a:cubicBezTo>
                      <a:pt x="5574" y="3993"/>
                      <a:pt x="5693" y="3910"/>
                      <a:pt x="5735" y="3786"/>
                    </a:cubicBezTo>
                    <a:cubicBezTo>
                      <a:pt x="5855" y="3406"/>
                      <a:pt x="5979" y="3030"/>
                      <a:pt x="6103" y="2649"/>
                    </a:cubicBezTo>
                    <a:cubicBezTo>
                      <a:pt x="6157" y="2496"/>
                      <a:pt x="6075" y="2326"/>
                      <a:pt x="5917" y="2273"/>
                    </a:cubicBezTo>
                    <a:cubicBezTo>
                      <a:pt x="5885" y="2262"/>
                      <a:pt x="5853" y="2257"/>
                      <a:pt x="5822" y="2257"/>
                    </a:cubicBezTo>
                    <a:close/>
                    <a:moveTo>
                      <a:pt x="5095" y="4539"/>
                    </a:moveTo>
                    <a:cubicBezTo>
                      <a:pt x="4964" y="4539"/>
                      <a:pt x="4847" y="4621"/>
                      <a:pt x="4809" y="4749"/>
                    </a:cubicBezTo>
                    <a:cubicBezTo>
                      <a:pt x="4693" y="5134"/>
                      <a:pt x="4577" y="5518"/>
                      <a:pt x="4466" y="5903"/>
                    </a:cubicBezTo>
                    <a:cubicBezTo>
                      <a:pt x="4420" y="6060"/>
                      <a:pt x="4512" y="6226"/>
                      <a:pt x="4672" y="6275"/>
                    </a:cubicBezTo>
                    <a:cubicBezTo>
                      <a:pt x="4697" y="6279"/>
                      <a:pt x="4726" y="6283"/>
                      <a:pt x="4756" y="6283"/>
                    </a:cubicBezTo>
                    <a:cubicBezTo>
                      <a:pt x="4884" y="6283"/>
                      <a:pt x="5004" y="6201"/>
                      <a:pt x="5041" y="6068"/>
                    </a:cubicBezTo>
                    <a:cubicBezTo>
                      <a:pt x="5153" y="5688"/>
                      <a:pt x="5264" y="5303"/>
                      <a:pt x="5380" y="4923"/>
                    </a:cubicBezTo>
                    <a:cubicBezTo>
                      <a:pt x="5430" y="4766"/>
                      <a:pt x="5338" y="4600"/>
                      <a:pt x="5181" y="4551"/>
                    </a:cubicBezTo>
                    <a:cubicBezTo>
                      <a:pt x="5152" y="4543"/>
                      <a:pt x="5123" y="4539"/>
                      <a:pt x="5095" y="4539"/>
                    </a:cubicBezTo>
                    <a:close/>
                    <a:moveTo>
                      <a:pt x="4432" y="6840"/>
                    </a:moveTo>
                    <a:cubicBezTo>
                      <a:pt x="4301" y="6840"/>
                      <a:pt x="4178" y="6929"/>
                      <a:pt x="4140" y="7060"/>
                    </a:cubicBezTo>
                    <a:cubicBezTo>
                      <a:pt x="4036" y="7445"/>
                      <a:pt x="3932" y="7833"/>
                      <a:pt x="3829" y="8218"/>
                    </a:cubicBezTo>
                    <a:cubicBezTo>
                      <a:pt x="3788" y="8379"/>
                      <a:pt x="3883" y="8545"/>
                      <a:pt x="4044" y="8586"/>
                    </a:cubicBezTo>
                    <a:cubicBezTo>
                      <a:pt x="4069" y="8590"/>
                      <a:pt x="4094" y="8594"/>
                      <a:pt x="4119" y="8594"/>
                    </a:cubicBezTo>
                    <a:cubicBezTo>
                      <a:pt x="4255" y="8594"/>
                      <a:pt x="4375" y="8503"/>
                      <a:pt x="4408" y="8371"/>
                    </a:cubicBezTo>
                    <a:cubicBezTo>
                      <a:pt x="4512" y="7987"/>
                      <a:pt x="4611" y="7602"/>
                      <a:pt x="4718" y="7218"/>
                    </a:cubicBezTo>
                    <a:cubicBezTo>
                      <a:pt x="4760" y="7056"/>
                      <a:pt x="4668" y="6896"/>
                      <a:pt x="4508" y="6850"/>
                    </a:cubicBezTo>
                    <a:cubicBezTo>
                      <a:pt x="4483" y="6843"/>
                      <a:pt x="4457" y="6840"/>
                      <a:pt x="4432" y="6840"/>
                    </a:cubicBezTo>
                    <a:close/>
                    <a:moveTo>
                      <a:pt x="3826" y="9157"/>
                    </a:moveTo>
                    <a:cubicBezTo>
                      <a:pt x="3691" y="9157"/>
                      <a:pt x="3571" y="9246"/>
                      <a:pt x="3535" y="9384"/>
                    </a:cubicBezTo>
                    <a:cubicBezTo>
                      <a:pt x="3441" y="9773"/>
                      <a:pt x="3346" y="10161"/>
                      <a:pt x="3254" y="10550"/>
                    </a:cubicBezTo>
                    <a:cubicBezTo>
                      <a:pt x="3218" y="10711"/>
                      <a:pt x="3317" y="10873"/>
                      <a:pt x="3478" y="10909"/>
                    </a:cubicBezTo>
                    <a:cubicBezTo>
                      <a:pt x="3499" y="10914"/>
                      <a:pt x="3523" y="10918"/>
                      <a:pt x="3544" y="10918"/>
                    </a:cubicBezTo>
                    <a:cubicBezTo>
                      <a:pt x="3680" y="10918"/>
                      <a:pt x="3804" y="10827"/>
                      <a:pt x="3838" y="10686"/>
                    </a:cubicBezTo>
                    <a:cubicBezTo>
                      <a:pt x="3928" y="10302"/>
                      <a:pt x="4020" y="9913"/>
                      <a:pt x="4115" y="9529"/>
                    </a:cubicBezTo>
                    <a:cubicBezTo>
                      <a:pt x="4155" y="9367"/>
                      <a:pt x="4056" y="9207"/>
                      <a:pt x="3895" y="9165"/>
                    </a:cubicBezTo>
                    <a:cubicBezTo>
                      <a:pt x="3872" y="9160"/>
                      <a:pt x="3849" y="9157"/>
                      <a:pt x="3826" y="9157"/>
                    </a:cubicBezTo>
                    <a:close/>
                    <a:moveTo>
                      <a:pt x="3280" y="11489"/>
                    </a:moveTo>
                    <a:cubicBezTo>
                      <a:pt x="3142" y="11489"/>
                      <a:pt x="3018" y="11585"/>
                      <a:pt x="2986" y="11720"/>
                    </a:cubicBezTo>
                    <a:cubicBezTo>
                      <a:pt x="2903" y="12113"/>
                      <a:pt x="2816" y="12502"/>
                      <a:pt x="2733" y="12894"/>
                    </a:cubicBezTo>
                    <a:cubicBezTo>
                      <a:pt x="2701" y="13056"/>
                      <a:pt x="2804" y="13217"/>
                      <a:pt x="2965" y="13250"/>
                    </a:cubicBezTo>
                    <a:cubicBezTo>
                      <a:pt x="2986" y="13254"/>
                      <a:pt x="3006" y="13254"/>
                      <a:pt x="3027" y="13254"/>
                    </a:cubicBezTo>
                    <a:cubicBezTo>
                      <a:pt x="3163" y="13254"/>
                      <a:pt x="3287" y="13159"/>
                      <a:pt x="3321" y="13018"/>
                    </a:cubicBezTo>
                    <a:cubicBezTo>
                      <a:pt x="3403" y="12630"/>
                      <a:pt x="3486" y="12241"/>
                      <a:pt x="3573" y="11852"/>
                    </a:cubicBezTo>
                    <a:cubicBezTo>
                      <a:pt x="3606" y="11691"/>
                      <a:pt x="3506" y="11530"/>
                      <a:pt x="3346" y="11497"/>
                    </a:cubicBezTo>
                    <a:cubicBezTo>
                      <a:pt x="3324" y="11492"/>
                      <a:pt x="3301" y="11489"/>
                      <a:pt x="3280" y="11489"/>
                    </a:cubicBezTo>
                    <a:close/>
                    <a:moveTo>
                      <a:pt x="2786" y="13831"/>
                    </a:moveTo>
                    <a:cubicBezTo>
                      <a:pt x="2647" y="13831"/>
                      <a:pt x="2523" y="13928"/>
                      <a:pt x="2493" y="14073"/>
                    </a:cubicBezTo>
                    <a:cubicBezTo>
                      <a:pt x="2415" y="14462"/>
                      <a:pt x="2341" y="14854"/>
                      <a:pt x="2266" y="15251"/>
                    </a:cubicBezTo>
                    <a:cubicBezTo>
                      <a:pt x="2237" y="15412"/>
                      <a:pt x="2345" y="15569"/>
                      <a:pt x="2506" y="15598"/>
                    </a:cubicBezTo>
                    <a:cubicBezTo>
                      <a:pt x="2523" y="15603"/>
                      <a:pt x="2543" y="15603"/>
                      <a:pt x="2560" y="15603"/>
                    </a:cubicBezTo>
                    <a:cubicBezTo>
                      <a:pt x="2701" y="15603"/>
                      <a:pt x="2829" y="15504"/>
                      <a:pt x="2854" y="15359"/>
                    </a:cubicBezTo>
                    <a:cubicBezTo>
                      <a:pt x="2928" y="14970"/>
                      <a:pt x="3002" y="14577"/>
                      <a:pt x="3081" y="14189"/>
                    </a:cubicBezTo>
                    <a:cubicBezTo>
                      <a:pt x="3114" y="14027"/>
                      <a:pt x="3006" y="13870"/>
                      <a:pt x="2846" y="13837"/>
                    </a:cubicBezTo>
                    <a:cubicBezTo>
                      <a:pt x="2825" y="13833"/>
                      <a:pt x="2805" y="13831"/>
                      <a:pt x="2786" y="13831"/>
                    </a:cubicBezTo>
                    <a:close/>
                    <a:moveTo>
                      <a:pt x="2353" y="16182"/>
                    </a:moveTo>
                    <a:cubicBezTo>
                      <a:pt x="2211" y="16182"/>
                      <a:pt x="2078" y="16283"/>
                      <a:pt x="2052" y="16430"/>
                    </a:cubicBezTo>
                    <a:cubicBezTo>
                      <a:pt x="1981" y="16823"/>
                      <a:pt x="1915" y="17219"/>
                      <a:pt x="1848" y="17612"/>
                    </a:cubicBezTo>
                    <a:cubicBezTo>
                      <a:pt x="1824" y="17773"/>
                      <a:pt x="1932" y="17930"/>
                      <a:pt x="2096" y="17955"/>
                    </a:cubicBezTo>
                    <a:cubicBezTo>
                      <a:pt x="2113" y="17960"/>
                      <a:pt x="2130" y="17960"/>
                      <a:pt x="2146" y="17960"/>
                    </a:cubicBezTo>
                    <a:cubicBezTo>
                      <a:pt x="2287" y="17960"/>
                      <a:pt x="2415" y="17855"/>
                      <a:pt x="2440" y="17712"/>
                    </a:cubicBezTo>
                    <a:cubicBezTo>
                      <a:pt x="2506" y="17319"/>
                      <a:pt x="2573" y="16926"/>
                      <a:pt x="2642" y="16533"/>
                    </a:cubicBezTo>
                    <a:cubicBezTo>
                      <a:pt x="2667" y="16372"/>
                      <a:pt x="2560" y="16214"/>
                      <a:pt x="2399" y="16185"/>
                    </a:cubicBezTo>
                    <a:cubicBezTo>
                      <a:pt x="2384" y="16183"/>
                      <a:pt x="2369" y="16182"/>
                      <a:pt x="2353" y="16182"/>
                    </a:cubicBezTo>
                    <a:close/>
                    <a:moveTo>
                      <a:pt x="1964" y="18544"/>
                    </a:moveTo>
                    <a:cubicBezTo>
                      <a:pt x="1823" y="18544"/>
                      <a:pt x="1685" y="18647"/>
                      <a:pt x="1659" y="18794"/>
                    </a:cubicBezTo>
                    <a:cubicBezTo>
                      <a:pt x="1600" y="19191"/>
                      <a:pt x="1539" y="19588"/>
                      <a:pt x="1481" y="19981"/>
                    </a:cubicBezTo>
                    <a:cubicBezTo>
                      <a:pt x="1460" y="20147"/>
                      <a:pt x="1572" y="20300"/>
                      <a:pt x="1737" y="20320"/>
                    </a:cubicBezTo>
                    <a:cubicBezTo>
                      <a:pt x="1749" y="20324"/>
                      <a:pt x="1762" y="20324"/>
                      <a:pt x="1779" y="20324"/>
                    </a:cubicBezTo>
                    <a:cubicBezTo>
                      <a:pt x="1923" y="20324"/>
                      <a:pt x="2052" y="20217"/>
                      <a:pt x="2072" y="20068"/>
                    </a:cubicBezTo>
                    <a:cubicBezTo>
                      <a:pt x="2130" y="19675"/>
                      <a:pt x="2188" y="19282"/>
                      <a:pt x="2250" y="18889"/>
                    </a:cubicBezTo>
                    <a:cubicBezTo>
                      <a:pt x="2279" y="18724"/>
                      <a:pt x="2167" y="18571"/>
                      <a:pt x="2002" y="18546"/>
                    </a:cubicBezTo>
                    <a:cubicBezTo>
                      <a:pt x="1989" y="18544"/>
                      <a:pt x="1977" y="18544"/>
                      <a:pt x="1964" y="18544"/>
                    </a:cubicBezTo>
                    <a:close/>
                    <a:moveTo>
                      <a:pt x="1613" y="20909"/>
                    </a:moveTo>
                    <a:cubicBezTo>
                      <a:pt x="1469" y="20909"/>
                      <a:pt x="1335" y="21019"/>
                      <a:pt x="1316" y="21172"/>
                    </a:cubicBezTo>
                    <a:cubicBezTo>
                      <a:pt x="1262" y="21565"/>
                      <a:pt x="1212" y="21962"/>
                      <a:pt x="1163" y="22359"/>
                    </a:cubicBezTo>
                    <a:cubicBezTo>
                      <a:pt x="1142" y="22524"/>
                      <a:pt x="1258" y="22673"/>
                      <a:pt x="1419" y="22693"/>
                    </a:cubicBezTo>
                    <a:lnTo>
                      <a:pt x="1456" y="22693"/>
                    </a:lnTo>
                    <a:cubicBezTo>
                      <a:pt x="1605" y="22693"/>
                      <a:pt x="1733" y="22582"/>
                      <a:pt x="1754" y="22433"/>
                    </a:cubicBezTo>
                    <a:cubicBezTo>
                      <a:pt x="1804" y="22036"/>
                      <a:pt x="1857" y="21643"/>
                      <a:pt x="1907" y="21250"/>
                    </a:cubicBezTo>
                    <a:cubicBezTo>
                      <a:pt x="1932" y="21085"/>
                      <a:pt x="1816" y="20937"/>
                      <a:pt x="1650" y="20912"/>
                    </a:cubicBezTo>
                    <a:cubicBezTo>
                      <a:pt x="1638" y="20910"/>
                      <a:pt x="1625" y="20909"/>
                      <a:pt x="1613" y="20909"/>
                    </a:cubicBezTo>
                    <a:close/>
                    <a:moveTo>
                      <a:pt x="1319" y="23283"/>
                    </a:moveTo>
                    <a:cubicBezTo>
                      <a:pt x="1169" y="23283"/>
                      <a:pt x="1033" y="23394"/>
                      <a:pt x="1014" y="23549"/>
                    </a:cubicBezTo>
                    <a:cubicBezTo>
                      <a:pt x="968" y="23946"/>
                      <a:pt x="923" y="24343"/>
                      <a:pt x="881" y="24740"/>
                    </a:cubicBezTo>
                    <a:cubicBezTo>
                      <a:pt x="865" y="24901"/>
                      <a:pt x="980" y="25050"/>
                      <a:pt x="1146" y="25066"/>
                    </a:cubicBezTo>
                    <a:cubicBezTo>
                      <a:pt x="1159" y="25070"/>
                      <a:pt x="1167" y="25070"/>
                      <a:pt x="1179" y="25070"/>
                    </a:cubicBezTo>
                    <a:cubicBezTo>
                      <a:pt x="1327" y="25070"/>
                      <a:pt x="1460" y="24955"/>
                      <a:pt x="1476" y="24802"/>
                    </a:cubicBezTo>
                    <a:cubicBezTo>
                      <a:pt x="1518" y="24410"/>
                      <a:pt x="1564" y="24013"/>
                      <a:pt x="1609" y="23620"/>
                    </a:cubicBezTo>
                    <a:cubicBezTo>
                      <a:pt x="1630" y="23454"/>
                      <a:pt x="1510" y="23305"/>
                      <a:pt x="1348" y="23284"/>
                    </a:cubicBezTo>
                    <a:cubicBezTo>
                      <a:pt x="1338" y="23283"/>
                      <a:pt x="1328" y="23283"/>
                      <a:pt x="1319" y="23283"/>
                    </a:cubicBezTo>
                    <a:close/>
                    <a:moveTo>
                      <a:pt x="1062" y="25661"/>
                    </a:moveTo>
                    <a:cubicBezTo>
                      <a:pt x="912" y="25661"/>
                      <a:pt x="773" y="25773"/>
                      <a:pt x="757" y="25931"/>
                    </a:cubicBezTo>
                    <a:cubicBezTo>
                      <a:pt x="720" y="26328"/>
                      <a:pt x="678" y="26725"/>
                      <a:pt x="646" y="27121"/>
                    </a:cubicBezTo>
                    <a:cubicBezTo>
                      <a:pt x="629" y="27287"/>
                      <a:pt x="749" y="27431"/>
                      <a:pt x="915" y="27448"/>
                    </a:cubicBezTo>
                    <a:lnTo>
                      <a:pt x="943" y="27448"/>
                    </a:lnTo>
                    <a:cubicBezTo>
                      <a:pt x="1096" y="27448"/>
                      <a:pt x="1224" y="27332"/>
                      <a:pt x="1241" y="27175"/>
                    </a:cubicBezTo>
                    <a:cubicBezTo>
                      <a:pt x="1274" y="26782"/>
                      <a:pt x="1316" y="26385"/>
                      <a:pt x="1352" y="25988"/>
                    </a:cubicBezTo>
                    <a:cubicBezTo>
                      <a:pt x="1369" y="25824"/>
                      <a:pt x="1249" y="25679"/>
                      <a:pt x="1084" y="25662"/>
                    </a:cubicBezTo>
                    <a:cubicBezTo>
                      <a:pt x="1077" y="25661"/>
                      <a:pt x="1069" y="25661"/>
                      <a:pt x="1062" y="25661"/>
                    </a:cubicBezTo>
                    <a:close/>
                    <a:moveTo>
                      <a:pt x="844" y="28043"/>
                    </a:moveTo>
                    <a:cubicBezTo>
                      <a:pt x="702" y="28043"/>
                      <a:pt x="554" y="28158"/>
                      <a:pt x="543" y="28316"/>
                    </a:cubicBezTo>
                    <a:cubicBezTo>
                      <a:pt x="509" y="28713"/>
                      <a:pt x="476" y="29110"/>
                      <a:pt x="447" y="29507"/>
                    </a:cubicBezTo>
                    <a:cubicBezTo>
                      <a:pt x="434" y="29673"/>
                      <a:pt x="558" y="29818"/>
                      <a:pt x="724" y="29829"/>
                    </a:cubicBezTo>
                    <a:lnTo>
                      <a:pt x="745" y="29829"/>
                    </a:lnTo>
                    <a:cubicBezTo>
                      <a:pt x="902" y="29829"/>
                      <a:pt x="1030" y="29709"/>
                      <a:pt x="1043" y="29553"/>
                    </a:cubicBezTo>
                    <a:cubicBezTo>
                      <a:pt x="1071" y="29156"/>
                      <a:pt x="1104" y="28763"/>
                      <a:pt x="1138" y="28366"/>
                    </a:cubicBezTo>
                    <a:cubicBezTo>
                      <a:pt x="1150" y="28200"/>
                      <a:pt x="1030" y="28056"/>
                      <a:pt x="865" y="28043"/>
                    </a:cubicBezTo>
                    <a:cubicBezTo>
                      <a:pt x="858" y="28043"/>
                      <a:pt x="851" y="28043"/>
                      <a:pt x="844" y="28043"/>
                    </a:cubicBezTo>
                    <a:close/>
                    <a:moveTo>
                      <a:pt x="668" y="30424"/>
                    </a:moveTo>
                    <a:cubicBezTo>
                      <a:pt x="516" y="30424"/>
                      <a:pt x="373" y="30542"/>
                      <a:pt x="365" y="30702"/>
                    </a:cubicBezTo>
                    <a:cubicBezTo>
                      <a:pt x="335" y="31103"/>
                      <a:pt x="310" y="31499"/>
                      <a:pt x="290" y="31896"/>
                    </a:cubicBezTo>
                    <a:cubicBezTo>
                      <a:pt x="278" y="32062"/>
                      <a:pt x="406" y="32203"/>
                      <a:pt x="571" y="32215"/>
                    </a:cubicBezTo>
                    <a:lnTo>
                      <a:pt x="588" y="32215"/>
                    </a:lnTo>
                    <a:cubicBezTo>
                      <a:pt x="745" y="32215"/>
                      <a:pt x="877" y="32091"/>
                      <a:pt x="886" y="31934"/>
                    </a:cubicBezTo>
                    <a:lnTo>
                      <a:pt x="960" y="30743"/>
                    </a:lnTo>
                    <a:cubicBezTo>
                      <a:pt x="972" y="30578"/>
                      <a:pt x="848" y="30438"/>
                      <a:pt x="682" y="30425"/>
                    </a:cubicBezTo>
                    <a:cubicBezTo>
                      <a:pt x="678" y="30425"/>
                      <a:pt x="673" y="30424"/>
                      <a:pt x="668" y="30424"/>
                    </a:cubicBezTo>
                    <a:close/>
                    <a:moveTo>
                      <a:pt x="517" y="32810"/>
                    </a:moveTo>
                    <a:cubicBezTo>
                      <a:pt x="357" y="32810"/>
                      <a:pt x="232" y="32934"/>
                      <a:pt x="224" y="33092"/>
                    </a:cubicBezTo>
                    <a:cubicBezTo>
                      <a:pt x="203" y="33493"/>
                      <a:pt x="182" y="33890"/>
                      <a:pt x="166" y="34287"/>
                    </a:cubicBezTo>
                    <a:cubicBezTo>
                      <a:pt x="158" y="34452"/>
                      <a:pt x="286" y="34592"/>
                      <a:pt x="451" y="34600"/>
                    </a:cubicBezTo>
                    <a:lnTo>
                      <a:pt x="464" y="34600"/>
                    </a:lnTo>
                    <a:cubicBezTo>
                      <a:pt x="625" y="34600"/>
                      <a:pt x="757" y="34472"/>
                      <a:pt x="762" y="34316"/>
                    </a:cubicBezTo>
                    <a:cubicBezTo>
                      <a:pt x="782" y="33919"/>
                      <a:pt x="799" y="33522"/>
                      <a:pt x="819" y="33125"/>
                    </a:cubicBezTo>
                    <a:cubicBezTo>
                      <a:pt x="827" y="32959"/>
                      <a:pt x="703" y="32819"/>
                      <a:pt x="539" y="32810"/>
                    </a:cubicBezTo>
                    <a:cubicBezTo>
                      <a:pt x="531" y="32810"/>
                      <a:pt x="524" y="32810"/>
                      <a:pt x="517" y="32810"/>
                    </a:cubicBezTo>
                    <a:close/>
                    <a:moveTo>
                      <a:pt x="410" y="35195"/>
                    </a:moveTo>
                    <a:cubicBezTo>
                      <a:pt x="234" y="35195"/>
                      <a:pt x="125" y="35321"/>
                      <a:pt x="117" y="35482"/>
                    </a:cubicBezTo>
                    <a:cubicBezTo>
                      <a:pt x="104" y="35882"/>
                      <a:pt x="92" y="36279"/>
                      <a:pt x="79" y="36676"/>
                    </a:cubicBezTo>
                    <a:cubicBezTo>
                      <a:pt x="75" y="36842"/>
                      <a:pt x="203" y="36982"/>
                      <a:pt x="369" y="36987"/>
                    </a:cubicBezTo>
                    <a:lnTo>
                      <a:pt x="377" y="36987"/>
                    </a:lnTo>
                    <a:cubicBezTo>
                      <a:pt x="539" y="36987"/>
                      <a:pt x="671" y="36858"/>
                      <a:pt x="674" y="36697"/>
                    </a:cubicBezTo>
                    <a:cubicBezTo>
                      <a:pt x="687" y="36300"/>
                      <a:pt x="699" y="35903"/>
                      <a:pt x="716" y="35506"/>
                    </a:cubicBezTo>
                    <a:cubicBezTo>
                      <a:pt x="720" y="35341"/>
                      <a:pt x="592" y="35201"/>
                      <a:pt x="426" y="35196"/>
                    </a:cubicBezTo>
                    <a:cubicBezTo>
                      <a:pt x="421" y="35196"/>
                      <a:pt x="416" y="35195"/>
                      <a:pt x="410" y="35195"/>
                    </a:cubicBezTo>
                    <a:close/>
                    <a:moveTo>
                      <a:pt x="352" y="37582"/>
                    </a:moveTo>
                    <a:cubicBezTo>
                      <a:pt x="195" y="37590"/>
                      <a:pt x="50" y="37706"/>
                      <a:pt x="46" y="37871"/>
                    </a:cubicBezTo>
                    <a:cubicBezTo>
                      <a:pt x="37" y="38272"/>
                      <a:pt x="30" y="38669"/>
                      <a:pt x="26" y="39066"/>
                    </a:cubicBezTo>
                    <a:cubicBezTo>
                      <a:pt x="22" y="39231"/>
                      <a:pt x="154" y="39368"/>
                      <a:pt x="319" y="39372"/>
                    </a:cubicBezTo>
                    <a:lnTo>
                      <a:pt x="323" y="39372"/>
                    </a:lnTo>
                    <a:cubicBezTo>
                      <a:pt x="484" y="39372"/>
                      <a:pt x="617" y="39239"/>
                      <a:pt x="621" y="39079"/>
                    </a:cubicBezTo>
                    <a:cubicBezTo>
                      <a:pt x="629" y="38682"/>
                      <a:pt x="638" y="38285"/>
                      <a:pt x="646" y="37888"/>
                    </a:cubicBezTo>
                    <a:cubicBezTo>
                      <a:pt x="650" y="37722"/>
                      <a:pt x="518" y="37586"/>
                      <a:pt x="352" y="37582"/>
                    </a:cubicBezTo>
                    <a:close/>
                    <a:moveTo>
                      <a:pt x="310" y="39968"/>
                    </a:moveTo>
                    <a:cubicBezTo>
                      <a:pt x="137" y="39968"/>
                      <a:pt x="9" y="40096"/>
                      <a:pt x="9" y="40261"/>
                    </a:cubicBezTo>
                    <a:cubicBezTo>
                      <a:pt x="5" y="40662"/>
                      <a:pt x="1" y="41059"/>
                      <a:pt x="1" y="41456"/>
                    </a:cubicBezTo>
                    <a:cubicBezTo>
                      <a:pt x="1" y="41621"/>
                      <a:pt x="133" y="41758"/>
                      <a:pt x="298" y="41758"/>
                    </a:cubicBezTo>
                    <a:cubicBezTo>
                      <a:pt x="464" y="41758"/>
                      <a:pt x="600" y="41626"/>
                      <a:pt x="600" y="41460"/>
                    </a:cubicBezTo>
                    <a:cubicBezTo>
                      <a:pt x="600" y="41063"/>
                      <a:pt x="604" y="40666"/>
                      <a:pt x="608" y="40269"/>
                    </a:cubicBezTo>
                    <a:cubicBezTo>
                      <a:pt x="608" y="40104"/>
                      <a:pt x="476" y="39968"/>
                      <a:pt x="310" y="39968"/>
                    </a:cubicBezTo>
                    <a:close/>
                    <a:moveTo>
                      <a:pt x="298" y="42353"/>
                    </a:moveTo>
                    <a:cubicBezTo>
                      <a:pt x="133" y="42353"/>
                      <a:pt x="1" y="42489"/>
                      <a:pt x="1" y="42655"/>
                    </a:cubicBezTo>
                    <a:cubicBezTo>
                      <a:pt x="5" y="43052"/>
                      <a:pt x="5" y="43453"/>
                      <a:pt x="9" y="43850"/>
                    </a:cubicBezTo>
                    <a:cubicBezTo>
                      <a:pt x="13" y="44015"/>
                      <a:pt x="146" y="44143"/>
                      <a:pt x="310" y="44143"/>
                    </a:cubicBezTo>
                    <a:cubicBezTo>
                      <a:pt x="476" y="44143"/>
                      <a:pt x="608" y="44007"/>
                      <a:pt x="608" y="43842"/>
                    </a:cubicBezTo>
                    <a:cubicBezTo>
                      <a:pt x="604" y="43449"/>
                      <a:pt x="600" y="43048"/>
                      <a:pt x="600" y="42651"/>
                    </a:cubicBezTo>
                    <a:cubicBezTo>
                      <a:pt x="600" y="42485"/>
                      <a:pt x="464" y="42353"/>
                      <a:pt x="302" y="42353"/>
                    </a:cubicBezTo>
                    <a:close/>
                    <a:moveTo>
                      <a:pt x="334" y="44742"/>
                    </a:moveTo>
                    <a:cubicBezTo>
                      <a:pt x="329" y="44742"/>
                      <a:pt x="324" y="44742"/>
                      <a:pt x="319" y="44743"/>
                    </a:cubicBezTo>
                    <a:cubicBezTo>
                      <a:pt x="154" y="44747"/>
                      <a:pt x="22" y="44880"/>
                      <a:pt x="26" y="45044"/>
                    </a:cubicBezTo>
                    <a:cubicBezTo>
                      <a:pt x="30" y="45446"/>
                      <a:pt x="37" y="45847"/>
                      <a:pt x="46" y="46244"/>
                    </a:cubicBezTo>
                    <a:cubicBezTo>
                      <a:pt x="50" y="46405"/>
                      <a:pt x="182" y="46538"/>
                      <a:pt x="348" y="46538"/>
                    </a:cubicBezTo>
                    <a:lnTo>
                      <a:pt x="352" y="46538"/>
                    </a:lnTo>
                    <a:cubicBezTo>
                      <a:pt x="518" y="46533"/>
                      <a:pt x="650" y="46397"/>
                      <a:pt x="646" y="46231"/>
                    </a:cubicBezTo>
                    <a:cubicBezTo>
                      <a:pt x="638" y="45834"/>
                      <a:pt x="629" y="45437"/>
                      <a:pt x="621" y="45036"/>
                    </a:cubicBezTo>
                    <a:cubicBezTo>
                      <a:pt x="621" y="44875"/>
                      <a:pt x="504" y="44742"/>
                      <a:pt x="334" y="44742"/>
                    </a:cubicBezTo>
                    <a:close/>
                    <a:moveTo>
                      <a:pt x="369" y="47133"/>
                    </a:moveTo>
                    <a:cubicBezTo>
                      <a:pt x="203" y="47137"/>
                      <a:pt x="75" y="47277"/>
                      <a:pt x="79" y="47443"/>
                    </a:cubicBezTo>
                    <a:cubicBezTo>
                      <a:pt x="87" y="47840"/>
                      <a:pt x="100" y="48240"/>
                      <a:pt x="117" y="48637"/>
                    </a:cubicBezTo>
                    <a:cubicBezTo>
                      <a:pt x="121" y="48799"/>
                      <a:pt x="253" y="48927"/>
                      <a:pt x="415" y="48927"/>
                    </a:cubicBezTo>
                    <a:lnTo>
                      <a:pt x="422" y="48927"/>
                    </a:lnTo>
                    <a:cubicBezTo>
                      <a:pt x="588" y="48923"/>
                      <a:pt x="716" y="48782"/>
                      <a:pt x="712" y="48617"/>
                    </a:cubicBezTo>
                    <a:lnTo>
                      <a:pt x="674" y="47426"/>
                    </a:lnTo>
                    <a:cubicBezTo>
                      <a:pt x="671" y="47261"/>
                      <a:pt x="543" y="47133"/>
                      <a:pt x="369" y="47133"/>
                    </a:cubicBezTo>
                    <a:close/>
                    <a:moveTo>
                      <a:pt x="458" y="49526"/>
                    </a:moveTo>
                    <a:cubicBezTo>
                      <a:pt x="453" y="49526"/>
                      <a:pt x="448" y="49526"/>
                      <a:pt x="443" y="49526"/>
                    </a:cubicBezTo>
                    <a:cubicBezTo>
                      <a:pt x="282" y="49530"/>
                      <a:pt x="154" y="49671"/>
                      <a:pt x="158" y="49837"/>
                    </a:cubicBezTo>
                    <a:lnTo>
                      <a:pt x="211" y="51032"/>
                    </a:lnTo>
                    <a:cubicBezTo>
                      <a:pt x="216" y="51192"/>
                      <a:pt x="348" y="51317"/>
                      <a:pt x="509" y="51317"/>
                    </a:cubicBezTo>
                    <a:lnTo>
                      <a:pt x="522" y="51317"/>
                    </a:lnTo>
                    <a:cubicBezTo>
                      <a:pt x="687" y="51309"/>
                      <a:pt x="815" y="51168"/>
                      <a:pt x="806" y="51003"/>
                    </a:cubicBezTo>
                    <a:lnTo>
                      <a:pt x="757" y="49812"/>
                    </a:lnTo>
                    <a:cubicBezTo>
                      <a:pt x="749" y="49651"/>
                      <a:pt x="616" y="49526"/>
                      <a:pt x="458" y="49526"/>
                    </a:cubicBezTo>
                    <a:close/>
                    <a:moveTo>
                      <a:pt x="574" y="51911"/>
                    </a:moveTo>
                    <a:cubicBezTo>
                      <a:pt x="566" y="51911"/>
                      <a:pt x="558" y="51911"/>
                      <a:pt x="550" y="51912"/>
                    </a:cubicBezTo>
                    <a:cubicBezTo>
                      <a:pt x="385" y="51921"/>
                      <a:pt x="261" y="52061"/>
                      <a:pt x="270" y="52226"/>
                    </a:cubicBezTo>
                    <a:lnTo>
                      <a:pt x="331" y="53421"/>
                    </a:lnTo>
                    <a:cubicBezTo>
                      <a:pt x="340" y="53583"/>
                      <a:pt x="472" y="53707"/>
                      <a:pt x="629" y="53707"/>
                    </a:cubicBezTo>
                    <a:lnTo>
                      <a:pt x="646" y="53707"/>
                    </a:lnTo>
                    <a:cubicBezTo>
                      <a:pt x="811" y="53694"/>
                      <a:pt x="939" y="53553"/>
                      <a:pt x="927" y="53388"/>
                    </a:cubicBezTo>
                    <a:lnTo>
                      <a:pt x="865" y="52198"/>
                    </a:lnTo>
                    <a:cubicBezTo>
                      <a:pt x="856" y="52039"/>
                      <a:pt x="747" y="51911"/>
                      <a:pt x="574" y="51911"/>
                    </a:cubicBezTo>
                    <a:close/>
                    <a:moveTo>
                      <a:pt x="704" y="54301"/>
                    </a:moveTo>
                    <a:cubicBezTo>
                      <a:pt x="697" y="54301"/>
                      <a:pt x="690" y="54302"/>
                      <a:pt x="682" y="54302"/>
                    </a:cubicBezTo>
                    <a:cubicBezTo>
                      <a:pt x="518" y="54310"/>
                      <a:pt x="394" y="54455"/>
                      <a:pt x="402" y="54620"/>
                    </a:cubicBezTo>
                    <a:cubicBezTo>
                      <a:pt x="426" y="55017"/>
                      <a:pt x="455" y="55419"/>
                      <a:pt x="480" y="55816"/>
                    </a:cubicBezTo>
                    <a:cubicBezTo>
                      <a:pt x="493" y="55972"/>
                      <a:pt x="621" y="56092"/>
                      <a:pt x="778" y="56092"/>
                    </a:cubicBezTo>
                    <a:lnTo>
                      <a:pt x="799" y="56092"/>
                    </a:lnTo>
                    <a:cubicBezTo>
                      <a:pt x="964" y="56080"/>
                      <a:pt x="1088" y="55940"/>
                      <a:pt x="1075" y="55774"/>
                    </a:cubicBezTo>
                    <a:lnTo>
                      <a:pt x="1001" y="54583"/>
                    </a:lnTo>
                    <a:cubicBezTo>
                      <a:pt x="990" y="54425"/>
                      <a:pt x="854" y="54301"/>
                      <a:pt x="704" y="54301"/>
                    </a:cubicBezTo>
                    <a:close/>
                    <a:moveTo>
                      <a:pt x="857" y="56687"/>
                    </a:moveTo>
                    <a:cubicBezTo>
                      <a:pt x="851" y="56687"/>
                      <a:pt x="846" y="56687"/>
                      <a:pt x="840" y="56688"/>
                    </a:cubicBezTo>
                    <a:cubicBezTo>
                      <a:pt x="674" y="56700"/>
                      <a:pt x="550" y="56845"/>
                      <a:pt x="563" y="57010"/>
                    </a:cubicBezTo>
                    <a:lnTo>
                      <a:pt x="654" y="58201"/>
                    </a:lnTo>
                    <a:cubicBezTo>
                      <a:pt x="667" y="58358"/>
                      <a:pt x="799" y="58478"/>
                      <a:pt x="951" y="58478"/>
                    </a:cubicBezTo>
                    <a:lnTo>
                      <a:pt x="976" y="58478"/>
                    </a:lnTo>
                    <a:cubicBezTo>
                      <a:pt x="1142" y="58465"/>
                      <a:pt x="1262" y="58321"/>
                      <a:pt x="1249" y="58155"/>
                    </a:cubicBezTo>
                    <a:lnTo>
                      <a:pt x="1163" y="56965"/>
                    </a:lnTo>
                    <a:cubicBezTo>
                      <a:pt x="1150" y="56805"/>
                      <a:pt x="1008" y="56687"/>
                      <a:pt x="857" y="56687"/>
                    </a:cubicBezTo>
                    <a:close/>
                    <a:moveTo>
                      <a:pt x="1050" y="59072"/>
                    </a:moveTo>
                    <a:cubicBezTo>
                      <a:pt x="1041" y="59072"/>
                      <a:pt x="1031" y="59072"/>
                      <a:pt x="1022" y="59073"/>
                    </a:cubicBezTo>
                    <a:cubicBezTo>
                      <a:pt x="861" y="59085"/>
                      <a:pt x="737" y="59230"/>
                      <a:pt x="749" y="59396"/>
                    </a:cubicBezTo>
                    <a:cubicBezTo>
                      <a:pt x="782" y="59797"/>
                      <a:pt x="819" y="60194"/>
                      <a:pt x="852" y="60590"/>
                    </a:cubicBezTo>
                    <a:cubicBezTo>
                      <a:pt x="869" y="60743"/>
                      <a:pt x="997" y="60863"/>
                      <a:pt x="1150" y="60863"/>
                    </a:cubicBezTo>
                    <a:cubicBezTo>
                      <a:pt x="1159" y="60863"/>
                      <a:pt x="1167" y="60863"/>
                      <a:pt x="1179" y="60859"/>
                    </a:cubicBezTo>
                    <a:cubicBezTo>
                      <a:pt x="1340" y="60846"/>
                      <a:pt x="1464" y="60703"/>
                      <a:pt x="1447" y="60537"/>
                    </a:cubicBezTo>
                    <a:cubicBezTo>
                      <a:pt x="1415" y="60144"/>
                      <a:pt x="1377" y="59747"/>
                      <a:pt x="1344" y="59346"/>
                    </a:cubicBezTo>
                    <a:cubicBezTo>
                      <a:pt x="1333" y="59191"/>
                      <a:pt x="1193" y="59072"/>
                      <a:pt x="1050" y="59072"/>
                    </a:cubicBezTo>
                    <a:close/>
                    <a:moveTo>
                      <a:pt x="1264" y="61453"/>
                    </a:moveTo>
                    <a:cubicBezTo>
                      <a:pt x="1254" y="61453"/>
                      <a:pt x="1243" y="61454"/>
                      <a:pt x="1233" y="61455"/>
                    </a:cubicBezTo>
                    <a:cubicBezTo>
                      <a:pt x="1067" y="61472"/>
                      <a:pt x="947" y="61616"/>
                      <a:pt x="960" y="61781"/>
                    </a:cubicBezTo>
                    <a:cubicBezTo>
                      <a:pt x="1001" y="62182"/>
                      <a:pt x="1039" y="62579"/>
                      <a:pt x="1075" y="62972"/>
                    </a:cubicBezTo>
                    <a:cubicBezTo>
                      <a:pt x="1092" y="63129"/>
                      <a:pt x="1220" y="63245"/>
                      <a:pt x="1373" y="63245"/>
                    </a:cubicBezTo>
                    <a:cubicBezTo>
                      <a:pt x="1382" y="63245"/>
                      <a:pt x="1394" y="63241"/>
                      <a:pt x="1402" y="63241"/>
                    </a:cubicBezTo>
                    <a:cubicBezTo>
                      <a:pt x="1568" y="63224"/>
                      <a:pt x="1688" y="63079"/>
                      <a:pt x="1671" y="62914"/>
                    </a:cubicBezTo>
                    <a:cubicBezTo>
                      <a:pt x="1634" y="62521"/>
                      <a:pt x="1596" y="62125"/>
                      <a:pt x="1560" y="61728"/>
                    </a:cubicBezTo>
                    <a:cubicBezTo>
                      <a:pt x="1544" y="61572"/>
                      <a:pt x="1419" y="61453"/>
                      <a:pt x="1264" y="61453"/>
                    </a:cubicBezTo>
                    <a:close/>
                    <a:moveTo>
                      <a:pt x="1495" y="63835"/>
                    </a:moveTo>
                    <a:cubicBezTo>
                      <a:pt x="1485" y="63835"/>
                      <a:pt x="1475" y="63835"/>
                      <a:pt x="1464" y="63836"/>
                    </a:cubicBezTo>
                    <a:cubicBezTo>
                      <a:pt x="1299" y="63853"/>
                      <a:pt x="1179" y="64002"/>
                      <a:pt x="1195" y="64167"/>
                    </a:cubicBezTo>
                    <a:lnTo>
                      <a:pt x="1323" y="65353"/>
                    </a:lnTo>
                    <a:cubicBezTo>
                      <a:pt x="1340" y="65506"/>
                      <a:pt x="1468" y="65622"/>
                      <a:pt x="1621" y="65622"/>
                    </a:cubicBezTo>
                    <a:lnTo>
                      <a:pt x="1655" y="65622"/>
                    </a:lnTo>
                    <a:cubicBezTo>
                      <a:pt x="1816" y="65602"/>
                      <a:pt x="1936" y="65457"/>
                      <a:pt x="1919" y="65292"/>
                    </a:cubicBezTo>
                    <a:lnTo>
                      <a:pt x="1791" y="64101"/>
                    </a:lnTo>
                    <a:cubicBezTo>
                      <a:pt x="1775" y="63950"/>
                      <a:pt x="1648" y="63835"/>
                      <a:pt x="1495" y="63835"/>
                    </a:cubicBezTo>
                    <a:close/>
                    <a:moveTo>
                      <a:pt x="1752" y="66212"/>
                    </a:moveTo>
                    <a:cubicBezTo>
                      <a:pt x="1741" y="66212"/>
                      <a:pt x="1731" y="66213"/>
                      <a:pt x="1720" y="66214"/>
                    </a:cubicBezTo>
                    <a:cubicBezTo>
                      <a:pt x="1556" y="66235"/>
                      <a:pt x="1440" y="66379"/>
                      <a:pt x="1456" y="66544"/>
                    </a:cubicBezTo>
                    <a:cubicBezTo>
                      <a:pt x="1501" y="66945"/>
                      <a:pt x="1547" y="67342"/>
                      <a:pt x="1596" y="67735"/>
                    </a:cubicBezTo>
                    <a:cubicBezTo>
                      <a:pt x="1613" y="67888"/>
                      <a:pt x="1741" y="68000"/>
                      <a:pt x="1890" y="68000"/>
                    </a:cubicBezTo>
                    <a:cubicBezTo>
                      <a:pt x="1903" y="68000"/>
                      <a:pt x="1915" y="68000"/>
                      <a:pt x="1928" y="67996"/>
                    </a:cubicBezTo>
                    <a:cubicBezTo>
                      <a:pt x="2092" y="67979"/>
                      <a:pt x="2209" y="67830"/>
                      <a:pt x="2188" y="67665"/>
                    </a:cubicBezTo>
                    <a:cubicBezTo>
                      <a:pt x="2142" y="67272"/>
                      <a:pt x="2096" y="66880"/>
                      <a:pt x="2052" y="66478"/>
                    </a:cubicBezTo>
                    <a:cubicBezTo>
                      <a:pt x="2032" y="66324"/>
                      <a:pt x="1901" y="66212"/>
                      <a:pt x="1752" y="66212"/>
                    </a:cubicBezTo>
                    <a:close/>
                    <a:moveTo>
                      <a:pt x="2040" y="68588"/>
                    </a:moveTo>
                    <a:cubicBezTo>
                      <a:pt x="2026" y="68588"/>
                      <a:pt x="2012" y="68589"/>
                      <a:pt x="1997" y="68591"/>
                    </a:cubicBezTo>
                    <a:cubicBezTo>
                      <a:pt x="1836" y="68611"/>
                      <a:pt x="1716" y="68760"/>
                      <a:pt x="1737" y="68926"/>
                    </a:cubicBezTo>
                    <a:lnTo>
                      <a:pt x="1890" y="70113"/>
                    </a:lnTo>
                    <a:cubicBezTo>
                      <a:pt x="1907" y="70261"/>
                      <a:pt x="2039" y="70372"/>
                      <a:pt x="2184" y="70372"/>
                    </a:cubicBezTo>
                    <a:cubicBezTo>
                      <a:pt x="2196" y="70372"/>
                      <a:pt x="2209" y="70372"/>
                      <a:pt x="2225" y="70369"/>
                    </a:cubicBezTo>
                    <a:cubicBezTo>
                      <a:pt x="2386" y="70348"/>
                      <a:pt x="2502" y="70199"/>
                      <a:pt x="2481" y="70038"/>
                    </a:cubicBezTo>
                    <a:lnTo>
                      <a:pt x="2333" y="68851"/>
                    </a:lnTo>
                    <a:cubicBezTo>
                      <a:pt x="2314" y="68700"/>
                      <a:pt x="2185" y="68588"/>
                      <a:pt x="2040" y="68588"/>
                    </a:cubicBezTo>
                    <a:close/>
                    <a:moveTo>
                      <a:pt x="2343" y="70961"/>
                    </a:moveTo>
                    <a:cubicBezTo>
                      <a:pt x="2329" y="70961"/>
                      <a:pt x="2314" y="70962"/>
                      <a:pt x="2300" y="70964"/>
                    </a:cubicBezTo>
                    <a:cubicBezTo>
                      <a:pt x="2138" y="70985"/>
                      <a:pt x="2022" y="71138"/>
                      <a:pt x="2043" y="71299"/>
                    </a:cubicBezTo>
                    <a:cubicBezTo>
                      <a:pt x="2096" y="71700"/>
                      <a:pt x="2151" y="72097"/>
                      <a:pt x="2209" y="72486"/>
                    </a:cubicBezTo>
                    <a:cubicBezTo>
                      <a:pt x="2229" y="72635"/>
                      <a:pt x="2357" y="72742"/>
                      <a:pt x="2502" y="72742"/>
                    </a:cubicBezTo>
                    <a:lnTo>
                      <a:pt x="2543" y="72742"/>
                    </a:lnTo>
                    <a:cubicBezTo>
                      <a:pt x="2709" y="72717"/>
                      <a:pt x="2821" y="72568"/>
                      <a:pt x="2800" y="72403"/>
                    </a:cubicBezTo>
                    <a:cubicBezTo>
                      <a:pt x="2746" y="72015"/>
                      <a:pt x="2692" y="71622"/>
                      <a:pt x="2638" y="71221"/>
                    </a:cubicBezTo>
                    <a:cubicBezTo>
                      <a:pt x="2616" y="71070"/>
                      <a:pt x="2487" y="70961"/>
                      <a:pt x="2343" y="70961"/>
                    </a:cubicBezTo>
                    <a:close/>
                    <a:moveTo>
                      <a:pt x="2670" y="73330"/>
                    </a:moveTo>
                    <a:cubicBezTo>
                      <a:pt x="2656" y="73330"/>
                      <a:pt x="2641" y="73331"/>
                      <a:pt x="2626" y="73333"/>
                    </a:cubicBezTo>
                    <a:cubicBezTo>
                      <a:pt x="2461" y="73358"/>
                      <a:pt x="2349" y="73507"/>
                      <a:pt x="2374" y="73672"/>
                    </a:cubicBezTo>
                    <a:lnTo>
                      <a:pt x="2548" y="74859"/>
                    </a:lnTo>
                    <a:cubicBezTo>
                      <a:pt x="2568" y="75004"/>
                      <a:pt x="2697" y="75111"/>
                      <a:pt x="2841" y="75111"/>
                    </a:cubicBezTo>
                    <a:cubicBezTo>
                      <a:pt x="2858" y="75111"/>
                      <a:pt x="2870" y="75111"/>
                      <a:pt x="2886" y="75107"/>
                    </a:cubicBezTo>
                    <a:cubicBezTo>
                      <a:pt x="3048" y="75086"/>
                      <a:pt x="3163" y="74933"/>
                      <a:pt x="3138" y="74768"/>
                    </a:cubicBezTo>
                    <a:lnTo>
                      <a:pt x="2965" y="73586"/>
                    </a:lnTo>
                    <a:cubicBezTo>
                      <a:pt x="2942" y="73439"/>
                      <a:pt x="2814" y="73330"/>
                      <a:pt x="2670" y="73330"/>
                    </a:cubicBezTo>
                    <a:close/>
                    <a:moveTo>
                      <a:pt x="3022" y="75699"/>
                    </a:moveTo>
                    <a:cubicBezTo>
                      <a:pt x="3008" y="75699"/>
                      <a:pt x="2993" y="75700"/>
                      <a:pt x="2978" y="75702"/>
                    </a:cubicBezTo>
                    <a:cubicBezTo>
                      <a:pt x="2812" y="75727"/>
                      <a:pt x="2701" y="75876"/>
                      <a:pt x="2726" y="76041"/>
                    </a:cubicBezTo>
                    <a:cubicBezTo>
                      <a:pt x="2787" y="76442"/>
                      <a:pt x="2850" y="76839"/>
                      <a:pt x="2911" y="77224"/>
                    </a:cubicBezTo>
                    <a:cubicBezTo>
                      <a:pt x="2932" y="77373"/>
                      <a:pt x="3060" y="77476"/>
                      <a:pt x="3205" y="77476"/>
                    </a:cubicBezTo>
                    <a:cubicBezTo>
                      <a:pt x="3222" y="77476"/>
                      <a:pt x="3238" y="77476"/>
                      <a:pt x="3254" y="77472"/>
                    </a:cubicBezTo>
                    <a:cubicBezTo>
                      <a:pt x="3416" y="77448"/>
                      <a:pt x="3527" y="77294"/>
                      <a:pt x="3503" y="77133"/>
                    </a:cubicBezTo>
                    <a:cubicBezTo>
                      <a:pt x="3441" y="76744"/>
                      <a:pt x="3378" y="76351"/>
                      <a:pt x="3317" y="75950"/>
                    </a:cubicBezTo>
                    <a:cubicBezTo>
                      <a:pt x="3294" y="75804"/>
                      <a:pt x="3166" y="75699"/>
                      <a:pt x="3022" y="75699"/>
                    </a:cubicBezTo>
                    <a:close/>
                    <a:moveTo>
                      <a:pt x="3396" y="78058"/>
                    </a:moveTo>
                    <a:cubicBezTo>
                      <a:pt x="3380" y="78058"/>
                      <a:pt x="3363" y="78060"/>
                      <a:pt x="3346" y="78063"/>
                    </a:cubicBezTo>
                    <a:cubicBezTo>
                      <a:pt x="3184" y="78093"/>
                      <a:pt x="3073" y="78245"/>
                      <a:pt x="3102" y="78406"/>
                    </a:cubicBezTo>
                    <a:lnTo>
                      <a:pt x="3300" y="79589"/>
                    </a:lnTo>
                    <a:cubicBezTo>
                      <a:pt x="3325" y="79734"/>
                      <a:pt x="3449" y="79837"/>
                      <a:pt x="3594" y="79837"/>
                    </a:cubicBezTo>
                    <a:cubicBezTo>
                      <a:pt x="3610" y="79837"/>
                      <a:pt x="3627" y="79837"/>
                      <a:pt x="3643" y="79833"/>
                    </a:cubicBezTo>
                    <a:cubicBezTo>
                      <a:pt x="3804" y="79808"/>
                      <a:pt x="3916" y="79650"/>
                      <a:pt x="3888" y="79490"/>
                    </a:cubicBezTo>
                    <a:lnTo>
                      <a:pt x="3693" y="78311"/>
                    </a:lnTo>
                    <a:cubicBezTo>
                      <a:pt x="3667" y="78163"/>
                      <a:pt x="3538" y="78058"/>
                      <a:pt x="3396" y="78058"/>
                    </a:cubicBezTo>
                    <a:close/>
                    <a:moveTo>
                      <a:pt x="3795" y="80419"/>
                    </a:moveTo>
                    <a:cubicBezTo>
                      <a:pt x="3778" y="80419"/>
                      <a:pt x="3760" y="80421"/>
                      <a:pt x="3743" y="80424"/>
                    </a:cubicBezTo>
                    <a:cubicBezTo>
                      <a:pt x="3581" y="80453"/>
                      <a:pt x="3474" y="80606"/>
                      <a:pt x="3503" y="80772"/>
                    </a:cubicBezTo>
                    <a:lnTo>
                      <a:pt x="3709" y="81950"/>
                    </a:lnTo>
                    <a:cubicBezTo>
                      <a:pt x="3739" y="82094"/>
                      <a:pt x="3863" y="82194"/>
                      <a:pt x="4003" y="82194"/>
                    </a:cubicBezTo>
                    <a:cubicBezTo>
                      <a:pt x="4023" y="82194"/>
                      <a:pt x="4040" y="82194"/>
                      <a:pt x="4056" y="82190"/>
                    </a:cubicBezTo>
                    <a:cubicBezTo>
                      <a:pt x="4222" y="82161"/>
                      <a:pt x="4329" y="82007"/>
                      <a:pt x="4300" y="81842"/>
                    </a:cubicBezTo>
                    <a:lnTo>
                      <a:pt x="4090" y="80668"/>
                    </a:lnTo>
                    <a:cubicBezTo>
                      <a:pt x="4064" y="80521"/>
                      <a:pt x="3934" y="80419"/>
                      <a:pt x="3795" y="80419"/>
                    </a:cubicBezTo>
                    <a:close/>
                    <a:moveTo>
                      <a:pt x="4225" y="82775"/>
                    </a:moveTo>
                    <a:cubicBezTo>
                      <a:pt x="4205" y="82775"/>
                      <a:pt x="4185" y="82777"/>
                      <a:pt x="4164" y="82781"/>
                    </a:cubicBezTo>
                    <a:cubicBezTo>
                      <a:pt x="4003" y="82810"/>
                      <a:pt x="3895" y="82967"/>
                      <a:pt x="3928" y="83128"/>
                    </a:cubicBezTo>
                    <a:cubicBezTo>
                      <a:pt x="4003" y="83541"/>
                      <a:pt x="4077" y="83934"/>
                      <a:pt x="4151" y="84306"/>
                    </a:cubicBezTo>
                    <a:cubicBezTo>
                      <a:pt x="4176" y="84451"/>
                      <a:pt x="4304" y="84550"/>
                      <a:pt x="4441" y="84550"/>
                    </a:cubicBezTo>
                    <a:cubicBezTo>
                      <a:pt x="4462" y="84550"/>
                      <a:pt x="4483" y="84546"/>
                      <a:pt x="4499" y="84542"/>
                    </a:cubicBezTo>
                    <a:cubicBezTo>
                      <a:pt x="4661" y="84513"/>
                      <a:pt x="4768" y="84356"/>
                      <a:pt x="4739" y="84195"/>
                    </a:cubicBezTo>
                    <a:cubicBezTo>
                      <a:pt x="4664" y="83823"/>
                      <a:pt x="4590" y="83430"/>
                      <a:pt x="4516" y="83020"/>
                    </a:cubicBezTo>
                    <a:cubicBezTo>
                      <a:pt x="4490" y="82876"/>
                      <a:pt x="4366" y="82775"/>
                      <a:pt x="4225" y="82775"/>
                    </a:cubicBezTo>
                    <a:close/>
                    <a:moveTo>
                      <a:pt x="4673" y="85123"/>
                    </a:moveTo>
                    <a:cubicBezTo>
                      <a:pt x="4654" y="85123"/>
                      <a:pt x="4634" y="85125"/>
                      <a:pt x="4615" y="85129"/>
                    </a:cubicBezTo>
                    <a:cubicBezTo>
                      <a:pt x="4453" y="85163"/>
                      <a:pt x="4350" y="85319"/>
                      <a:pt x="4379" y="85480"/>
                    </a:cubicBezTo>
                    <a:cubicBezTo>
                      <a:pt x="4466" y="85911"/>
                      <a:pt x="4544" y="86304"/>
                      <a:pt x="4619" y="86659"/>
                    </a:cubicBezTo>
                    <a:cubicBezTo>
                      <a:pt x="4648" y="86800"/>
                      <a:pt x="4772" y="86899"/>
                      <a:pt x="4913" y="86899"/>
                    </a:cubicBezTo>
                    <a:cubicBezTo>
                      <a:pt x="4933" y="86899"/>
                      <a:pt x="4949" y="86894"/>
                      <a:pt x="4970" y="86890"/>
                    </a:cubicBezTo>
                    <a:cubicBezTo>
                      <a:pt x="5132" y="86857"/>
                      <a:pt x="5239" y="86701"/>
                      <a:pt x="5202" y="86539"/>
                    </a:cubicBezTo>
                    <a:cubicBezTo>
                      <a:pt x="5132" y="86184"/>
                      <a:pt x="5053" y="85795"/>
                      <a:pt x="4966" y="85365"/>
                    </a:cubicBezTo>
                    <a:cubicBezTo>
                      <a:pt x="4937" y="85223"/>
                      <a:pt x="4812" y="85123"/>
                      <a:pt x="4673" y="85123"/>
                    </a:cubicBezTo>
                    <a:close/>
                    <a:moveTo>
                      <a:pt x="5161" y="87470"/>
                    </a:moveTo>
                    <a:cubicBezTo>
                      <a:pt x="5139" y="87470"/>
                      <a:pt x="5117" y="87472"/>
                      <a:pt x="5094" y="87478"/>
                    </a:cubicBezTo>
                    <a:cubicBezTo>
                      <a:pt x="4933" y="87510"/>
                      <a:pt x="4834" y="87672"/>
                      <a:pt x="4867" y="87833"/>
                    </a:cubicBezTo>
                    <a:cubicBezTo>
                      <a:pt x="5033" y="88602"/>
                      <a:pt x="5128" y="89012"/>
                      <a:pt x="5128" y="89012"/>
                    </a:cubicBezTo>
                    <a:cubicBezTo>
                      <a:pt x="5161" y="89148"/>
                      <a:pt x="5285" y="89239"/>
                      <a:pt x="5421" y="89239"/>
                    </a:cubicBezTo>
                    <a:cubicBezTo>
                      <a:pt x="5441" y="89239"/>
                      <a:pt x="5466" y="89239"/>
                      <a:pt x="5487" y="89235"/>
                    </a:cubicBezTo>
                    <a:cubicBezTo>
                      <a:pt x="5649" y="89193"/>
                      <a:pt x="5748" y="89033"/>
                      <a:pt x="5710" y="88875"/>
                    </a:cubicBezTo>
                    <a:cubicBezTo>
                      <a:pt x="5710" y="88871"/>
                      <a:pt x="5615" y="88466"/>
                      <a:pt x="5450" y="87705"/>
                    </a:cubicBezTo>
                    <a:cubicBezTo>
                      <a:pt x="5421" y="87569"/>
                      <a:pt x="5300" y="87470"/>
                      <a:pt x="5161" y="87470"/>
                    </a:cubicBezTo>
                    <a:close/>
                  </a:path>
                </a:pathLst>
              </a:custGeom>
              <a:solidFill>
                <a:srgbClr val="F796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2"/>
              <p:cNvSpPr/>
              <p:nvPr/>
            </p:nvSpPr>
            <p:spPr>
              <a:xfrm>
                <a:off x="3921025" y="504075"/>
                <a:ext cx="24825" cy="27725"/>
              </a:xfrm>
              <a:custGeom>
                <a:rect b="b" l="l" r="r" t="t"/>
                <a:pathLst>
                  <a:path extrusionOk="0" h="1109" w="993">
                    <a:moveTo>
                      <a:pt x="652" y="0"/>
                    </a:moveTo>
                    <a:cubicBezTo>
                      <a:pt x="552" y="0"/>
                      <a:pt x="454" y="50"/>
                      <a:pt x="397" y="141"/>
                    </a:cubicBezTo>
                    <a:cubicBezTo>
                      <a:pt x="290" y="310"/>
                      <a:pt x="187" y="484"/>
                      <a:pt x="83" y="662"/>
                    </a:cubicBezTo>
                    <a:cubicBezTo>
                      <a:pt x="0" y="802"/>
                      <a:pt x="46" y="985"/>
                      <a:pt x="191" y="1067"/>
                    </a:cubicBezTo>
                    <a:cubicBezTo>
                      <a:pt x="237" y="1096"/>
                      <a:pt x="290" y="1109"/>
                      <a:pt x="340" y="1109"/>
                    </a:cubicBezTo>
                    <a:cubicBezTo>
                      <a:pt x="443" y="1109"/>
                      <a:pt x="542" y="1059"/>
                      <a:pt x="600" y="964"/>
                    </a:cubicBezTo>
                    <a:cubicBezTo>
                      <a:pt x="699" y="794"/>
                      <a:pt x="798" y="625"/>
                      <a:pt x="901" y="459"/>
                    </a:cubicBezTo>
                    <a:cubicBezTo>
                      <a:pt x="993" y="319"/>
                      <a:pt x="951" y="136"/>
                      <a:pt x="811" y="46"/>
                    </a:cubicBezTo>
                    <a:cubicBezTo>
                      <a:pt x="761" y="15"/>
                      <a:pt x="706" y="0"/>
                      <a:pt x="652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2"/>
              <p:cNvSpPr/>
              <p:nvPr/>
            </p:nvSpPr>
            <p:spPr>
              <a:xfrm>
                <a:off x="1286600" y="238025"/>
                <a:ext cx="5030625" cy="5237875"/>
              </a:xfrm>
              <a:custGeom>
                <a:rect b="b" l="l" r="r" t="t"/>
                <a:pathLst>
                  <a:path extrusionOk="0" h="209515" w="201225">
                    <a:moveTo>
                      <a:pt x="127832" y="0"/>
                    </a:moveTo>
                    <a:lnTo>
                      <a:pt x="127605" y="4"/>
                    </a:lnTo>
                    <a:cubicBezTo>
                      <a:pt x="127439" y="4"/>
                      <a:pt x="127307" y="141"/>
                      <a:pt x="127307" y="306"/>
                    </a:cubicBezTo>
                    <a:cubicBezTo>
                      <a:pt x="127311" y="467"/>
                      <a:pt x="127444" y="599"/>
                      <a:pt x="127609" y="599"/>
                    </a:cubicBezTo>
                    <a:lnTo>
                      <a:pt x="127832" y="599"/>
                    </a:lnTo>
                    <a:cubicBezTo>
                      <a:pt x="128150" y="599"/>
                      <a:pt x="128473" y="603"/>
                      <a:pt x="128795" y="612"/>
                    </a:cubicBezTo>
                    <a:lnTo>
                      <a:pt x="128803" y="612"/>
                    </a:lnTo>
                    <a:cubicBezTo>
                      <a:pt x="128965" y="612"/>
                      <a:pt x="129097" y="483"/>
                      <a:pt x="129101" y="323"/>
                    </a:cubicBezTo>
                    <a:cubicBezTo>
                      <a:pt x="129106" y="157"/>
                      <a:pt x="128977" y="21"/>
                      <a:pt x="128812" y="17"/>
                    </a:cubicBezTo>
                    <a:cubicBezTo>
                      <a:pt x="128486" y="8"/>
                      <a:pt x="128158" y="0"/>
                      <a:pt x="127832" y="0"/>
                    </a:cubicBezTo>
                    <a:close/>
                    <a:moveTo>
                      <a:pt x="126422" y="32"/>
                    </a:moveTo>
                    <a:cubicBezTo>
                      <a:pt x="126416" y="32"/>
                      <a:pt x="126409" y="32"/>
                      <a:pt x="126402" y="33"/>
                    </a:cubicBezTo>
                    <a:cubicBezTo>
                      <a:pt x="125996" y="50"/>
                      <a:pt x="125595" y="74"/>
                      <a:pt x="125194" y="103"/>
                    </a:cubicBezTo>
                    <a:cubicBezTo>
                      <a:pt x="125029" y="116"/>
                      <a:pt x="124909" y="260"/>
                      <a:pt x="124922" y="426"/>
                    </a:cubicBezTo>
                    <a:cubicBezTo>
                      <a:pt x="124934" y="583"/>
                      <a:pt x="125062" y="703"/>
                      <a:pt x="125219" y="703"/>
                    </a:cubicBezTo>
                    <a:cubicBezTo>
                      <a:pt x="125227" y="703"/>
                      <a:pt x="125236" y="699"/>
                      <a:pt x="125240" y="699"/>
                    </a:cubicBezTo>
                    <a:cubicBezTo>
                      <a:pt x="125637" y="670"/>
                      <a:pt x="126030" y="645"/>
                      <a:pt x="126427" y="628"/>
                    </a:cubicBezTo>
                    <a:cubicBezTo>
                      <a:pt x="126588" y="624"/>
                      <a:pt x="126716" y="483"/>
                      <a:pt x="126712" y="319"/>
                    </a:cubicBezTo>
                    <a:cubicBezTo>
                      <a:pt x="126704" y="160"/>
                      <a:pt x="126574" y="32"/>
                      <a:pt x="126422" y="32"/>
                    </a:cubicBezTo>
                    <a:close/>
                    <a:moveTo>
                      <a:pt x="129997" y="70"/>
                    </a:moveTo>
                    <a:cubicBezTo>
                      <a:pt x="129829" y="70"/>
                      <a:pt x="129709" y="191"/>
                      <a:pt x="129696" y="351"/>
                    </a:cubicBezTo>
                    <a:cubicBezTo>
                      <a:pt x="129689" y="517"/>
                      <a:pt x="129813" y="657"/>
                      <a:pt x="129978" y="666"/>
                    </a:cubicBezTo>
                    <a:cubicBezTo>
                      <a:pt x="130371" y="691"/>
                      <a:pt x="130768" y="723"/>
                      <a:pt x="131160" y="761"/>
                    </a:cubicBezTo>
                    <a:cubicBezTo>
                      <a:pt x="131169" y="761"/>
                      <a:pt x="131181" y="765"/>
                      <a:pt x="131190" y="765"/>
                    </a:cubicBezTo>
                    <a:cubicBezTo>
                      <a:pt x="131343" y="765"/>
                      <a:pt x="131471" y="649"/>
                      <a:pt x="131488" y="492"/>
                    </a:cubicBezTo>
                    <a:cubicBezTo>
                      <a:pt x="131503" y="330"/>
                      <a:pt x="131383" y="182"/>
                      <a:pt x="131219" y="166"/>
                    </a:cubicBezTo>
                    <a:cubicBezTo>
                      <a:pt x="130818" y="128"/>
                      <a:pt x="130416" y="95"/>
                      <a:pt x="130015" y="70"/>
                    </a:cubicBezTo>
                    <a:cubicBezTo>
                      <a:pt x="130009" y="70"/>
                      <a:pt x="130003" y="70"/>
                      <a:pt x="129997" y="70"/>
                    </a:cubicBezTo>
                    <a:close/>
                    <a:moveTo>
                      <a:pt x="124028" y="217"/>
                    </a:moveTo>
                    <a:cubicBezTo>
                      <a:pt x="124016" y="217"/>
                      <a:pt x="124003" y="218"/>
                      <a:pt x="123991" y="219"/>
                    </a:cubicBezTo>
                    <a:cubicBezTo>
                      <a:pt x="123594" y="265"/>
                      <a:pt x="123193" y="319"/>
                      <a:pt x="122796" y="380"/>
                    </a:cubicBezTo>
                    <a:cubicBezTo>
                      <a:pt x="122635" y="405"/>
                      <a:pt x="122523" y="558"/>
                      <a:pt x="122548" y="723"/>
                    </a:cubicBezTo>
                    <a:cubicBezTo>
                      <a:pt x="122569" y="868"/>
                      <a:pt x="122697" y="975"/>
                      <a:pt x="122842" y="975"/>
                    </a:cubicBezTo>
                    <a:cubicBezTo>
                      <a:pt x="122859" y="975"/>
                      <a:pt x="122875" y="975"/>
                      <a:pt x="122887" y="971"/>
                    </a:cubicBezTo>
                    <a:cubicBezTo>
                      <a:pt x="123280" y="914"/>
                      <a:pt x="123668" y="860"/>
                      <a:pt x="124061" y="815"/>
                    </a:cubicBezTo>
                    <a:cubicBezTo>
                      <a:pt x="124227" y="794"/>
                      <a:pt x="124343" y="645"/>
                      <a:pt x="124326" y="483"/>
                    </a:cubicBezTo>
                    <a:cubicBezTo>
                      <a:pt x="124307" y="331"/>
                      <a:pt x="124178" y="217"/>
                      <a:pt x="124028" y="217"/>
                    </a:cubicBezTo>
                    <a:close/>
                    <a:moveTo>
                      <a:pt x="132380" y="299"/>
                    </a:moveTo>
                    <a:cubicBezTo>
                      <a:pt x="132233" y="299"/>
                      <a:pt x="132101" y="410"/>
                      <a:pt x="132083" y="563"/>
                    </a:cubicBezTo>
                    <a:cubicBezTo>
                      <a:pt x="132062" y="723"/>
                      <a:pt x="132173" y="876"/>
                      <a:pt x="132339" y="897"/>
                    </a:cubicBezTo>
                    <a:cubicBezTo>
                      <a:pt x="132732" y="947"/>
                      <a:pt x="133125" y="1004"/>
                      <a:pt x="133513" y="1071"/>
                    </a:cubicBezTo>
                    <a:cubicBezTo>
                      <a:pt x="133530" y="1075"/>
                      <a:pt x="133547" y="1075"/>
                      <a:pt x="133562" y="1075"/>
                    </a:cubicBezTo>
                    <a:cubicBezTo>
                      <a:pt x="133707" y="1075"/>
                      <a:pt x="133831" y="971"/>
                      <a:pt x="133856" y="827"/>
                    </a:cubicBezTo>
                    <a:cubicBezTo>
                      <a:pt x="133885" y="662"/>
                      <a:pt x="133774" y="508"/>
                      <a:pt x="133612" y="479"/>
                    </a:cubicBezTo>
                    <a:cubicBezTo>
                      <a:pt x="133215" y="414"/>
                      <a:pt x="132818" y="355"/>
                      <a:pt x="132417" y="302"/>
                    </a:cubicBezTo>
                    <a:cubicBezTo>
                      <a:pt x="132405" y="300"/>
                      <a:pt x="132392" y="299"/>
                      <a:pt x="132380" y="299"/>
                    </a:cubicBezTo>
                    <a:close/>
                    <a:moveTo>
                      <a:pt x="121665" y="582"/>
                    </a:moveTo>
                    <a:cubicBezTo>
                      <a:pt x="121646" y="582"/>
                      <a:pt x="121628" y="584"/>
                      <a:pt x="121609" y="587"/>
                    </a:cubicBezTo>
                    <a:cubicBezTo>
                      <a:pt x="121212" y="666"/>
                      <a:pt x="120820" y="748"/>
                      <a:pt x="120428" y="843"/>
                    </a:cubicBezTo>
                    <a:cubicBezTo>
                      <a:pt x="120266" y="880"/>
                      <a:pt x="120167" y="1042"/>
                      <a:pt x="120208" y="1203"/>
                    </a:cubicBezTo>
                    <a:cubicBezTo>
                      <a:pt x="120237" y="1340"/>
                      <a:pt x="120361" y="1431"/>
                      <a:pt x="120498" y="1431"/>
                    </a:cubicBezTo>
                    <a:cubicBezTo>
                      <a:pt x="120518" y="1431"/>
                      <a:pt x="120543" y="1431"/>
                      <a:pt x="120567" y="1422"/>
                    </a:cubicBezTo>
                    <a:cubicBezTo>
                      <a:pt x="120948" y="1332"/>
                      <a:pt x="121336" y="1248"/>
                      <a:pt x="121721" y="1174"/>
                    </a:cubicBezTo>
                    <a:cubicBezTo>
                      <a:pt x="121882" y="1145"/>
                      <a:pt x="121990" y="988"/>
                      <a:pt x="121957" y="827"/>
                    </a:cubicBezTo>
                    <a:cubicBezTo>
                      <a:pt x="121931" y="681"/>
                      <a:pt x="121805" y="582"/>
                      <a:pt x="121665" y="582"/>
                    </a:cubicBezTo>
                    <a:close/>
                    <a:moveTo>
                      <a:pt x="134742" y="693"/>
                    </a:moveTo>
                    <a:cubicBezTo>
                      <a:pt x="134605" y="693"/>
                      <a:pt x="134476" y="793"/>
                      <a:pt x="134448" y="935"/>
                    </a:cubicBezTo>
                    <a:cubicBezTo>
                      <a:pt x="134415" y="1096"/>
                      <a:pt x="134518" y="1252"/>
                      <a:pt x="134679" y="1286"/>
                    </a:cubicBezTo>
                    <a:cubicBezTo>
                      <a:pt x="135068" y="1364"/>
                      <a:pt x="135457" y="1447"/>
                      <a:pt x="135841" y="1538"/>
                    </a:cubicBezTo>
                    <a:cubicBezTo>
                      <a:pt x="135862" y="1546"/>
                      <a:pt x="135886" y="1546"/>
                      <a:pt x="135911" y="1546"/>
                    </a:cubicBezTo>
                    <a:cubicBezTo>
                      <a:pt x="136043" y="1546"/>
                      <a:pt x="136167" y="1456"/>
                      <a:pt x="136201" y="1319"/>
                    </a:cubicBezTo>
                    <a:cubicBezTo>
                      <a:pt x="136238" y="1158"/>
                      <a:pt x="136138" y="996"/>
                      <a:pt x="135978" y="960"/>
                    </a:cubicBezTo>
                    <a:cubicBezTo>
                      <a:pt x="135585" y="864"/>
                      <a:pt x="135192" y="777"/>
                      <a:pt x="134799" y="699"/>
                    </a:cubicBezTo>
                    <a:cubicBezTo>
                      <a:pt x="134780" y="695"/>
                      <a:pt x="134761" y="693"/>
                      <a:pt x="134742" y="693"/>
                    </a:cubicBezTo>
                    <a:close/>
                    <a:moveTo>
                      <a:pt x="119344" y="1132"/>
                    </a:moveTo>
                    <a:cubicBezTo>
                      <a:pt x="119316" y="1132"/>
                      <a:pt x="119287" y="1136"/>
                      <a:pt x="119258" y="1145"/>
                    </a:cubicBezTo>
                    <a:cubicBezTo>
                      <a:pt x="118869" y="1252"/>
                      <a:pt x="118484" y="1368"/>
                      <a:pt x="118104" y="1496"/>
                    </a:cubicBezTo>
                    <a:cubicBezTo>
                      <a:pt x="117947" y="1546"/>
                      <a:pt x="117859" y="1716"/>
                      <a:pt x="117909" y="1872"/>
                    </a:cubicBezTo>
                    <a:cubicBezTo>
                      <a:pt x="117951" y="1997"/>
                      <a:pt x="118071" y="2080"/>
                      <a:pt x="118195" y="2080"/>
                    </a:cubicBezTo>
                    <a:cubicBezTo>
                      <a:pt x="118228" y="2080"/>
                      <a:pt x="118256" y="2071"/>
                      <a:pt x="118290" y="2063"/>
                    </a:cubicBezTo>
                    <a:cubicBezTo>
                      <a:pt x="118662" y="1939"/>
                      <a:pt x="119038" y="1828"/>
                      <a:pt x="119418" y="1720"/>
                    </a:cubicBezTo>
                    <a:cubicBezTo>
                      <a:pt x="119580" y="1674"/>
                      <a:pt x="119670" y="1509"/>
                      <a:pt x="119625" y="1352"/>
                    </a:cubicBezTo>
                    <a:cubicBezTo>
                      <a:pt x="119591" y="1220"/>
                      <a:pt x="119474" y="1132"/>
                      <a:pt x="119344" y="1132"/>
                    </a:cubicBezTo>
                    <a:close/>
                    <a:moveTo>
                      <a:pt x="137067" y="1246"/>
                    </a:moveTo>
                    <a:cubicBezTo>
                      <a:pt x="136937" y="1246"/>
                      <a:pt x="136818" y="1334"/>
                      <a:pt x="136783" y="1464"/>
                    </a:cubicBezTo>
                    <a:cubicBezTo>
                      <a:pt x="136738" y="1624"/>
                      <a:pt x="136833" y="1790"/>
                      <a:pt x="136990" y="1832"/>
                    </a:cubicBezTo>
                    <a:cubicBezTo>
                      <a:pt x="137375" y="1939"/>
                      <a:pt x="137755" y="2046"/>
                      <a:pt x="138131" y="2166"/>
                    </a:cubicBezTo>
                    <a:cubicBezTo>
                      <a:pt x="138161" y="2175"/>
                      <a:pt x="138189" y="2179"/>
                      <a:pt x="138218" y="2179"/>
                    </a:cubicBezTo>
                    <a:cubicBezTo>
                      <a:pt x="138346" y="2179"/>
                      <a:pt x="138466" y="2096"/>
                      <a:pt x="138503" y="1972"/>
                    </a:cubicBezTo>
                    <a:cubicBezTo>
                      <a:pt x="138553" y="1811"/>
                      <a:pt x="138466" y="1645"/>
                      <a:pt x="138310" y="1596"/>
                    </a:cubicBezTo>
                    <a:cubicBezTo>
                      <a:pt x="137925" y="1476"/>
                      <a:pt x="137541" y="1364"/>
                      <a:pt x="137148" y="1257"/>
                    </a:cubicBezTo>
                    <a:cubicBezTo>
                      <a:pt x="137121" y="1249"/>
                      <a:pt x="137094" y="1246"/>
                      <a:pt x="137067" y="1246"/>
                    </a:cubicBezTo>
                    <a:close/>
                    <a:moveTo>
                      <a:pt x="117070" y="1878"/>
                    </a:moveTo>
                    <a:cubicBezTo>
                      <a:pt x="117035" y="1878"/>
                      <a:pt x="116998" y="1884"/>
                      <a:pt x="116962" y="1897"/>
                    </a:cubicBezTo>
                    <a:cubicBezTo>
                      <a:pt x="116586" y="2038"/>
                      <a:pt x="116210" y="2191"/>
                      <a:pt x="115842" y="2349"/>
                    </a:cubicBezTo>
                    <a:cubicBezTo>
                      <a:pt x="115689" y="2414"/>
                      <a:pt x="115619" y="2588"/>
                      <a:pt x="115685" y="2741"/>
                    </a:cubicBezTo>
                    <a:cubicBezTo>
                      <a:pt x="115735" y="2853"/>
                      <a:pt x="115842" y="2923"/>
                      <a:pt x="115958" y="2923"/>
                    </a:cubicBezTo>
                    <a:cubicBezTo>
                      <a:pt x="115999" y="2923"/>
                      <a:pt x="116041" y="2914"/>
                      <a:pt x="116077" y="2899"/>
                    </a:cubicBezTo>
                    <a:cubicBezTo>
                      <a:pt x="116438" y="2741"/>
                      <a:pt x="116806" y="2597"/>
                      <a:pt x="117174" y="2456"/>
                    </a:cubicBezTo>
                    <a:cubicBezTo>
                      <a:pt x="117327" y="2398"/>
                      <a:pt x="117405" y="2225"/>
                      <a:pt x="117347" y="2071"/>
                    </a:cubicBezTo>
                    <a:cubicBezTo>
                      <a:pt x="117302" y="1950"/>
                      <a:pt x="117191" y="1878"/>
                      <a:pt x="117070" y="1878"/>
                    </a:cubicBezTo>
                    <a:close/>
                    <a:moveTo>
                      <a:pt x="139356" y="1959"/>
                    </a:moveTo>
                    <a:cubicBezTo>
                      <a:pt x="139231" y="1959"/>
                      <a:pt x="139120" y="2035"/>
                      <a:pt x="139074" y="2158"/>
                    </a:cubicBezTo>
                    <a:cubicBezTo>
                      <a:pt x="139020" y="2315"/>
                      <a:pt x="139103" y="2485"/>
                      <a:pt x="139260" y="2538"/>
                    </a:cubicBezTo>
                    <a:cubicBezTo>
                      <a:pt x="139632" y="2671"/>
                      <a:pt x="140004" y="2807"/>
                      <a:pt x="140373" y="2952"/>
                    </a:cubicBezTo>
                    <a:cubicBezTo>
                      <a:pt x="140409" y="2969"/>
                      <a:pt x="140447" y="2973"/>
                      <a:pt x="140480" y="2973"/>
                    </a:cubicBezTo>
                    <a:cubicBezTo>
                      <a:pt x="140600" y="2973"/>
                      <a:pt x="140711" y="2902"/>
                      <a:pt x="140760" y="2782"/>
                    </a:cubicBezTo>
                    <a:cubicBezTo>
                      <a:pt x="140819" y="2630"/>
                      <a:pt x="140745" y="2456"/>
                      <a:pt x="140592" y="2398"/>
                    </a:cubicBezTo>
                    <a:cubicBezTo>
                      <a:pt x="140215" y="2250"/>
                      <a:pt x="139839" y="2109"/>
                      <a:pt x="139459" y="1977"/>
                    </a:cubicBezTo>
                    <a:cubicBezTo>
                      <a:pt x="139424" y="1965"/>
                      <a:pt x="139389" y="1959"/>
                      <a:pt x="139356" y="1959"/>
                    </a:cubicBezTo>
                    <a:close/>
                    <a:moveTo>
                      <a:pt x="141594" y="2834"/>
                    </a:moveTo>
                    <a:cubicBezTo>
                      <a:pt x="141479" y="2834"/>
                      <a:pt x="141364" y="2899"/>
                      <a:pt x="141315" y="3014"/>
                    </a:cubicBezTo>
                    <a:cubicBezTo>
                      <a:pt x="141249" y="3162"/>
                      <a:pt x="141319" y="3341"/>
                      <a:pt x="141472" y="3407"/>
                    </a:cubicBezTo>
                    <a:cubicBezTo>
                      <a:pt x="141836" y="3564"/>
                      <a:pt x="142195" y="3729"/>
                      <a:pt x="142552" y="3899"/>
                    </a:cubicBezTo>
                    <a:cubicBezTo>
                      <a:pt x="142592" y="3920"/>
                      <a:pt x="142638" y="3931"/>
                      <a:pt x="142680" y="3931"/>
                    </a:cubicBezTo>
                    <a:cubicBezTo>
                      <a:pt x="142791" y="3931"/>
                      <a:pt x="142899" y="3870"/>
                      <a:pt x="142948" y="3763"/>
                    </a:cubicBezTo>
                    <a:cubicBezTo>
                      <a:pt x="143023" y="3614"/>
                      <a:pt x="142960" y="3431"/>
                      <a:pt x="142812" y="3361"/>
                    </a:cubicBezTo>
                    <a:cubicBezTo>
                      <a:pt x="142447" y="3187"/>
                      <a:pt x="142080" y="3019"/>
                      <a:pt x="141708" y="2857"/>
                    </a:cubicBezTo>
                    <a:cubicBezTo>
                      <a:pt x="141672" y="2841"/>
                      <a:pt x="141633" y="2834"/>
                      <a:pt x="141594" y="2834"/>
                    </a:cubicBezTo>
                    <a:close/>
                    <a:moveTo>
                      <a:pt x="114872" y="2824"/>
                    </a:moveTo>
                    <a:cubicBezTo>
                      <a:pt x="114828" y="2824"/>
                      <a:pt x="114784" y="2833"/>
                      <a:pt x="114743" y="2853"/>
                    </a:cubicBezTo>
                    <a:cubicBezTo>
                      <a:pt x="114379" y="3030"/>
                      <a:pt x="114018" y="3217"/>
                      <a:pt x="113667" y="3411"/>
                    </a:cubicBezTo>
                    <a:cubicBezTo>
                      <a:pt x="113522" y="3494"/>
                      <a:pt x="113469" y="3675"/>
                      <a:pt x="113552" y="3820"/>
                    </a:cubicBezTo>
                    <a:cubicBezTo>
                      <a:pt x="113606" y="3916"/>
                      <a:pt x="113709" y="3973"/>
                      <a:pt x="113812" y="3973"/>
                    </a:cubicBezTo>
                    <a:cubicBezTo>
                      <a:pt x="113862" y="3973"/>
                      <a:pt x="113911" y="3961"/>
                      <a:pt x="113957" y="3936"/>
                    </a:cubicBezTo>
                    <a:cubicBezTo>
                      <a:pt x="114300" y="3746"/>
                      <a:pt x="114651" y="3564"/>
                      <a:pt x="115003" y="3391"/>
                    </a:cubicBezTo>
                    <a:cubicBezTo>
                      <a:pt x="115152" y="3320"/>
                      <a:pt x="115214" y="3138"/>
                      <a:pt x="115144" y="2989"/>
                    </a:cubicBezTo>
                    <a:cubicBezTo>
                      <a:pt x="115090" y="2885"/>
                      <a:pt x="114983" y="2824"/>
                      <a:pt x="114872" y="2824"/>
                    </a:cubicBezTo>
                    <a:close/>
                    <a:moveTo>
                      <a:pt x="143753" y="3873"/>
                    </a:moveTo>
                    <a:cubicBezTo>
                      <a:pt x="143645" y="3873"/>
                      <a:pt x="143540" y="3930"/>
                      <a:pt x="143485" y="4031"/>
                    </a:cubicBezTo>
                    <a:cubicBezTo>
                      <a:pt x="143411" y="4180"/>
                      <a:pt x="143464" y="4358"/>
                      <a:pt x="143609" y="4437"/>
                    </a:cubicBezTo>
                    <a:cubicBezTo>
                      <a:pt x="143961" y="4622"/>
                      <a:pt x="144304" y="4813"/>
                      <a:pt x="144647" y="5011"/>
                    </a:cubicBezTo>
                    <a:cubicBezTo>
                      <a:pt x="144693" y="5040"/>
                      <a:pt x="144747" y="5053"/>
                      <a:pt x="144796" y="5053"/>
                    </a:cubicBezTo>
                    <a:cubicBezTo>
                      <a:pt x="144899" y="5053"/>
                      <a:pt x="144999" y="4998"/>
                      <a:pt x="145052" y="4904"/>
                    </a:cubicBezTo>
                    <a:cubicBezTo>
                      <a:pt x="145139" y="4763"/>
                      <a:pt x="145090" y="4576"/>
                      <a:pt x="144945" y="4494"/>
                    </a:cubicBezTo>
                    <a:cubicBezTo>
                      <a:pt x="144598" y="4292"/>
                      <a:pt x="144246" y="4097"/>
                      <a:pt x="143891" y="3907"/>
                    </a:cubicBezTo>
                    <a:cubicBezTo>
                      <a:pt x="143847" y="3884"/>
                      <a:pt x="143800" y="3873"/>
                      <a:pt x="143753" y="3873"/>
                    </a:cubicBezTo>
                    <a:close/>
                    <a:moveTo>
                      <a:pt x="112781" y="3978"/>
                    </a:moveTo>
                    <a:cubicBezTo>
                      <a:pt x="112726" y="3978"/>
                      <a:pt x="112671" y="3992"/>
                      <a:pt x="112621" y="4023"/>
                    </a:cubicBezTo>
                    <a:cubicBezTo>
                      <a:pt x="112278" y="4238"/>
                      <a:pt x="111943" y="4461"/>
                      <a:pt x="111612" y="4689"/>
                    </a:cubicBezTo>
                    <a:cubicBezTo>
                      <a:pt x="111476" y="4784"/>
                      <a:pt x="111443" y="4969"/>
                      <a:pt x="111538" y="5106"/>
                    </a:cubicBezTo>
                    <a:cubicBezTo>
                      <a:pt x="111596" y="5189"/>
                      <a:pt x="111686" y="5234"/>
                      <a:pt x="111782" y="5234"/>
                    </a:cubicBezTo>
                    <a:cubicBezTo>
                      <a:pt x="111840" y="5234"/>
                      <a:pt x="111902" y="5217"/>
                      <a:pt x="111951" y="5181"/>
                    </a:cubicBezTo>
                    <a:cubicBezTo>
                      <a:pt x="112274" y="4958"/>
                      <a:pt x="112604" y="4738"/>
                      <a:pt x="112940" y="4532"/>
                    </a:cubicBezTo>
                    <a:cubicBezTo>
                      <a:pt x="113081" y="4445"/>
                      <a:pt x="113121" y="4259"/>
                      <a:pt x="113035" y="4118"/>
                    </a:cubicBezTo>
                    <a:cubicBezTo>
                      <a:pt x="112978" y="4027"/>
                      <a:pt x="112881" y="3978"/>
                      <a:pt x="112781" y="3978"/>
                    </a:cubicBezTo>
                    <a:close/>
                    <a:moveTo>
                      <a:pt x="145817" y="5079"/>
                    </a:moveTo>
                    <a:cubicBezTo>
                      <a:pt x="145719" y="5079"/>
                      <a:pt x="145624" y="5128"/>
                      <a:pt x="145565" y="5217"/>
                    </a:cubicBezTo>
                    <a:cubicBezTo>
                      <a:pt x="145479" y="5354"/>
                      <a:pt x="145516" y="5540"/>
                      <a:pt x="145656" y="5627"/>
                    </a:cubicBezTo>
                    <a:cubicBezTo>
                      <a:pt x="145991" y="5842"/>
                      <a:pt x="146317" y="6061"/>
                      <a:pt x="146640" y="6288"/>
                    </a:cubicBezTo>
                    <a:cubicBezTo>
                      <a:pt x="146689" y="6326"/>
                      <a:pt x="146752" y="6343"/>
                      <a:pt x="146809" y="6343"/>
                    </a:cubicBezTo>
                    <a:cubicBezTo>
                      <a:pt x="146905" y="6343"/>
                      <a:pt x="146996" y="6297"/>
                      <a:pt x="147054" y="6214"/>
                    </a:cubicBezTo>
                    <a:cubicBezTo>
                      <a:pt x="147149" y="6078"/>
                      <a:pt x="147120" y="5891"/>
                      <a:pt x="146983" y="5797"/>
                    </a:cubicBezTo>
                    <a:cubicBezTo>
                      <a:pt x="146653" y="5569"/>
                      <a:pt x="146317" y="5342"/>
                      <a:pt x="145979" y="5127"/>
                    </a:cubicBezTo>
                    <a:cubicBezTo>
                      <a:pt x="145928" y="5094"/>
                      <a:pt x="145872" y="5079"/>
                      <a:pt x="145817" y="5079"/>
                    </a:cubicBezTo>
                    <a:close/>
                    <a:moveTo>
                      <a:pt x="110817" y="5346"/>
                    </a:moveTo>
                    <a:cubicBezTo>
                      <a:pt x="110753" y="5346"/>
                      <a:pt x="110688" y="5366"/>
                      <a:pt x="110633" y="5408"/>
                    </a:cubicBezTo>
                    <a:cubicBezTo>
                      <a:pt x="110318" y="5660"/>
                      <a:pt x="110005" y="5916"/>
                      <a:pt x="109702" y="6181"/>
                    </a:cubicBezTo>
                    <a:cubicBezTo>
                      <a:pt x="109578" y="6293"/>
                      <a:pt x="109566" y="6479"/>
                      <a:pt x="109673" y="6603"/>
                    </a:cubicBezTo>
                    <a:cubicBezTo>
                      <a:pt x="109732" y="6673"/>
                      <a:pt x="109814" y="6706"/>
                      <a:pt x="109896" y="6706"/>
                    </a:cubicBezTo>
                    <a:cubicBezTo>
                      <a:pt x="109967" y="6706"/>
                      <a:pt x="110037" y="6681"/>
                      <a:pt x="110095" y="6632"/>
                    </a:cubicBezTo>
                    <a:cubicBezTo>
                      <a:pt x="110389" y="6372"/>
                      <a:pt x="110694" y="6123"/>
                      <a:pt x="111001" y="5879"/>
                    </a:cubicBezTo>
                    <a:cubicBezTo>
                      <a:pt x="111133" y="5780"/>
                      <a:pt x="111158" y="5590"/>
                      <a:pt x="111054" y="5462"/>
                    </a:cubicBezTo>
                    <a:cubicBezTo>
                      <a:pt x="110994" y="5385"/>
                      <a:pt x="110907" y="5346"/>
                      <a:pt x="110817" y="5346"/>
                    </a:cubicBezTo>
                    <a:close/>
                    <a:moveTo>
                      <a:pt x="147775" y="6452"/>
                    </a:moveTo>
                    <a:cubicBezTo>
                      <a:pt x="147686" y="6452"/>
                      <a:pt x="147598" y="6493"/>
                      <a:pt x="147538" y="6570"/>
                    </a:cubicBezTo>
                    <a:cubicBezTo>
                      <a:pt x="147439" y="6698"/>
                      <a:pt x="147463" y="6889"/>
                      <a:pt x="147591" y="6988"/>
                    </a:cubicBezTo>
                    <a:cubicBezTo>
                      <a:pt x="147905" y="7231"/>
                      <a:pt x="148216" y="7479"/>
                      <a:pt x="148513" y="7732"/>
                    </a:cubicBezTo>
                    <a:cubicBezTo>
                      <a:pt x="148571" y="7782"/>
                      <a:pt x="148641" y="7801"/>
                      <a:pt x="148708" y="7801"/>
                    </a:cubicBezTo>
                    <a:cubicBezTo>
                      <a:pt x="148794" y="7801"/>
                      <a:pt x="148877" y="7769"/>
                      <a:pt x="148935" y="7698"/>
                    </a:cubicBezTo>
                    <a:cubicBezTo>
                      <a:pt x="149042" y="7570"/>
                      <a:pt x="149026" y="7385"/>
                      <a:pt x="148902" y="7277"/>
                    </a:cubicBezTo>
                    <a:cubicBezTo>
                      <a:pt x="148592" y="7017"/>
                      <a:pt x="148277" y="6760"/>
                      <a:pt x="147960" y="6516"/>
                    </a:cubicBezTo>
                    <a:cubicBezTo>
                      <a:pt x="147904" y="6473"/>
                      <a:pt x="147839" y="6452"/>
                      <a:pt x="147775" y="6452"/>
                    </a:cubicBezTo>
                    <a:close/>
                    <a:moveTo>
                      <a:pt x="109021" y="6922"/>
                    </a:moveTo>
                    <a:cubicBezTo>
                      <a:pt x="108945" y="6922"/>
                      <a:pt x="108868" y="6951"/>
                      <a:pt x="108809" y="7008"/>
                    </a:cubicBezTo>
                    <a:cubicBezTo>
                      <a:pt x="108524" y="7289"/>
                      <a:pt x="108243" y="7583"/>
                      <a:pt x="107970" y="7885"/>
                    </a:cubicBezTo>
                    <a:cubicBezTo>
                      <a:pt x="107858" y="8005"/>
                      <a:pt x="107871" y="8194"/>
                      <a:pt x="107990" y="8306"/>
                    </a:cubicBezTo>
                    <a:cubicBezTo>
                      <a:pt x="108049" y="8356"/>
                      <a:pt x="108119" y="8381"/>
                      <a:pt x="108194" y="8381"/>
                    </a:cubicBezTo>
                    <a:cubicBezTo>
                      <a:pt x="108272" y="8381"/>
                      <a:pt x="108354" y="8347"/>
                      <a:pt x="108412" y="8286"/>
                    </a:cubicBezTo>
                    <a:cubicBezTo>
                      <a:pt x="108677" y="7992"/>
                      <a:pt x="108950" y="7711"/>
                      <a:pt x="109231" y="7434"/>
                    </a:cubicBezTo>
                    <a:cubicBezTo>
                      <a:pt x="109347" y="7318"/>
                      <a:pt x="109351" y="7128"/>
                      <a:pt x="109236" y="7013"/>
                    </a:cubicBezTo>
                    <a:cubicBezTo>
                      <a:pt x="109177" y="6952"/>
                      <a:pt x="109099" y="6922"/>
                      <a:pt x="109021" y="6922"/>
                    </a:cubicBezTo>
                    <a:close/>
                    <a:moveTo>
                      <a:pt x="149601" y="8002"/>
                    </a:moveTo>
                    <a:cubicBezTo>
                      <a:pt x="149522" y="8002"/>
                      <a:pt x="149443" y="8033"/>
                      <a:pt x="149385" y="8095"/>
                    </a:cubicBezTo>
                    <a:cubicBezTo>
                      <a:pt x="149274" y="8215"/>
                      <a:pt x="149278" y="8406"/>
                      <a:pt x="149398" y="8517"/>
                    </a:cubicBezTo>
                    <a:cubicBezTo>
                      <a:pt x="149687" y="8790"/>
                      <a:pt x="149969" y="9063"/>
                      <a:pt x="150246" y="9348"/>
                    </a:cubicBezTo>
                    <a:cubicBezTo>
                      <a:pt x="150303" y="9406"/>
                      <a:pt x="150382" y="9439"/>
                      <a:pt x="150460" y="9439"/>
                    </a:cubicBezTo>
                    <a:cubicBezTo>
                      <a:pt x="150535" y="9439"/>
                      <a:pt x="150609" y="9410"/>
                      <a:pt x="150668" y="9352"/>
                    </a:cubicBezTo>
                    <a:cubicBezTo>
                      <a:pt x="150783" y="9240"/>
                      <a:pt x="150788" y="9051"/>
                      <a:pt x="150675" y="8931"/>
                    </a:cubicBezTo>
                    <a:cubicBezTo>
                      <a:pt x="150395" y="8641"/>
                      <a:pt x="150105" y="8360"/>
                      <a:pt x="149807" y="8083"/>
                    </a:cubicBezTo>
                    <a:cubicBezTo>
                      <a:pt x="149749" y="8029"/>
                      <a:pt x="149675" y="8002"/>
                      <a:pt x="149601" y="8002"/>
                    </a:cubicBezTo>
                    <a:close/>
                    <a:moveTo>
                      <a:pt x="107415" y="8695"/>
                    </a:moveTo>
                    <a:cubicBezTo>
                      <a:pt x="107327" y="8695"/>
                      <a:pt x="107239" y="8733"/>
                      <a:pt x="107180" y="8807"/>
                    </a:cubicBezTo>
                    <a:cubicBezTo>
                      <a:pt x="106928" y="9121"/>
                      <a:pt x="106684" y="9444"/>
                      <a:pt x="106448" y="9774"/>
                    </a:cubicBezTo>
                    <a:cubicBezTo>
                      <a:pt x="106353" y="9906"/>
                      <a:pt x="106387" y="10097"/>
                      <a:pt x="106519" y="10192"/>
                    </a:cubicBezTo>
                    <a:cubicBezTo>
                      <a:pt x="106572" y="10229"/>
                      <a:pt x="106635" y="10245"/>
                      <a:pt x="106692" y="10245"/>
                    </a:cubicBezTo>
                    <a:cubicBezTo>
                      <a:pt x="106788" y="10245"/>
                      <a:pt x="106879" y="10204"/>
                      <a:pt x="106936" y="10121"/>
                    </a:cubicBezTo>
                    <a:cubicBezTo>
                      <a:pt x="107164" y="9799"/>
                      <a:pt x="107404" y="9484"/>
                      <a:pt x="107648" y="9183"/>
                    </a:cubicBezTo>
                    <a:cubicBezTo>
                      <a:pt x="107751" y="9051"/>
                      <a:pt x="107730" y="8864"/>
                      <a:pt x="107602" y="8761"/>
                    </a:cubicBezTo>
                    <a:cubicBezTo>
                      <a:pt x="107547" y="8717"/>
                      <a:pt x="107481" y="8695"/>
                      <a:pt x="107415" y="8695"/>
                    </a:cubicBezTo>
                    <a:close/>
                    <a:moveTo>
                      <a:pt x="151269" y="9722"/>
                    </a:moveTo>
                    <a:cubicBezTo>
                      <a:pt x="151199" y="9722"/>
                      <a:pt x="151129" y="9746"/>
                      <a:pt x="151072" y="9795"/>
                    </a:cubicBezTo>
                    <a:cubicBezTo>
                      <a:pt x="150948" y="9902"/>
                      <a:pt x="150936" y="10093"/>
                      <a:pt x="151044" y="10217"/>
                    </a:cubicBezTo>
                    <a:cubicBezTo>
                      <a:pt x="151304" y="10514"/>
                      <a:pt x="151557" y="10816"/>
                      <a:pt x="151800" y="11126"/>
                    </a:cubicBezTo>
                    <a:cubicBezTo>
                      <a:pt x="151858" y="11200"/>
                      <a:pt x="151945" y="11242"/>
                      <a:pt x="152032" y="11242"/>
                    </a:cubicBezTo>
                    <a:cubicBezTo>
                      <a:pt x="152097" y="11242"/>
                      <a:pt x="152164" y="11221"/>
                      <a:pt x="152217" y="11175"/>
                    </a:cubicBezTo>
                    <a:cubicBezTo>
                      <a:pt x="152345" y="11076"/>
                      <a:pt x="152370" y="10886"/>
                      <a:pt x="152267" y="10758"/>
                    </a:cubicBezTo>
                    <a:cubicBezTo>
                      <a:pt x="152019" y="10440"/>
                      <a:pt x="151763" y="10129"/>
                      <a:pt x="151494" y="9824"/>
                    </a:cubicBezTo>
                    <a:cubicBezTo>
                      <a:pt x="151436" y="9756"/>
                      <a:pt x="151353" y="9722"/>
                      <a:pt x="151269" y="9722"/>
                    </a:cubicBezTo>
                    <a:close/>
                    <a:moveTo>
                      <a:pt x="152749" y="11604"/>
                    </a:moveTo>
                    <a:cubicBezTo>
                      <a:pt x="152689" y="11604"/>
                      <a:pt x="152627" y="11622"/>
                      <a:pt x="152574" y="11659"/>
                    </a:cubicBezTo>
                    <a:cubicBezTo>
                      <a:pt x="152437" y="11751"/>
                      <a:pt x="152404" y="11940"/>
                      <a:pt x="152499" y="12073"/>
                    </a:cubicBezTo>
                    <a:cubicBezTo>
                      <a:pt x="152727" y="12396"/>
                      <a:pt x="152941" y="12722"/>
                      <a:pt x="153148" y="13057"/>
                    </a:cubicBezTo>
                    <a:cubicBezTo>
                      <a:pt x="153202" y="13148"/>
                      <a:pt x="153301" y="13198"/>
                      <a:pt x="153400" y="13198"/>
                    </a:cubicBezTo>
                    <a:cubicBezTo>
                      <a:pt x="153454" y="13198"/>
                      <a:pt x="153507" y="13185"/>
                      <a:pt x="153557" y="13156"/>
                    </a:cubicBezTo>
                    <a:cubicBezTo>
                      <a:pt x="153698" y="13069"/>
                      <a:pt x="153744" y="12883"/>
                      <a:pt x="153656" y="12743"/>
                    </a:cubicBezTo>
                    <a:cubicBezTo>
                      <a:pt x="153446" y="12400"/>
                      <a:pt x="153223" y="12060"/>
                      <a:pt x="152990" y="11730"/>
                    </a:cubicBezTo>
                    <a:cubicBezTo>
                      <a:pt x="152933" y="11647"/>
                      <a:pt x="152842" y="11604"/>
                      <a:pt x="152749" y="11604"/>
                    </a:cubicBezTo>
                    <a:close/>
                    <a:moveTo>
                      <a:pt x="153997" y="13637"/>
                    </a:moveTo>
                    <a:cubicBezTo>
                      <a:pt x="153949" y="13637"/>
                      <a:pt x="153900" y="13648"/>
                      <a:pt x="153855" y="13673"/>
                    </a:cubicBezTo>
                    <a:cubicBezTo>
                      <a:pt x="153710" y="13747"/>
                      <a:pt x="153656" y="13929"/>
                      <a:pt x="153735" y="14074"/>
                    </a:cubicBezTo>
                    <a:cubicBezTo>
                      <a:pt x="153921" y="14421"/>
                      <a:pt x="154099" y="14772"/>
                      <a:pt x="154265" y="15128"/>
                    </a:cubicBezTo>
                    <a:cubicBezTo>
                      <a:pt x="154314" y="15236"/>
                      <a:pt x="154421" y="15302"/>
                      <a:pt x="154533" y="15302"/>
                    </a:cubicBezTo>
                    <a:cubicBezTo>
                      <a:pt x="154578" y="15302"/>
                      <a:pt x="154620" y="15293"/>
                      <a:pt x="154661" y="15273"/>
                    </a:cubicBezTo>
                    <a:cubicBezTo>
                      <a:pt x="154810" y="15203"/>
                      <a:pt x="154876" y="15025"/>
                      <a:pt x="154806" y="14876"/>
                    </a:cubicBezTo>
                    <a:cubicBezTo>
                      <a:pt x="154637" y="14508"/>
                      <a:pt x="154454" y="14148"/>
                      <a:pt x="154261" y="13793"/>
                    </a:cubicBezTo>
                    <a:cubicBezTo>
                      <a:pt x="154206" y="13693"/>
                      <a:pt x="154103" y="13637"/>
                      <a:pt x="153997" y="13637"/>
                    </a:cubicBezTo>
                    <a:close/>
                    <a:moveTo>
                      <a:pt x="155009" y="15801"/>
                    </a:moveTo>
                    <a:cubicBezTo>
                      <a:pt x="154971" y="15801"/>
                      <a:pt x="154933" y="15808"/>
                      <a:pt x="154897" y="15823"/>
                    </a:cubicBezTo>
                    <a:cubicBezTo>
                      <a:pt x="154744" y="15881"/>
                      <a:pt x="154669" y="16054"/>
                      <a:pt x="154727" y="16211"/>
                    </a:cubicBezTo>
                    <a:cubicBezTo>
                      <a:pt x="154872" y="16571"/>
                      <a:pt x="155005" y="16943"/>
                      <a:pt x="155129" y="17316"/>
                    </a:cubicBezTo>
                    <a:cubicBezTo>
                      <a:pt x="155170" y="17444"/>
                      <a:pt x="155286" y="17522"/>
                      <a:pt x="155414" y="17522"/>
                    </a:cubicBezTo>
                    <a:cubicBezTo>
                      <a:pt x="155442" y="17522"/>
                      <a:pt x="155476" y="17518"/>
                      <a:pt x="155505" y="17510"/>
                    </a:cubicBezTo>
                    <a:cubicBezTo>
                      <a:pt x="155662" y="17456"/>
                      <a:pt x="155749" y="17291"/>
                      <a:pt x="155694" y="17134"/>
                    </a:cubicBezTo>
                    <a:cubicBezTo>
                      <a:pt x="155570" y="16745"/>
                      <a:pt x="155434" y="16365"/>
                      <a:pt x="155286" y="15988"/>
                    </a:cubicBezTo>
                    <a:cubicBezTo>
                      <a:pt x="155238" y="15872"/>
                      <a:pt x="155127" y="15801"/>
                      <a:pt x="155009" y="15801"/>
                    </a:cubicBezTo>
                    <a:close/>
                    <a:moveTo>
                      <a:pt x="155751" y="18071"/>
                    </a:moveTo>
                    <a:cubicBezTo>
                      <a:pt x="155726" y="18071"/>
                      <a:pt x="155700" y="18074"/>
                      <a:pt x="155675" y="18081"/>
                    </a:cubicBezTo>
                    <a:cubicBezTo>
                      <a:pt x="155513" y="18121"/>
                      <a:pt x="155418" y="18287"/>
                      <a:pt x="155459" y="18449"/>
                    </a:cubicBezTo>
                    <a:cubicBezTo>
                      <a:pt x="155558" y="18825"/>
                      <a:pt x="155645" y="19205"/>
                      <a:pt x="155724" y="19594"/>
                    </a:cubicBezTo>
                    <a:cubicBezTo>
                      <a:pt x="155753" y="19734"/>
                      <a:pt x="155877" y="19833"/>
                      <a:pt x="156017" y="19833"/>
                    </a:cubicBezTo>
                    <a:cubicBezTo>
                      <a:pt x="156038" y="19833"/>
                      <a:pt x="156055" y="19833"/>
                      <a:pt x="156075" y="19829"/>
                    </a:cubicBezTo>
                    <a:cubicBezTo>
                      <a:pt x="156236" y="19796"/>
                      <a:pt x="156344" y="19639"/>
                      <a:pt x="156311" y="19478"/>
                    </a:cubicBezTo>
                    <a:cubicBezTo>
                      <a:pt x="156232" y="19077"/>
                      <a:pt x="156141" y="18684"/>
                      <a:pt x="156038" y="18295"/>
                    </a:cubicBezTo>
                    <a:cubicBezTo>
                      <a:pt x="156004" y="18160"/>
                      <a:pt x="155884" y="18071"/>
                      <a:pt x="155751" y="18071"/>
                    </a:cubicBezTo>
                    <a:close/>
                    <a:moveTo>
                      <a:pt x="156218" y="20417"/>
                    </a:moveTo>
                    <a:cubicBezTo>
                      <a:pt x="156204" y="20417"/>
                      <a:pt x="156189" y="20418"/>
                      <a:pt x="156175" y="20420"/>
                    </a:cubicBezTo>
                    <a:cubicBezTo>
                      <a:pt x="156013" y="20441"/>
                      <a:pt x="155898" y="20590"/>
                      <a:pt x="155923" y="20756"/>
                    </a:cubicBezTo>
                    <a:cubicBezTo>
                      <a:pt x="155972" y="21144"/>
                      <a:pt x="156013" y="21537"/>
                      <a:pt x="156038" y="21926"/>
                    </a:cubicBezTo>
                    <a:cubicBezTo>
                      <a:pt x="156047" y="22082"/>
                      <a:pt x="156179" y="22203"/>
                      <a:pt x="156335" y="22203"/>
                    </a:cubicBezTo>
                    <a:lnTo>
                      <a:pt x="156356" y="22203"/>
                    </a:lnTo>
                    <a:cubicBezTo>
                      <a:pt x="156522" y="22195"/>
                      <a:pt x="156646" y="22050"/>
                      <a:pt x="156633" y="21884"/>
                    </a:cubicBezTo>
                    <a:cubicBezTo>
                      <a:pt x="156608" y="21483"/>
                      <a:pt x="156568" y="21078"/>
                      <a:pt x="156513" y="20672"/>
                    </a:cubicBezTo>
                    <a:cubicBezTo>
                      <a:pt x="156491" y="20526"/>
                      <a:pt x="156362" y="20417"/>
                      <a:pt x="156218" y="20417"/>
                    </a:cubicBezTo>
                    <a:close/>
                    <a:moveTo>
                      <a:pt x="156356" y="22801"/>
                    </a:moveTo>
                    <a:cubicBezTo>
                      <a:pt x="156216" y="22801"/>
                      <a:pt x="156072" y="22940"/>
                      <a:pt x="156072" y="23100"/>
                    </a:cubicBezTo>
                    <a:cubicBezTo>
                      <a:pt x="156067" y="23485"/>
                      <a:pt x="156051" y="23881"/>
                      <a:pt x="156017" y="24273"/>
                    </a:cubicBezTo>
                    <a:cubicBezTo>
                      <a:pt x="156009" y="24439"/>
                      <a:pt x="156129" y="24580"/>
                      <a:pt x="156295" y="24592"/>
                    </a:cubicBezTo>
                    <a:cubicBezTo>
                      <a:pt x="156303" y="24596"/>
                      <a:pt x="156311" y="24596"/>
                      <a:pt x="156320" y="24596"/>
                    </a:cubicBezTo>
                    <a:cubicBezTo>
                      <a:pt x="156472" y="24596"/>
                      <a:pt x="156604" y="24477"/>
                      <a:pt x="156617" y="24319"/>
                    </a:cubicBezTo>
                    <a:cubicBezTo>
                      <a:pt x="156646" y="23914"/>
                      <a:pt x="156662" y="23504"/>
                      <a:pt x="156667" y="23104"/>
                    </a:cubicBezTo>
                    <a:cubicBezTo>
                      <a:pt x="156671" y="22939"/>
                      <a:pt x="156538" y="22802"/>
                      <a:pt x="156373" y="22802"/>
                    </a:cubicBezTo>
                    <a:cubicBezTo>
                      <a:pt x="156368" y="22801"/>
                      <a:pt x="156362" y="22801"/>
                      <a:pt x="156356" y="22801"/>
                    </a:cubicBezTo>
                    <a:close/>
                    <a:moveTo>
                      <a:pt x="156185" y="25184"/>
                    </a:moveTo>
                    <a:cubicBezTo>
                      <a:pt x="156040" y="25184"/>
                      <a:pt x="155911" y="25293"/>
                      <a:pt x="155889" y="25439"/>
                    </a:cubicBezTo>
                    <a:cubicBezTo>
                      <a:pt x="155835" y="25832"/>
                      <a:pt x="155765" y="26217"/>
                      <a:pt x="155686" y="26601"/>
                    </a:cubicBezTo>
                    <a:cubicBezTo>
                      <a:pt x="155658" y="26763"/>
                      <a:pt x="155761" y="26920"/>
                      <a:pt x="155923" y="26953"/>
                    </a:cubicBezTo>
                    <a:cubicBezTo>
                      <a:pt x="155943" y="26958"/>
                      <a:pt x="155963" y="26962"/>
                      <a:pt x="155980" y="26962"/>
                    </a:cubicBezTo>
                    <a:cubicBezTo>
                      <a:pt x="156121" y="26962"/>
                      <a:pt x="156245" y="26862"/>
                      <a:pt x="156274" y="26721"/>
                    </a:cubicBezTo>
                    <a:cubicBezTo>
                      <a:pt x="156356" y="26325"/>
                      <a:pt x="156423" y="25928"/>
                      <a:pt x="156480" y="25527"/>
                    </a:cubicBezTo>
                    <a:cubicBezTo>
                      <a:pt x="156505" y="25361"/>
                      <a:pt x="156394" y="25212"/>
                      <a:pt x="156228" y="25187"/>
                    </a:cubicBezTo>
                    <a:cubicBezTo>
                      <a:pt x="156214" y="25185"/>
                      <a:pt x="156199" y="25184"/>
                      <a:pt x="156185" y="25184"/>
                    </a:cubicBezTo>
                    <a:close/>
                    <a:moveTo>
                      <a:pt x="155710" y="27526"/>
                    </a:moveTo>
                    <a:cubicBezTo>
                      <a:pt x="155577" y="27526"/>
                      <a:pt x="155457" y="27615"/>
                      <a:pt x="155422" y="27751"/>
                    </a:cubicBezTo>
                    <a:cubicBezTo>
                      <a:pt x="155318" y="28131"/>
                      <a:pt x="155211" y="28512"/>
                      <a:pt x="155091" y="28888"/>
                    </a:cubicBezTo>
                    <a:cubicBezTo>
                      <a:pt x="155042" y="29045"/>
                      <a:pt x="155133" y="29210"/>
                      <a:pt x="155290" y="29260"/>
                    </a:cubicBezTo>
                    <a:cubicBezTo>
                      <a:pt x="155318" y="29269"/>
                      <a:pt x="155347" y="29277"/>
                      <a:pt x="155377" y="29277"/>
                    </a:cubicBezTo>
                    <a:cubicBezTo>
                      <a:pt x="155505" y="29277"/>
                      <a:pt x="155625" y="29194"/>
                      <a:pt x="155662" y="29066"/>
                    </a:cubicBezTo>
                    <a:cubicBezTo>
                      <a:pt x="155786" y="28681"/>
                      <a:pt x="155898" y="28292"/>
                      <a:pt x="155997" y="27904"/>
                    </a:cubicBezTo>
                    <a:cubicBezTo>
                      <a:pt x="156042" y="27743"/>
                      <a:pt x="155943" y="27582"/>
                      <a:pt x="155786" y="27536"/>
                    </a:cubicBezTo>
                    <a:cubicBezTo>
                      <a:pt x="155760" y="27529"/>
                      <a:pt x="155735" y="27526"/>
                      <a:pt x="155710" y="27526"/>
                    </a:cubicBezTo>
                    <a:close/>
                    <a:moveTo>
                      <a:pt x="154996" y="29810"/>
                    </a:moveTo>
                    <a:cubicBezTo>
                      <a:pt x="154874" y="29810"/>
                      <a:pt x="154757" y="29885"/>
                      <a:pt x="154715" y="30009"/>
                    </a:cubicBezTo>
                    <a:cubicBezTo>
                      <a:pt x="154578" y="30376"/>
                      <a:pt x="154438" y="30744"/>
                      <a:pt x="154289" y="31112"/>
                    </a:cubicBezTo>
                    <a:cubicBezTo>
                      <a:pt x="154227" y="31265"/>
                      <a:pt x="154301" y="31439"/>
                      <a:pt x="154454" y="31501"/>
                    </a:cubicBezTo>
                    <a:cubicBezTo>
                      <a:pt x="154492" y="31517"/>
                      <a:pt x="154528" y="31526"/>
                      <a:pt x="154566" y="31526"/>
                    </a:cubicBezTo>
                    <a:cubicBezTo>
                      <a:pt x="154682" y="31526"/>
                      <a:pt x="154797" y="31456"/>
                      <a:pt x="154843" y="31336"/>
                    </a:cubicBezTo>
                    <a:cubicBezTo>
                      <a:pt x="154996" y="30963"/>
                      <a:pt x="155137" y="30587"/>
                      <a:pt x="155273" y="30211"/>
                    </a:cubicBezTo>
                    <a:cubicBezTo>
                      <a:pt x="155331" y="30054"/>
                      <a:pt x="155253" y="29885"/>
                      <a:pt x="155095" y="29826"/>
                    </a:cubicBezTo>
                    <a:cubicBezTo>
                      <a:pt x="155063" y="29815"/>
                      <a:pt x="155029" y="29810"/>
                      <a:pt x="154996" y="29810"/>
                    </a:cubicBezTo>
                    <a:close/>
                    <a:moveTo>
                      <a:pt x="154098" y="32029"/>
                    </a:moveTo>
                    <a:cubicBezTo>
                      <a:pt x="153985" y="32029"/>
                      <a:pt x="153875" y="32095"/>
                      <a:pt x="153826" y="32208"/>
                    </a:cubicBezTo>
                    <a:cubicBezTo>
                      <a:pt x="153669" y="32568"/>
                      <a:pt x="153503" y="32927"/>
                      <a:pt x="153334" y="33287"/>
                    </a:cubicBezTo>
                    <a:cubicBezTo>
                      <a:pt x="153263" y="33436"/>
                      <a:pt x="153326" y="33614"/>
                      <a:pt x="153475" y="33684"/>
                    </a:cubicBezTo>
                    <a:cubicBezTo>
                      <a:pt x="153516" y="33705"/>
                      <a:pt x="153561" y="33713"/>
                      <a:pt x="153603" y="33713"/>
                    </a:cubicBezTo>
                    <a:cubicBezTo>
                      <a:pt x="153715" y="33713"/>
                      <a:pt x="153822" y="33651"/>
                      <a:pt x="153872" y="33543"/>
                    </a:cubicBezTo>
                    <a:cubicBezTo>
                      <a:pt x="154045" y="33179"/>
                      <a:pt x="154211" y="32816"/>
                      <a:pt x="154372" y="32448"/>
                    </a:cubicBezTo>
                    <a:cubicBezTo>
                      <a:pt x="154442" y="32299"/>
                      <a:pt x="154372" y="32121"/>
                      <a:pt x="154219" y="32055"/>
                    </a:cubicBezTo>
                    <a:cubicBezTo>
                      <a:pt x="154180" y="32038"/>
                      <a:pt x="154139" y="32029"/>
                      <a:pt x="154098" y="32029"/>
                    </a:cubicBezTo>
                    <a:close/>
                    <a:moveTo>
                      <a:pt x="153078" y="34194"/>
                    </a:moveTo>
                    <a:cubicBezTo>
                      <a:pt x="152969" y="34194"/>
                      <a:pt x="152865" y="34253"/>
                      <a:pt x="152813" y="34358"/>
                    </a:cubicBezTo>
                    <a:cubicBezTo>
                      <a:pt x="152635" y="34713"/>
                      <a:pt x="152454" y="35065"/>
                      <a:pt x="152271" y="35421"/>
                    </a:cubicBezTo>
                    <a:cubicBezTo>
                      <a:pt x="152193" y="35566"/>
                      <a:pt x="152251" y="35747"/>
                      <a:pt x="152400" y="35822"/>
                    </a:cubicBezTo>
                    <a:cubicBezTo>
                      <a:pt x="152441" y="35847"/>
                      <a:pt x="152490" y="35854"/>
                      <a:pt x="152536" y="35854"/>
                    </a:cubicBezTo>
                    <a:cubicBezTo>
                      <a:pt x="152643" y="35854"/>
                      <a:pt x="152747" y="35797"/>
                      <a:pt x="152801" y="35694"/>
                    </a:cubicBezTo>
                    <a:cubicBezTo>
                      <a:pt x="152986" y="35337"/>
                      <a:pt x="153169" y="34982"/>
                      <a:pt x="153347" y="34623"/>
                    </a:cubicBezTo>
                    <a:cubicBezTo>
                      <a:pt x="153421" y="34478"/>
                      <a:pt x="153359" y="34296"/>
                      <a:pt x="153214" y="34226"/>
                    </a:cubicBezTo>
                    <a:cubicBezTo>
                      <a:pt x="153170" y="34204"/>
                      <a:pt x="153123" y="34194"/>
                      <a:pt x="153078" y="34194"/>
                    </a:cubicBezTo>
                    <a:close/>
                    <a:moveTo>
                      <a:pt x="151980" y="36317"/>
                    </a:moveTo>
                    <a:cubicBezTo>
                      <a:pt x="151873" y="36317"/>
                      <a:pt x="151768" y="36374"/>
                      <a:pt x="151713" y="36475"/>
                    </a:cubicBezTo>
                    <a:lnTo>
                      <a:pt x="151147" y="37529"/>
                    </a:lnTo>
                    <a:cubicBezTo>
                      <a:pt x="151068" y="37674"/>
                      <a:pt x="151135" y="37831"/>
                      <a:pt x="151279" y="37910"/>
                    </a:cubicBezTo>
                    <a:cubicBezTo>
                      <a:pt x="151320" y="37930"/>
                      <a:pt x="151366" y="37938"/>
                      <a:pt x="151408" y="37938"/>
                    </a:cubicBezTo>
                    <a:cubicBezTo>
                      <a:pt x="151523" y="37938"/>
                      <a:pt x="151643" y="37868"/>
                      <a:pt x="151700" y="37765"/>
                    </a:cubicBezTo>
                    <a:lnTo>
                      <a:pt x="152242" y="36756"/>
                    </a:lnTo>
                    <a:cubicBezTo>
                      <a:pt x="152321" y="36612"/>
                      <a:pt x="152263" y="36429"/>
                      <a:pt x="152118" y="36351"/>
                    </a:cubicBezTo>
                    <a:cubicBezTo>
                      <a:pt x="152074" y="36328"/>
                      <a:pt x="152027" y="36317"/>
                      <a:pt x="151980" y="36317"/>
                    </a:cubicBezTo>
                    <a:close/>
                    <a:moveTo>
                      <a:pt x="150837" y="38422"/>
                    </a:moveTo>
                    <a:cubicBezTo>
                      <a:pt x="150732" y="38422"/>
                      <a:pt x="150630" y="38478"/>
                      <a:pt x="150576" y="38579"/>
                    </a:cubicBezTo>
                    <a:lnTo>
                      <a:pt x="150006" y="39629"/>
                    </a:lnTo>
                    <a:cubicBezTo>
                      <a:pt x="149927" y="39774"/>
                      <a:pt x="149981" y="39957"/>
                      <a:pt x="150126" y="40035"/>
                    </a:cubicBezTo>
                    <a:cubicBezTo>
                      <a:pt x="150171" y="40060"/>
                      <a:pt x="150221" y="40072"/>
                      <a:pt x="150271" y="40072"/>
                    </a:cubicBezTo>
                    <a:cubicBezTo>
                      <a:pt x="150374" y="40072"/>
                      <a:pt x="150477" y="40014"/>
                      <a:pt x="150531" y="39915"/>
                    </a:cubicBezTo>
                    <a:lnTo>
                      <a:pt x="151101" y="38865"/>
                    </a:lnTo>
                    <a:cubicBezTo>
                      <a:pt x="151180" y="38720"/>
                      <a:pt x="151126" y="38538"/>
                      <a:pt x="150981" y="38459"/>
                    </a:cubicBezTo>
                    <a:cubicBezTo>
                      <a:pt x="150935" y="38434"/>
                      <a:pt x="150886" y="38422"/>
                      <a:pt x="150837" y="38422"/>
                    </a:cubicBezTo>
                    <a:close/>
                    <a:moveTo>
                      <a:pt x="98137" y="39927"/>
                    </a:moveTo>
                    <a:cubicBezTo>
                      <a:pt x="98001" y="39927"/>
                      <a:pt x="97871" y="40032"/>
                      <a:pt x="97844" y="40175"/>
                    </a:cubicBezTo>
                    <a:cubicBezTo>
                      <a:pt x="97783" y="40572"/>
                      <a:pt x="97720" y="40965"/>
                      <a:pt x="97662" y="41362"/>
                    </a:cubicBezTo>
                    <a:cubicBezTo>
                      <a:pt x="97638" y="41527"/>
                      <a:pt x="97750" y="41676"/>
                      <a:pt x="97914" y="41701"/>
                    </a:cubicBezTo>
                    <a:cubicBezTo>
                      <a:pt x="97927" y="41705"/>
                      <a:pt x="97943" y="41705"/>
                      <a:pt x="97956" y="41705"/>
                    </a:cubicBezTo>
                    <a:cubicBezTo>
                      <a:pt x="98105" y="41705"/>
                      <a:pt x="98233" y="41598"/>
                      <a:pt x="98254" y="41449"/>
                    </a:cubicBezTo>
                    <a:cubicBezTo>
                      <a:pt x="98311" y="41056"/>
                      <a:pt x="98374" y="40663"/>
                      <a:pt x="98435" y="40274"/>
                    </a:cubicBezTo>
                    <a:cubicBezTo>
                      <a:pt x="98460" y="40109"/>
                      <a:pt x="98353" y="39957"/>
                      <a:pt x="98187" y="39932"/>
                    </a:cubicBezTo>
                    <a:cubicBezTo>
                      <a:pt x="98171" y="39929"/>
                      <a:pt x="98154" y="39927"/>
                      <a:pt x="98137" y="39927"/>
                    </a:cubicBezTo>
                    <a:close/>
                    <a:moveTo>
                      <a:pt x="149703" y="40528"/>
                    </a:moveTo>
                    <a:cubicBezTo>
                      <a:pt x="149596" y="40528"/>
                      <a:pt x="149493" y="40584"/>
                      <a:pt x="149439" y="40684"/>
                    </a:cubicBezTo>
                    <a:cubicBezTo>
                      <a:pt x="149253" y="41035"/>
                      <a:pt x="149063" y="41387"/>
                      <a:pt x="148877" y="41738"/>
                    </a:cubicBezTo>
                    <a:cubicBezTo>
                      <a:pt x="148798" y="41883"/>
                      <a:pt x="148853" y="42065"/>
                      <a:pt x="148996" y="42144"/>
                    </a:cubicBezTo>
                    <a:cubicBezTo>
                      <a:pt x="149042" y="42168"/>
                      <a:pt x="149092" y="42180"/>
                      <a:pt x="149137" y="42180"/>
                    </a:cubicBezTo>
                    <a:cubicBezTo>
                      <a:pt x="149245" y="42180"/>
                      <a:pt x="149349" y="42123"/>
                      <a:pt x="149402" y="42024"/>
                    </a:cubicBezTo>
                    <a:cubicBezTo>
                      <a:pt x="149592" y="41672"/>
                      <a:pt x="149778" y="41316"/>
                      <a:pt x="149969" y="40965"/>
                    </a:cubicBezTo>
                    <a:cubicBezTo>
                      <a:pt x="150043" y="40820"/>
                      <a:pt x="149989" y="40638"/>
                      <a:pt x="149845" y="40564"/>
                    </a:cubicBezTo>
                    <a:cubicBezTo>
                      <a:pt x="149800" y="40539"/>
                      <a:pt x="149751" y="40528"/>
                      <a:pt x="149703" y="40528"/>
                    </a:cubicBezTo>
                    <a:close/>
                    <a:moveTo>
                      <a:pt x="97788" y="42293"/>
                    </a:moveTo>
                    <a:cubicBezTo>
                      <a:pt x="97640" y="42293"/>
                      <a:pt x="97516" y="42403"/>
                      <a:pt x="97497" y="42552"/>
                    </a:cubicBezTo>
                    <a:cubicBezTo>
                      <a:pt x="97443" y="42949"/>
                      <a:pt x="97394" y="43346"/>
                      <a:pt x="97348" y="43743"/>
                    </a:cubicBezTo>
                    <a:cubicBezTo>
                      <a:pt x="97328" y="43905"/>
                      <a:pt x="97443" y="44054"/>
                      <a:pt x="97609" y="44075"/>
                    </a:cubicBezTo>
                    <a:cubicBezTo>
                      <a:pt x="97621" y="44075"/>
                      <a:pt x="97630" y="44079"/>
                      <a:pt x="97642" y="44079"/>
                    </a:cubicBezTo>
                    <a:cubicBezTo>
                      <a:pt x="97790" y="44079"/>
                      <a:pt x="97923" y="43966"/>
                      <a:pt x="97939" y="43814"/>
                    </a:cubicBezTo>
                    <a:cubicBezTo>
                      <a:pt x="97985" y="43417"/>
                      <a:pt x="98035" y="43024"/>
                      <a:pt x="98088" y="42631"/>
                    </a:cubicBezTo>
                    <a:cubicBezTo>
                      <a:pt x="98109" y="42466"/>
                      <a:pt x="97993" y="42317"/>
                      <a:pt x="97832" y="42296"/>
                    </a:cubicBezTo>
                    <a:cubicBezTo>
                      <a:pt x="97817" y="42294"/>
                      <a:pt x="97802" y="42293"/>
                      <a:pt x="97788" y="42293"/>
                    </a:cubicBezTo>
                    <a:close/>
                    <a:moveTo>
                      <a:pt x="148570" y="42634"/>
                    </a:moveTo>
                    <a:cubicBezTo>
                      <a:pt x="148464" y="42634"/>
                      <a:pt x="148361" y="42689"/>
                      <a:pt x="148307" y="42789"/>
                    </a:cubicBezTo>
                    <a:lnTo>
                      <a:pt x="147736" y="43842"/>
                    </a:lnTo>
                    <a:cubicBezTo>
                      <a:pt x="147657" y="43987"/>
                      <a:pt x="147711" y="44169"/>
                      <a:pt x="147860" y="44248"/>
                    </a:cubicBezTo>
                    <a:cubicBezTo>
                      <a:pt x="147901" y="44273"/>
                      <a:pt x="147951" y="44285"/>
                      <a:pt x="148000" y="44285"/>
                    </a:cubicBezTo>
                    <a:cubicBezTo>
                      <a:pt x="148108" y="44285"/>
                      <a:pt x="148208" y="44227"/>
                      <a:pt x="148265" y="44128"/>
                    </a:cubicBezTo>
                    <a:lnTo>
                      <a:pt x="148832" y="43073"/>
                    </a:lnTo>
                    <a:cubicBezTo>
                      <a:pt x="148910" y="42929"/>
                      <a:pt x="148857" y="42747"/>
                      <a:pt x="148712" y="42669"/>
                    </a:cubicBezTo>
                    <a:cubicBezTo>
                      <a:pt x="148667" y="42645"/>
                      <a:pt x="148618" y="42634"/>
                      <a:pt x="148570" y="42634"/>
                    </a:cubicBezTo>
                    <a:close/>
                    <a:moveTo>
                      <a:pt x="147432" y="44737"/>
                    </a:moveTo>
                    <a:cubicBezTo>
                      <a:pt x="147326" y="44737"/>
                      <a:pt x="147224" y="44794"/>
                      <a:pt x="147170" y="44893"/>
                    </a:cubicBezTo>
                    <a:lnTo>
                      <a:pt x="146599" y="45947"/>
                    </a:lnTo>
                    <a:cubicBezTo>
                      <a:pt x="146521" y="46092"/>
                      <a:pt x="146574" y="46274"/>
                      <a:pt x="146719" y="46352"/>
                    </a:cubicBezTo>
                    <a:cubicBezTo>
                      <a:pt x="146764" y="46377"/>
                      <a:pt x="146813" y="46386"/>
                      <a:pt x="146863" y="46386"/>
                    </a:cubicBezTo>
                    <a:cubicBezTo>
                      <a:pt x="146967" y="46386"/>
                      <a:pt x="147070" y="46332"/>
                      <a:pt x="147124" y="46228"/>
                    </a:cubicBezTo>
                    <a:lnTo>
                      <a:pt x="147695" y="45178"/>
                    </a:lnTo>
                    <a:cubicBezTo>
                      <a:pt x="147773" y="45033"/>
                      <a:pt x="147719" y="44852"/>
                      <a:pt x="147575" y="44773"/>
                    </a:cubicBezTo>
                    <a:cubicBezTo>
                      <a:pt x="147529" y="44749"/>
                      <a:pt x="147481" y="44737"/>
                      <a:pt x="147432" y="44737"/>
                    </a:cubicBezTo>
                    <a:close/>
                    <a:moveTo>
                      <a:pt x="97503" y="44668"/>
                    </a:moveTo>
                    <a:cubicBezTo>
                      <a:pt x="97356" y="44668"/>
                      <a:pt x="97228" y="44785"/>
                      <a:pt x="97212" y="44934"/>
                    </a:cubicBezTo>
                    <a:cubicBezTo>
                      <a:pt x="97170" y="45335"/>
                      <a:pt x="97130" y="45732"/>
                      <a:pt x="97092" y="46129"/>
                    </a:cubicBezTo>
                    <a:cubicBezTo>
                      <a:pt x="97075" y="46294"/>
                      <a:pt x="97199" y="46439"/>
                      <a:pt x="97361" y="46456"/>
                    </a:cubicBezTo>
                    <a:lnTo>
                      <a:pt x="97390" y="46456"/>
                    </a:lnTo>
                    <a:cubicBezTo>
                      <a:pt x="97542" y="46456"/>
                      <a:pt x="97675" y="46340"/>
                      <a:pt x="97687" y="46187"/>
                    </a:cubicBezTo>
                    <a:cubicBezTo>
                      <a:pt x="97725" y="45790"/>
                      <a:pt x="97766" y="45393"/>
                      <a:pt x="97807" y="44996"/>
                    </a:cubicBezTo>
                    <a:cubicBezTo>
                      <a:pt x="97824" y="44835"/>
                      <a:pt x="97704" y="44686"/>
                      <a:pt x="97538" y="44670"/>
                    </a:cubicBezTo>
                    <a:cubicBezTo>
                      <a:pt x="97527" y="44668"/>
                      <a:pt x="97515" y="44668"/>
                      <a:pt x="97503" y="44668"/>
                    </a:cubicBezTo>
                    <a:close/>
                    <a:moveTo>
                      <a:pt x="146299" y="46844"/>
                    </a:moveTo>
                    <a:cubicBezTo>
                      <a:pt x="146192" y="46844"/>
                      <a:pt x="146087" y="46901"/>
                      <a:pt x="146033" y="47002"/>
                    </a:cubicBezTo>
                    <a:cubicBezTo>
                      <a:pt x="145846" y="47353"/>
                      <a:pt x="145656" y="47704"/>
                      <a:pt x="145470" y="48060"/>
                    </a:cubicBezTo>
                    <a:cubicBezTo>
                      <a:pt x="145395" y="48205"/>
                      <a:pt x="145449" y="48386"/>
                      <a:pt x="145598" y="48466"/>
                    </a:cubicBezTo>
                    <a:cubicBezTo>
                      <a:pt x="145640" y="48485"/>
                      <a:pt x="145689" y="48498"/>
                      <a:pt x="145735" y="48498"/>
                    </a:cubicBezTo>
                    <a:cubicBezTo>
                      <a:pt x="145842" y="48498"/>
                      <a:pt x="145945" y="48441"/>
                      <a:pt x="146000" y="48337"/>
                    </a:cubicBezTo>
                    <a:cubicBezTo>
                      <a:pt x="146185" y="47985"/>
                      <a:pt x="146372" y="47634"/>
                      <a:pt x="146561" y="47283"/>
                    </a:cubicBezTo>
                    <a:cubicBezTo>
                      <a:pt x="146636" y="47138"/>
                      <a:pt x="146582" y="46956"/>
                      <a:pt x="146437" y="46878"/>
                    </a:cubicBezTo>
                    <a:cubicBezTo>
                      <a:pt x="146393" y="46855"/>
                      <a:pt x="146346" y="46844"/>
                      <a:pt x="146299" y="46844"/>
                    </a:cubicBezTo>
                    <a:close/>
                    <a:moveTo>
                      <a:pt x="97288" y="47051"/>
                    </a:moveTo>
                    <a:cubicBezTo>
                      <a:pt x="97140" y="47051"/>
                      <a:pt x="97000" y="47167"/>
                      <a:pt x="96989" y="47324"/>
                    </a:cubicBezTo>
                    <a:cubicBezTo>
                      <a:pt x="96956" y="47725"/>
                      <a:pt x="96926" y="48122"/>
                      <a:pt x="96897" y="48523"/>
                    </a:cubicBezTo>
                    <a:cubicBezTo>
                      <a:pt x="96885" y="48684"/>
                      <a:pt x="97010" y="48829"/>
                      <a:pt x="97174" y="48842"/>
                    </a:cubicBezTo>
                    <a:lnTo>
                      <a:pt x="97195" y="48842"/>
                    </a:lnTo>
                    <a:cubicBezTo>
                      <a:pt x="97353" y="48842"/>
                      <a:pt x="97485" y="48722"/>
                      <a:pt x="97493" y="48565"/>
                    </a:cubicBezTo>
                    <a:cubicBezTo>
                      <a:pt x="97522" y="48168"/>
                      <a:pt x="97551" y="47771"/>
                      <a:pt x="97584" y="47374"/>
                    </a:cubicBezTo>
                    <a:cubicBezTo>
                      <a:pt x="97596" y="47208"/>
                      <a:pt x="97477" y="47063"/>
                      <a:pt x="97311" y="47051"/>
                    </a:cubicBezTo>
                    <a:cubicBezTo>
                      <a:pt x="97303" y="47051"/>
                      <a:pt x="97296" y="47051"/>
                      <a:pt x="97288" y="47051"/>
                    </a:cubicBezTo>
                    <a:close/>
                    <a:moveTo>
                      <a:pt x="145180" y="48961"/>
                    </a:moveTo>
                    <a:cubicBezTo>
                      <a:pt x="145072" y="48961"/>
                      <a:pt x="144968" y="49019"/>
                      <a:pt x="144916" y="49122"/>
                    </a:cubicBezTo>
                    <a:cubicBezTo>
                      <a:pt x="144730" y="49474"/>
                      <a:pt x="144548" y="49830"/>
                      <a:pt x="144366" y="50185"/>
                    </a:cubicBezTo>
                    <a:cubicBezTo>
                      <a:pt x="144292" y="50334"/>
                      <a:pt x="144350" y="50516"/>
                      <a:pt x="144498" y="50590"/>
                    </a:cubicBezTo>
                    <a:cubicBezTo>
                      <a:pt x="144540" y="50611"/>
                      <a:pt x="144590" y="50624"/>
                      <a:pt x="144635" y="50624"/>
                    </a:cubicBezTo>
                    <a:cubicBezTo>
                      <a:pt x="144743" y="50624"/>
                      <a:pt x="144846" y="50561"/>
                      <a:pt x="144899" y="50458"/>
                    </a:cubicBezTo>
                    <a:cubicBezTo>
                      <a:pt x="145082" y="50103"/>
                      <a:pt x="145264" y="49751"/>
                      <a:pt x="145445" y="49395"/>
                    </a:cubicBezTo>
                    <a:cubicBezTo>
                      <a:pt x="145523" y="49250"/>
                      <a:pt x="145466" y="49069"/>
                      <a:pt x="145317" y="48994"/>
                    </a:cubicBezTo>
                    <a:cubicBezTo>
                      <a:pt x="145273" y="48972"/>
                      <a:pt x="145226" y="48961"/>
                      <a:pt x="145180" y="48961"/>
                    </a:cubicBezTo>
                    <a:close/>
                    <a:moveTo>
                      <a:pt x="34149" y="50339"/>
                    </a:moveTo>
                    <a:cubicBezTo>
                      <a:pt x="33948" y="50339"/>
                      <a:pt x="33747" y="50340"/>
                      <a:pt x="33544" y="50342"/>
                    </a:cubicBezTo>
                    <a:cubicBezTo>
                      <a:pt x="33379" y="50342"/>
                      <a:pt x="33246" y="50479"/>
                      <a:pt x="33251" y="50644"/>
                    </a:cubicBezTo>
                    <a:cubicBezTo>
                      <a:pt x="33251" y="50809"/>
                      <a:pt x="33408" y="50925"/>
                      <a:pt x="33553" y="50937"/>
                    </a:cubicBezTo>
                    <a:cubicBezTo>
                      <a:pt x="33717" y="50936"/>
                      <a:pt x="33882" y="50935"/>
                      <a:pt x="34046" y="50935"/>
                    </a:cubicBezTo>
                    <a:cubicBezTo>
                      <a:pt x="34278" y="50935"/>
                      <a:pt x="34509" y="50937"/>
                      <a:pt x="34739" y="50941"/>
                    </a:cubicBezTo>
                    <a:lnTo>
                      <a:pt x="34743" y="50941"/>
                    </a:lnTo>
                    <a:cubicBezTo>
                      <a:pt x="34908" y="50941"/>
                      <a:pt x="35041" y="50809"/>
                      <a:pt x="35045" y="50649"/>
                    </a:cubicBezTo>
                    <a:cubicBezTo>
                      <a:pt x="35045" y="50483"/>
                      <a:pt x="34913" y="50346"/>
                      <a:pt x="34751" y="50342"/>
                    </a:cubicBezTo>
                    <a:cubicBezTo>
                      <a:pt x="34551" y="50340"/>
                      <a:pt x="34350" y="50339"/>
                      <a:pt x="34149" y="50339"/>
                    </a:cubicBezTo>
                    <a:close/>
                    <a:moveTo>
                      <a:pt x="32361" y="50375"/>
                    </a:moveTo>
                    <a:cubicBezTo>
                      <a:pt x="32354" y="50375"/>
                      <a:pt x="32348" y="50375"/>
                      <a:pt x="32341" y="50376"/>
                    </a:cubicBezTo>
                    <a:cubicBezTo>
                      <a:pt x="31940" y="50392"/>
                      <a:pt x="31539" y="50416"/>
                      <a:pt x="31137" y="50445"/>
                    </a:cubicBezTo>
                    <a:cubicBezTo>
                      <a:pt x="30973" y="50458"/>
                      <a:pt x="30853" y="50603"/>
                      <a:pt x="30861" y="50764"/>
                    </a:cubicBezTo>
                    <a:cubicBezTo>
                      <a:pt x="30874" y="50921"/>
                      <a:pt x="31005" y="51040"/>
                      <a:pt x="31162" y="51040"/>
                    </a:cubicBezTo>
                    <a:lnTo>
                      <a:pt x="31183" y="51040"/>
                    </a:lnTo>
                    <a:cubicBezTo>
                      <a:pt x="31576" y="51012"/>
                      <a:pt x="31973" y="50991"/>
                      <a:pt x="32366" y="50975"/>
                    </a:cubicBezTo>
                    <a:cubicBezTo>
                      <a:pt x="32532" y="50966"/>
                      <a:pt x="32660" y="50826"/>
                      <a:pt x="32651" y="50660"/>
                    </a:cubicBezTo>
                    <a:cubicBezTo>
                      <a:pt x="32647" y="50502"/>
                      <a:pt x="32500" y="50375"/>
                      <a:pt x="32361" y="50375"/>
                    </a:cubicBezTo>
                    <a:close/>
                    <a:moveTo>
                      <a:pt x="35930" y="50383"/>
                    </a:moveTo>
                    <a:cubicBezTo>
                      <a:pt x="35754" y="50383"/>
                      <a:pt x="35648" y="50511"/>
                      <a:pt x="35640" y="50668"/>
                    </a:cubicBezTo>
                    <a:cubicBezTo>
                      <a:pt x="35633" y="50834"/>
                      <a:pt x="35761" y="50975"/>
                      <a:pt x="35925" y="50979"/>
                    </a:cubicBezTo>
                    <a:cubicBezTo>
                      <a:pt x="36322" y="51000"/>
                      <a:pt x="36715" y="51025"/>
                      <a:pt x="37108" y="51057"/>
                    </a:cubicBezTo>
                    <a:lnTo>
                      <a:pt x="37133" y="51057"/>
                    </a:lnTo>
                    <a:cubicBezTo>
                      <a:pt x="37286" y="51057"/>
                      <a:pt x="37419" y="50937"/>
                      <a:pt x="37431" y="50784"/>
                    </a:cubicBezTo>
                    <a:cubicBezTo>
                      <a:pt x="37443" y="50619"/>
                      <a:pt x="37323" y="50475"/>
                      <a:pt x="37158" y="50462"/>
                    </a:cubicBezTo>
                    <a:cubicBezTo>
                      <a:pt x="36757" y="50429"/>
                      <a:pt x="36356" y="50404"/>
                      <a:pt x="35955" y="50384"/>
                    </a:cubicBezTo>
                    <a:cubicBezTo>
                      <a:pt x="35946" y="50383"/>
                      <a:pt x="35938" y="50383"/>
                      <a:pt x="35930" y="50383"/>
                    </a:cubicBezTo>
                    <a:close/>
                    <a:moveTo>
                      <a:pt x="97129" y="49437"/>
                    </a:moveTo>
                    <a:cubicBezTo>
                      <a:pt x="96952" y="49437"/>
                      <a:pt x="96827" y="49555"/>
                      <a:pt x="96819" y="49718"/>
                    </a:cubicBezTo>
                    <a:cubicBezTo>
                      <a:pt x="96794" y="50119"/>
                      <a:pt x="96773" y="50516"/>
                      <a:pt x="96753" y="50916"/>
                    </a:cubicBezTo>
                    <a:cubicBezTo>
                      <a:pt x="96745" y="51082"/>
                      <a:pt x="96873" y="51223"/>
                      <a:pt x="97038" y="51231"/>
                    </a:cubicBezTo>
                    <a:lnTo>
                      <a:pt x="97050" y="51231"/>
                    </a:lnTo>
                    <a:cubicBezTo>
                      <a:pt x="97208" y="51231"/>
                      <a:pt x="97344" y="51107"/>
                      <a:pt x="97348" y="50946"/>
                    </a:cubicBezTo>
                    <a:cubicBezTo>
                      <a:pt x="97369" y="50549"/>
                      <a:pt x="97394" y="50152"/>
                      <a:pt x="97414" y="49755"/>
                    </a:cubicBezTo>
                    <a:cubicBezTo>
                      <a:pt x="97427" y="49590"/>
                      <a:pt x="97298" y="49449"/>
                      <a:pt x="97138" y="49437"/>
                    </a:cubicBezTo>
                    <a:cubicBezTo>
                      <a:pt x="97135" y="49437"/>
                      <a:pt x="97132" y="49437"/>
                      <a:pt x="97129" y="49437"/>
                    </a:cubicBezTo>
                    <a:close/>
                    <a:moveTo>
                      <a:pt x="29968" y="50552"/>
                    </a:moveTo>
                    <a:cubicBezTo>
                      <a:pt x="29959" y="50552"/>
                      <a:pt x="29949" y="50552"/>
                      <a:pt x="29939" y="50553"/>
                    </a:cubicBezTo>
                    <a:cubicBezTo>
                      <a:pt x="29538" y="50594"/>
                      <a:pt x="29141" y="50640"/>
                      <a:pt x="28740" y="50693"/>
                    </a:cubicBezTo>
                    <a:cubicBezTo>
                      <a:pt x="28578" y="50714"/>
                      <a:pt x="28463" y="50867"/>
                      <a:pt x="28483" y="51029"/>
                    </a:cubicBezTo>
                    <a:cubicBezTo>
                      <a:pt x="28504" y="51181"/>
                      <a:pt x="28632" y="51289"/>
                      <a:pt x="28781" y="51289"/>
                    </a:cubicBezTo>
                    <a:cubicBezTo>
                      <a:pt x="28794" y="51289"/>
                      <a:pt x="28806" y="51289"/>
                      <a:pt x="28822" y="51285"/>
                    </a:cubicBezTo>
                    <a:cubicBezTo>
                      <a:pt x="29215" y="51235"/>
                      <a:pt x="29608" y="51185"/>
                      <a:pt x="30001" y="51149"/>
                    </a:cubicBezTo>
                    <a:cubicBezTo>
                      <a:pt x="30166" y="51132"/>
                      <a:pt x="30282" y="50983"/>
                      <a:pt x="30265" y="50817"/>
                    </a:cubicBezTo>
                    <a:cubicBezTo>
                      <a:pt x="30250" y="50663"/>
                      <a:pt x="30111" y="50552"/>
                      <a:pt x="29968" y="50552"/>
                    </a:cubicBezTo>
                    <a:close/>
                    <a:moveTo>
                      <a:pt x="38320" y="50576"/>
                    </a:moveTo>
                    <a:cubicBezTo>
                      <a:pt x="38173" y="50576"/>
                      <a:pt x="38042" y="50690"/>
                      <a:pt x="38026" y="50838"/>
                    </a:cubicBezTo>
                    <a:cubicBezTo>
                      <a:pt x="38005" y="51004"/>
                      <a:pt x="38125" y="51153"/>
                      <a:pt x="38291" y="51169"/>
                    </a:cubicBezTo>
                    <a:cubicBezTo>
                      <a:pt x="38684" y="51214"/>
                      <a:pt x="39076" y="51264"/>
                      <a:pt x="39465" y="51322"/>
                    </a:cubicBezTo>
                    <a:cubicBezTo>
                      <a:pt x="39478" y="51322"/>
                      <a:pt x="39494" y="51326"/>
                      <a:pt x="39506" y="51326"/>
                    </a:cubicBezTo>
                    <a:cubicBezTo>
                      <a:pt x="39655" y="51326"/>
                      <a:pt x="39783" y="51219"/>
                      <a:pt x="39804" y="51070"/>
                    </a:cubicBezTo>
                    <a:cubicBezTo>
                      <a:pt x="39829" y="50905"/>
                      <a:pt x="39713" y="50756"/>
                      <a:pt x="39552" y="50731"/>
                    </a:cubicBezTo>
                    <a:cubicBezTo>
                      <a:pt x="39155" y="50673"/>
                      <a:pt x="38753" y="50619"/>
                      <a:pt x="38356" y="50578"/>
                    </a:cubicBezTo>
                    <a:cubicBezTo>
                      <a:pt x="38344" y="50577"/>
                      <a:pt x="38332" y="50576"/>
                      <a:pt x="38320" y="50576"/>
                    </a:cubicBezTo>
                    <a:close/>
                    <a:moveTo>
                      <a:pt x="27601" y="50867"/>
                    </a:moveTo>
                    <a:cubicBezTo>
                      <a:pt x="27584" y="50867"/>
                      <a:pt x="27566" y="50869"/>
                      <a:pt x="27549" y="50872"/>
                    </a:cubicBezTo>
                    <a:cubicBezTo>
                      <a:pt x="27152" y="50933"/>
                      <a:pt x="26759" y="51004"/>
                      <a:pt x="26363" y="51082"/>
                    </a:cubicBezTo>
                    <a:cubicBezTo>
                      <a:pt x="26201" y="51111"/>
                      <a:pt x="26094" y="51269"/>
                      <a:pt x="26126" y="51433"/>
                    </a:cubicBezTo>
                    <a:cubicBezTo>
                      <a:pt x="26156" y="51574"/>
                      <a:pt x="26280" y="51674"/>
                      <a:pt x="26420" y="51674"/>
                    </a:cubicBezTo>
                    <a:cubicBezTo>
                      <a:pt x="26437" y="51674"/>
                      <a:pt x="26458" y="51674"/>
                      <a:pt x="26479" y="51670"/>
                    </a:cubicBezTo>
                    <a:cubicBezTo>
                      <a:pt x="26867" y="51595"/>
                      <a:pt x="27256" y="51525"/>
                      <a:pt x="27645" y="51458"/>
                    </a:cubicBezTo>
                    <a:cubicBezTo>
                      <a:pt x="27809" y="51433"/>
                      <a:pt x="27921" y="51281"/>
                      <a:pt x="27893" y="51115"/>
                    </a:cubicBezTo>
                    <a:cubicBezTo>
                      <a:pt x="27871" y="50972"/>
                      <a:pt x="27740" y="50867"/>
                      <a:pt x="27601" y="50867"/>
                    </a:cubicBezTo>
                    <a:close/>
                    <a:moveTo>
                      <a:pt x="40686" y="50921"/>
                    </a:moveTo>
                    <a:cubicBezTo>
                      <a:pt x="40547" y="50921"/>
                      <a:pt x="40418" y="51021"/>
                      <a:pt x="40396" y="51165"/>
                    </a:cubicBezTo>
                    <a:cubicBezTo>
                      <a:pt x="40362" y="51326"/>
                      <a:pt x="40474" y="51483"/>
                      <a:pt x="40635" y="51512"/>
                    </a:cubicBezTo>
                    <a:cubicBezTo>
                      <a:pt x="41024" y="51582"/>
                      <a:pt x="41413" y="51657"/>
                      <a:pt x="41797" y="51740"/>
                    </a:cubicBezTo>
                    <a:cubicBezTo>
                      <a:pt x="41817" y="51748"/>
                      <a:pt x="41838" y="51748"/>
                      <a:pt x="41859" y="51748"/>
                    </a:cubicBezTo>
                    <a:cubicBezTo>
                      <a:pt x="41999" y="51748"/>
                      <a:pt x="42123" y="51653"/>
                      <a:pt x="42152" y="51512"/>
                    </a:cubicBezTo>
                    <a:cubicBezTo>
                      <a:pt x="42186" y="51351"/>
                      <a:pt x="42086" y="51189"/>
                      <a:pt x="41925" y="51157"/>
                    </a:cubicBezTo>
                    <a:cubicBezTo>
                      <a:pt x="41532" y="51074"/>
                      <a:pt x="41135" y="50996"/>
                      <a:pt x="40738" y="50925"/>
                    </a:cubicBezTo>
                    <a:cubicBezTo>
                      <a:pt x="40721" y="50922"/>
                      <a:pt x="40703" y="50921"/>
                      <a:pt x="40686" y="50921"/>
                    </a:cubicBezTo>
                    <a:close/>
                    <a:moveTo>
                      <a:pt x="25244" y="51320"/>
                    </a:moveTo>
                    <a:cubicBezTo>
                      <a:pt x="25224" y="51320"/>
                      <a:pt x="25204" y="51322"/>
                      <a:pt x="25184" y="51326"/>
                    </a:cubicBezTo>
                    <a:cubicBezTo>
                      <a:pt x="24792" y="51418"/>
                      <a:pt x="24399" y="51508"/>
                      <a:pt x="24010" y="51607"/>
                    </a:cubicBezTo>
                    <a:cubicBezTo>
                      <a:pt x="23849" y="51649"/>
                      <a:pt x="23754" y="51814"/>
                      <a:pt x="23795" y="51971"/>
                    </a:cubicBezTo>
                    <a:cubicBezTo>
                      <a:pt x="23828" y="52107"/>
                      <a:pt x="23952" y="52199"/>
                      <a:pt x="24084" y="52199"/>
                    </a:cubicBezTo>
                    <a:cubicBezTo>
                      <a:pt x="24109" y="52199"/>
                      <a:pt x="24134" y="52195"/>
                      <a:pt x="24159" y="52187"/>
                    </a:cubicBezTo>
                    <a:cubicBezTo>
                      <a:pt x="24544" y="52091"/>
                      <a:pt x="24928" y="51996"/>
                      <a:pt x="25313" y="51909"/>
                    </a:cubicBezTo>
                    <a:cubicBezTo>
                      <a:pt x="25473" y="51876"/>
                      <a:pt x="25577" y="51715"/>
                      <a:pt x="25540" y="51554"/>
                    </a:cubicBezTo>
                    <a:cubicBezTo>
                      <a:pt x="25507" y="51413"/>
                      <a:pt x="25381" y="51320"/>
                      <a:pt x="25244" y="51320"/>
                    </a:cubicBezTo>
                    <a:close/>
                    <a:moveTo>
                      <a:pt x="43025" y="51422"/>
                    </a:moveTo>
                    <a:cubicBezTo>
                      <a:pt x="42889" y="51422"/>
                      <a:pt x="42767" y="51511"/>
                      <a:pt x="42735" y="51649"/>
                    </a:cubicBezTo>
                    <a:cubicBezTo>
                      <a:pt x="42694" y="51806"/>
                      <a:pt x="42789" y="51971"/>
                      <a:pt x="42951" y="52013"/>
                    </a:cubicBezTo>
                    <a:cubicBezTo>
                      <a:pt x="43335" y="52107"/>
                      <a:pt x="43715" y="52211"/>
                      <a:pt x="44096" y="52323"/>
                    </a:cubicBezTo>
                    <a:cubicBezTo>
                      <a:pt x="44121" y="52330"/>
                      <a:pt x="44149" y="52335"/>
                      <a:pt x="44178" y="52335"/>
                    </a:cubicBezTo>
                    <a:cubicBezTo>
                      <a:pt x="44306" y="52335"/>
                      <a:pt x="44426" y="52248"/>
                      <a:pt x="44464" y="52120"/>
                    </a:cubicBezTo>
                    <a:cubicBezTo>
                      <a:pt x="44509" y="51958"/>
                      <a:pt x="44418" y="51794"/>
                      <a:pt x="44260" y="51748"/>
                    </a:cubicBezTo>
                    <a:cubicBezTo>
                      <a:pt x="43876" y="51636"/>
                      <a:pt x="43487" y="51529"/>
                      <a:pt x="43095" y="51429"/>
                    </a:cubicBezTo>
                    <a:cubicBezTo>
                      <a:pt x="43071" y="51424"/>
                      <a:pt x="43048" y="51422"/>
                      <a:pt x="43025" y="51422"/>
                    </a:cubicBezTo>
                    <a:close/>
                    <a:moveTo>
                      <a:pt x="144095" y="51092"/>
                    </a:moveTo>
                    <a:cubicBezTo>
                      <a:pt x="143985" y="51092"/>
                      <a:pt x="143879" y="51153"/>
                      <a:pt x="143829" y="51256"/>
                    </a:cubicBezTo>
                    <a:cubicBezTo>
                      <a:pt x="143651" y="51616"/>
                      <a:pt x="143473" y="51975"/>
                      <a:pt x="143300" y="52335"/>
                    </a:cubicBezTo>
                    <a:cubicBezTo>
                      <a:pt x="143229" y="52484"/>
                      <a:pt x="143291" y="52662"/>
                      <a:pt x="143440" y="52736"/>
                    </a:cubicBezTo>
                    <a:cubicBezTo>
                      <a:pt x="143481" y="52752"/>
                      <a:pt x="143527" y="52765"/>
                      <a:pt x="143569" y="52765"/>
                    </a:cubicBezTo>
                    <a:cubicBezTo>
                      <a:pt x="143680" y="52765"/>
                      <a:pt x="143787" y="52703"/>
                      <a:pt x="143837" y="52595"/>
                    </a:cubicBezTo>
                    <a:cubicBezTo>
                      <a:pt x="144010" y="52236"/>
                      <a:pt x="144184" y="51880"/>
                      <a:pt x="144363" y="51525"/>
                    </a:cubicBezTo>
                    <a:cubicBezTo>
                      <a:pt x="144437" y="51376"/>
                      <a:pt x="144374" y="51198"/>
                      <a:pt x="144230" y="51124"/>
                    </a:cubicBezTo>
                    <a:cubicBezTo>
                      <a:pt x="144186" y="51102"/>
                      <a:pt x="144140" y="51092"/>
                      <a:pt x="144095" y="51092"/>
                    </a:cubicBezTo>
                    <a:close/>
                    <a:moveTo>
                      <a:pt x="22929" y="51914"/>
                    </a:moveTo>
                    <a:cubicBezTo>
                      <a:pt x="22902" y="51914"/>
                      <a:pt x="22875" y="51918"/>
                      <a:pt x="22848" y="51926"/>
                    </a:cubicBezTo>
                    <a:cubicBezTo>
                      <a:pt x="22460" y="52038"/>
                      <a:pt x="22075" y="52153"/>
                      <a:pt x="21691" y="52277"/>
                    </a:cubicBezTo>
                    <a:cubicBezTo>
                      <a:pt x="21533" y="52327"/>
                      <a:pt x="21447" y="52492"/>
                      <a:pt x="21496" y="52649"/>
                    </a:cubicBezTo>
                    <a:cubicBezTo>
                      <a:pt x="21537" y="52777"/>
                      <a:pt x="21657" y="52860"/>
                      <a:pt x="21781" y="52860"/>
                    </a:cubicBezTo>
                    <a:cubicBezTo>
                      <a:pt x="21815" y="52860"/>
                      <a:pt x="21844" y="52856"/>
                      <a:pt x="21872" y="52843"/>
                    </a:cubicBezTo>
                    <a:cubicBezTo>
                      <a:pt x="22253" y="52723"/>
                      <a:pt x="22629" y="52608"/>
                      <a:pt x="23010" y="52500"/>
                    </a:cubicBezTo>
                    <a:cubicBezTo>
                      <a:pt x="23170" y="52455"/>
                      <a:pt x="23262" y="52290"/>
                      <a:pt x="23216" y="52128"/>
                    </a:cubicBezTo>
                    <a:cubicBezTo>
                      <a:pt x="23178" y="51999"/>
                      <a:pt x="23056" y="51914"/>
                      <a:pt x="22929" y="51914"/>
                    </a:cubicBezTo>
                    <a:close/>
                    <a:moveTo>
                      <a:pt x="45320" y="52091"/>
                    </a:moveTo>
                    <a:cubicBezTo>
                      <a:pt x="45194" y="52091"/>
                      <a:pt x="45077" y="52172"/>
                      <a:pt x="45034" y="52298"/>
                    </a:cubicBezTo>
                    <a:cubicBezTo>
                      <a:pt x="44985" y="52451"/>
                      <a:pt x="45067" y="52620"/>
                      <a:pt x="45224" y="52674"/>
                    </a:cubicBezTo>
                    <a:cubicBezTo>
                      <a:pt x="45600" y="52798"/>
                      <a:pt x="45972" y="52931"/>
                      <a:pt x="46340" y="53067"/>
                    </a:cubicBezTo>
                    <a:cubicBezTo>
                      <a:pt x="46378" y="53080"/>
                      <a:pt x="46411" y="53088"/>
                      <a:pt x="46448" y="53088"/>
                    </a:cubicBezTo>
                    <a:cubicBezTo>
                      <a:pt x="46568" y="53088"/>
                      <a:pt x="46680" y="53013"/>
                      <a:pt x="46725" y="52893"/>
                    </a:cubicBezTo>
                    <a:cubicBezTo>
                      <a:pt x="46783" y="52740"/>
                      <a:pt x="46704" y="52567"/>
                      <a:pt x="46552" y="52509"/>
                    </a:cubicBezTo>
                    <a:cubicBezTo>
                      <a:pt x="46176" y="52368"/>
                      <a:pt x="45795" y="52231"/>
                      <a:pt x="45415" y="52107"/>
                    </a:cubicBezTo>
                    <a:cubicBezTo>
                      <a:pt x="45383" y="52096"/>
                      <a:pt x="45351" y="52091"/>
                      <a:pt x="45320" y="52091"/>
                    </a:cubicBezTo>
                    <a:close/>
                    <a:moveTo>
                      <a:pt x="96981" y="51825"/>
                    </a:moveTo>
                    <a:cubicBezTo>
                      <a:pt x="96825" y="51825"/>
                      <a:pt x="96703" y="51956"/>
                      <a:pt x="96699" y="52112"/>
                    </a:cubicBezTo>
                    <a:cubicBezTo>
                      <a:pt x="96683" y="52513"/>
                      <a:pt x="96666" y="52910"/>
                      <a:pt x="96653" y="53311"/>
                    </a:cubicBezTo>
                    <a:cubicBezTo>
                      <a:pt x="96649" y="53477"/>
                      <a:pt x="96777" y="53613"/>
                      <a:pt x="96943" y="53620"/>
                    </a:cubicBezTo>
                    <a:lnTo>
                      <a:pt x="96951" y="53620"/>
                    </a:lnTo>
                    <a:cubicBezTo>
                      <a:pt x="97113" y="53620"/>
                      <a:pt x="97245" y="53492"/>
                      <a:pt x="97249" y="53332"/>
                    </a:cubicBezTo>
                    <a:cubicBezTo>
                      <a:pt x="97266" y="52935"/>
                      <a:pt x="97278" y="52534"/>
                      <a:pt x="97294" y="52137"/>
                    </a:cubicBezTo>
                    <a:cubicBezTo>
                      <a:pt x="97303" y="51971"/>
                      <a:pt x="97174" y="51834"/>
                      <a:pt x="97010" y="51826"/>
                    </a:cubicBezTo>
                    <a:cubicBezTo>
                      <a:pt x="97000" y="51825"/>
                      <a:pt x="96991" y="51825"/>
                      <a:pt x="96981" y="51825"/>
                    </a:cubicBezTo>
                    <a:close/>
                    <a:moveTo>
                      <a:pt x="20651" y="52643"/>
                    </a:moveTo>
                    <a:cubicBezTo>
                      <a:pt x="20617" y="52643"/>
                      <a:pt x="20583" y="52649"/>
                      <a:pt x="20550" y="52662"/>
                    </a:cubicBezTo>
                    <a:cubicBezTo>
                      <a:pt x="20169" y="52794"/>
                      <a:pt x="19793" y="52935"/>
                      <a:pt x="19417" y="53084"/>
                    </a:cubicBezTo>
                    <a:cubicBezTo>
                      <a:pt x="19264" y="53141"/>
                      <a:pt x="19185" y="53315"/>
                      <a:pt x="19247" y="53468"/>
                    </a:cubicBezTo>
                    <a:cubicBezTo>
                      <a:pt x="19293" y="53588"/>
                      <a:pt x="19404" y="53658"/>
                      <a:pt x="19524" y="53658"/>
                    </a:cubicBezTo>
                    <a:cubicBezTo>
                      <a:pt x="19561" y="53658"/>
                      <a:pt x="19598" y="53654"/>
                      <a:pt x="19636" y="53637"/>
                    </a:cubicBezTo>
                    <a:cubicBezTo>
                      <a:pt x="20004" y="53496"/>
                      <a:pt x="20376" y="53357"/>
                      <a:pt x="20748" y="53224"/>
                    </a:cubicBezTo>
                    <a:cubicBezTo>
                      <a:pt x="20905" y="53170"/>
                      <a:pt x="20983" y="53000"/>
                      <a:pt x="20930" y="52843"/>
                    </a:cubicBezTo>
                    <a:cubicBezTo>
                      <a:pt x="20888" y="52721"/>
                      <a:pt x="20772" y="52643"/>
                      <a:pt x="20651" y="52643"/>
                    </a:cubicBezTo>
                    <a:close/>
                    <a:moveTo>
                      <a:pt x="47558" y="52928"/>
                    </a:moveTo>
                    <a:cubicBezTo>
                      <a:pt x="47441" y="52928"/>
                      <a:pt x="47330" y="52997"/>
                      <a:pt x="47283" y="53112"/>
                    </a:cubicBezTo>
                    <a:cubicBezTo>
                      <a:pt x="47217" y="53265"/>
                      <a:pt x="47287" y="53439"/>
                      <a:pt x="47441" y="53505"/>
                    </a:cubicBezTo>
                    <a:cubicBezTo>
                      <a:pt x="47804" y="53658"/>
                      <a:pt x="48168" y="53815"/>
                      <a:pt x="48523" y="53985"/>
                    </a:cubicBezTo>
                    <a:cubicBezTo>
                      <a:pt x="48565" y="54001"/>
                      <a:pt x="48607" y="54013"/>
                      <a:pt x="48647" y="54013"/>
                    </a:cubicBezTo>
                    <a:cubicBezTo>
                      <a:pt x="48763" y="54013"/>
                      <a:pt x="48871" y="53948"/>
                      <a:pt x="48920" y="53840"/>
                    </a:cubicBezTo>
                    <a:cubicBezTo>
                      <a:pt x="48991" y="53691"/>
                      <a:pt x="48924" y="53513"/>
                      <a:pt x="48775" y="53443"/>
                    </a:cubicBezTo>
                    <a:cubicBezTo>
                      <a:pt x="48412" y="53273"/>
                      <a:pt x="48044" y="53108"/>
                      <a:pt x="47672" y="52951"/>
                    </a:cubicBezTo>
                    <a:cubicBezTo>
                      <a:pt x="47635" y="52936"/>
                      <a:pt x="47596" y="52928"/>
                      <a:pt x="47558" y="52928"/>
                    </a:cubicBezTo>
                    <a:close/>
                    <a:moveTo>
                      <a:pt x="18418" y="53513"/>
                    </a:moveTo>
                    <a:cubicBezTo>
                      <a:pt x="18378" y="53513"/>
                      <a:pt x="18338" y="53521"/>
                      <a:pt x="18300" y="53538"/>
                    </a:cubicBezTo>
                    <a:cubicBezTo>
                      <a:pt x="17928" y="53695"/>
                      <a:pt x="17560" y="53857"/>
                      <a:pt x="17196" y="54026"/>
                    </a:cubicBezTo>
                    <a:cubicBezTo>
                      <a:pt x="17047" y="54097"/>
                      <a:pt x="16981" y="54274"/>
                      <a:pt x="17052" y="54423"/>
                    </a:cubicBezTo>
                    <a:cubicBezTo>
                      <a:pt x="17102" y="54534"/>
                      <a:pt x="17209" y="54597"/>
                      <a:pt x="17320" y="54597"/>
                    </a:cubicBezTo>
                    <a:cubicBezTo>
                      <a:pt x="17362" y="54597"/>
                      <a:pt x="17407" y="54588"/>
                      <a:pt x="17449" y="54568"/>
                    </a:cubicBezTo>
                    <a:cubicBezTo>
                      <a:pt x="17808" y="54402"/>
                      <a:pt x="18168" y="54241"/>
                      <a:pt x="18531" y="54088"/>
                    </a:cubicBezTo>
                    <a:cubicBezTo>
                      <a:pt x="18684" y="54022"/>
                      <a:pt x="18755" y="53849"/>
                      <a:pt x="18693" y="53695"/>
                    </a:cubicBezTo>
                    <a:cubicBezTo>
                      <a:pt x="18644" y="53581"/>
                      <a:pt x="18533" y="53513"/>
                      <a:pt x="18418" y="53513"/>
                    </a:cubicBezTo>
                    <a:close/>
                    <a:moveTo>
                      <a:pt x="143055" y="53245"/>
                    </a:moveTo>
                    <a:cubicBezTo>
                      <a:pt x="142942" y="53245"/>
                      <a:pt x="142834" y="53310"/>
                      <a:pt x="142783" y="53418"/>
                    </a:cubicBezTo>
                    <a:cubicBezTo>
                      <a:pt x="142613" y="53782"/>
                      <a:pt x="142447" y="54146"/>
                      <a:pt x="142283" y="54510"/>
                    </a:cubicBezTo>
                    <a:cubicBezTo>
                      <a:pt x="142216" y="54662"/>
                      <a:pt x="142283" y="54836"/>
                      <a:pt x="142432" y="54906"/>
                    </a:cubicBezTo>
                    <a:cubicBezTo>
                      <a:pt x="142472" y="54923"/>
                      <a:pt x="142514" y="54931"/>
                      <a:pt x="142556" y="54931"/>
                    </a:cubicBezTo>
                    <a:cubicBezTo>
                      <a:pt x="142667" y="54931"/>
                      <a:pt x="142779" y="54866"/>
                      <a:pt x="142828" y="54754"/>
                    </a:cubicBezTo>
                    <a:cubicBezTo>
                      <a:pt x="142989" y="54394"/>
                      <a:pt x="143155" y="54034"/>
                      <a:pt x="143325" y="53675"/>
                    </a:cubicBezTo>
                    <a:cubicBezTo>
                      <a:pt x="143395" y="53521"/>
                      <a:pt x="143329" y="53344"/>
                      <a:pt x="143180" y="53273"/>
                    </a:cubicBezTo>
                    <a:cubicBezTo>
                      <a:pt x="143139" y="53254"/>
                      <a:pt x="143097" y="53245"/>
                      <a:pt x="143055" y="53245"/>
                    </a:cubicBezTo>
                    <a:close/>
                    <a:moveTo>
                      <a:pt x="49724" y="53944"/>
                    </a:moveTo>
                    <a:cubicBezTo>
                      <a:pt x="49616" y="53944"/>
                      <a:pt x="49510" y="54003"/>
                      <a:pt x="49458" y="54105"/>
                    </a:cubicBezTo>
                    <a:cubicBezTo>
                      <a:pt x="49380" y="54254"/>
                      <a:pt x="49437" y="54431"/>
                      <a:pt x="49582" y="54510"/>
                    </a:cubicBezTo>
                    <a:cubicBezTo>
                      <a:pt x="49933" y="54692"/>
                      <a:pt x="50281" y="54878"/>
                      <a:pt x="50624" y="55076"/>
                    </a:cubicBezTo>
                    <a:cubicBezTo>
                      <a:pt x="50670" y="55101"/>
                      <a:pt x="50719" y="55114"/>
                      <a:pt x="50773" y="55114"/>
                    </a:cubicBezTo>
                    <a:cubicBezTo>
                      <a:pt x="50872" y="55114"/>
                      <a:pt x="50975" y="55059"/>
                      <a:pt x="51029" y="54965"/>
                    </a:cubicBezTo>
                    <a:cubicBezTo>
                      <a:pt x="51112" y="54824"/>
                      <a:pt x="51063" y="54638"/>
                      <a:pt x="50922" y="54555"/>
                    </a:cubicBezTo>
                    <a:cubicBezTo>
                      <a:pt x="50570" y="54357"/>
                      <a:pt x="50219" y="54162"/>
                      <a:pt x="49859" y="53977"/>
                    </a:cubicBezTo>
                    <a:cubicBezTo>
                      <a:pt x="49816" y="53955"/>
                      <a:pt x="49770" y="53944"/>
                      <a:pt x="49724" y="53944"/>
                    </a:cubicBezTo>
                    <a:close/>
                    <a:moveTo>
                      <a:pt x="16241" y="54519"/>
                    </a:moveTo>
                    <a:cubicBezTo>
                      <a:pt x="16196" y="54519"/>
                      <a:pt x="16151" y="54530"/>
                      <a:pt x="16109" y="54551"/>
                    </a:cubicBezTo>
                    <a:cubicBezTo>
                      <a:pt x="15749" y="54733"/>
                      <a:pt x="15394" y="54919"/>
                      <a:pt x="15038" y="55114"/>
                    </a:cubicBezTo>
                    <a:cubicBezTo>
                      <a:pt x="14894" y="55192"/>
                      <a:pt x="14839" y="55374"/>
                      <a:pt x="14919" y="55519"/>
                    </a:cubicBezTo>
                    <a:cubicBezTo>
                      <a:pt x="14972" y="55618"/>
                      <a:pt x="15075" y="55675"/>
                      <a:pt x="15182" y="55675"/>
                    </a:cubicBezTo>
                    <a:cubicBezTo>
                      <a:pt x="15228" y="55675"/>
                      <a:pt x="15278" y="55664"/>
                      <a:pt x="15323" y="55639"/>
                    </a:cubicBezTo>
                    <a:cubicBezTo>
                      <a:pt x="15671" y="55448"/>
                      <a:pt x="16022" y="55267"/>
                      <a:pt x="16377" y="55084"/>
                    </a:cubicBezTo>
                    <a:cubicBezTo>
                      <a:pt x="16526" y="55010"/>
                      <a:pt x="16585" y="54832"/>
                      <a:pt x="16510" y="54683"/>
                    </a:cubicBezTo>
                    <a:cubicBezTo>
                      <a:pt x="16457" y="54580"/>
                      <a:pt x="16350" y="54519"/>
                      <a:pt x="16241" y="54519"/>
                    </a:cubicBezTo>
                    <a:close/>
                    <a:moveTo>
                      <a:pt x="96918" y="54221"/>
                    </a:moveTo>
                    <a:cubicBezTo>
                      <a:pt x="96757" y="54221"/>
                      <a:pt x="96621" y="54349"/>
                      <a:pt x="96617" y="54510"/>
                    </a:cubicBezTo>
                    <a:cubicBezTo>
                      <a:pt x="96609" y="54910"/>
                      <a:pt x="96600" y="55307"/>
                      <a:pt x="96592" y="55709"/>
                    </a:cubicBezTo>
                    <a:cubicBezTo>
                      <a:pt x="96588" y="55874"/>
                      <a:pt x="96720" y="56011"/>
                      <a:pt x="96885" y="56011"/>
                    </a:cubicBezTo>
                    <a:lnTo>
                      <a:pt x="96889" y="56011"/>
                    </a:lnTo>
                    <a:cubicBezTo>
                      <a:pt x="97055" y="56011"/>
                      <a:pt x="97187" y="55883"/>
                      <a:pt x="97191" y="55717"/>
                    </a:cubicBezTo>
                    <a:cubicBezTo>
                      <a:pt x="97195" y="55320"/>
                      <a:pt x="97208" y="54923"/>
                      <a:pt x="97216" y="54526"/>
                    </a:cubicBezTo>
                    <a:cubicBezTo>
                      <a:pt x="97220" y="54361"/>
                      <a:pt x="97088" y="54225"/>
                      <a:pt x="96922" y="54221"/>
                    </a:cubicBezTo>
                    <a:close/>
                    <a:moveTo>
                      <a:pt x="51792" y="55137"/>
                    </a:moveTo>
                    <a:cubicBezTo>
                      <a:pt x="51693" y="55137"/>
                      <a:pt x="51597" y="55185"/>
                      <a:pt x="51542" y="55275"/>
                    </a:cubicBezTo>
                    <a:cubicBezTo>
                      <a:pt x="51451" y="55416"/>
                      <a:pt x="51492" y="55597"/>
                      <a:pt x="51633" y="55688"/>
                    </a:cubicBezTo>
                    <a:cubicBezTo>
                      <a:pt x="51968" y="55899"/>
                      <a:pt x="52294" y="56118"/>
                      <a:pt x="52617" y="56341"/>
                    </a:cubicBezTo>
                    <a:cubicBezTo>
                      <a:pt x="52670" y="56379"/>
                      <a:pt x="52729" y="56395"/>
                      <a:pt x="52790" y="56395"/>
                    </a:cubicBezTo>
                    <a:cubicBezTo>
                      <a:pt x="52881" y="56395"/>
                      <a:pt x="52977" y="56354"/>
                      <a:pt x="53034" y="56267"/>
                    </a:cubicBezTo>
                    <a:cubicBezTo>
                      <a:pt x="53130" y="56135"/>
                      <a:pt x="53097" y="55948"/>
                      <a:pt x="52960" y="55853"/>
                    </a:cubicBezTo>
                    <a:cubicBezTo>
                      <a:pt x="52629" y="55622"/>
                      <a:pt x="52294" y="55399"/>
                      <a:pt x="51956" y="55183"/>
                    </a:cubicBezTo>
                    <a:cubicBezTo>
                      <a:pt x="51905" y="55152"/>
                      <a:pt x="51848" y="55137"/>
                      <a:pt x="51792" y="55137"/>
                    </a:cubicBezTo>
                    <a:close/>
                    <a:moveTo>
                      <a:pt x="14138" y="55668"/>
                    </a:moveTo>
                    <a:cubicBezTo>
                      <a:pt x="14087" y="55668"/>
                      <a:pt x="14035" y="55681"/>
                      <a:pt x="13988" y="55709"/>
                    </a:cubicBezTo>
                    <a:cubicBezTo>
                      <a:pt x="13640" y="55916"/>
                      <a:pt x="13297" y="56126"/>
                      <a:pt x="12959" y="56341"/>
                    </a:cubicBezTo>
                    <a:cubicBezTo>
                      <a:pt x="12818" y="56429"/>
                      <a:pt x="12776" y="56614"/>
                      <a:pt x="12867" y="56755"/>
                    </a:cubicBezTo>
                    <a:cubicBezTo>
                      <a:pt x="12921" y="56841"/>
                      <a:pt x="13020" y="56891"/>
                      <a:pt x="13116" y="56891"/>
                    </a:cubicBezTo>
                    <a:cubicBezTo>
                      <a:pt x="13173" y="56891"/>
                      <a:pt x="13227" y="56879"/>
                      <a:pt x="13276" y="56845"/>
                    </a:cubicBezTo>
                    <a:cubicBezTo>
                      <a:pt x="13612" y="56635"/>
                      <a:pt x="13951" y="56429"/>
                      <a:pt x="14289" y="56225"/>
                    </a:cubicBezTo>
                    <a:cubicBezTo>
                      <a:pt x="14434" y="56139"/>
                      <a:pt x="14480" y="55957"/>
                      <a:pt x="14398" y="55816"/>
                    </a:cubicBezTo>
                    <a:cubicBezTo>
                      <a:pt x="14340" y="55720"/>
                      <a:pt x="14240" y="55668"/>
                      <a:pt x="14138" y="55668"/>
                    </a:cubicBezTo>
                    <a:close/>
                    <a:moveTo>
                      <a:pt x="142070" y="55428"/>
                    </a:moveTo>
                    <a:cubicBezTo>
                      <a:pt x="141955" y="55428"/>
                      <a:pt x="141844" y="55495"/>
                      <a:pt x="141794" y="55610"/>
                    </a:cubicBezTo>
                    <a:cubicBezTo>
                      <a:pt x="141638" y="55977"/>
                      <a:pt x="141480" y="56345"/>
                      <a:pt x="141327" y="56717"/>
                    </a:cubicBezTo>
                    <a:cubicBezTo>
                      <a:pt x="141266" y="56870"/>
                      <a:pt x="141340" y="57044"/>
                      <a:pt x="141493" y="57106"/>
                    </a:cubicBezTo>
                    <a:cubicBezTo>
                      <a:pt x="141530" y="57123"/>
                      <a:pt x="141567" y="57127"/>
                      <a:pt x="141604" y="57127"/>
                    </a:cubicBezTo>
                    <a:cubicBezTo>
                      <a:pt x="141724" y="57127"/>
                      <a:pt x="141836" y="57061"/>
                      <a:pt x="141882" y="56945"/>
                    </a:cubicBezTo>
                    <a:cubicBezTo>
                      <a:pt x="142035" y="56577"/>
                      <a:pt x="142187" y="56209"/>
                      <a:pt x="142344" y="55845"/>
                    </a:cubicBezTo>
                    <a:cubicBezTo>
                      <a:pt x="142411" y="55696"/>
                      <a:pt x="142340" y="55519"/>
                      <a:pt x="142187" y="55452"/>
                    </a:cubicBezTo>
                    <a:cubicBezTo>
                      <a:pt x="142149" y="55436"/>
                      <a:pt x="142110" y="55428"/>
                      <a:pt x="142070" y="55428"/>
                    </a:cubicBezTo>
                    <a:close/>
                    <a:moveTo>
                      <a:pt x="53754" y="56505"/>
                    </a:moveTo>
                    <a:cubicBezTo>
                      <a:pt x="53665" y="56505"/>
                      <a:pt x="53576" y="56545"/>
                      <a:pt x="53519" y="56622"/>
                    </a:cubicBezTo>
                    <a:cubicBezTo>
                      <a:pt x="53414" y="56755"/>
                      <a:pt x="53439" y="56941"/>
                      <a:pt x="53572" y="57040"/>
                    </a:cubicBezTo>
                    <a:cubicBezTo>
                      <a:pt x="53882" y="57280"/>
                      <a:pt x="54192" y="57528"/>
                      <a:pt x="54490" y="57784"/>
                    </a:cubicBezTo>
                    <a:cubicBezTo>
                      <a:pt x="54548" y="57830"/>
                      <a:pt x="54618" y="57855"/>
                      <a:pt x="54684" y="57855"/>
                    </a:cubicBezTo>
                    <a:cubicBezTo>
                      <a:pt x="54771" y="57855"/>
                      <a:pt x="54853" y="57818"/>
                      <a:pt x="54912" y="57751"/>
                    </a:cubicBezTo>
                    <a:cubicBezTo>
                      <a:pt x="55019" y="57623"/>
                      <a:pt x="55002" y="57433"/>
                      <a:pt x="54878" y="57330"/>
                    </a:cubicBezTo>
                    <a:cubicBezTo>
                      <a:pt x="54568" y="57065"/>
                      <a:pt x="54254" y="56813"/>
                      <a:pt x="53935" y="56569"/>
                    </a:cubicBezTo>
                    <a:cubicBezTo>
                      <a:pt x="53882" y="56525"/>
                      <a:pt x="53818" y="56505"/>
                      <a:pt x="53754" y="56505"/>
                    </a:cubicBezTo>
                    <a:close/>
                    <a:moveTo>
                      <a:pt x="12121" y="56957"/>
                    </a:moveTo>
                    <a:cubicBezTo>
                      <a:pt x="12062" y="56957"/>
                      <a:pt x="12002" y="56974"/>
                      <a:pt x="11950" y="57011"/>
                    </a:cubicBezTo>
                    <a:cubicBezTo>
                      <a:pt x="11619" y="57238"/>
                      <a:pt x="11292" y="57475"/>
                      <a:pt x="10969" y="57714"/>
                    </a:cubicBezTo>
                    <a:cubicBezTo>
                      <a:pt x="10833" y="57813"/>
                      <a:pt x="10808" y="57999"/>
                      <a:pt x="10908" y="58131"/>
                    </a:cubicBezTo>
                    <a:cubicBezTo>
                      <a:pt x="10965" y="58210"/>
                      <a:pt x="11057" y="58251"/>
                      <a:pt x="11148" y="58251"/>
                    </a:cubicBezTo>
                    <a:cubicBezTo>
                      <a:pt x="11209" y="58251"/>
                      <a:pt x="11272" y="58235"/>
                      <a:pt x="11325" y="58194"/>
                    </a:cubicBezTo>
                    <a:cubicBezTo>
                      <a:pt x="11639" y="57958"/>
                      <a:pt x="11961" y="57727"/>
                      <a:pt x="12289" y="57503"/>
                    </a:cubicBezTo>
                    <a:cubicBezTo>
                      <a:pt x="12425" y="57408"/>
                      <a:pt x="12458" y="57222"/>
                      <a:pt x="12367" y="57086"/>
                    </a:cubicBezTo>
                    <a:cubicBezTo>
                      <a:pt x="12309" y="57002"/>
                      <a:pt x="12216" y="56957"/>
                      <a:pt x="12121" y="56957"/>
                    </a:cubicBezTo>
                    <a:close/>
                    <a:moveTo>
                      <a:pt x="96862" y="56610"/>
                    </a:moveTo>
                    <a:cubicBezTo>
                      <a:pt x="96692" y="56610"/>
                      <a:pt x="96575" y="56747"/>
                      <a:pt x="96575" y="56908"/>
                    </a:cubicBezTo>
                    <a:lnTo>
                      <a:pt x="96567" y="58103"/>
                    </a:lnTo>
                    <a:cubicBezTo>
                      <a:pt x="96563" y="58268"/>
                      <a:pt x="96699" y="58404"/>
                      <a:pt x="96861" y="58404"/>
                    </a:cubicBezTo>
                    <a:lnTo>
                      <a:pt x="96865" y="58404"/>
                    </a:lnTo>
                    <a:cubicBezTo>
                      <a:pt x="97030" y="58404"/>
                      <a:pt x="97162" y="58272"/>
                      <a:pt x="97162" y="58107"/>
                    </a:cubicBezTo>
                    <a:lnTo>
                      <a:pt x="97174" y="56912"/>
                    </a:lnTo>
                    <a:cubicBezTo>
                      <a:pt x="97174" y="56746"/>
                      <a:pt x="97042" y="56614"/>
                      <a:pt x="96877" y="56610"/>
                    </a:cubicBezTo>
                    <a:cubicBezTo>
                      <a:pt x="96872" y="56610"/>
                      <a:pt x="96867" y="56610"/>
                      <a:pt x="96862" y="56610"/>
                    </a:cubicBezTo>
                    <a:close/>
                    <a:moveTo>
                      <a:pt x="141159" y="57642"/>
                    </a:moveTo>
                    <a:cubicBezTo>
                      <a:pt x="141041" y="57642"/>
                      <a:pt x="140928" y="57714"/>
                      <a:pt x="140881" y="57834"/>
                    </a:cubicBezTo>
                    <a:cubicBezTo>
                      <a:pt x="140736" y="58206"/>
                      <a:pt x="140596" y="58582"/>
                      <a:pt x="140459" y="58959"/>
                    </a:cubicBezTo>
                    <a:cubicBezTo>
                      <a:pt x="140401" y="59112"/>
                      <a:pt x="140480" y="59285"/>
                      <a:pt x="140636" y="59339"/>
                    </a:cubicBezTo>
                    <a:cubicBezTo>
                      <a:pt x="140670" y="59351"/>
                      <a:pt x="140703" y="59360"/>
                      <a:pt x="140741" y="59360"/>
                    </a:cubicBezTo>
                    <a:cubicBezTo>
                      <a:pt x="140860" y="59360"/>
                      <a:pt x="140976" y="59285"/>
                      <a:pt x="141017" y="59161"/>
                    </a:cubicBezTo>
                    <a:cubicBezTo>
                      <a:pt x="141153" y="58789"/>
                      <a:pt x="141294" y="58421"/>
                      <a:pt x="141439" y="58049"/>
                    </a:cubicBezTo>
                    <a:cubicBezTo>
                      <a:pt x="141501" y="57896"/>
                      <a:pt x="141422" y="57723"/>
                      <a:pt x="141270" y="57664"/>
                    </a:cubicBezTo>
                    <a:cubicBezTo>
                      <a:pt x="141233" y="57649"/>
                      <a:pt x="141196" y="57642"/>
                      <a:pt x="141159" y="57642"/>
                    </a:cubicBezTo>
                    <a:close/>
                    <a:moveTo>
                      <a:pt x="55580" y="58051"/>
                    </a:moveTo>
                    <a:cubicBezTo>
                      <a:pt x="55500" y="58051"/>
                      <a:pt x="55420" y="58084"/>
                      <a:pt x="55362" y="58148"/>
                    </a:cubicBezTo>
                    <a:cubicBezTo>
                      <a:pt x="55246" y="58268"/>
                      <a:pt x="55255" y="58458"/>
                      <a:pt x="55374" y="58570"/>
                    </a:cubicBezTo>
                    <a:cubicBezTo>
                      <a:pt x="55664" y="58839"/>
                      <a:pt x="55945" y="59112"/>
                      <a:pt x="56223" y="59397"/>
                    </a:cubicBezTo>
                    <a:cubicBezTo>
                      <a:pt x="56280" y="59455"/>
                      <a:pt x="56358" y="59484"/>
                      <a:pt x="56437" y="59484"/>
                    </a:cubicBezTo>
                    <a:cubicBezTo>
                      <a:pt x="56511" y="59484"/>
                      <a:pt x="56586" y="59459"/>
                      <a:pt x="56644" y="59401"/>
                    </a:cubicBezTo>
                    <a:cubicBezTo>
                      <a:pt x="56763" y="59285"/>
                      <a:pt x="56763" y="59095"/>
                      <a:pt x="56652" y="58979"/>
                    </a:cubicBezTo>
                    <a:cubicBezTo>
                      <a:pt x="56366" y="58690"/>
                      <a:pt x="56078" y="58404"/>
                      <a:pt x="55784" y="58131"/>
                    </a:cubicBezTo>
                    <a:cubicBezTo>
                      <a:pt x="55727" y="58078"/>
                      <a:pt x="55653" y="58051"/>
                      <a:pt x="55580" y="58051"/>
                    </a:cubicBezTo>
                    <a:close/>
                    <a:moveTo>
                      <a:pt x="10198" y="58388"/>
                    </a:moveTo>
                    <a:cubicBezTo>
                      <a:pt x="10132" y="58388"/>
                      <a:pt x="10065" y="58410"/>
                      <a:pt x="10011" y="58454"/>
                    </a:cubicBezTo>
                    <a:cubicBezTo>
                      <a:pt x="9696" y="58706"/>
                      <a:pt x="9386" y="58963"/>
                      <a:pt x="9084" y="59227"/>
                    </a:cubicBezTo>
                    <a:cubicBezTo>
                      <a:pt x="8960" y="59335"/>
                      <a:pt x="8944" y="59525"/>
                      <a:pt x="9051" y="59649"/>
                    </a:cubicBezTo>
                    <a:cubicBezTo>
                      <a:pt x="9114" y="59719"/>
                      <a:pt x="9196" y="59753"/>
                      <a:pt x="9278" y="59753"/>
                    </a:cubicBezTo>
                    <a:cubicBezTo>
                      <a:pt x="9349" y="59753"/>
                      <a:pt x="9419" y="59728"/>
                      <a:pt x="9477" y="59678"/>
                    </a:cubicBezTo>
                    <a:cubicBezTo>
                      <a:pt x="9774" y="59421"/>
                      <a:pt x="10076" y="59165"/>
                      <a:pt x="10387" y="58917"/>
                    </a:cubicBezTo>
                    <a:cubicBezTo>
                      <a:pt x="10515" y="58814"/>
                      <a:pt x="10536" y="58628"/>
                      <a:pt x="10432" y="58500"/>
                    </a:cubicBezTo>
                    <a:cubicBezTo>
                      <a:pt x="10373" y="58426"/>
                      <a:pt x="10286" y="58388"/>
                      <a:pt x="10198" y="58388"/>
                    </a:cubicBezTo>
                    <a:close/>
                    <a:moveTo>
                      <a:pt x="96861" y="59004"/>
                    </a:moveTo>
                    <a:cubicBezTo>
                      <a:pt x="96695" y="59004"/>
                      <a:pt x="96563" y="59137"/>
                      <a:pt x="96563" y="59301"/>
                    </a:cubicBezTo>
                    <a:lnTo>
                      <a:pt x="96567" y="60501"/>
                    </a:lnTo>
                    <a:cubicBezTo>
                      <a:pt x="96567" y="60666"/>
                      <a:pt x="96699" y="60799"/>
                      <a:pt x="96865" y="60799"/>
                    </a:cubicBezTo>
                    <a:cubicBezTo>
                      <a:pt x="97030" y="60799"/>
                      <a:pt x="97162" y="60662"/>
                      <a:pt x="97162" y="60497"/>
                    </a:cubicBezTo>
                    <a:lnTo>
                      <a:pt x="97162" y="59301"/>
                    </a:lnTo>
                    <a:cubicBezTo>
                      <a:pt x="97162" y="59137"/>
                      <a:pt x="97025" y="59004"/>
                      <a:pt x="96861" y="59004"/>
                    </a:cubicBezTo>
                    <a:close/>
                    <a:moveTo>
                      <a:pt x="57253" y="59764"/>
                    </a:moveTo>
                    <a:cubicBezTo>
                      <a:pt x="57182" y="59764"/>
                      <a:pt x="57111" y="59789"/>
                      <a:pt x="57053" y="59839"/>
                    </a:cubicBezTo>
                    <a:cubicBezTo>
                      <a:pt x="56929" y="59951"/>
                      <a:pt x="56917" y="60137"/>
                      <a:pt x="57028" y="60261"/>
                    </a:cubicBezTo>
                    <a:cubicBezTo>
                      <a:pt x="57289" y="60555"/>
                      <a:pt x="57541" y="60856"/>
                      <a:pt x="57789" y="61167"/>
                    </a:cubicBezTo>
                    <a:cubicBezTo>
                      <a:pt x="57851" y="61236"/>
                      <a:pt x="57934" y="61278"/>
                      <a:pt x="58024" y="61278"/>
                    </a:cubicBezTo>
                    <a:cubicBezTo>
                      <a:pt x="58091" y="61278"/>
                      <a:pt x="58157" y="61253"/>
                      <a:pt x="58211" y="61211"/>
                    </a:cubicBezTo>
                    <a:cubicBezTo>
                      <a:pt x="58339" y="61108"/>
                      <a:pt x="58360" y="60919"/>
                      <a:pt x="58257" y="60790"/>
                    </a:cubicBezTo>
                    <a:cubicBezTo>
                      <a:pt x="58004" y="60476"/>
                      <a:pt x="57744" y="60166"/>
                      <a:pt x="57475" y="59864"/>
                    </a:cubicBezTo>
                    <a:cubicBezTo>
                      <a:pt x="57415" y="59798"/>
                      <a:pt x="57334" y="59764"/>
                      <a:pt x="57253" y="59764"/>
                    </a:cubicBezTo>
                    <a:close/>
                    <a:moveTo>
                      <a:pt x="8389" y="59958"/>
                    </a:moveTo>
                    <a:cubicBezTo>
                      <a:pt x="8317" y="59958"/>
                      <a:pt x="8244" y="59984"/>
                      <a:pt x="8187" y="60038"/>
                    </a:cubicBezTo>
                    <a:cubicBezTo>
                      <a:pt x="7889" y="60314"/>
                      <a:pt x="7604" y="60596"/>
                      <a:pt x="7323" y="60885"/>
                    </a:cubicBezTo>
                    <a:cubicBezTo>
                      <a:pt x="7207" y="61001"/>
                      <a:pt x="7207" y="61192"/>
                      <a:pt x="7328" y="61307"/>
                    </a:cubicBezTo>
                    <a:cubicBezTo>
                      <a:pt x="7385" y="61365"/>
                      <a:pt x="7459" y="61394"/>
                      <a:pt x="7534" y="61394"/>
                    </a:cubicBezTo>
                    <a:cubicBezTo>
                      <a:pt x="7612" y="61394"/>
                      <a:pt x="7691" y="61365"/>
                      <a:pt x="7749" y="61303"/>
                    </a:cubicBezTo>
                    <a:cubicBezTo>
                      <a:pt x="8026" y="61022"/>
                      <a:pt x="8307" y="60745"/>
                      <a:pt x="8597" y="60476"/>
                    </a:cubicBezTo>
                    <a:cubicBezTo>
                      <a:pt x="8717" y="60360"/>
                      <a:pt x="8721" y="60175"/>
                      <a:pt x="8609" y="60054"/>
                    </a:cubicBezTo>
                    <a:cubicBezTo>
                      <a:pt x="8548" y="59990"/>
                      <a:pt x="8469" y="59958"/>
                      <a:pt x="8389" y="59958"/>
                    </a:cubicBezTo>
                    <a:close/>
                    <a:moveTo>
                      <a:pt x="140340" y="59889"/>
                    </a:moveTo>
                    <a:cubicBezTo>
                      <a:pt x="140216" y="59889"/>
                      <a:pt x="140100" y="59967"/>
                      <a:pt x="140058" y="60091"/>
                    </a:cubicBezTo>
                    <a:cubicBezTo>
                      <a:pt x="139930" y="60472"/>
                      <a:pt x="139802" y="60852"/>
                      <a:pt x="139682" y="61236"/>
                    </a:cubicBezTo>
                    <a:cubicBezTo>
                      <a:pt x="139632" y="61394"/>
                      <a:pt x="139719" y="61559"/>
                      <a:pt x="139876" y="61608"/>
                    </a:cubicBezTo>
                    <a:cubicBezTo>
                      <a:pt x="139909" y="61621"/>
                      <a:pt x="139938" y="61625"/>
                      <a:pt x="139967" y="61625"/>
                    </a:cubicBezTo>
                    <a:cubicBezTo>
                      <a:pt x="140096" y="61625"/>
                      <a:pt x="140211" y="61543"/>
                      <a:pt x="140252" y="61415"/>
                    </a:cubicBezTo>
                    <a:cubicBezTo>
                      <a:pt x="140373" y="61038"/>
                      <a:pt x="140497" y="60658"/>
                      <a:pt x="140625" y="60286"/>
                    </a:cubicBezTo>
                    <a:cubicBezTo>
                      <a:pt x="140678" y="60129"/>
                      <a:pt x="140592" y="59959"/>
                      <a:pt x="140438" y="59906"/>
                    </a:cubicBezTo>
                    <a:cubicBezTo>
                      <a:pt x="140406" y="59895"/>
                      <a:pt x="140373" y="59889"/>
                      <a:pt x="140340" y="59889"/>
                    </a:cubicBezTo>
                    <a:close/>
                    <a:moveTo>
                      <a:pt x="6716" y="61666"/>
                    </a:moveTo>
                    <a:cubicBezTo>
                      <a:pt x="6634" y="61666"/>
                      <a:pt x="6552" y="61700"/>
                      <a:pt x="6492" y="61766"/>
                    </a:cubicBezTo>
                    <a:cubicBezTo>
                      <a:pt x="6223" y="62064"/>
                      <a:pt x="5958" y="62369"/>
                      <a:pt x="5702" y="62680"/>
                    </a:cubicBezTo>
                    <a:cubicBezTo>
                      <a:pt x="5595" y="62804"/>
                      <a:pt x="5611" y="62994"/>
                      <a:pt x="5740" y="63097"/>
                    </a:cubicBezTo>
                    <a:cubicBezTo>
                      <a:pt x="5793" y="63146"/>
                      <a:pt x="5864" y="63167"/>
                      <a:pt x="5929" y="63167"/>
                    </a:cubicBezTo>
                    <a:cubicBezTo>
                      <a:pt x="6017" y="63167"/>
                      <a:pt x="6099" y="63131"/>
                      <a:pt x="6162" y="63060"/>
                    </a:cubicBezTo>
                    <a:cubicBezTo>
                      <a:pt x="6414" y="62758"/>
                      <a:pt x="6670" y="62457"/>
                      <a:pt x="6935" y="62167"/>
                    </a:cubicBezTo>
                    <a:cubicBezTo>
                      <a:pt x="7046" y="62043"/>
                      <a:pt x="7038" y="61853"/>
                      <a:pt x="6914" y="61741"/>
                    </a:cubicBezTo>
                    <a:cubicBezTo>
                      <a:pt x="6858" y="61691"/>
                      <a:pt x="6787" y="61666"/>
                      <a:pt x="6716" y="61666"/>
                    </a:cubicBezTo>
                    <a:close/>
                    <a:moveTo>
                      <a:pt x="96869" y="61394"/>
                    </a:moveTo>
                    <a:cubicBezTo>
                      <a:pt x="96708" y="61398"/>
                      <a:pt x="96571" y="61530"/>
                      <a:pt x="96575" y="61696"/>
                    </a:cubicBezTo>
                    <a:lnTo>
                      <a:pt x="96588" y="62894"/>
                    </a:lnTo>
                    <a:cubicBezTo>
                      <a:pt x="96592" y="63060"/>
                      <a:pt x="96724" y="63188"/>
                      <a:pt x="96885" y="63188"/>
                    </a:cubicBezTo>
                    <a:lnTo>
                      <a:pt x="96889" y="63188"/>
                    </a:lnTo>
                    <a:cubicBezTo>
                      <a:pt x="97055" y="63188"/>
                      <a:pt x="97187" y="63052"/>
                      <a:pt x="97187" y="62886"/>
                    </a:cubicBezTo>
                    <a:lnTo>
                      <a:pt x="97170" y="61692"/>
                    </a:lnTo>
                    <a:cubicBezTo>
                      <a:pt x="97170" y="61526"/>
                      <a:pt x="97038" y="61394"/>
                      <a:pt x="96873" y="61394"/>
                    </a:cubicBezTo>
                    <a:close/>
                    <a:moveTo>
                      <a:pt x="58750" y="61629"/>
                    </a:moveTo>
                    <a:cubicBezTo>
                      <a:pt x="58688" y="61629"/>
                      <a:pt x="58626" y="61648"/>
                      <a:pt x="58574" y="61688"/>
                    </a:cubicBezTo>
                    <a:cubicBezTo>
                      <a:pt x="58438" y="61782"/>
                      <a:pt x="58410" y="61973"/>
                      <a:pt x="58509" y="62105"/>
                    </a:cubicBezTo>
                    <a:cubicBezTo>
                      <a:pt x="58744" y="62423"/>
                      <a:pt x="58971" y="62746"/>
                      <a:pt x="59199" y="63072"/>
                    </a:cubicBezTo>
                    <a:cubicBezTo>
                      <a:pt x="59257" y="63155"/>
                      <a:pt x="59348" y="63201"/>
                      <a:pt x="59442" y="63201"/>
                    </a:cubicBezTo>
                    <a:cubicBezTo>
                      <a:pt x="59501" y="63201"/>
                      <a:pt x="59563" y="63180"/>
                      <a:pt x="59612" y="63146"/>
                    </a:cubicBezTo>
                    <a:cubicBezTo>
                      <a:pt x="59749" y="63052"/>
                      <a:pt x="59782" y="62866"/>
                      <a:pt x="59691" y="62730"/>
                    </a:cubicBezTo>
                    <a:cubicBezTo>
                      <a:pt x="59459" y="62402"/>
                      <a:pt x="59228" y="62076"/>
                      <a:pt x="58992" y="61749"/>
                    </a:cubicBezTo>
                    <a:cubicBezTo>
                      <a:pt x="58933" y="61671"/>
                      <a:pt x="58841" y="61629"/>
                      <a:pt x="58750" y="61629"/>
                    </a:cubicBezTo>
                    <a:close/>
                    <a:moveTo>
                      <a:pt x="139618" y="62171"/>
                    </a:moveTo>
                    <a:cubicBezTo>
                      <a:pt x="139486" y="62171"/>
                      <a:pt x="139372" y="62257"/>
                      <a:pt x="139335" y="62386"/>
                    </a:cubicBezTo>
                    <a:cubicBezTo>
                      <a:pt x="139227" y="62774"/>
                      <a:pt x="139119" y="63159"/>
                      <a:pt x="139020" y="63548"/>
                    </a:cubicBezTo>
                    <a:cubicBezTo>
                      <a:pt x="138979" y="63709"/>
                      <a:pt x="139074" y="63871"/>
                      <a:pt x="139235" y="63912"/>
                    </a:cubicBezTo>
                    <a:cubicBezTo>
                      <a:pt x="139260" y="63920"/>
                      <a:pt x="139285" y="63924"/>
                      <a:pt x="139310" y="63924"/>
                    </a:cubicBezTo>
                    <a:cubicBezTo>
                      <a:pt x="139442" y="63924"/>
                      <a:pt x="139562" y="63833"/>
                      <a:pt x="139600" y="63697"/>
                    </a:cubicBezTo>
                    <a:cubicBezTo>
                      <a:pt x="139699" y="63316"/>
                      <a:pt x="139802" y="62932"/>
                      <a:pt x="139909" y="62551"/>
                    </a:cubicBezTo>
                    <a:cubicBezTo>
                      <a:pt x="139955" y="62394"/>
                      <a:pt x="139863" y="62229"/>
                      <a:pt x="139707" y="62184"/>
                    </a:cubicBezTo>
                    <a:cubicBezTo>
                      <a:pt x="139677" y="62175"/>
                      <a:pt x="139647" y="62171"/>
                      <a:pt x="139618" y="62171"/>
                    </a:cubicBezTo>
                    <a:close/>
                    <a:moveTo>
                      <a:pt x="5189" y="63508"/>
                    </a:moveTo>
                    <a:cubicBezTo>
                      <a:pt x="5098" y="63508"/>
                      <a:pt x="5008" y="63548"/>
                      <a:pt x="4950" y="63627"/>
                    </a:cubicBezTo>
                    <a:cubicBezTo>
                      <a:pt x="4706" y="63945"/>
                      <a:pt x="4470" y="64272"/>
                      <a:pt x="4239" y="64602"/>
                    </a:cubicBezTo>
                    <a:cubicBezTo>
                      <a:pt x="4147" y="64739"/>
                      <a:pt x="4181" y="64925"/>
                      <a:pt x="4317" y="65020"/>
                    </a:cubicBezTo>
                    <a:cubicBezTo>
                      <a:pt x="4367" y="65053"/>
                      <a:pt x="4429" y="65070"/>
                      <a:pt x="4487" y="65070"/>
                    </a:cubicBezTo>
                    <a:cubicBezTo>
                      <a:pt x="4582" y="65070"/>
                      <a:pt x="4673" y="65028"/>
                      <a:pt x="4731" y="64942"/>
                    </a:cubicBezTo>
                    <a:cubicBezTo>
                      <a:pt x="4958" y="64619"/>
                      <a:pt x="5185" y="64300"/>
                      <a:pt x="5425" y="63986"/>
                    </a:cubicBezTo>
                    <a:cubicBezTo>
                      <a:pt x="5525" y="63854"/>
                      <a:pt x="5500" y="63667"/>
                      <a:pt x="5368" y="63568"/>
                    </a:cubicBezTo>
                    <a:cubicBezTo>
                      <a:pt x="5315" y="63527"/>
                      <a:pt x="5252" y="63508"/>
                      <a:pt x="5189" y="63508"/>
                    </a:cubicBezTo>
                    <a:close/>
                    <a:moveTo>
                      <a:pt x="60108" y="63594"/>
                    </a:moveTo>
                    <a:cubicBezTo>
                      <a:pt x="60053" y="63594"/>
                      <a:pt x="59997" y="63610"/>
                      <a:pt x="59948" y="63643"/>
                    </a:cubicBezTo>
                    <a:cubicBezTo>
                      <a:pt x="59807" y="63734"/>
                      <a:pt x="59770" y="63915"/>
                      <a:pt x="59856" y="64056"/>
                    </a:cubicBezTo>
                    <a:cubicBezTo>
                      <a:pt x="60076" y="64387"/>
                      <a:pt x="60286" y="64722"/>
                      <a:pt x="60489" y="65062"/>
                    </a:cubicBezTo>
                    <a:cubicBezTo>
                      <a:pt x="60547" y="65152"/>
                      <a:pt x="60646" y="65205"/>
                      <a:pt x="60745" y="65205"/>
                    </a:cubicBezTo>
                    <a:cubicBezTo>
                      <a:pt x="60799" y="65205"/>
                      <a:pt x="60853" y="65190"/>
                      <a:pt x="60902" y="65161"/>
                    </a:cubicBezTo>
                    <a:cubicBezTo>
                      <a:pt x="61043" y="65073"/>
                      <a:pt x="61089" y="64892"/>
                      <a:pt x="61001" y="64751"/>
                    </a:cubicBezTo>
                    <a:cubicBezTo>
                      <a:pt x="60791" y="64408"/>
                      <a:pt x="60580" y="64069"/>
                      <a:pt x="60360" y="63730"/>
                    </a:cubicBezTo>
                    <a:cubicBezTo>
                      <a:pt x="60303" y="63643"/>
                      <a:pt x="60206" y="63594"/>
                      <a:pt x="60108" y="63594"/>
                    </a:cubicBezTo>
                    <a:close/>
                    <a:moveTo>
                      <a:pt x="96897" y="63787"/>
                    </a:moveTo>
                    <a:cubicBezTo>
                      <a:pt x="96733" y="63791"/>
                      <a:pt x="96604" y="63928"/>
                      <a:pt x="96604" y="64094"/>
                    </a:cubicBezTo>
                    <a:lnTo>
                      <a:pt x="96625" y="65289"/>
                    </a:lnTo>
                    <a:cubicBezTo>
                      <a:pt x="96628" y="65450"/>
                      <a:pt x="96761" y="65583"/>
                      <a:pt x="96922" y="65583"/>
                    </a:cubicBezTo>
                    <a:lnTo>
                      <a:pt x="96931" y="65583"/>
                    </a:lnTo>
                    <a:cubicBezTo>
                      <a:pt x="97096" y="65578"/>
                      <a:pt x="97224" y="65442"/>
                      <a:pt x="97224" y="65276"/>
                    </a:cubicBezTo>
                    <a:lnTo>
                      <a:pt x="97204" y="64081"/>
                    </a:lnTo>
                    <a:cubicBezTo>
                      <a:pt x="97199" y="63915"/>
                      <a:pt x="97059" y="63791"/>
                      <a:pt x="96897" y="63787"/>
                    </a:cubicBezTo>
                    <a:close/>
                    <a:moveTo>
                      <a:pt x="139024" y="64487"/>
                    </a:moveTo>
                    <a:cubicBezTo>
                      <a:pt x="138887" y="64487"/>
                      <a:pt x="138767" y="64580"/>
                      <a:pt x="138735" y="64718"/>
                    </a:cubicBezTo>
                    <a:cubicBezTo>
                      <a:pt x="138686" y="64942"/>
                      <a:pt x="138636" y="65165"/>
                      <a:pt x="138582" y="65413"/>
                    </a:cubicBezTo>
                    <a:lnTo>
                      <a:pt x="138483" y="65896"/>
                    </a:lnTo>
                    <a:cubicBezTo>
                      <a:pt x="138449" y="66058"/>
                      <a:pt x="138553" y="66215"/>
                      <a:pt x="138714" y="66247"/>
                    </a:cubicBezTo>
                    <a:cubicBezTo>
                      <a:pt x="138735" y="66252"/>
                      <a:pt x="138756" y="66256"/>
                      <a:pt x="138776" y="66256"/>
                    </a:cubicBezTo>
                    <a:cubicBezTo>
                      <a:pt x="138913" y="66256"/>
                      <a:pt x="139037" y="66157"/>
                      <a:pt x="139066" y="66016"/>
                    </a:cubicBezTo>
                    <a:lnTo>
                      <a:pt x="139173" y="65512"/>
                    </a:lnTo>
                    <a:cubicBezTo>
                      <a:pt x="139218" y="65293"/>
                      <a:pt x="139268" y="65070"/>
                      <a:pt x="139318" y="64850"/>
                    </a:cubicBezTo>
                    <a:cubicBezTo>
                      <a:pt x="139355" y="64689"/>
                      <a:pt x="139256" y="64532"/>
                      <a:pt x="139094" y="64495"/>
                    </a:cubicBezTo>
                    <a:cubicBezTo>
                      <a:pt x="139071" y="64490"/>
                      <a:pt x="139047" y="64487"/>
                      <a:pt x="139024" y="64487"/>
                    </a:cubicBezTo>
                    <a:close/>
                    <a:moveTo>
                      <a:pt x="3830" y="65470"/>
                    </a:moveTo>
                    <a:cubicBezTo>
                      <a:pt x="3731" y="65470"/>
                      <a:pt x="3633" y="65520"/>
                      <a:pt x="3577" y="65611"/>
                    </a:cubicBezTo>
                    <a:cubicBezTo>
                      <a:pt x="3362" y="65950"/>
                      <a:pt x="3155" y="66297"/>
                      <a:pt x="2956" y="66649"/>
                    </a:cubicBezTo>
                    <a:cubicBezTo>
                      <a:pt x="2878" y="66789"/>
                      <a:pt x="2928" y="66972"/>
                      <a:pt x="3073" y="67054"/>
                    </a:cubicBezTo>
                    <a:cubicBezTo>
                      <a:pt x="3118" y="67079"/>
                      <a:pt x="3168" y="67091"/>
                      <a:pt x="3217" y="67091"/>
                    </a:cubicBezTo>
                    <a:cubicBezTo>
                      <a:pt x="3321" y="67091"/>
                      <a:pt x="3424" y="67037"/>
                      <a:pt x="3477" y="66942"/>
                    </a:cubicBezTo>
                    <a:cubicBezTo>
                      <a:pt x="3672" y="66600"/>
                      <a:pt x="3874" y="66260"/>
                      <a:pt x="4082" y="65930"/>
                    </a:cubicBezTo>
                    <a:cubicBezTo>
                      <a:pt x="4168" y="65789"/>
                      <a:pt x="4127" y="65602"/>
                      <a:pt x="3986" y="65516"/>
                    </a:cubicBezTo>
                    <a:cubicBezTo>
                      <a:pt x="3938" y="65485"/>
                      <a:pt x="3884" y="65470"/>
                      <a:pt x="3830" y="65470"/>
                    </a:cubicBezTo>
                    <a:close/>
                    <a:moveTo>
                      <a:pt x="61355" y="65635"/>
                    </a:moveTo>
                    <a:cubicBezTo>
                      <a:pt x="61305" y="65635"/>
                      <a:pt x="61254" y="65647"/>
                      <a:pt x="61209" y="65673"/>
                    </a:cubicBezTo>
                    <a:cubicBezTo>
                      <a:pt x="61064" y="65756"/>
                      <a:pt x="61014" y="65942"/>
                      <a:pt x="61097" y="66083"/>
                    </a:cubicBezTo>
                    <a:cubicBezTo>
                      <a:pt x="61295" y="66426"/>
                      <a:pt x="61490" y="66773"/>
                      <a:pt x="61675" y="67121"/>
                    </a:cubicBezTo>
                    <a:cubicBezTo>
                      <a:pt x="61730" y="67220"/>
                      <a:pt x="61833" y="67277"/>
                      <a:pt x="61940" y="67277"/>
                    </a:cubicBezTo>
                    <a:cubicBezTo>
                      <a:pt x="61986" y="67277"/>
                      <a:pt x="62035" y="67264"/>
                      <a:pt x="62081" y="67240"/>
                    </a:cubicBezTo>
                    <a:cubicBezTo>
                      <a:pt x="62226" y="67161"/>
                      <a:pt x="62279" y="66980"/>
                      <a:pt x="62201" y="66835"/>
                    </a:cubicBezTo>
                    <a:cubicBezTo>
                      <a:pt x="62011" y="66484"/>
                      <a:pt x="61816" y="66132"/>
                      <a:pt x="61614" y="65785"/>
                    </a:cubicBezTo>
                    <a:cubicBezTo>
                      <a:pt x="61561" y="65687"/>
                      <a:pt x="61459" y="65635"/>
                      <a:pt x="61355" y="65635"/>
                    </a:cubicBezTo>
                    <a:close/>
                    <a:moveTo>
                      <a:pt x="96972" y="66181"/>
                    </a:moveTo>
                    <a:cubicBezTo>
                      <a:pt x="96962" y="66181"/>
                      <a:pt x="96953" y="66181"/>
                      <a:pt x="96943" y="66182"/>
                    </a:cubicBezTo>
                    <a:cubicBezTo>
                      <a:pt x="96777" y="66182"/>
                      <a:pt x="96645" y="66318"/>
                      <a:pt x="96649" y="66484"/>
                    </a:cubicBezTo>
                    <a:lnTo>
                      <a:pt x="96674" y="67682"/>
                    </a:lnTo>
                    <a:cubicBezTo>
                      <a:pt x="96678" y="67844"/>
                      <a:pt x="96811" y="67976"/>
                      <a:pt x="96972" y="67976"/>
                    </a:cubicBezTo>
                    <a:lnTo>
                      <a:pt x="96981" y="67976"/>
                    </a:lnTo>
                    <a:cubicBezTo>
                      <a:pt x="97145" y="67972"/>
                      <a:pt x="97273" y="67835"/>
                      <a:pt x="97269" y="67670"/>
                    </a:cubicBezTo>
                    <a:lnTo>
                      <a:pt x="97245" y="66471"/>
                    </a:lnTo>
                    <a:cubicBezTo>
                      <a:pt x="97245" y="66318"/>
                      <a:pt x="97137" y="66181"/>
                      <a:pt x="96972" y="66181"/>
                    </a:cubicBezTo>
                    <a:close/>
                    <a:moveTo>
                      <a:pt x="138532" y="66829"/>
                    </a:moveTo>
                    <a:cubicBezTo>
                      <a:pt x="138395" y="66829"/>
                      <a:pt x="138268" y="66925"/>
                      <a:pt x="138239" y="67066"/>
                    </a:cubicBezTo>
                    <a:lnTo>
                      <a:pt x="137999" y="68241"/>
                    </a:lnTo>
                    <a:cubicBezTo>
                      <a:pt x="137966" y="68402"/>
                      <a:pt x="138069" y="68559"/>
                      <a:pt x="138230" y="68592"/>
                    </a:cubicBezTo>
                    <a:cubicBezTo>
                      <a:pt x="138251" y="68596"/>
                      <a:pt x="138272" y="68600"/>
                      <a:pt x="138293" y="68600"/>
                    </a:cubicBezTo>
                    <a:cubicBezTo>
                      <a:pt x="138429" y="68600"/>
                      <a:pt x="138558" y="68501"/>
                      <a:pt x="138586" y="68361"/>
                    </a:cubicBezTo>
                    <a:lnTo>
                      <a:pt x="138822" y="67186"/>
                    </a:lnTo>
                    <a:cubicBezTo>
                      <a:pt x="138855" y="67025"/>
                      <a:pt x="138751" y="66868"/>
                      <a:pt x="138590" y="66835"/>
                    </a:cubicBezTo>
                    <a:cubicBezTo>
                      <a:pt x="138571" y="66831"/>
                      <a:pt x="138551" y="66829"/>
                      <a:pt x="138532" y="66829"/>
                    </a:cubicBezTo>
                    <a:close/>
                    <a:moveTo>
                      <a:pt x="2651" y="67549"/>
                    </a:moveTo>
                    <a:cubicBezTo>
                      <a:pt x="2542" y="67549"/>
                      <a:pt x="2438" y="67610"/>
                      <a:pt x="2386" y="67711"/>
                    </a:cubicBezTo>
                    <a:cubicBezTo>
                      <a:pt x="2204" y="68071"/>
                      <a:pt x="2031" y="68435"/>
                      <a:pt x="1865" y="68803"/>
                    </a:cubicBezTo>
                    <a:cubicBezTo>
                      <a:pt x="1795" y="68956"/>
                      <a:pt x="1865" y="69134"/>
                      <a:pt x="2014" y="69199"/>
                    </a:cubicBezTo>
                    <a:cubicBezTo>
                      <a:pt x="2055" y="69216"/>
                      <a:pt x="2097" y="69224"/>
                      <a:pt x="2138" y="69224"/>
                    </a:cubicBezTo>
                    <a:cubicBezTo>
                      <a:pt x="2250" y="69224"/>
                      <a:pt x="2361" y="69163"/>
                      <a:pt x="2411" y="69051"/>
                    </a:cubicBezTo>
                    <a:cubicBezTo>
                      <a:pt x="2572" y="68691"/>
                      <a:pt x="2742" y="68336"/>
                      <a:pt x="2920" y="67984"/>
                    </a:cubicBezTo>
                    <a:cubicBezTo>
                      <a:pt x="2994" y="67835"/>
                      <a:pt x="2937" y="67657"/>
                      <a:pt x="2788" y="67583"/>
                    </a:cubicBezTo>
                    <a:cubicBezTo>
                      <a:pt x="2744" y="67560"/>
                      <a:pt x="2697" y="67549"/>
                      <a:pt x="2651" y="67549"/>
                    </a:cubicBezTo>
                    <a:close/>
                    <a:moveTo>
                      <a:pt x="62496" y="67737"/>
                    </a:moveTo>
                    <a:cubicBezTo>
                      <a:pt x="62451" y="67737"/>
                      <a:pt x="62405" y="67748"/>
                      <a:pt x="62362" y="67770"/>
                    </a:cubicBezTo>
                    <a:cubicBezTo>
                      <a:pt x="62213" y="67844"/>
                      <a:pt x="62155" y="68026"/>
                      <a:pt x="62230" y="68174"/>
                    </a:cubicBezTo>
                    <a:cubicBezTo>
                      <a:pt x="62411" y="68526"/>
                      <a:pt x="62585" y="68882"/>
                      <a:pt x="62759" y="69237"/>
                    </a:cubicBezTo>
                    <a:cubicBezTo>
                      <a:pt x="62808" y="69344"/>
                      <a:pt x="62915" y="69407"/>
                      <a:pt x="63028" y="69407"/>
                    </a:cubicBezTo>
                    <a:cubicBezTo>
                      <a:pt x="63073" y="69407"/>
                      <a:pt x="63114" y="69398"/>
                      <a:pt x="63160" y="69378"/>
                    </a:cubicBezTo>
                    <a:cubicBezTo>
                      <a:pt x="63304" y="69304"/>
                      <a:pt x="63371" y="69125"/>
                      <a:pt x="63297" y="68976"/>
                    </a:cubicBezTo>
                    <a:cubicBezTo>
                      <a:pt x="63123" y="68617"/>
                      <a:pt x="62945" y="68257"/>
                      <a:pt x="62763" y="67902"/>
                    </a:cubicBezTo>
                    <a:cubicBezTo>
                      <a:pt x="62710" y="67797"/>
                      <a:pt x="62605" y="67737"/>
                      <a:pt x="62496" y="67737"/>
                    </a:cubicBezTo>
                    <a:close/>
                    <a:moveTo>
                      <a:pt x="96993" y="68571"/>
                    </a:moveTo>
                    <a:cubicBezTo>
                      <a:pt x="96827" y="68575"/>
                      <a:pt x="96699" y="68712"/>
                      <a:pt x="96699" y="68877"/>
                    </a:cubicBezTo>
                    <a:lnTo>
                      <a:pt x="96728" y="70077"/>
                    </a:lnTo>
                    <a:cubicBezTo>
                      <a:pt x="96737" y="70237"/>
                      <a:pt x="96869" y="70365"/>
                      <a:pt x="97030" y="70365"/>
                    </a:cubicBezTo>
                    <a:lnTo>
                      <a:pt x="97038" y="70365"/>
                    </a:lnTo>
                    <a:cubicBezTo>
                      <a:pt x="97204" y="70361"/>
                      <a:pt x="97332" y="70225"/>
                      <a:pt x="97328" y="70060"/>
                    </a:cubicBezTo>
                    <a:lnTo>
                      <a:pt x="97298" y="68865"/>
                    </a:lnTo>
                    <a:cubicBezTo>
                      <a:pt x="97294" y="68699"/>
                      <a:pt x="97154" y="68579"/>
                      <a:pt x="96993" y="68571"/>
                    </a:cubicBezTo>
                    <a:close/>
                    <a:moveTo>
                      <a:pt x="138057" y="69173"/>
                    </a:moveTo>
                    <a:cubicBezTo>
                      <a:pt x="137919" y="69173"/>
                      <a:pt x="137792" y="69274"/>
                      <a:pt x="137764" y="69415"/>
                    </a:cubicBezTo>
                    <a:lnTo>
                      <a:pt x="137532" y="70594"/>
                    </a:lnTo>
                    <a:cubicBezTo>
                      <a:pt x="137503" y="70754"/>
                      <a:pt x="137610" y="70911"/>
                      <a:pt x="137772" y="70941"/>
                    </a:cubicBezTo>
                    <a:cubicBezTo>
                      <a:pt x="137789" y="70945"/>
                      <a:pt x="137808" y="70949"/>
                      <a:pt x="137829" y="70949"/>
                    </a:cubicBezTo>
                    <a:cubicBezTo>
                      <a:pt x="137966" y="70949"/>
                      <a:pt x="138094" y="70850"/>
                      <a:pt x="138119" y="70705"/>
                    </a:cubicBezTo>
                    <a:lnTo>
                      <a:pt x="138350" y="69531"/>
                    </a:lnTo>
                    <a:cubicBezTo>
                      <a:pt x="138384" y="69369"/>
                      <a:pt x="138276" y="69212"/>
                      <a:pt x="138115" y="69180"/>
                    </a:cubicBezTo>
                    <a:cubicBezTo>
                      <a:pt x="138096" y="69175"/>
                      <a:pt x="138076" y="69173"/>
                      <a:pt x="138057" y="69173"/>
                    </a:cubicBezTo>
                    <a:close/>
                    <a:moveTo>
                      <a:pt x="1677" y="69730"/>
                    </a:moveTo>
                    <a:cubicBezTo>
                      <a:pt x="1558" y="69730"/>
                      <a:pt x="1442" y="69801"/>
                      <a:pt x="1394" y="69919"/>
                    </a:cubicBezTo>
                    <a:lnTo>
                      <a:pt x="1336" y="70077"/>
                    </a:lnTo>
                    <a:cubicBezTo>
                      <a:pt x="1208" y="70403"/>
                      <a:pt x="1092" y="70730"/>
                      <a:pt x="985" y="71065"/>
                    </a:cubicBezTo>
                    <a:cubicBezTo>
                      <a:pt x="935" y="71222"/>
                      <a:pt x="1022" y="71387"/>
                      <a:pt x="1179" y="71441"/>
                    </a:cubicBezTo>
                    <a:cubicBezTo>
                      <a:pt x="1208" y="71449"/>
                      <a:pt x="1237" y="71453"/>
                      <a:pt x="1270" y="71453"/>
                    </a:cubicBezTo>
                    <a:cubicBezTo>
                      <a:pt x="1394" y="71453"/>
                      <a:pt x="1514" y="71375"/>
                      <a:pt x="1551" y="71247"/>
                    </a:cubicBezTo>
                    <a:cubicBezTo>
                      <a:pt x="1655" y="70924"/>
                      <a:pt x="1771" y="70605"/>
                      <a:pt x="1895" y="70291"/>
                    </a:cubicBezTo>
                    <a:lnTo>
                      <a:pt x="1952" y="70138"/>
                    </a:lnTo>
                    <a:cubicBezTo>
                      <a:pt x="2010" y="69985"/>
                      <a:pt x="1935" y="69812"/>
                      <a:pt x="1783" y="69750"/>
                    </a:cubicBezTo>
                    <a:cubicBezTo>
                      <a:pt x="1748" y="69737"/>
                      <a:pt x="1712" y="69730"/>
                      <a:pt x="1677" y="69730"/>
                    </a:cubicBezTo>
                    <a:close/>
                    <a:moveTo>
                      <a:pt x="63539" y="69891"/>
                    </a:moveTo>
                    <a:cubicBezTo>
                      <a:pt x="63497" y="69891"/>
                      <a:pt x="63453" y="69900"/>
                      <a:pt x="63412" y="69919"/>
                    </a:cubicBezTo>
                    <a:cubicBezTo>
                      <a:pt x="63263" y="69985"/>
                      <a:pt x="63197" y="70163"/>
                      <a:pt x="63268" y="70312"/>
                    </a:cubicBezTo>
                    <a:cubicBezTo>
                      <a:pt x="63432" y="70676"/>
                      <a:pt x="63594" y="71040"/>
                      <a:pt x="63751" y="71399"/>
                    </a:cubicBezTo>
                    <a:cubicBezTo>
                      <a:pt x="63801" y="71515"/>
                      <a:pt x="63908" y="71581"/>
                      <a:pt x="64024" y="71581"/>
                    </a:cubicBezTo>
                    <a:cubicBezTo>
                      <a:pt x="64066" y="71581"/>
                      <a:pt x="64106" y="71573"/>
                      <a:pt x="64144" y="71556"/>
                    </a:cubicBezTo>
                    <a:cubicBezTo>
                      <a:pt x="64293" y="71491"/>
                      <a:pt x="64363" y="71313"/>
                      <a:pt x="64297" y="71164"/>
                    </a:cubicBezTo>
                    <a:cubicBezTo>
                      <a:pt x="64140" y="70796"/>
                      <a:pt x="63974" y="70432"/>
                      <a:pt x="63809" y="70064"/>
                    </a:cubicBezTo>
                    <a:cubicBezTo>
                      <a:pt x="63761" y="69955"/>
                      <a:pt x="63654" y="69891"/>
                      <a:pt x="63539" y="69891"/>
                    </a:cubicBezTo>
                    <a:close/>
                    <a:moveTo>
                      <a:pt x="97065" y="70973"/>
                    </a:moveTo>
                    <a:cubicBezTo>
                      <a:pt x="97060" y="70973"/>
                      <a:pt x="97055" y="70973"/>
                      <a:pt x="97050" y="70974"/>
                    </a:cubicBezTo>
                    <a:cubicBezTo>
                      <a:pt x="96885" y="70978"/>
                      <a:pt x="96757" y="71122"/>
                      <a:pt x="96761" y="71288"/>
                    </a:cubicBezTo>
                    <a:lnTo>
                      <a:pt x="96798" y="72466"/>
                    </a:lnTo>
                    <a:cubicBezTo>
                      <a:pt x="96802" y="72632"/>
                      <a:pt x="96935" y="72756"/>
                      <a:pt x="97096" y="72756"/>
                    </a:cubicBezTo>
                    <a:lnTo>
                      <a:pt x="97105" y="72756"/>
                    </a:lnTo>
                    <a:cubicBezTo>
                      <a:pt x="97269" y="72752"/>
                      <a:pt x="97398" y="72615"/>
                      <a:pt x="97394" y="72449"/>
                    </a:cubicBezTo>
                    <a:lnTo>
                      <a:pt x="97361" y="71254"/>
                    </a:lnTo>
                    <a:cubicBezTo>
                      <a:pt x="97353" y="71095"/>
                      <a:pt x="97217" y="70973"/>
                      <a:pt x="97065" y="70973"/>
                    </a:cubicBezTo>
                    <a:close/>
                    <a:moveTo>
                      <a:pt x="137601" y="71525"/>
                    </a:moveTo>
                    <a:cubicBezTo>
                      <a:pt x="137463" y="71525"/>
                      <a:pt x="137338" y="71625"/>
                      <a:pt x="137308" y="71767"/>
                    </a:cubicBezTo>
                    <a:lnTo>
                      <a:pt x="137089" y="72945"/>
                    </a:lnTo>
                    <a:lnTo>
                      <a:pt x="137680" y="73029"/>
                    </a:lnTo>
                    <a:lnTo>
                      <a:pt x="137896" y="71879"/>
                    </a:lnTo>
                    <a:cubicBezTo>
                      <a:pt x="137929" y="71718"/>
                      <a:pt x="137821" y="71561"/>
                      <a:pt x="137660" y="71531"/>
                    </a:cubicBezTo>
                    <a:cubicBezTo>
                      <a:pt x="137640" y="71527"/>
                      <a:pt x="137621" y="71525"/>
                      <a:pt x="137601" y="71525"/>
                    </a:cubicBezTo>
                    <a:close/>
                    <a:moveTo>
                      <a:pt x="936" y="72006"/>
                    </a:moveTo>
                    <a:cubicBezTo>
                      <a:pt x="801" y="72006"/>
                      <a:pt x="684" y="72095"/>
                      <a:pt x="649" y="72231"/>
                    </a:cubicBezTo>
                    <a:cubicBezTo>
                      <a:pt x="550" y="72623"/>
                      <a:pt x="464" y="73020"/>
                      <a:pt x="389" y="73417"/>
                    </a:cubicBezTo>
                    <a:cubicBezTo>
                      <a:pt x="357" y="73578"/>
                      <a:pt x="464" y="73735"/>
                      <a:pt x="625" y="73764"/>
                    </a:cubicBezTo>
                    <a:cubicBezTo>
                      <a:pt x="645" y="73769"/>
                      <a:pt x="662" y="73773"/>
                      <a:pt x="683" y="73773"/>
                    </a:cubicBezTo>
                    <a:cubicBezTo>
                      <a:pt x="823" y="73773"/>
                      <a:pt x="947" y="73670"/>
                      <a:pt x="977" y="73529"/>
                    </a:cubicBezTo>
                    <a:cubicBezTo>
                      <a:pt x="1046" y="73140"/>
                      <a:pt x="1134" y="72760"/>
                      <a:pt x="1229" y="72375"/>
                    </a:cubicBezTo>
                    <a:cubicBezTo>
                      <a:pt x="1270" y="72218"/>
                      <a:pt x="1170" y="72052"/>
                      <a:pt x="1014" y="72016"/>
                    </a:cubicBezTo>
                    <a:cubicBezTo>
                      <a:pt x="987" y="72009"/>
                      <a:pt x="961" y="72006"/>
                      <a:pt x="936" y="72006"/>
                    </a:cubicBezTo>
                    <a:close/>
                    <a:moveTo>
                      <a:pt x="64490" y="72085"/>
                    </a:moveTo>
                    <a:cubicBezTo>
                      <a:pt x="64452" y="72085"/>
                      <a:pt x="64413" y="72092"/>
                      <a:pt x="64375" y="72107"/>
                    </a:cubicBezTo>
                    <a:cubicBezTo>
                      <a:pt x="64226" y="72168"/>
                      <a:pt x="64152" y="72346"/>
                      <a:pt x="64214" y="72499"/>
                    </a:cubicBezTo>
                    <a:cubicBezTo>
                      <a:pt x="64367" y="72863"/>
                      <a:pt x="64512" y="73235"/>
                      <a:pt x="64657" y="73603"/>
                    </a:cubicBezTo>
                    <a:cubicBezTo>
                      <a:pt x="64707" y="73719"/>
                      <a:pt x="64818" y="73794"/>
                      <a:pt x="64938" y="73794"/>
                    </a:cubicBezTo>
                    <a:cubicBezTo>
                      <a:pt x="64974" y="73794"/>
                      <a:pt x="65012" y="73785"/>
                      <a:pt x="65045" y="73773"/>
                    </a:cubicBezTo>
                    <a:cubicBezTo>
                      <a:pt x="65198" y="73710"/>
                      <a:pt x="65277" y="73537"/>
                      <a:pt x="65215" y="73384"/>
                    </a:cubicBezTo>
                    <a:cubicBezTo>
                      <a:pt x="65070" y="73012"/>
                      <a:pt x="64921" y="72640"/>
                      <a:pt x="64768" y="72272"/>
                    </a:cubicBezTo>
                    <a:cubicBezTo>
                      <a:pt x="64721" y="72156"/>
                      <a:pt x="64610" y="72085"/>
                      <a:pt x="64490" y="72085"/>
                    </a:cubicBezTo>
                    <a:close/>
                    <a:moveTo>
                      <a:pt x="97146" y="73354"/>
                    </a:moveTo>
                    <a:cubicBezTo>
                      <a:pt x="97139" y="73354"/>
                      <a:pt x="97132" y="73355"/>
                      <a:pt x="97125" y="73355"/>
                    </a:cubicBezTo>
                    <a:cubicBezTo>
                      <a:pt x="96960" y="73363"/>
                      <a:pt x="96832" y="73500"/>
                      <a:pt x="96836" y="73665"/>
                    </a:cubicBezTo>
                    <a:lnTo>
                      <a:pt x="96877" y="74860"/>
                    </a:lnTo>
                    <a:cubicBezTo>
                      <a:pt x="96882" y="75021"/>
                      <a:pt x="97013" y="75149"/>
                      <a:pt x="97174" y="75149"/>
                    </a:cubicBezTo>
                    <a:lnTo>
                      <a:pt x="97187" y="75149"/>
                    </a:lnTo>
                    <a:cubicBezTo>
                      <a:pt x="97353" y="75145"/>
                      <a:pt x="97481" y="75004"/>
                      <a:pt x="97472" y="74840"/>
                    </a:cubicBezTo>
                    <a:lnTo>
                      <a:pt x="97435" y="73645"/>
                    </a:lnTo>
                    <a:cubicBezTo>
                      <a:pt x="97428" y="73486"/>
                      <a:pt x="97302" y="73354"/>
                      <a:pt x="97146" y="73354"/>
                    </a:cubicBezTo>
                    <a:close/>
                    <a:moveTo>
                      <a:pt x="137169" y="73879"/>
                    </a:moveTo>
                    <a:cubicBezTo>
                      <a:pt x="137027" y="73879"/>
                      <a:pt x="136900" y="73980"/>
                      <a:pt x="136875" y="74124"/>
                    </a:cubicBezTo>
                    <a:lnTo>
                      <a:pt x="136667" y="75307"/>
                    </a:lnTo>
                    <a:cubicBezTo>
                      <a:pt x="136639" y="75468"/>
                      <a:pt x="136747" y="75621"/>
                      <a:pt x="136911" y="75649"/>
                    </a:cubicBezTo>
                    <a:cubicBezTo>
                      <a:pt x="136928" y="75654"/>
                      <a:pt x="136945" y="75654"/>
                      <a:pt x="136961" y="75654"/>
                    </a:cubicBezTo>
                    <a:cubicBezTo>
                      <a:pt x="137106" y="75654"/>
                      <a:pt x="137230" y="75555"/>
                      <a:pt x="137255" y="75410"/>
                    </a:cubicBezTo>
                    <a:lnTo>
                      <a:pt x="137461" y="74231"/>
                    </a:lnTo>
                    <a:cubicBezTo>
                      <a:pt x="137495" y="74071"/>
                      <a:pt x="137383" y="73913"/>
                      <a:pt x="137222" y="73884"/>
                    </a:cubicBezTo>
                    <a:cubicBezTo>
                      <a:pt x="137204" y="73881"/>
                      <a:pt x="137187" y="73879"/>
                      <a:pt x="137169" y="73879"/>
                    </a:cubicBezTo>
                    <a:close/>
                    <a:moveTo>
                      <a:pt x="65364" y="74312"/>
                    </a:moveTo>
                    <a:cubicBezTo>
                      <a:pt x="65329" y="74312"/>
                      <a:pt x="65294" y="74318"/>
                      <a:pt x="65260" y="74331"/>
                    </a:cubicBezTo>
                    <a:cubicBezTo>
                      <a:pt x="65107" y="74389"/>
                      <a:pt x="65029" y="74563"/>
                      <a:pt x="65087" y="74716"/>
                    </a:cubicBezTo>
                    <a:cubicBezTo>
                      <a:pt x="65228" y="75088"/>
                      <a:pt x="65363" y="75460"/>
                      <a:pt x="65495" y="75836"/>
                    </a:cubicBezTo>
                    <a:cubicBezTo>
                      <a:pt x="65541" y="75956"/>
                      <a:pt x="65657" y="76034"/>
                      <a:pt x="65777" y="76034"/>
                    </a:cubicBezTo>
                    <a:cubicBezTo>
                      <a:pt x="65814" y="76034"/>
                      <a:pt x="65848" y="76026"/>
                      <a:pt x="65880" y="76013"/>
                    </a:cubicBezTo>
                    <a:cubicBezTo>
                      <a:pt x="66033" y="75960"/>
                      <a:pt x="66116" y="75786"/>
                      <a:pt x="66058" y="75633"/>
                    </a:cubicBezTo>
                    <a:cubicBezTo>
                      <a:pt x="65926" y="75257"/>
                      <a:pt x="65785" y="74880"/>
                      <a:pt x="65644" y="74504"/>
                    </a:cubicBezTo>
                    <a:cubicBezTo>
                      <a:pt x="65600" y="74385"/>
                      <a:pt x="65485" y="74312"/>
                      <a:pt x="65364" y="74312"/>
                    </a:cubicBezTo>
                    <a:close/>
                    <a:moveTo>
                      <a:pt x="496" y="74353"/>
                    </a:moveTo>
                    <a:cubicBezTo>
                      <a:pt x="346" y="74353"/>
                      <a:pt x="218" y="74464"/>
                      <a:pt x="199" y="74616"/>
                    </a:cubicBezTo>
                    <a:cubicBezTo>
                      <a:pt x="145" y="75013"/>
                      <a:pt x="104" y="75418"/>
                      <a:pt x="75" y="75819"/>
                    </a:cubicBezTo>
                    <a:cubicBezTo>
                      <a:pt x="59" y="75985"/>
                      <a:pt x="183" y="76130"/>
                      <a:pt x="348" y="76141"/>
                    </a:cubicBezTo>
                    <a:lnTo>
                      <a:pt x="373" y="76141"/>
                    </a:lnTo>
                    <a:cubicBezTo>
                      <a:pt x="525" y="76141"/>
                      <a:pt x="658" y="76021"/>
                      <a:pt x="670" y="75865"/>
                    </a:cubicBezTo>
                    <a:cubicBezTo>
                      <a:pt x="699" y="75472"/>
                      <a:pt x="741" y="75084"/>
                      <a:pt x="790" y="74691"/>
                    </a:cubicBezTo>
                    <a:cubicBezTo>
                      <a:pt x="811" y="74529"/>
                      <a:pt x="695" y="74376"/>
                      <a:pt x="534" y="74355"/>
                    </a:cubicBezTo>
                    <a:cubicBezTo>
                      <a:pt x="521" y="74354"/>
                      <a:pt x="509" y="74353"/>
                      <a:pt x="496" y="74353"/>
                    </a:cubicBezTo>
                    <a:close/>
                    <a:moveTo>
                      <a:pt x="97215" y="75744"/>
                    </a:moveTo>
                    <a:cubicBezTo>
                      <a:pt x="97213" y="75744"/>
                      <a:pt x="97210" y="75745"/>
                      <a:pt x="97208" y="75745"/>
                    </a:cubicBezTo>
                    <a:cubicBezTo>
                      <a:pt x="97042" y="75754"/>
                      <a:pt x="96914" y="75893"/>
                      <a:pt x="96922" y="76055"/>
                    </a:cubicBezTo>
                    <a:lnTo>
                      <a:pt x="96968" y="77254"/>
                    </a:lnTo>
                    <a:cubicBezTo>
                      <a:pt x="96972" y="77416"/>
                      <a:pt x="97105" y="77540"/>
                      <a:pt x="97266" y="77540"/>
                    </a:cubicBezTo>
                    <a:lnTo>
                      <a:pt x="97278" y="77540"/>
                    </a:lnTo>
                    <a:cubicBezTo>
                      <a:pt x="97443" y="77535"/>
                      <a:pt x="97571" y="77395"/>
                      <a:pt x="97563" y="77229"/>
                    </a:cubicBezTo>
                    <a:lnTo>
                      <a:pt x="97518" y="76034"/>
                    </a:lnTo>
                    <a:cubicBezTo>
                      <a:pt x="97510" y="75871"/>
                      <a:pt x="97373" y="75744"/>
                      <a:pt x="97215" y="75744"/>
                    </a:cubicBezTo>
                    <a:close/>
                    <a:moveTo>
                      <a:pt x="136762" y="76237"/>
                    </a:moveTo>
                    <a:cubicBezTo>
                      <a:pt x="136618" y="76237"/>
                      <a:pt x="136487" y="76340"/>
                      <a:pt x="136461" y="76485"/>
                    </a:cubicBezTo>
                    <a:cubicBezTo>
                      <a:pt x="136399" y="76878"/>
                      <a:pt x="136333" y="77271"/>
                      <a:pt x="136266" y="77668"/>
                    </a:cubicBezTo>
                    <a:cubicBezTo>
                      <a:pt x="136238" y="77832"/>
                      <a:pt x="136350" y="77986"/>
                      <a:pt x="136511" y="78011"/>
                    </a:cubicBezTo>
                    <a:cubicBezTo>
                      <a:pt x="136527" y="78015"/>
                      <a:pt x="136543" y="78015"/>
                      <a:pt x="136560" y="78015"/>
                    </a:cubicBezTo>
                    <a:cubicBezTo>
                      <a:pt x="136705" y="78015"/>
                      <a:pt x="136833" y="77912"/>
                      <a:pt x="136858" y="77767"/>
                    </a:cubicBezTo>
                    <a:cubicBezTo>
                      <a:pt x="136920" y="77366"/>
                      <a:pt x="136986" y="76973"/>
                      <a:pt x="137052" y="76584"/>
                    </a:cubicBezTo>
                    <a:cubicBezTo>
                      <a:pt x="137081" y="76423"/>
                      <a:pt x="136970" y="76269"/>
                      <a:pt x="136808" y="76241"/>
                    </a:cubicBezTo>
                    <a:cubicBezTo>
                      <a:pt x="136793" y="76238"/>
                      <a:pt x="136777" y="76237"/>
                      <a:pt x="136762" y="76237"/>
                    </a:cubicBezTo>
                    <a:close/>
                    <a:moveTo>
                      <a:pt x="66177" y="76564"/>
                    </a:moveTo>
                    <a:cubicBezTo>
                      <a:pt x="66144" y="76564"/>
                      <a:pt x="66111" y="76569"/>
                      <a:pt x="66079" y="76580"/>
                    </a:cubicBezTo>
                    <a:cubicBezTo>
                      <a:pt x="65922" y="76634"/>
                      <a:pt x="65839" y="76803"/>
                      <a:pt x="65892" y="76960"/>
                    </a:cubicBezTo>
                    <a:cubicBezTo>
                      <a:pt x="66025" y="77336"/>
                      <a:pt x="66153" y="77713"/>
                      <a:pt x="66277" y="78089"/>
                    </a:cubicBezTo>
                    <a:cubicBezTo>
                      <a:pt x="66319" y="78213"/>
                      <a:pt x="66434" y="78292"/>
                      <a:pt x="66562" y="78292"/>
                    </a:cubicBezTo>
                    <a:cubicBezTo>
                      <a:pt x="66592" y="78292"/>
                      <a:pt x="66625" y="78288"/>
                      <a:pt x="66657" y="78279"/>
                    </a:cubicBezTo>
                    <a:cubicBezTo>
                      <a:pt x="66810" y="78225"/>
                      <a:pt x="66898" y="78056"/>
                      <a:pt x="66844" y="77899"/>
                    </a:cubicBezTo>
                    <a:cubicBezTo>
                      <a:pt x="66720" y="77523"/>
                      <a:pt x="66592" y="77143"/>
                      <a:pt x="66459" y="76766"/>
                    </a:cubicBezTo>
                    <a:cubicBezTo>
                      <a:pt x="66416" y="76641"/>
                      <a:pt x="66301" y="76564"/>
                      <a:pt x="66177" y="76564"/>
                    </a:cubicBezTo>
                    <a:close/>
                    <a:moveTo>
                      <a:pt x="315" y="76737"/>
                    </a:moveTo>
                    <a:cubicBezTo>
                      <a:pt x="141" y="76741"/>
                      <a:pt x="13" y="76865"/>
                      <a:pt x="9" y="77031"/>
                    </a:cubicBezTo>
                    <a:cubicBezTo>
                      <a:pt x="0" y="77275"/>
                      <a:pt x="0" y="77519"/>
                      <a:pt x="0" y="77767"/>
                    </a:cubicBezTo>
                    <a:cubicBezTo>
                      <a:pt x="0" y="77924"/>
                      <a:pt x="0" y="78080"/>
                      <a:pt x="4" y="78238"/>
                    </a:cubicBezTo>
                    <a:cubicBezTo>
                      <a:pt x="4" y="78403"/>
                      <a:pt x="141" y="78532"/>
                      <a:pt x="302" y="78532"/>
                    </a:cubicBezTo>
                    <a:lnTo>
                      <a:pt x="307" y="78532"/>
                    </a:lnTo>
                    <a:cubicBezTo>
                      <a:pt x="472" y="78532"/>
                      <a:pt x="605" y="78395"/>
                      <a:pt x="600" y="78229"/>
                    </a:cubicBezTo>
                    <a:cubicBezTo>
                      <a:pt x="596" y="78072"/>
                      <a:pt x="596" y="77920"/>
                      <a:pt x="596" y="77767"/>
                    </a:cubicBezTo>
                    <a:cubicBezTo>
                      <a:pt x="596" y="77527"/>
                      <a:pt x="600" y="77287"/>
                      <a:pt x="609" y="77047"/>
                    </a:cubicBezTo>
                    <a:cubicBezTo>
                      <a:pt x="613" y="76882"/>
                      <a:pt x="481" y="76746"/>
                      <a:pt x="315" y="76737"/>
                    </a:cubicBezTo>
                    <a:close/>
                    <a:moveTo>
                      <a:pt x="97328" y="78138"/>
                    </a:moveTo>
                    <a:cubicBezTo>
                      <a:pt x="97320" y="78138"/>
                      <a:pt x="97312" y="78138"/>
                      <a:pt x="97303" y="78139"/>
                    </a:cubicBezTo>
                    <a:cubicBezTo>
                      <a:pt x="97138" y="78143"/>
                      <a:pt x="97010" y="78284"/>
                      <a:pt x="97013" y="78449"/>
                    </a:cubicBezTo>
                    <a:lnTo>
                      <a:pt x="97067" y="79643"/>
                    </a:lnTo>
                    <a:cubicBezTo>
                      <a:pt x="97075" y="79805"/>
                      <a:pt x="97208" y="79929"/>
                      <a:pt x="97365" y="79929"/>
                    </a:cubicBezTo>
                    <a:lnTo>
                      <a:pt x="97378" y="79929"/>
                    </a:lnTo>
                    <a:cubicBezTo>
                      <a:pt x="97542" y="79925"/>
                      <a:pt x="97670" y="79784"/>
                      <a:pt x="97662" y="79618"/>
                    </a:cubicBezTo>
                    <a:lnTo>
                      <a:pt x="97613" y="78424"/>
                    </a:lnTo>
                    <a:cubicBezTo>
                      <a:pt x="97605" y="78266"/>
                      <a:pt x="97503" y="78138"/>
                      <a:pt x="97328" y="78138"/>
                    </a:cubicBezTo>
                    <a:close/>
                    <a:moveTo>
                      <a:pt x="136371" y="78598"/>
                    </a:moveTo>
                    <a:cubicBezTo>
                      <a:pt x="136227" y="78598"/>
                      <a:pt x="136099" y="78704"/>
                      <a:pt x="136077" y="78849"/>
                    </a:cubicBezTo>
                    <a:lnTo>
                      <a:pt x="135890" y="80036"/>
                    </a:lnTo>
                    <a:cubicBezTo>
                      <a:pt x="135866" y="80198"/>
                      <a:pt x="135978" y="80351"/>
                      <a:pt x="136142" y="80376"/>
                    </a:cubicBezTo>
                    <a:cubicBezTo>
                      <a:pt x="136155" y="80380"/>
                      <a:pt x="136171" y="80380"/>
                      <a:pt x="136188" y="80380"/>
                    </a:cubicBezTo>
                    <a:cubicBezTo>
                      <a:pt x="136333" y="80380"/>
                      <a:pt x="136461" y="80272"/>
                      <a:pt x="136482" y="80128"/>
                    </a:cubicBezTo>
                    <a:lnTo>
                      <a:pt x="136667" y="78945"/>
                    </a:lnTo>
                    <a:cubicBezTo>
                      <a:pt x="136692" y="78784"/>
                      <a:pt x="136581" y="78626"/>
                      <a:pt x="136415" y="78601"/>
                    </a:cubicBezTo>
                    <a:cubicBezTo>
                      <a:pt x="136400" y="78599"/>
                      <a:pt x="136385" y="78598"/>
                      <a:pt x="136371" y="78598"/>
                    </a:cubicBezTo>
                    <a:close/>
                    <a:moveTo>
                      <a:pt x="66934" y="78832"/>
                    </a:moveTo>
                    <a:cubicBezTo>
                      <a:pt x="66904" y="78832"/>
                      <a:pt x="66874" y="78836"/>
                      <a:pt x="66844" y="78845"/>
                    </a:cubicBezTo>
                    <a:cubicBezTo>
                      <a:pt x="66686" y="78899"/>
                      <a:pt x="66600" y="79065"/>
                      <a:pt x="66649" y="79222"/>
                    </a:cubicBezTo>
                    <a:lnTo>
                      <a:pt x="67014" y="80363"/>
                    </a:lnTo>
                    <a:cubicBezTo>
                      <a:pt x="67054" y="80492"/>
                      <a:pt x="67170" y="80570"/>
                      <a:pt x="67298" y="80570"/>
                    </a:cubicBezTo>
                    <a:cubicBezTo>
                      <a:pt x="67327" y="80570"/>
                      <a:pt x="67356" y="80566"/>
                      <a:pt x="67390" y="80557"/>
                    </a:cubicBezTo>
                    <a:cubicBezTo>
                      <a:pt x="67546" y="80508"/>
                      <a:pt x="67634" y="80338"/>
                      <a:pt x="67584" y="80181"/>
                    </a:cubicBezTo>
                    <a:lnTo>
                      <a:pt x="67220" y="79040"/>
                    </a:lnTo>
                    <a:cubicBezTo>
                      <a:pt x="67180" y="78913"/>
                      <a:pt x="67061" y="78832"/>
                      <a:pt x="66934" y="78832"/>
                    </a:cubicBezTo>
                    <a:close/>
                    <a:moveTo>
                      <a:pt x="355" y="79130"/>
                    </a:moveTo>
                    <a:cubicBezTo>
                      <a:pt x="348" y="79130"/>
                      <a:pt x="340" y="79131"/>
                      <a:pt x="332" y="79131"/>
                    </a:cubicBezTo>
                    <a:cubicBezTo>
                      <a:pt x="166" y="79139"/>
                      <a:pt x="42" y="79280"/>
                      <a:pt x="50" y="79445"/>
                    </a:cubicBezTo>
                    <a:cubicBezTo>
                      <a:pt x="75" y="79847"/>
                      <a:pt x="104" y="80252"/>
                      <a:pt x="145" y="80652"/>
                    </a:cubicBezTo>
                    <a:cubicBezTo>
                      <a:pt x="158" y="80805"/>
                      <a:pt x="290" y="80921"/>
                      <a:pt x="443" y="80921"/>
                    </a:cubicBezTo>
                    <a:cubicBezTo>
                      <a:pt x="451" y="80921"/>
                      <a:pt x="460" y="80921"/>
                      <a:pt x="472" y="80917"/>
                    </a:cubicBezTo>
                    <a:cubicBezTo>
                      <a:pt x="637" y="80904"/>
                      <a:pt x="758" y="80756"/>
                      <a:pt x="741" y="80591"/>
                    </a:cubicBezTo>
                    <a:cubicBezTo>
                      <a:pt x="699" y="80198"/>
                      <a:pt x="670" y="79805"/>
                      <a:pt x="645" y="79412"/>
                    </a:cubicBezTo>
                    <a:cubicBezTo>
                      <a:pt x="638" y="79254"/>
                      <a:pt x="513" y="79130"/>
                      <a:pt x="355" y="79130"/>
                    </a:cubicBezTo>
                    <a:close/>
                    <a:moveTo>
                      <a:pt x="97406" y="80528"/>
                    </a:moveTo>
                    <a:cubicBezTo>
                      <a:pt x="97241" y="80536"/>
                      <a:pt x="97113" y="80677"/>
                      <a:pt x="97121" y="80839"/>
                    </a:cubicBezTo>
                    <a:lnTo>
                      <a:pt x="97174" y="82038"/>
                    </a:lnTo>
                    <a:cubicBezTo>
                      <a:pt x="97183" y="82194"/>
                      <a:pt x="97315" y="82319"/>
                      <a:pt x="97477" y="82319"/>
                    </a:cubicBezTo>
                    <a:lnTo>
                      <a:pt x="97489" y="82319"/>
                    </a:lnTo>
                    <a:cubicBezTo>
                      <a:pt x="97655" y="82311"/>
                      <a:pt x="97783" y="82174"/>
                      <a:pt x="97775" y="82009"/>
                    </a:cubicBezTo>
                    <a:lnTo>
                      <a:pt x="97716" y="80814"/>
                    </a:lnTo>
                    <a:cubicBezTo>
                      <a:pt x="97708" y="80652"/>
                      <a:pt x="97576" y="80528"/>
                      <a:pt x="97418" y="80528"/>
                    </a:cubicBezTo>
                    <a:close/>
                    <a:moveTo>
                      <a:pt x="136012" y="80964"/>
                    </a:moveTo>
                    <a:cubicBezTo>
                      <a:pt x="135863" y="80964"/>
                      <a:pt x="135736" y="81070"/>
                      <a:pt x="135713" y="81219"/>
                    </a:cubicBezTo>
                    <a:cubicBezTo>
                      <a:pt x="135655" y="81612"/>
                      <a:pt x="135597" y="82009"/>
                      <a:pt x="135543" y="82406"/>
                    </a:cubicBezTo>
                    <a:cubicBezTo>
                      <a:pt x="135518" y="82571"/>
                      <a:pt x="135634" y="82719"/>
                      <a:pt x="135795" y="82744"/>
                    </a:cubicBezTo>
                    <a:cubicBezTo>
                      <a:pt x="135812" y="82744"/>
                      <a:pt x="135824" y="82749"/>
                      <a:pt x="135841" y="82749"/>
                    </a:cubicBezTo>
                    <a:cubicBezTo>
                      <a:pt x="135986" y="82749"/>
                      <a:pt x="136114" y="82637"/>
                      <a:pt x="136134" y="82488"/>
                    </a:cubicBezTo>
                    <a:cubicBezTo>
                      <a:pt x="136192" y="82091"/>
                      <a:pt x="136246" y="81698"/>
                      <a:pt x="136304" y="81305"/>
                    </a:cubicBezTo>
                    <a:cubicBezTo>
                      <a:pt x="136329" y="81145"/>
                      <a:pt x="136217" y="80992"/>
                      <a:pt x="136052" y="80967"/>
                    </a:cubicBezTo>
                    <a:cubicBezTo>
                      <a:pt x="136039" y="80965"/>
                      <a:pt x="136025" y="80964"/>
                      <a:pt x="136012" y="80964"/>
                    </a:cubicBezTo>
                    <a:close/>
                    <a:moveTo>
                      <a:pt x="67652" y="81116"/>
                    </a:moveTo>
                    <a:cubicBezTo>
                      <a:pt x="67624" y="81116"/>
                      <a:pt x="67595" y="81120"/>
                      <a:pt x="67567" y="81128"/>
                    </a:cubicBezTo>
                    <a:cubicBezTo>
                      <a:pt x="67411" y="81177"/>
                      <a:pt x="67319" y="81343"/>
                      <a:pt x="67369" y="81504"/>
                    </a:cubicBezTo>
                    <a:lnTo>
                      <a:pt x="67720" y="82645"/>
                    </a:lnTo>
                    <a:cubicBezTo>
                      <a:pt x="67758" y="82774"/>
                      <a:pt x="67877" y="82856"/>
                      <a:pt x="68006" y="82856"/>
                    </a:cubicBezTo>
                    <a:cubicBezTo>
                      <a:pt x="68035" y="82856"/>
                      <a:pt x="68063" y="82852"/>
                      <a:pt x="68092" y="82843"/>
                    </a:cubicBezTo>
                    <a:cubicBezTo>
                      <a:pt x="68249" y="82799"/>
                      <a:pt x="68336" y="82629"/>
                      <a:pt x="68291" y="82471"/>
                    </a:cubicBezTo>
                    <a:lnTo>
                      <a:pt x="67939" y="81326"/>
                    </a:lnTo>
                    <a:cubicBezTo>
                      <a:pt x="67899" y="81198"/>
                      <a:pt x="67780" y="81116"/>
                      <a:pt x="67652" y="81116"/>
                    </a:cubicBezTo>
                    <a:close/>
                    <a:moveTo>
                      <a:pt x="579" y="81510"/>
                    </a:moveTo>
                    <a:cubicBezTo>
                      <a:pt x="567" y="81510"/>
                      <a:pt x="554" y="81511"/>
                      <a:pt x="542" y="81513"/>
                    </a:cubicBezTo>
                    <a:cubicBezTo>
                      <a:pt x="377" y="81538"/>
                      <a:pt x="261" y="81686"/>
                      <a:pt x="286" y="81851"/>
                    </a:cubicBezTo>
                    <a:cubicBezTo>
                      <a:pt x="340" y="82248"/>
                      <a:pt x="397" y="82645"/>
                      <a:pt x="464" y="83042"/>
                    </a:cubicBezTo>
                    <a:cubicBezTo>
                      <a:pt x="489" y="83187"/>
                      <a:pt x="617" y="83290"/>
                      <a:pt x="758" y="83290"/>
                    </a:cubicBezTo>
                    <a:cubicBezTo>
                      <a:pt x="773" y="83290"/>
                      <a:pt x="790" y="83290"/>
                      <a:pt x="807" y="83286"/>
                    </a:cubicBezTo>
                    <a:cubicBezTo>
                      <a:pt x="972" y="83261"/>
                      <a:pt x="1080" y="83104"/>
                      <a:pt x="1055" y="82943"/>
                    </a:cubicBezTo>
                    <a:cubicBezTo>
                      <a:pt x="989" y="82555"/>
                      <a:pt x="931" y="82162"/>
                      <a:pt x="878" y="81769"/>
                    </a:cubicBezTo>
                    <a:cubicBezTo>
                      <a:pt x="858" y="81621"/>
                      <a:pt x="723" y="81510"/>
                      <a:pt x="579" y="81510"/>
                    </a:cubicBezTo>
                    <a:close/>
                    <a:moveTo>
                      <a:pt x="97526" y="82931"/>
                    </a:moveTo>
                    <a:cubicBezTo>
                      <a:pt x="97523" y="82931"/>
                      <a:pt x="97520" y="82931"/>
                      <a:pt x="97518" y="82931"/>
                    </a:cubicBezTo>
                    <a:cubicBezTo>
                      <a:pt x="97353" y="82939"/>
                      <a:pt x="97229" y="83096"/>
                      <a:pt x="97237" y="83261"/>
                    </a:cubicBezTo>
                    <a:lnTo>
                      <a:pt x="97294" y="84427"/>
                    </a:lnTo>
                    <a:cubicBezTo>
                      <a:pt x="97303" y="84585"/>
                      <a:pt x="97435" y="84709"/>
                      <a:pt x="97592" y="84709"/>
                    </a:cubicBezTo>
                    <a:lnTo>
                      <a:pt x="97609" y="84709"/>
                    </a:lnTo>
                    <a:cubicBezTo>
                      <a:pt x="97775" y="84700"/>
                      <a:pt x="97903" y="84560"/>
                      <a:pt x="97890" y="84394"/>
                    </a:cubicBezTo>
                    <a:lnTo>
                      <a:pt x="97832" y="83200"/>
                    </a:lnTo>
                    <a:cubicBezTo>
                      <a:pt x="97824" y="83041"/>
                      <a:pt x="97676" y="82931"/>
                      <a:pt x="97526" y="82931"/>
                    </a:cubicBezTo>
                    <a:close/>
                    <a:moveTo>
                      <a:pt x="135681" y="83334"/>
                    </a:moveTo>
                    <a:cubicBezTo>
                      <a:pt x="135525" y="83334"/>
                      <a:pt x="135397" y="83441"/>
                      <a:pt x="135377" y="83593"/>
                    </a:cubicBezTo>
                    <a:cubicBezTo>
                      <a:pt x="135324" y="83990"/>
                      <a:pt x="135270" y="84381"/>
                      <a:pt x="135221" y="84783"/>
                    </a:cubicBezTo>
                    <a:cubicBezTo>
                      <a:pt x="135200" y="84944"/>
                      <a:pt x="135316" y="85097"/>
                      <a:pt x="135477" y="85118"/>
                    </a:cubicBezTo>
                    <a:lnTo>
                      <a:pt x="135518" y="85118"/>
                    </a:lnTo>
                    <a:cubicBezTo>
                      <a:pt x="135667" y="85118"/>
                      <a:pt x="135795" y="85011"/>
                      <a:pt x="135812" y="84858"/>
                    </a:cubicBezTo>
                    <a:cubicBezTo>
                      <a:pt x="135866" y="84461"/>
                      <a:pt x="135919" y="84068"/>
                      <a:pt x="135969" y="83675"/>
                    </a:cubicBezTo>
                    <a:cubicBezTo>
                      <a:pt x="135994" y="83509"/>
                      <a:pt x="135878" y="83360"/>
                      <a:pt x="135713" y="83336"/>
                    </a:cubicBezTo>
                    <a:cubicBezTo>
                      <a:pt x="135702" y="83335"/>
                      <a:pt x="135691" y="83334"/>
                      <a:pt x="135681" y="83334"/>
                    </a:cubicBezTo>
                    <a:close/>
                    <a:moveTo>
                      <a:pt x="68351" y="83407"/>
                    </a:moveTo>
                    <a:cubicBezTo>
                      <a:pt x="68323" y="83407"/>
                      <a:pt x="68294" y="83411"/>
                      <a:pt x="68266" y="83419"/>
                    </a:cubicBezTo>
                    <a:cubicBezTo>
                      <a:pt x="68105" y="83464"/>
                      <a:pt x="68018" y="83633"/>
                      <a:pt x="68063" y="83791"/>
                    </a:cubicBezTo>
                    <a:lnTo>
                      <a:pt x="68407" y="84936"/>
                    </a:lnTo>
                    <a:cubicBezTo>
                      <a:pt x="68447" y="85064"/>
                      <a:pt x="68564" y="85150"/>
                      <a:pt x="68696" y="85150"/>
                    </a:cubicBezTo>
                    <a:cubicBezTo>
                      <a:pt x="68720" y="85150"/>
                      <a:pt x="68750" y="85147"/>
                      <a:pt x="68779" y="85139"/>
                    </a:cubicBezTo>
                    <a:cubicBezTo>
                      <a:pt x="68940" y="85089"/>
                      <a:pt x="69027" y="84923"/>
                      <a:pt x="68981" y="84766"/>
                    </a:cubicBezTo>
                    <a:lnTo>
                      <a:pt x="68638" y="83617"/>
                    </a:lnTo>
                    <a:cubicBezTo>
                      <a:pt x="68597" y="83488"/>
                      <a:pt x="68479" y="83407"/>
                      <a:pt x="68351" y="83407"/>
                    </a:cubicBezTo>
                    <a:close/>
                    <a:moveTo>
                      <a:pt x="975" y="83871"/>
                    </a:moveTo>
                    <a:cubicBezTo>
                      <a:pt x="955" y="83871"/>
                      <a:pt x="935" y="83873"/>
                      <a:pt x="914" y="83877"/>
                    </a:cubicBezTo>
                    <a:cubicBezTo>
                      <a:pt x="754" y="83910"/>
                      <a:pt x="649" y="84068"/>
                      <a:pt x="683" y="84229"/>
                    </a:cubicBezTo>
                    <a:cubicBezTo>
                      <a:pt x="745" y="84535"/>
                      <a:pt x="807" y="84841"/>
                      <a:pt x="873" y="85143"/>
                    </a:cubicBezTo>
                    <a:lnTo>
                      <a:pt x="931" y="85408"/>
                    </a:lnTo>
                    <a:cubicBezTo>
                      <a:pt x="964" y="85543"/>
                      <a:pt x="1088" y="85639"/>
                      <a:pt x="1225" y="85639"/>
                    </a:cubicBezTo>
                    <a:cubicBezTo>
                      <a:pt x="1245" y="85639"/>
                      <a:pt x="1270" y="85635"/>
                      <a:pt x="1290" y="85631"/>
                    </a:cubicBezTo>
                    <a:cubicBezTo>
                      <a:pt x="1452" y="85593"/>
                      <a:pt x="1551" y="85432"/>
                      <a:pt x="1514" y="85271"/>
                    </a:cubicBezTo>
                    <a:lnTo>
                      <a:pt x="1456" y="85015"/>
                    </a:lnTo>
                    <a:cubicBezTo>
                      <a:pt x="1390" y="84717"/>
                      <a:pt x="1328" y="84415"/>
                      <a:pt x="1266" y="84114"/>
                    </a:cubicBezTo>
                    <a:cubicBezTo>
                      <a:pt x="1240" y="83968"/>
                      <a:pt x="1114" y="83871"/>
                      <a:pt x="975" y="83871"/>
                    </a:cubicBezTo>
                    <a:close/>
                    <a:moveTo>
                      <a:pt x="97658" y="85308"/>
                    </a:moveTo>
                    <a:cubicBezTo>
                      <a:pt x="97653" y="85308"/>
                      <a:pt x="97647" y="85308"/>
                      <a:pt x="97642" y="85308"/>
                    </a:cubicBezTo>
                    <a:cubicBezTo>
                      <a:pt x="97477" y="85316"/>
                      <a:pt x="97348" y="85457"/>
                      <a:pt x="97357" y="85622"/>
                    </a:cubicBezTo>
                    <a:lnTo>
                      <a:pt x="97422" y="86818"/>
                    </a:lnTo>
                    <a:cubicBezTo>
                      <a:pt x="97431" y="86974"/>
                      <a:pt x="97563" y="87098"/>
                      <a:pt x="97720" y="87098"/>
                    </a:cubicBezTo>
                    <a:lnTo>
                      <a:pt x="97737" y="87098"/>
                    </a:lnTo>
                    <a:cubicBezTo>
                      <a:pt x="97903" y="87090"/>
                      <a:pt x="98027" y="86950"/>
                      <a:pt x="98018" y="86784"/>
                    </a:cubicBezTo>
                    <a:lnTo>
                      <a:pt x="97956" y="85589"/>
                    </a:lnTo>
                    <a:cubicBezTo>
                      <a:pt x="97948" y="85429"/>
                      <a:pt x="97813" y="85308"/>
                      <a:pt x="97658" y="85308"/>
                    </a:cubicBezTo>
                    <a:close/>
                    <a:moveTo>
                      <a:pt x="69063" y="85721"/>
                    </a:moveTo>
                    <a:cubicBezTo>
                      <a:pt x="69030" y="85721"/>
                      <a:pt x="68995" y="85727"/>
                      <a:pt x="68961" y="85738"/>
                    </a:cubicBezTo>
                    <a:cubicBezTo>
                      <a:pt x="68800" y="85784"/>
                      <a:pt x="68720" y="85978"/>
                      <a:pt x="68766" y="86135"/>
                    </a:cubicBezTo>
                    <a:lnTo>
                      <a:pt x="69097" y="87230"/>
                    </a:lnTo>
                    <a:cubicBezTo>
                      <a:pt x="69134" y="87358"/>
                      <a:pt x="69254" y="87442"/>
                      <a:pt x="69382" y="87442"/>
                    </a:cubicBezTo>
                    <a:cubicBezTo>
                      <a:pt x="69411" y="87442"/>
                      <a:pt x="69440" y="87438"/>
                      <a:pt x="69470" y="87429"/>
                    </a:cubicBezTo>
                    <a:cubicBezTo>
                      <a:pt x="69626" y="87379"/>
                      <a:pt x="69718" y="87214"/>
                      <a:pt x="69668" y="87057"/>
                    </a:cubicBezTo>
                    <a:lnTo>
                      <a:pt x="69325" y="85912"/>
                    </a:lnTo>
                    <a:cubicBezTo>
                      <a:pt x="69286" y="85787"/>
                      <a:pt x="69180" y="85721"/>
                      <a:pt x="69063" y="85721"/>
                    </a:cubicBezTo>
                    <a:close/>
                    <a:moveTo>
                      <a:pt x="135363" y="85706"/>
                    </a:moveTo>
                    <a:cubicBezTo>
                      <a:pt x="135210" y="85706"/>
                      <a:pt x="135091" y="85822"/>
                      <a:pt x="135072" y="85969"/>
                    </a:cubicBezTo>
                    <a:cubicBezTo>
                      <a:pt x="135022" y="86366"/>
                      <a:pt x="134976" y="86763"/>
                      <a:pt x="134927" y="87160"/>
                    </a:cubicBezTo>
                    <a:cubicBezTo>
                      <a:pt x="134911" y="87326"/>
                      <a:pt x="135026" y="87474"/>
                      <a:pt x="135192" y="87491"/>
                    </a:cubicBezTo>
                    <a:cubicBezTo>
                      <a:pt x="135204" y="87495"/>
                      <a:pt x="135217" y="87495"/>
                      <a:pt x="135225" y="87495"/>
                    </a:cubicBezTo>
                    <a:cubicBezTo>
                      <a:pt x="135373" y="87495"/>
                      <a:pt x="135506" y="87383"/>
                      <a:pt x="135522" y="87230"/>
                    </a:cubicBezTo>
                    <a:cubicBezTo>
                      <a:pt x="135568" y="86833"/>
                      <a:pt x="135617" y="86437"/>
                      <a:pt x="135663" y="86044"/>
                    </a:cubicBezTo>
                    <a:cubicBezTo>
                      <a:pt x="135684" y="85879"/>
                      <a:pt x="135568" y="85730"/>
                      <a:pt x="135407" y="85709"/>
                    </a:cubicBezTo>
                    <a:cubicBezTo>
                      <a:pt x="135392" y="85707"/>
                      <a:pt x="135377" y="85706"/>
                      <a:pt x="135363" y="85706"/>
                    </a:cubicBezTo>
                    <a:close/>
                    <a:moveTo>
                      <a:pt x="1504" y="86204"/>
                    </a:moveTo>
                    <a:cubicBezTo>
                      <a:pt x="1480" y="86204"/>
                      <a:pt x="1456" y="86207"/>
                      <a:pt x="1431" y="86213"/>
                    </a:cubicBezTo>
                    <a:cubicBezTo>
                      <a:pt x="1270" y="86255"/>
                      <a:pt x="1170" y="86416"/>
                      <a:pt x="1212" y="86577"/>
                    </a:cubicBezTo>
                    <a:cubicBezTo>
                      <a:pt x="1311" y="86966"/>
                      <a:pt x="1414" y="87354"/>
                      <a:pt x="1523" y="87739"/>
                    </a:cubicBezTo>
                    <a:cubicBezTo>
                      <a:pt x="1559" y="87871"/>
                      <a:pt x="1679" y="87959"/>
                      <a:pt x="1811" y="87959"/>
                    </a:cubicBezTo>
                    <a:cubicBezTo>
                      <a:pt x="1836" y="87959"/>
                      <a:pt x="1865" y="87954"/>
                      <a:pt x="1890" y="87946"/>
                    </a:cubicBezTo>
                    <a:cubicBezTo>
                      <a:pt x="2048" y="87904"/>
                      <a:pt x="2143" y="87739"/>
                      <a:pt x="2097" y="87578"/>
                    </a:cubicBezTo>
                    <a:cubicBezTo>
                      <a:pt x="1989" y="87198"/>
                      <a:pt x="1890" y="86813"/>
                      <a:pt x="1791" y="86433"/>
                    </a:cubicBezTo>
                    <a:cubicBezTo>
                      <a:pt x="1759" y="86296"/>
                      <a:pt x="1638" y="86204"/>
                      <a:pt x="1504" y="86204"/>
                    </a:cubicBezTo>
                    <a:close/>
                    <a:moveTo>
                      <a:pt x="97785" y="87697"/>
                    </a:moveTo>
                    <a:cubicBezTo>
                      <a:pt x="97780" y="87697"/>
                      <a:pt x="97775" y="87697"/>
                      <a:pt x="97770" y="87698"/>
                    </a:cubicBezTo>
                    <a:cubicBezTo>
                      <a:pt x="97605" y="87706"/>
                      <a:pt x="97481" y="87847"/>
                      <a:pt x="97489" y="88012"/>
                    </a:cubicBezTo>
                    <a:lnTo>
                      <a:pt x="97555" y="89207"/>
                    </a:lnTo>
                    <a:cubicBezTo>
                      <a:pt x="97563" y="89364"/>
                      <a:pt x="97695" y="89488"/>
                      <a:pt x="97857" y="89488"/>
                    </a:cubicBezTo>
                    <a:lnTo>
                      <a:pt x="97874" y="89488"/>
                    </a:lnTo>
                    <a:cubicBezTo>
                      <a:pt x="98039" y="89480"/>
                      <a:pt x="98163" y="89339"/>
                      <a:pt x="98155" y="89174"/>
                    </a:cubicBezTo>
                    <a:lnTo>
                      <a:pt x="98084" y="87979"/>
                    </a:lnTo>
                    <a:cubicBezTo>
                      <a:pt x="98076" y="87819"/>
                      <a:pt x="97951" y="87697"/>
                      <a:pt x="97785" y="87697"/>
                    </a:cubicBezTo>
                    <a:close/>
                    <a:moveTo>
                      <a:pt x="69737" y="87989"/>
                    </a:moveTo>
                    <a:cubicBezTo>
                      <a:pt x="69707" y="87989"/>
                      <a:pt x="69677" y="87994"/>
                      <a:pt x="69647" y="88003"/>
                    </a:cubicBezTo>
                    <a:cubicBezTo>
                      <a:pt x="69485" y="88049"/>
                      <a:pt x="69399" y="88219"/>
                      <a:pt x="69449" y="88375"/>
                    </a:cubicBezTo>
                    <a:cubicBezTo>
                      <a:pt x="69564" y="88760"/>
                      <a:pt x="69684" y="89140"/>
                      <a:pt x="69804" y="89522"/>
                    </a:cubicBezTo>
                    <a:cubicBezTo>
                      <a:pt x="69846" y="89650"/>
                      <a:pt x="69961" y="89728"/>
                      <a:pt x="70090" y="89728"/>
                    </a:cubicBezTo>
                    <a:cubicBezTo>
                      <a:pt x="70119" y="89728"/>
                      <a:pt x="70151" y="89724"/>
                      <a:pt x="70180" y="89715"/>
                    </a:cubicBezTo>
                    <a:cubicBezTo>
                      <a:pt x="70338" y="89665"/>
                      <a:pt x="70424" y="89497"/>
                      <a:pt x="70375" y="89339"/>
                    </a:cubicBezTo>
                    <a:cubicBezTo>
                      <a:pt x="70254" y="88963"/>
                      <a:pt x="70134" y="88583"/>
                      <a:pt x="70019" y="88198"/>
                    </a:cubicBezTo>
                    <a:cubicBezTo>
                      <a:pt x="69979" y="88071"/>
                      <a:pt x="69863" y="87989"/>
                      <a:pt x="69737" y="87989"/>
                    </a:cubicBezTo>
                    <a:close/>
                    <a:moveTo>
                      <a:pt x="135092" y="88085"/>
                    </a:moveTo>
                    <a:cubicBezTo>
                      <a:pt x="134946" y="88085"/>
                      <a:pt x="134811" y="88200"/>
                      <a:pt x="134795" y="88351"/>
                    </a:cubicBezTo>
                    <a:cubicBezTo>
                      <a:pt x="134749" y="88748"/>
                      <a:pt x="134708" y="89144"/>
                      <a:pt x="134667" y="89546"/>
                    </a:cubicBezTo>
                    <a:cubicBezTo>
                      <a:pt x="134650" y="89707"/>
                      <a:pt x="134770" y="89856"/>
                      <a:pt x="134936" y="89873"/>
                    </a:cubicBezTo>
                    <a:lnTo>
                      <a:pt x="134965" y="89873"/>
                    </a:lnTo>
                    <a:cubicBezTo>
                      <a:pt x="135117" y="89873"/>
                      <a:pt x="135245" y="89761"/>
                      <a:pt x="135262" y="89604"/>
                    </a:cubicBezTo>
                    <a:cubicBezTo>
                      <a:pt x="135303" y="89207"/>
                      <a:pt x="135345" y="88810"/>
                      <a:pt x="135386" y="88417"/>
                    </a:cubicBezTo>
                    <a:cubicBezTo>
                      <a:pt x="135407" y="88251"/>
                      <a:pt x="135287" y="88108"/>
                      <a:pt x="135121" y="88087"/>
                    </a:cubicBezTo>
                    <a:cubicBezTo>
                      <a:pt x="135111" y="88086"/>
                      <a:pt x="135102" y="88085"/>
                      <a:pt x="135092" y="88085"/>
                    </a:cubicBezTo>
                    <a:close/>
                    <a:moveTo>
                      <a:pt x="2140" y="88508"/>
                    </a:moveTo>
                    <a:cubicBezTo>
                      <a:pt x="2112" y="88508"/>
                      <a:pt x="2084" y="88512"/>
                      <a:pt x="2055" y="88520"/>
                    </a:cubicBezTo>
                    <a:cubicBezTo>
                      <a:pt x="1899" y="88570"/>
                      <a:pt x="1807" y="88736"/>
                      <a:pt x="1857" y="88892"/>
                    </a:cubicBezTo>
                    <a:cubicBezTo>
                      <a:pt x="1973" y="89277"/>
                      <a:pt x="2093" y="89661"/>
                      <a:pt x="2221" y="90042"/>
                    </a:cubicBezTo>
                    <a:cubicBezTo>
                      <a:pt x="2258" y="90167"/>
                      <a:pt x="2378" y="90249"/>
                      <a:pt x="2502" y="90249"/>
                    </a:cubicBezTo>
                    <a:cubicBezTo>
                      <a:pt x="2535" y="90249"/>
                      <a:pt x="2565" y="90241"/>
                      <a:pt x="2597" y="90232"/>
                    </a:cubicBezTo>
                    <a:cubicBezTo>
                      <a:pt x="2754" y="90182"/>
                      <a:pt x="2837" y="90013"/>
                      <a:pt x="2788" y="89856"/>
                    </a:cubicBezTo>
                    <a:cubicBezTo>
                      <a:pt x="2664" y="89480"/>
                      <a:pt x="2544" y="89100"/>
                      <a:pt x="2428" y="88723"/>
                    </a:cubicBezTo>
                    <a:cubicBezTo>
                      <a:pt x="2390" y="88591"/>
                      <a:pt x="2269" y="88508"/>
                      <a:pt x="2140" y="88508"/>
                    </a:cubicBezTo>
                    <a:close/>
                    <a:moveTo>
                      <a:pt x="97929" y="90086"/>
                    </a:moveTo>
                    <a:cubicBezTo>
                      <a:pt x="97921" y="90086"/>
                      <a:pt x="97914" y="90087"/>
                      <a:pt x="97907" y="90087"/>
                    </a:cubicBezTo>
                    <a:cubicBezTo>
                      <a:pt x="97741" y="90096"/>
                      <a:pt x="97617" y="90236"/>
                      <a:pt x="97626" y="90402"/>
                    </a:cubicBezTo>
                    <a:lnTo>
                      <a:pt x="97700" y="91596"/>
                    </a:lnTo>
                    <a:cubicBezTo>
                      <a:pt x="97708" y="91754"/>
                      <a:pt x="97840" y="91878"/>
                      <a:pt x="97998" y="91878"/>
                    </a:cubicBezTo>
                    <a:lnTo>
                      <a:pt x="98014" y="91878"/>
                    </a:lnTo>
                    <a:cubicBezTo>
                      <a:pt x="98179" y="91865"/>
                      <a:pt x="98303" y="91724"/>
                      <a:pt x="98296" y="91560"/>
                    </a:cubicBezTo>
                    <a:lnTo>
                      <a:pt x="98225" y="90365"/>
                    </a:lnTo>
                    <a:cubicBezTo>
                      <a:pt x="98213" y="90210"/>
                      <a:pt x="98091" y="90086"/>
                      <a:pt x="97929" y="90086"/>
                    </a:cubicBezTo>
                    <a:close/>
                    <a:moveTo>
                      <a:pt x="70459" y="90270"/>
                    </a:moveTo>
                    <a:cubicBezTo>
                      <a:pt x="70427" y="90270"/>
                      <a:pt x="70395" y="90275"/>
                      <a:pt x="70363" y="90286"/>
                    </a:cubicBezTo>
                    <a:cubicBezTo>
                      <a:pt x="70205" y="90335"/>
                      <a:pt x="70122" y="90505"/>
                      <a:pt x="70172" y="90663"/>
                    </a:cubicBezTo>
                    <a:cubicBezTo>
                      <a:pt x="70296" y="91047"/>
                      <a:pt x="70424" y="91423"/>
                      <a:pt x="70552" y="91799"/>
                    </a:cubicBezTo>
                    <a:cubicBezTo>
                      <a:pt x="70594" y="91928"/>
                      <a:pt x="70710" y="92002"/>
                      <a:pt x="70834" y="92002"/>
                    </a:cubicBezTo>
                    <a:cubicBezTo>
                      <a:pt x="70867" y="92002"/>
                      <a:pt x="70899" y="91997"/>
                      <a:pt x="70933" y="91989"/>
                    </a:cubicBezTo>
                    <a:cubicBezTo>
                      <a:pt x="71086" y="91936"/>
                      <a:pt x="71172" y="91766"/>
                      <a:pt x="71119" y="91609"/>
                    </a:cubicBezTo>
                    <a:cubicBezTo>
                      <a:pt x="70991" y="91233"/>
                      <a:pt x="70867" y="90856"/>
                      <a:pt x="70743" y="90476"/>
                    </a:cubicBezTo>
                    <a:cubicBezTo>
                      <a:pt x="70700" y="90351"/>
                      <a:pt x="70585" y="90270"/>
                      <a:pt x="70459" y="90270"/>
                    </a:cubicBezTo>
                    <a:close/>
                    <a:moveTo>
                      <a:pt x="134844" y="90467"/>
                    </a:moveTo>
                    <a:cubicBezTo>
                      <a:pt x="134698" y="90467"/>
                      <a:pt x="134563" y="90582"/>
                      <a:pt x="134547" y="90737"/>
                    </a:cubicBezTo>
                    <a:cubicBezTo>
                      <a:pt x="134509" y="91134"/>
                      <a:pt x="134472" y="91531"/>
                      <a:pt x="134435" y="91932"/>
                    </a:cubicBezTo>
                    <a:cubicBezTo>
                      <a:pt x="134419" y="92093"/>
                      <a:pt x="134543" y="92237"/>
                      <a:pt x="134708" y="92254"/>
                    </a:cubicBezTo>
                    <a:lnTo>
                      <a:pt x="134732" y="92254"/>
                    </a:lnTo>
                    <a:cubicBezTo>
                      <a:pt x="134886" y="92254"/>
                      <a:pt x="135018" y="92138"/>
                      <a:pt x="135030" y="91985"/>
                    </a:cubicBezTo>
                    <a:cubicBezTo>
                      <a:pt x="135068" y="91585"/>
                      <a:pt x="135104" y="91188"/>
                      <a:pt x="135142" y="90795"/>
                    </a:cubicBezTo>
                    <a:cubicBezTo>
                      <a:pt x="135159" y="90629"/>
                      <a:pt x="135035" y="90484"/>
                      <a:pt x="134873" y="90468"/>
                    </a:cubicBezTo>
                    <a:cubicBezTo>
                      <a:pt x="134863" y="90467"/>
                      <a:pt x="134854" y="90467"/>
                      <a:pt x="134844" y="90467"/>
                    </a:cubicBezTo>
                    <a:close/>
                    <a:moveTo>
                      <a:pt x="2887" y="90782"/>
                    </a:moveTo>
                    <a:cubicBezTo>
                      <a:pt x="2854" y="90782"/>
                      <a:pt x="2820" y="90787"/>
                      <a:pt x="2788" y="90799"/>
                    </a:cubicBezTo>
                    <a:cubicBezTo>
                      <a:pt x="2634" y="90852"/>
                      <a:pt x="2552" y="91022"/>
                      <a:pt x="2605" y="91179"/>
                    </a:cubicBezTo>
                    <a:cubicBezTo>
                      <a:pt x="2738" y="91556"/>
                      <a:pt x="2878" y="91932"/>
                      <a:pt x="3019" y="92308"/>
                    </a:cubicBezTo>
                    <a:cubicBezTo>
                      <a:pt x="3065" y="92428"/>
                      <a:pt x="3176" y="92502"/>
                      <a:pt x="3296" y="92502"/>
                    </a:cubicBezTo>
                    <a:cubicBezTo>
                      <a:pt x="3334" y="92502"/>
                      <a:pt x="3370" y="92493"/>
                      <a:pt x="3403" y="92482"/>
                    </a:cubicBezTo>
                    <a:cubicBezTo>
                      <a:pt x="3557" y="92424"/>
                      <a:pt x="3635" y="92254"/>
                      <a:pt x="3577" y="92097"/>
                    </a:cubicBezTo>
                    <a:cubicBezTo>
                      <a:pt x="3437" y="91724"/>
                      <a:pt x="3300" y="91352"/>
                      <a:pt x="3172" y="90980"/>
                    </a:cubicBezTo>
                    <a:cubicBezTo>
                      <a:pt x="3126" y="90857"/>
                      <a:pt x="3009" y="90782"/>
                      <a:pt x="2887" y="90782"/>
                    </a:cubicBezTo>
                    <a:close/>
                    <a:moveTo>
                      <a:pt x="71225" y="92536"/>
                    </a:moveTo>
                    <a:cubicBezTo>
                      <a:pt x="71193" y="92536"/>
                      <a:pt x="71159" y="92541"/>
                      <a:pt x="71127" y="92552"/>
                    </a:cubicBezTo>
                    <a:cubicBezTo>
                      <a:pt x="70970" y="92610"/>
                      <a:pt x="70891" y="92779"/>
                      <a:pt x="70945" y="92936"/>
                    </a:cubicBezTo>
                    <a:cubicBezTo>
                      <a:pt x="71082" y="93317"/>
                      <a:pt x="71218" y="93693"/>
                      <a:pt x="71359" y="94065"/>
                    </a:cubicBezTo>
                    <a:cubicBezTo>
                      <a:pt x="71405" y="94185"/>
                      <a:pt x="71520" y="94260"/>
                      <a:pt x="71640" y="94260"/>
                    </a:cubicBezTo>
                    <a:cubicBezTo>
                      <a:pt x="71672" y="94260"/>
                      <a:pt x="71710" y="94251"/>
                      <a:pt x="71743" y="94239"/>
                    </a:cubicBezTo>
                    <a:cubicBezTo>
                      <a:pt x="71901" y="94180"/>
                      <a:pt x="71979" y="94007"/>
                      <a:pt x="71921" y="93854"/>
                    </a:cubicBezTo>
                    <a:cubicBezTo>
                      <a:pt x="71781" y="93482"/>
                      <a:pt x="71644" y="93110"/>
                      <a:pt x="71508" y="92734"/>
                    </a:cubicBezTo>
                    <a:cubicBezTo>
                      <a:pt x="71465" y="92612"/>
                      <a:pt x="71350" y="92536"/>
                      <a:pt x="71225" y="92536"/>
                    </a:cubicBezTo>
                    <a:close/>
                    <a:moveTo>
                      <a:pt x="98067" y="92473"/>
                    </a:moveTo>
                    <a:cubicBezTo>
                      <a:pt x="98062" y="92473"/>
                      <a:pt x="98057" y="92473"/>
                      <a:pt x="98051" y="92474"/>
                    </a:cubicBezTo>
                    <a:cubicBezTo>
                      <a:pt x="97886" y="92486"/>
                      <a:pt x="97762" y="92626"/>
                      <a:pt x="97770" y="92791"/>
                    </a:cubicBezTo>
                    <a:lnTo>
                      <a:pt x="97849" y="93987"/>
                    </a:lnTo>
                    <a:cubicBezTo>
                      <a:pt x="97857" y="94144"/>
                      <a:pt x="97989" y="94264"/>
                      <a:pt x="98147" y="94264"/>
                    </a:cubicBezTo>
                    <a:lnTo>
                      <a:pt x="98163" y="94264"/>
                    </a:lnTo>
                    <a:cubicBezTo>
                      <a:pt x="98328" y="94255"/>
                      <a:pt x="98452" y="94111"/>
                      <a:pt x="98444" y="93949"/>
                    </a:cubicBezTo>
                    <a:lnTo>
                      <a:pt x="98370" y="92754"/>
                    </a:lnTo>
                    <a:cubicBezTo>
                      <a:pt x="98357" y="92594"/>
                      <a:pt x="98214" y="92473"/>
                      <a:pt x="98067" y="92473"/>
                    </a:cubicBezTo>
                    <a:close/>
                    <a:moveTo>
                      <a:pt x="134638" y="92849"/>
                    </a:moveTo>
                    <a:cubicBezTo>
                      <a:pt x="134494" y="92849"/>
                      <a:pt x="134348" y="92963"/>
                      <a:pt x="134331" y="93123"/>
                    </a:cubicBezTo>
                    <a:cubicBezTo>
                      <a:pt x="134303" y="93519"/>
                      <a:pt x="134270" y="93920"/>
                      <a:pt x="134241" y="94321"/>
                    </a:cubicBezTo>
                    <a:cubicBezTo>
                      <a:pt x="134228" y="94483"/>
                      <a:pt x="134352" y="94627"/>
                      <a:pt x="134514" y="94640"/>
                    </a:cubicBezTo>
                    <a:lnTo>
                      <a:pt x="134539" y="94640"/>
                    </a:lnTo>
                    <a:cubicBezTo>
                      <a:pt x="134692" y="94640"/>
                      <a:pt x="134824" y="94520"/>
                      <a:pt x="134837" y="94363"/>
                    </a:cubicBezTo>
                    <a:cubicBezTo>
                      <a:pt x="134865" y="93966"/>
                      <a:pt x="134898" y="93569"/>
                      <a:pt x="134927" y="93172"/>
                    </a:cubicBezTo>
                    <a:cubicBezTo>
                      <a:pt x="134944" y="93010"/>
                      <a:pt x="134820" y="92866"/>
                      <a:pt x="134654" y="92850"/>
                    </a:cubicBezTo>
                    <a:cubicBezTo>
                      <a:pt x="134649" y="92849"/>
                      <a:pt x="134643" y="92849"/>
                      <a:pt x="134638" y="92849"/>
                    </a:cubicBezTo>
                    <a:close/>
                    <a:moveTo>
                      <a:pt x="3729" y="93018"/>
                    </a:moveTo>
                    <a:cubicBezTo>
                      <a:pt x="3692" y="93018"/>
                      <a:pt x="3655" y="93025"/>
                      <a:pt x="3618" y="93039"/>
                    </a:cubicBezTo>
                    <a:cubicBezTo>
                      <a:pt x="3466" y="93102"/>
                      <a:pt x="3391" y="93275"/>
                      <a:pt x="3453" y="93428"/>
                    </a:cubicBezTo>
                    <a:cubicBezTo>
                      <a:pt x="3601" y="93800"/>
                      <a:pt x="3755" y="94168"/>
                      <a:pt x="3912" y="94537"/>
                    </a:cubicBezTo>
                    <a:cubicBezTo>
                      <a:pt x="3962" y="94652"/>
                      <a:pt x="4073" y="94718"/>
                      <a:pt x="4189" y="94718"/>
                    </a:cubicBezTo>
                    <a:cubicBezTo>
                      <a:pt x="4227" y="94718"/>
                      <a:pt x="4267" y="94714"/>
                      <a:pt x="4305" y="94697"/>
                    </a:cubicBezTo>
                    <a:cubicBezTo>
                      <a:pt x="4458" y="94632"/>
                      <a:pt x="4528" y="94458"/>
                      <a:pt x="4462" y="94304"/>
                    </a:cubicBezTo>
                    <a:cubicBezTo>
                      <a:pt x="4309" y="93941"/>
                      <a:pt x="4156" y="93573"/>
                      <a:pt x="4007" y="93205"/>
                    </a:cubicBezTo>
                    <a:cubicBezTo>
                      <a:pt x="3960" y="93089"/>
                      <a:pt x="3848" y="93018"/>
                      <a:pt x="3729" y="93018"/>
                    </a:cubicBezTo>
                    <a:close/>
                    <a:moveTo>
                      <a:pt x="167379" y="95831"/>
                    </a:moveTo>
                    <a:cubicBezTo>
                      <a:pt x="167003" y="95831"/>
                      <a:pt x="166630" y="95834"/>
                      <a:pt x="166254" y="95842"/>
                    </a:cubicBezTo>
                    <a:cubicBezTo>
                      <a:pt x="166089" y="95851"/>
                      <a:pt x="165961" y="95987"/>
                      <a:pt x="165965" y="96153"/>
                    </a:cubicBezTo>
                    <a:cubicBezTo>
                      <a:pt x="165970" y="96314"/>
                      <a:pt x="166102" y="96443"/>
                      <a:pt x="166262" y="96443"/>
                    </a:cubicBezTo>
                    <a:lnTo>
                      <a:pt x="166271" y="96443"/>
                    </a:lnTo>
                    <a:cubicBezTo>
                      <a:pt x="166639" y="96434"/>
                      <a:pt x="167011" y="96426"/>
                      <a:pt x="167379" y="96426"/>
                    </a:cubicBezTo>
                    <a:lnTo>
                      <a:pt x="167462" y="96426"/>
                    </a:lnTo>
                    <a:cubicBezTo>
                      <a:pt x="167627" y="96426"/>
                      <a:pt x="167760" y="96294"/>
                      <a:pt x="167760" y="96128"/>
                    </a:cubicBezTo>
                    <a:cubicBezTo>
                      <a:pt x="167760" y="95962"/>
                      <a:pt x="167627" y="95831"/>
                      <a:pt x="167462" y="95831"/>
                    </a:cubicBezTo>
                    <a:close/>
                    <a:moveTo>
                      <a:pt x="72069" y="94775"/>
                    </a:moveTo>
                    <a:cubicBezTo>
                      <a:pt x="72032" y="94775"/>
                      <a:pt x="71995" y="94782"/>
                      <a:pt x="71958" y="94797"/>
                    </a:cubicBezTo>
                    <a:cubicBezTo>
                      <a:pt x="71805" y="94859"/>
                      <a:pt x="71731" y="95033"/>
                      <a:pt x="71792" y="95186"/>
                    </a:cubicBezTo>
                    <a:cubicBezTo>
                      <a:pt x="71941" y="95562"/>
                      <a:pt x="72099" y="95930"/>
                      <a:pt x="72252" y="96298"/>
                    </a:cubicBezTo>
                    <a:cubicBezTo>
                      <a:pt x="72302" y="96409"/>
                      <a:pt x="72413" y="96479"/>
                      <a:pt x="72529" y="96479"/>
                    </a:cubicBezTo>
                    <a:cubicBezTo>
                      <a:pt x="72565" y="96479"/>
                      <a:pt x="72607" y="96472"/>
                      <a:pt x="72645" y="96455"/>
                    </a:cubicBezTo>
                    <a:cubicBezTo>
                      <a:pt x="72798" y="96388"/>
                      <a:pt x="72868" y="96215"/>
                      <a:pt x="72802" y="96062"/>
                    </a:cubicBezTo>
                    <a:cubicBezTo>
                      <a:pt x="72649" y="95703"/>
                      <a:pt x="72496" y="95334"/>
                      <a:pt x="72347" y="94962"/>
                    </a:cubicBezTo>
                    <a:cubicBezTo>
                      <a:pt x="72300" y="94846"/>
                      <a:pt x="72187" y="94775"/>
                      <a:pt x="72069" y="94775"/>
                    </a:cubicBezTo>
                    <a:close/>
                    <a:moveTo>
                      <a:pt x="168665" y="95851"/>
                    </a:moveTo>
                    <a:cubicBezTo>
                      <a:pt x="168491" y="95859"/>
                      <a:pt x="168363" y="95975"/>
                      <a:pt x="168355" y="96140"/>
                    </a:cubicBezTo>
                    <a:cubicBezTo>
                      <a:pt x="168351" y="96306"/>
                      <a:pt x="168483" y="96443"/>
                      <a:pt x="168644" y="96447"/>
                    </a:cubicBezTo>
                    <a:cubicBezTo>
                      <a:pt x="169041" y="96459"/>
                      <a:pt x="169434" y="96479"/>
                      <a:pt x="169831" y="96504"/>
                    </a:cubicBezTo>
                    <a:lnTo>
                      <a:pt x="169847" y="96504"/>
                    </a:lnTo>
                    <a:cubicBezTo>
                      <a:pt x="170004" y="96504"/>
                      <a:pt x="170137" y="96384"/>
                      <a:pt x="170145" y="96223"/>
                    </a:cubicBezTo>
                    <a:cubicBezTo>
                      <a:pt x="170157" y="96058"/>
                      <a:pt x="170033" y="95917"/>
                      <a:pt x="169868" y="95909"/>
                    </a:cubicBezTo>
                    <a:cubicBezTo>
                      <a:pt x="169467" y="95880"/>
                      <a:pt x="169066" y="95863"/>
                      <a:pt x="168665" y="95851"/>
                    </a:cubicBezTo>
                    <a:close/>
                    <a:moveTo>
                      <a:pt x="165069" y="95897"/>
                    </a:moveTo>
                    <a:cubicBezTo>
                      <a:pt x="165063" y="95897"/>
                      <a:pt x="165057" y="95897"/>
                      <a:pt x="165052" y="95897"/>
                    </a:cubicBezTo>
                    <a:cubicBezTo>
                      <a:pt x="164650" y="95922"/>
                      <a:pt x="164249" y="95951"/>
                      <a:pt x="163848" y="95983"/>
                    </a:cubicBezTo>
                    <a:cubicBezTo>
                      <a:pt x="163687" y="96000"/>
                      <a:pt x="163563" y="96145"/>
                      <a:pt x="163579" y="96306"/>
                    </a:cubicBezTo>
                    <a:cubicBezTo>
                      <a:pt x="163592" y="96463"/>
                      <a:pt x="163720" y="96579"/>
                      <a:pt x="163873" y="96579"/>
                    </a:cubicBezTo>
                    <a:lnTo>
                      <a:pt x="163902" y="96579"/>
                    </a:lnTo>
                    <a:cubicBezTo>
                      <a:pt x="164295" y="96546"/>
                      <a:pt x="164692" y="96517"/>
                      <a:pt x="165088" y="96492"/>
                    </a:cubicBezTo>
                    <a:cubicBezTo>
                      <a:pt x="165250" y="96483"/>
                      <a:pt x="165378" y="96344"/>
                      <a:pt x="165365" y="96178"/>
                    </a:cubicBezTo>
                    <a:cubicBezTo>
                      <a:pt x="165358" y="96018"/>
                      <a:pt x="165230" y="95897"/>
                      <a:pt x="165069" y="95897"/>
                    </a:cubicBezTo>
                    <a:close/>
                    <a:moveTo>
                      <a:pt x="98220" y="94863"/>
                    </a:moveTo>
                    <a:cubicBezTo>
                      <a:pt x="98215" y="94863"/>
                      <a:pt x="98209" y="94863"/>
                      <a:pt x="98204" y="94863"/>
                    </a:cubicBezTo>
                    <a:cubicBezTo>
                      <a:pt x="98039" y="94871"/>
                      <a:pt x="97911" y="95016"/>
                      <a:pt x="97923" y="95182"/>
                    </a:cubicBezTo>
                    <a:lnTo>
                      <a:pt x="98002" y="96372"/>
                    </a:lnTo>
                    <a:cubicBezTo>
                      <a:pt x="98010" y="96533"/>
                      <a:pt x="98142" y="96653"/>
                      <a:pt x="98299" y="96653"/>
                    </a:cubicBezTo>
                    <a:lnTo>
                      <a:pt x="98320" y="96653"/>
                    </a:lnTo>
                    <a:cubicBezTo>
                      <a:pt x="98485" y="96641"/>
                      <a:pt x="98609" y="96500"/>
                      <a:pt x="98597" y="96335"/>
                    </a:cubicBezTo>
                    <a:lnTo>
                      <a:pt x="98519" y="95140"/>
                    </a:lnTo>
                    <a:cubicBezTo>
                      <a:pt x="98510" y="94979"/>
                      <a:pt x="98379" y="94863"/>
                      <a:pt x="98220" y="94863"/>
                    </a:cubicBezTo>
                    <a:close/>
                    <a:moveTo>
                      <a:pt x="171036" y="95999"/>
                    </a:moveTo>
                    <a:cubicBezTo>
                      <a:pt x="170881" y="95999"/>
                      <a:pt x="170756" y="96117"/>
                      <a:pt x="170740" y="96269"/>
                    </a:cubicBezTo>
                    <a:cubicBezTo>
                      <a:pt x="170724" y="96434"/>
                      <a:pt x="170848" y="96579"/>
                      <a:pt x="171009" y="96596"/>
                    </a:cubicBezTo>
                    <a:cubicBezTo>
                      <a:pt x="171406" y="96632"/>
                      <a:pt x="171794" y="96674"/>
                      <a:pt x="172187" y="96724"/>
                    </a:cubicBezTo>
                    <a:cubicBezTo>
                      <a:pt x="172200" y="96724"/>
                      <a:pt x="172212" y="96728"/>
                      <a:pt x="172225" y="96728"/>
                    </a:cubicBezTo>
                    <a:cubicBezTo>
                      <a:pt x="172374" y="96728"/>
                      <a:pt x="172502" y="96616"/>
                      <a:pt x="172523" y="96463"/>
                    </a:cubicBezTo>
                    <a:cubicBezTo>
                      <a:pt x="172543" y="96302"/>
                      <a:pt x="172423" y="96153"/>
                      <a:pt x="172262" y="96132"/>
                    </a:cubicBezTo>
                    <a:cubicBezTo>
                      <a:pt x="171865" y="96083"/>
                      <a:pt x="171468" y="96037"/>
                      <a:pt x="171067" y="96000"/>
                    </a:cubicBezTo>
                    <a:cubicBezTo>
                      <a:pt x="171057" y="95999"/>
                      <a:pt x="171046" y="95999"/>
                      <a:pt x="171036" y="95999"/>
                    </a:cubicBezTo>
                    <a:close/>
                    <a:moveTo>
                      <a:pt x="162687" y="96105"/>
                    </a:moveTo>
                    <a:cubicBezTo>
                      <a:pt x="162674" y="96105"/>
                      <a:pt x="162662" y="96106"/>
                      <a:pt x="162649" y="96107"/>
                    </a:cubicBezTo>
                    <a:cubicBezTo>
                      <a:pt x="162252" y="96153"/>
                      <a:pt x="161856" y="96207"/>
                      <a:pt x="161455" y="96264"/>
                    </a:cubicBezTo>
                    <a:cubicBezTo>
                      <a:pt x="161293" y="96289"/>
                      <a:pt x="161182" y="96443"/>
                      <a:pt x="161202" y="96604"/>
                    </a:cubicBezTo>
                    <a:cubicBezTo>
                      <a:pt x="161226" y="96752"/>
                      <a:pt x="161355" y="96860"/>
                      <a:pt x="161499" y="96860"/>
                    </a:cubicBezTo>
                    <a:cubicBezTo>
                      <a:pt x="161512" y="96860"/>
                      <a:pt x="161529" y="96860"/>
                      <a:pt x="161545" y="96856"/>
                    </a:cubicBezTo>
                    <a:cubicBezTo>
                      <a:pt x="161938" y="96798"/>
                      <a:pt x="162327" y="96748"/>
                      <a:pt x="162720" y="96699"/>
                    </a:cubicBezTo>
                    <a:cubicBezTo>
                      <a:pt x="162885" y="96682"/>
                      <a:pt x="163001" y="96533"/>
                      <a:pt x="162984" y="96368"/>
                    </a:cubicBezTo>
                    <a:cubicBezTo>
                      <a:pt x="162965" y="96219"/>
                      <a:pt x="162836" y="96105"/>
                      <a:pt x="162687" y="96105"/>
                    </a:cubicBezTo>
                    <a:close/>
                    <a:moveTo>
                      <a:pt x="4665" y="95218"/>
                    </a:moveTo>
                    <a:cubicBezTo>
                      <a:pt x="4624" y="95218"/>
                      <a:pt x="4583" y="95226"/>
                      <a:pt x="4544" y="95243"/>
                    </a:cubicBezTo>
                    <a:cubicBezTo>
                      <a:pt x="4391" y="95310"/>
                      <a:pt x="4326" y="95487"/>
                      <a:pt x="4391" y="95636"/>
                    </a:cubicBezTo>
                    <a:cubicBezTo>
                      <a:pt x="4557" y="96004"/>
                      <a:pt x="4727" y="96368"/>
                      <a:pt x="4896" y="96728"/>
                    </a:cubicBezTo>
                    <a:cubicBezTo>
                      <a:pt x="4946" y="96835"/>
                      <a:pt x="5053" y="96901"/>
                      <a:pt x="5164" y="96901"/>
                    </a:cubicBezTo>
                    <a:cubicBezTo>
                      <a:pt x="5210" y="96901"/>
                      <a:pt x="5252" y="96889"/>
                      <a:pt x="5293" y="96872"/>
                    </a:cubicBezTo>
                    <a:cubicBezTo>
                      <a:pt x="5442" y="96802"/>
                      <a:pt x="5508" y="96620"/>
                      <a:pt x="5437" y="96472"/>
                    </a:cubicBezTo>
                    <a:cubicBezTo>
                      <a:pt x="5269" y="96115"/>
                      <a:pt x="5103" y="95756"/>
                      <a:pt x="4937" y="95392"/>
                    </a:cubicBezTo>
                    <a:cubicBezTo>
                      <a:pt x="4889" y="95282"/>
                      <a:pt x="4779" y="95218"/>
                      <a:pt x="4665" y="95218"/>
                    </a:cubicBezTo>
                    <a:close/>
                    <a:moveTo>
                      <a:pt x="134457" y="95239"/>
                    </a:moveTo>
                    <a:cubicBezTo>
                      <a:pt x="134302" y="95239"/>
                      <a:pt x="134166" y="95356"/>
                      <a:pt x="134154" y="95516"/>
                    </a:cubicBezTo>
                    <a:cubicBezTo>
                      <a:pt x="134129" y="95913"/>
                      <a:pt x="134104" y="96310"/>
                      <a:pt x="134079" y="96711"/>
                    </a:cubicBezTo>
                    <a:cubicBezTo>
                      <a:pt x="134068" y="96872"/>
                      <a:pt x="134196" y="97017"/>
                      <a:pt x="134360" y="97025"/>
                    </a:cubicBezTo>
                    <a:lnTo>
                      <a:pt x="134377" y="97025"/>
                    </a:lnTo>
                    <a:cubicBezTo>
                      <a:pt x="134534" y="97025"/>
                      <a:pt x="134667" y="96905"/>
                      <a:pt x="134675" y="96744"/>
                    </a:cubicBezTo>
                    <a:cubicBezTo>
                      <a:pt x="134700" y="96348"/>
                      <a:pt x="134724" y="95951"/>
                      <a:pt x="134749" y="95558"/>
                    </a:cubicBezTo>
                    <a:cubicBezTo>
                      <a:pt x="134762" y="95392"/>
                      <a:pt x="134638" y="95247"/>
                      <a:pt x="134472" y="95239"/>
                    </a:cubicBezTo>
                    <a:cubicBezTo>
                      <a:pt x="134467" y="95239"/>
                      <a:pt x="134462" y="95239"/>
                      <a:pt x="134457" y="95239"/>
                    </a:cubicBezTo>
                    <a:close/>
                    <a:moveTo>
                      <a:pt x="173407" y="96294"/>
                    </a:moveTo>
                    <a:cubicBezTo>
                      <a:pt x="173263" y="96294"/>
                      <a:pt x="173132" y="96399"/>
                      <a:pt x="173109" y="96546"/>
                    </a:cubicBezTo>
                    <a:cubicBezTo>
                      <a:pt x="173084" y="96711"/>
                      <a:pt x="173196" y="96864"/>
                      <a:pt x="173357" y="96889"/>
                    </a:cubicBezTo>
                    <a:cubicBezTo>
                      <a:pt x="173750" y="96951"/>
                      <a:pt x="174139" y="97017"/>
                      <a:pt x="174523" y="97092"/>
                    </a:cubicBezTo>
                    <a:cubicBezTo>
                      <a:pt x="174544" y="97092"/>
                      <a:pt x="174565" y="97096"/>
                      <a:pt x="174582" y="97096"/>
                    </a:cubicBezTo>
                    <a:cubicBezTo>
                      <a:pt x="174722" y="97096"/>
                      <a:pt x="174846" y="96996"/>
                      <a:pt x="174875" y="96852"/>
                    </a:cubicBezTo>
                    <a:cubicBezTo>
                      <a:pt x="174904" y="96691"/>
                      <a:pt x="174801" y="96533"/>
                      <a:pt x="174635" y="96504"/>
                    </a:cubicBezTo>
                    <a:cubicBezTo>
                      <a:pt x="174242" y="96430"/>
                      <a:pt x="173849" y="96359"/>
                      <a:pt x="173452" y="96298"/>
                    </a:cubicBezTo>
                    <a:cubicBezTo>
                      <a:pt x="173437" y="96296"/>
                      <a:pt x="173422" y="96294"/>
                      <a:pt x="173407" y="96294"/>
                    </a:cubicBezTo>
                    <a:close/>
                    <a:moveTo>
                      <a:pt x="160321" y="96454"/>
                    </a:moveTo>
                    <a:cubicBezTo>
                      <a:pt x="160304" y="96454"/>
                      <a:pt x="160286" y="96456"/>
                      <a:pt x="160268" y="96459"/>
                    </a:cubicBezTo>
                    <a:cubicBezTo>
                      <a:pt x="159871" y="96529"/>
                      <a:pt x="159478" y="96604"/>
                      <a:pt x="159085" y="96686"/>
                    </a:cubicBezTo>
                    <a:cubicBezTo>
                      <a:pt x="158924" y="96720"/>
                      <a:pt x="158820" y="96880"/>
                      <a:pt x="158854" y="97042"/>
                    </a:cubicBezTo>
                    <a:cubicBezTo>
                      <a:pt x="158883" y="97182"/>
                      <a:pt x="159007" y="97277"/>
                      <a:pt x="159143" y="97277"/>
                    </a:cubicBezTo>
                    <a:cubicBezTo>
                      <a:pt x="159163" y="97277"/>
                      <a:pt x="159184" y="97277"/>
                      <a:pt x="159205" y="97273"/>
                    </a:cubicBezTo>
                    <a:cubicBezTo>
                      <a:pt x="159594" y="97191"/>
                      <a:pt x="159982" y="97117"/>
                      <a:pt x="160371" y="97046"/>
                    </a:cubicBezTo>
                    <a:cubicBezTo>
                      <a:pt x="160537" y="97017"/>
                      <a:pt x="160644" y="96864"/>
                      <a:pt x="160615" y="96703"/>
                    </a:cubicBezTo>
                    <a:cubicBezTo>
                      <a:pt x="160590" y="96555"/>
                      <a:pt x="160465" y="96454"/>
                      <a:pt x="160321" y="96454"/>
                    </a:cubicBezTo>
                    <a:close/>
                    <a:moveTo>
                      <a:pt x="175750" y="96738"/>
                    </a:moveTo>
                    <a:cubicBezTo>
                      <a:pt x="175613" y="96738"/>
                      <a:pt x="175491" y="96831"/>
                      <a:pt x="175458" y="96972"/>
                    </a:cubicBezTo>
                    <a:cubicBezTo>
                      <a:pt x="175421" y="97132"/>
                      <a:pt x="175524" y="97290"/>
                      <a:pt x="175685" y="97327"/>
                    </a:cubicBezTo>
                    <a:cubicBezTo>
                      <a:pt x="176070" y="97414"/>
                      <a:pt x="176454" y="97505"/>
                      <a:pt x="176835" y="97604"/>
                    </a:cubicBezTo>
                    <a:cubicBezTo>
                      <a:pt x="176860" y="97609"/>
                      <a:pt x="176885" y="97613"/>
                      <a:pt x="176910" y="97613"/>
                    </a:cubicBezTo>
                    <a:cubicBezTo>
                      <a:pt x="177045" y="97613"/>
                      <a:pt x="177166" y="97521"/>
                      <a:pt x="177198" y="97389"/>
                    </a:cubicBezTo>
                    <a:cubicBezTo>
                      <a:pt x="177240" y="97228"/>
                      <a:pt x="177145" y="97067"/>
                      <a:pt x="176984" y="97025"/>
                    </a:cubicBezTo>
                    <a:cubicBezTo>
                      <a:pt x="176595" y="96922"/>
                      <a:pt x="176206" y="96831"/>
                      <a:pt x="175813" y="96744"/>
                    </a:cubicBezTo>
                    <a:cubicBezTo>
                      <a:pt x="175792" y="96740"/>
                      <a:pt x="175771" y="96738"/>
                      <a:pt x="175750" y="96738"/>
                    </a:cubicBezTo>
                    <a:close/>
                    <a:moveTo>
                      <a:pt x="157975" y="96943"/>
                    </a:moveTo>
                    <a:cubicBezTo>
                      <a:pt x="157953" y="96943"/>
                      <a:pt x="157930" y="96946"/>
                      <a:pt x="157907" y="96951"/>
                    </a:cubicBezTo>
                    <a:lnTo>
                      <a:pt x="156745" y="97241"/>
                    </a:lnTo>
                    <a:cubicBezTo>
                      <a:pt x="156584" y="97281"/>
                      <a:pt x="156488" y="97443"/>
                      <a:pt x="156530" y="97604"/>
                    </a:cubicBezTo>
                    <a:cubicBezTo>
                      <a:pt x="156563" y="97741"/>
                      <a:pt x="156687" y="97832"/>
                      <a:pt x="156820" y="97832"/>
                    </a:cubicBezTo>
                    <a:cubicBezTo>
                      <a:pt x="156844" y="97832"/>
                      <a:pt x="156869" y="97827"/>
                      <a:pt x="156894" y="97819"/>
                    </a:cubicBezTo>
                    <a:lnTo>
                      <a:pt x="158047" y="97534"/>
                    </a:lnTo>
                    <a:cubicBezTo>
                      <a:pt x="158209" y="97493"/>
                      <a:pt x="158308" y="97331"/>
                      <a:pt x="158266" y="97170"/>
                    </a:cubicBezTo>
                    <a:cubicBezTo>
                      <a:pt x="158235" y="97035"/>
                      <a:pt x="158111" y="96943"/>
                      <a:pt x="157975" y="96943"/>
                    </a:cubicBezTo>
                    <a:close/>
                    <a:moveTo>
                      <a:pt x="178061" y="97328"/>
                    </a:moveTo>
                    <a:cubicBezTo>
                      <a:pt x="177930" y="97328"/>
                      <a:pt x="177811" y="97413"/>
                      <a:pt x="177773" y="97546"/>
                    </a:cubicBezTo>
                    <a:cubicBezTo>
                      <a:pt x="177728" y="97703"/>
                      <a:pt x="177818" y="97869"/>
                      <a:pt x="177976" y="97914"/>
                    </a:cubicBezTo>
                    <a:cubicBezTo>
                      <a:pt x="178356" y="98025"/>
                      <a:pt x="178732" y="98142"/>
                      <a:pt x="179108" y="98266"/>
                    </a:cubicBezTo>
                    <a:cubicBezTo>
                      <a:pt x="179137" y="98274"/>
                      <a:pt x="179171" y="98279"/>
                      <a:pt x="179200" y="98279"/>
                    </a:cubicBezTo>
                    <a:cubicBezTo>
                      <a:pt x="179328" y="98279"/>
                      <a:pt x="179444" y="98199"/>
                      <a:pt x="179485" y="98075"/>
                    </a:cubicBezTo>
                    <a:cubicBezTo>
                      <a:pt x="179534" y="97918"/>
                      <a:pt x="179452" y="97749"/>
                      <a:pt x="179295" y="97695"/>
                    </a:cubicBezTo>
                    <a:cubicBezTo>
                      <a:pt x="178914" y="97571"/>
                      <a:pt x="178530" y="97455"/>
                      <a:pt x="178145" y="97340"/>
                    </a:cubicBezTo>
                    <a:cubicBezTo>
                      <a:pt x="178117" y="97332"/>
                      <a:pt x="178089" y="97328"/>
                      <a:pt x="178061" y="97328"/>
                    </a:cubicBezTo>
                    <a:close/>
                    <a:moveTo>
                      <a:pt x="155658" y="97530"/>
                    </a:moveTo>
                    <a:cubicBezTo>
                      <a:pt x="155635" y="97530"/>
                      <a:pt x="155611" y="97533"/>
                      <a:pt x="155587" y="97538"/>
                    </a:cubicBezTo>
                    <a:cubicBezTo>
                      <a:pt x="155203" y="97641"/>
                      <a:pt x="154818" y="97741"/>
                      <a:pt x="154429" y="97844"/>
                    </a:cubicBezTo>
                    <a:cubicBezTo>
                      <a:pt x="154272" y="97886"/>
                      <a:pt x="154177" y="98050"/>
                      <a:pt x="154219" y="98208"/>
                    </a:cubicBezTo>
                    <a:cubicBezTo>
                      <a:pt x="154256" y="98344"/>
                      <a:pt x="154376" y="98431"/>
                      <a:pt x="154509" y="98431"/>
                    </a:cubicBezTo>
                    <a:cubicBezTo>
                      <a:pt x="154533" y="98431"/>
                      <a:pt x="154558" y="98427"/>
                      <a:pt x="154587" y="98422"/>
                    </a:cubicBezTo>
                    <a:cubicBezTo>
                      <a:pt x="154971" y="98319"/>
                      <a:pt x="155356" y="98220"/>
                      <a:pt x="155736" y="98117"/>
                    </a:cubicBezTo>
                    <a:cubicBezTo>
                      <a:pt x="155898" y="98075"/>
                      <a:pt x="155992" y="97914"/>
                      <a:pt x="155951" y="97753"/>
                    </a:cubicBezTo>
                    <a:cubicBezTo>
                      <a:pt x="155916" y="97619"/>
                      <a:pt x="155794" y="97530"/>
                      <a:pt x="155658" y="97530"/>
                    </a:cubicBezTo>
                    <a:close/>
                    <a:moveTo>
                      <a:pt x="73012" y="96974"/>
                    </a:moveTo>
                    <a:cubicBezTo>
                      <a:pt x="72970" y="96974"/>
                      <a:pt x="72928" y="96983"/>
                      <a:pt x="72888" y="97000"/>
                    </a:cubicBezTo>
                    <a:cubicBezTo>
                      <a:pt x="72739" y="97071"/>
                      <a:pt x="72674" y="97249"/>
                      <a:pt x="72744" y="97397"/>
                    </a:cubicBezTo>
                    <a:cubicBezTo>
                      <a:pt x="72913" y="97765"/>
                      <a:pt x="73086" y="98130"/>
                      <a:pt x="73265" y="98485"/>
                    </a:cubicBezTo>
                    <a:cubicBezTo>
                      <a:pt x="73319" y="98588"/>
                      <a:pt x="73422" y="98651"/>
                      <a:pt x="73533" y="98651"/>
                    </a:cubicBezTo>
                    <a:cubicBezTo>
                      <a:pt x="73579" y="98651"/>
                      <a:pt x="73624" y="98638"/>
                      <a:pt x="73666" y="98617"/>
                    </a:cubicBezTo>
                    <a:cubicBezTo>
                      <a:pt x="73815" y="98542"/>
                      <a:pt x="73872" y="98365"/>
                      <a:pt x="73798" y="98216"/>
                    </a:cubicBezTo>
                    <a:cubicBezTo>
                      <a:pt x="73624" y="97865"/>
                      <a:pt x="73451" y="97509"/>
                      <a:pt x="73285" y="97149"/>
                    </a:cubicBezTo>
                    <a:cubicBezTo>
                      <a:pt x="73234" y="97037"/>
                      <a:pt x="73125" y="96974"/>
                      <a:pt x="73012" y="96974"/>
                    </a:cubicBezTo>
                    <a:close/>
                    <a:moveTo>
                      <a:pt x="5689" y="97378"/>
                    </a:moveTo>
                    <a:cubicBezTo>
                      <a:pt x="5644" y="97378"/>
                      <a:pt x="5597" y="97388"/>
                      <a:pt x="5553" y="97410"/>
                    </a:cubicBezTo>
                    <a:cubicBezTo>
                      <a:pt x="5404" y="97480"/>
                      <a:pt x="5347" y="97662"/>
                      <a:pt x="5421" y="97807"/>
                    </a:cubicBezTo>
                    <a:cubicBezTo>
                      <a:pt x="5599" y="98166"/>
                      <a:pt x="5777" y="98522"/>
                      <a:pt x="5963" y="98878"/>
                    </a:cubicBezTo>
                    <a:cubicBezTo>
                      <a:pt x="6017" y="98981"/>
                      <a:pt x="6120" y="99039"/>
                      <a:pt x="6227" y="99039"/>
                    </a:cubicBezTo>
                    <a:cubicBezTo>
                      <a:pt x="6277" y="99039"/>
                      <a:pt x="6322" y="99031"/>
                      <a:pt x="6368" y="99006"/>
                    </a:cubicBezTo>
                    <a:cubicBezTo>
                      <a:pt x="6513" y="98931"/>
                      <a:pt x="6570" y="98750"/>
                      <a:pt x="6492" y="98605"/>
                    </a:cubicBezTo>
                    <a:cubicBezTo>
                      <a:pt x="6310" y="98249"/>
                      <a:pt x="6132" y="97897"/>
                      <a:pt x="5954" y="97542"/>
                    </a:cubicBezTo>
                    <a:cubicBezTo>
                      <a:pt x="5902" y="97437"/>
                      <a:pt x="5798" y="97378"/>
                      <a:pt x="5689" y="97378"/>
                    </a:cubicBezTo>
                    <a:close/>
                    <a:moveTo>
                      <a:pt x="98365" y="97248"/>
                    </a:moveTo>
                    <a:cubicBezTo>
                      <a:pt x="98362" y="97248"/>
                      <a:pt x="98360" y="97248"/>
                      <a:pt x="98357" y="97249"/>
                    </a:cubicBezTo>
                    <a:cubicBezTo>
                      <a:pt x="98191" y="97261"/>
                      <a:pt x="98067" y="97401"/>
                      <a:pt x="98080" y="97567"/>
                    </a:cubicBezTo>
                    <a:lnTo>
                      <a:pt x="98159" y="98762"/>
                    </a:lnTo>
                    <a:cubicBezTo>
                      <a:pt x="98171" y="98919"/>
                      <a:pt x="98303" y="99039"/>
                      <a:pt x="98456" y="99039"/>
                    </a:cubicBezTo>
                    <a:lnTo>
                      <a:pt x="98477" y="99039"/>
                    </a:lnTo>
                    <a:cubicBezTo>
                      <a:pt x="98643" y="99031"/>
                      <a:pt x="98767" y="98886"/>
                      <a:pt x="98758" y="98720"/>
                    </a:cubicBezTo>
                    <a:lnTo>
                      <a:pt x="98676" y="97529"/>
                    </a:lnTo>
                    <a:cubicBezTo>
                      <a:pt x="98663" y="97367"/>
                      <a:pt x="98519" y="97248"/>
                      <a:pt x="98365" y="97248"/>
                    </a:cubicBezTo>
                    <a:close/>
                    <a:moveTo>
                      <a:pt x="153358" y="98143"/>
                    </a:moveTo>
                    <a:cubicBezTo>
                      <a:pt x="153331" y="98143"/>
                      <a:pt x="153304" y="98147"/>
                      <a:pt x="153276" y="98154"/>
                    </a:cubicBezTo>
                    <a:lnTo>
                      <a:pt x="152122" y="98468"/>
                    </a:lnTo>
                    <a:cubicBezTo>
                      <a:pt x="151965" y="98514"/>
                      <a:pt x="151870" y="98675"/>
                      <a:pt x="151916" y="98836"/>
                    </a:cubicBezTo>
                    <a:cubicBezTo>
                      <a:pt x="151949" y="98968"/>
                      <a:pt x="152073" y="99055"/>
                      <a:pt x="152202" y="99055"/>
                    </a:cubicBezTo>
                    <a:cubicBezTo>
                      <a:pt x="152230" y="99055"/>
                      <a:pt x="152255" y="99052"/>
                      <a:pt x="152280" y="99043"/>
                    </a:cubicBezTo>
                    <a:lnTo>
                      <a:pt x="153433" y="98729"/>
                    </a:lnTo>
                    <a:cubicBezTo>
                      <a:pt x="153591" y="98687"/>
                      <a:pt x="153685" y="98522"/>
                      <a:pt x="153644" y="98365"/>
                    </a:cubicBezTo>
                    <a:cubicBezTo>
                      <a:pt x="153606" y="98231"/>
                      <a:pt x="153489" y="98143"/>
                      <a:pt x="153358" y="98143"/>
                    </a:cubicBezTo>
                    <a:close/>
                    <a:moveTo>
                      <a:pt x="180327" y="98073"/>
                    </a:moveTo>
                    <a:cubicBezTo>
                      <a:pt x="180205" y="98073"/>
                      <a:pt x="180092" y="98148"/>
                      <a:pt x="180047" y="98270"/>
                    </a:cubicBezTo>
                    <a:cubicBezTo>
                      <a:pt x="179990" y="98422"/>
                      <a:pt x="180068" y="98596"/>
                      <a:pt x="180225" y="98651"/>
                    </a:cubicBezTo>
                    <a:cubicBezTo>
                      <a:pt x="180597" y="98787"/>
                      <a:pt x="180965" y="98931"/>
                      <a:pt x="181329" y="99076"/>
                    </a:cubicBezTo>
                    <a:cubicBezTo>
                      <a:pt x="181366" y="99092"/>
                      <a:pt x="181404" y="99097"/>
                      <a:pt x="181440" y="99097"/>
                    </a:cubicBezTo>
                    <a:cubicBezTo>
                      <a:pt x="181560" y="99097"/>
                      <a:pt x="181673" y="99027"/>
                      <a:pt x="181717" y="98911"/>
                    </a:cubicBezTo>
                    <a:cubicBezTo>
                      <a:pt x="181780" y="98758"/>
                      <a:pt x="181705" y="98584"/>
                      <a:pt x="181552" y="98522"/>
                    </a:cubicBezTo>
                    <a:cubicBezTo>
                      <a:pt x="181180" y="98373"/>
                      <a:pt x="180808" y="98229"/>
                      <a:pt x="180432" y="98092"/>
                    </a:cubicBezTo>
                    <a:cubicBezTo>
                      <a:pt x="180397" y="98079"/>
                      <a:pt x="180362" y="98073"/>
                      <a:pt x="180327" y="98073"/>
                    </a:cubicBezTo>
                    <a:close/>
                    <a:moveTo>
                      <a:pt x="134303" y="97620"/>
                    </a:moveTo>
                    <a:cubicBezTo>
                      <a:pt x="134124" y="97620"/>
                      <a:pt x="134021" y="97747"/>
                      <a:pt x="134013" y="97901"/>
                    </a:cubicBezTo>
                    <a:cubicBezTo>
                      <a:pt x="133993" y="98298"/>
                      <a:pt x="133972" y="98700"/>
                      <a:pt x="133955" y="99097"/>
                    </a:cubicBezTo>
                    <a:cubicBezTo>
                      <a:pt x="133947" y="99262"/>
                      <a:pt x="134075" y="99403"/>
                      <a:pt x="134241" y="99411"/>
                    </a:cubicBezTo>
                    <a:lnTo>
                      <a:pt x="134253" y="99411"/>
                    </a:lnTo>
                    <a:cubicBezTo>
                      <a:pt x="134415" y="99411"/>
                      <a:pt x="134547" y="99287"/>
                      <a:pt x="134551" y="99126"/>
                    </a:cubicBezTo>
                    <a:cubicBezTo>
                      <a:pt x="134572" y="98725"/>
                      <a:pt x="134588" y="98332"/>
                      <a:pt x="134608" y="97935"/>
                    </a:cubicBezTo>
                    <a:cubicBezTo>
                      <a:pt x="134617" y="97769"/>
                      <a:pt x="134493" y="97629"/>
                      <a:pt x="134327" y="97621"/>
                    </a:cubicBezTo>
                    <a:cubicBezTo>
                      <a:pt x="134319" y="97620"/>
                      <a:pt x="134311" y="97620"/>
                      <a:pt x="134303" y="97620"/>
                    </a:cubicBezTo>
                    <a:close/>
                    <a:moveTo>
                      <a:pt x="151053" y="98775"/>
                    </a:moveTo>
                    <a:cubicBezTo>
                      <a:pt x="151027" y="98775"/>
                      <a:pt x="151000" y="98779"/>
                      <a:pt x="150973" y="98787"/>
                    </a:cubicBezTo>
                    <a:lnTo>
                      <a:pt x="149820" y="99113"/>
                    </a:lnTo>
                    <a:cubicBezTo>
                      <a:pt x="149662" y="99159"/>
                      <a:pt x="149572" y="99324"/>
                      <a:pt x="149613" y="99481"/>
                    </a:cubicBezTo>
                    <a:cubicBezTo>
                      <a:pt x="149650" y="99613"/>
                      <a:pt x="149770" y="99700"/>
                      <a:pt x="149902" y="99700"/>
                    </a:cubicBezTo>
                    <a:cubicBezTo>
                      <a:pt x="149927" y="99700"/>
                      <a:pt x="149956" y="99696"/>
                      <a:pt x="149985" y="99688"/>
                    </a:cubicBezTo>
                    <a:lnTo>
                      <a:pt x="151135" y="99365"/>
                    </a:lnTo>
                    <a:cubicBezTo>
                      <a:pt x="151292" y="99320"/>
                      <a:pt x="151383" y="99155"/>
                      <a:pt x="151341" y="98993"/>
                    </a:cubicBezTo>
                    <a:cubicBezTo>
                      <a:pt x="151303" y="98863"/>
                      <a:pt x="151183" y="98775"/>
                      <a:pt x="151053" y="98775"/>
                    </a:cubicBezTo>
                    <a:close/>
                    <a:moveTo>
                      <a:pt x="182540" y="98968"/>
                    </a:moveTo>
                    <a:cubicBezTo>
                      <a:pt x="182426" y="98968"/>
                      <a:pt x="182316" y="99033"/>
                      <a:pt x="182268" y="99147"/>
                    </a:cubicBezTo>
                    <a:cubicBezTo>
                      <a:pt x="182197" y="99296"/>
                      <a:pt x="182268" y="99473"/>
                      <a:pt x="182417" y="99539"/>
                    </a:cubicBezTo>
                    <a:cubicBezTo>
                      <a:pt x="182780" y="99700"/>
                      <a:pt x="183136" y="99866"/>
                      <a:pt x="183491" y="100040"/>
                    </a:cubicBezTo>
                    <a:cubicBezTo>
                      <a:pt x="183533" y="100060"/>
                      <a:pt x="183578" y="100069"/>
                      <a:pt x="183619" y="100069"/>
                    </a:cubicBezTo>
                    <a:cubicBezTo>
                      <a:pt x="183732" y="100069"/>
                      <a:pt x="183839" y="100010"/>
                      <a:pt x="183888" y="99903"/>
                    </a:cubicBezTo>
                    <a:cubicBezTo>
                      <a:pt x="183963" y="99754"/>
                      <a:pt x="183900" y="99576"/>
                      <a:pt x="183751" y="99502"/>
                    </a:cubicBezTo>
                    <a:cubicBezTo>
                      <a:pt x="183392" y="99328"/>
                      <a:pt x="183028" y="99159"/>
                      <a:pt x="182660" y="98993"/>
                    </a:cubicBezTo>
                    <a:cubicBezTo>
                      <a:pt x="182621" y="98976"/>
                      <a:pt x="182580" y="98968"/>
                      <a:pt x="182540" y="98968"/>
                    </a:cubicBezTo>
                    <a:close/>
                    <a:moveTo>
                      <a:pt x="148754" y="99428"/>
                    </a:moveTo>
                    <a:cubicBezTo>
                      <a:pt x="148726" y="99428"/>
                      <a:pt x="148698" y="99432"/>
                      <a:pt x="148670" y="99439"/>
                    </a:cubicBezTo>
                    <a:lnTo>
                      <a:pt x="147521" y="99771"/>
                    </a:lnTo>
                    <a:cubicBezTo>
                      <a:pt x="147364" y="99817"/>
                      <a:pt x="147273" y="99981"/>
                      <a:pt x="147319" y="100139"/>
                    </a:cubicBezTo>
                    <a:cubicBezTo>
                      <a:pt x="147355" y="100271"/>
                      <a:pt x="147475" y="100357"/>
                      <a:pt x="147603" y="100357"/>
                    </a:cubicBezTo>
                    <a:cubicBezTo>
                      <a:pt x="147632" y="100357"/>
                      <a:pt x="147662" y="100353"/>
                      <a:pt x="147687" y="100345"/>
                    </a:cubicBezTo>
                    <a:lnTo>
                      <a:pt x="148836" y="100015"/>
                    </a:lnTo>
                    <a:cubicBezTo>
                      <a:pt x="148993" y="99969"/>
                      <a:pt x="149084" y="99804"/>
                      <a:pt x="149038" y="99643"/>
                    </a:cubicBezTo>
                    <a:cubicBezTo>
                      <a:pt x="149004" y="99512"/>
                      <a:pt x="148885" y="99428"/>
                      <a:pt x="148754" y="99428"/>
                    </a:cubicBezTo>
                    <a:close/>
                    <a:moveTo>
                      <a:pt x="74089" y="99111"/>
                    </a:moveTo>
                    <a:cubicBezTo>
                      <a:pt x="74039" y="99111"/>
                      <a:pt x="73989" y="99124"/>
                      <a:pt x="73943" y="99151"/>
                    </a:cubicBezTo>
                    <a:cubicBezTo>
                      <a:pt x="73798" y="99229"/>
                      <a:pt x="73744" y="99411"/>
                      <a:pt x="73823" y="99556"/>
                    </a:cubicBezTo>
                    <a:cubicBezTo>
                      <a:pt x="74017" y="99911"/>
                      <a:pt x="74220" y="100258"/>
                      <a:pt x="74426" y="100601"/>
                    </a:cubicBezTo>
                    <a:cubicBezTo>
                      <a:pt x="74481" y="100697"/>
                      <a:pt x="74580" y="100746"/>
                      <a:pt x="74683" y="100746"/>
                    </a:cubicBezTo>
                    <a:cubicBezTo>
                      <a:pt x="74733" y="100746"/>
                      <a:pt x="74786" y="100734"/>
                      <a:pt x="74836" y="100705"/>
                    </a:cubicBezTo>
                    <a:cubicBezTo>
                      <a:pt x="74977" y="100618"/>
                      <a:pt x="75021" y="100437"/>
                      <a:pt x="74939" y="100292"/>
                    </a:cubicBezTo>
                    <a:cubicBezTo>
                      <a:pt x="74737" y="99956"/>
                      <a:pt x="74538" y="99613"/>
                      <a:pt x="74348" y="99266"/>
                    </a:cubicBezTo>
                    <a:cubicBezTo>
                      <a:pt x="74294" y="99168"/>
                      <a:pt x="74193" y="99111"/>
                      <a:pt x="74089" y="99111"/>
                    </a:cubicBezTo>
                    <a:close/>
                    <a:moveTo>
                      <a:pt x="146459" y="100090"/>
                    </a:moveTo>
                    <a:cubicBezTo>
                      <a:pt x="146432" y="100090"/>
                      <a:pt x="146404" y="100093"/>
                      <a:pt x="146376" y="100101"/>
                    </a:cubicBezTo>
                    <a:lnTo>
                      <a:pt x="145226" y="100441"/>
                    </a:lnTo>
                    <a:cubicBezTo>
                      <a:pt x="145069" y="100486"/>
                      <a:pt x="144978" y="100651"/>
                      <a:pt x="145023" y="100809"/>
                    </a:cubicBezTo>
                    <a:cubicBezTo>
                      <a:pt x="145061" y="100941"/>
                      <a:pt x="145181" y="101023"/>
                      <a:pt x="145309" y="101023"/>
                    </a:cubicBezTo>
                    <a:cubicBezTo>
                      <a:pt x="145338" y="101023"/>
                      <a:pt x="145367" y="101019"/>
                      <a:pt x="145395" y="101011"/>
                    </a:cubicBezTo>
                    <a:lnTo>
                      <a:pt x="146541" y="100676"/>
                    </a:lnTo>
                    <a:cubicBezTo>
                      <a:pt x="146698" y="100630"/>
                      <a:pt x="146789" y="100466"/>
                      <a:pt x="146744" y="100308"/>
                    </a:cubicBezTo>
                    <a:cubicBezTo>
                      <a:pt x="146706" y="100175"/>
                      <a:pt x="146589" y="100090"/>
                      <a:pt x="146459" y="100090"/>
                    </a:cubicBezTo>
                    <a:close/>
                    <a:moveTo>
                      <a:pt x="6789" y="99498"/>
                    </a:moveTo>
                    <a:cubicBezTo>
                      <a:pt x="6741" y="99498"/>
                      <a:pt x="6691" y="99510"/>
                      <a:pt x="6645" y="99535"/>
                    </a:cubicBezTo>
                    <a:cubicBezTo>
                      <a:pt x="6500" y="99613"/>
                      <a:pt x="6446" y="99792"/>
                      <a:pt x="6525" y="99936"/>
                    </a:cubicBezTo>
                    <a:cubicBezTo>
                      <a:pt x="6715" y="100288"/>
                      <a:pt x="6910" y="100639"/>
                      <a:pt x="7108" y="100986"/>
                    </a:cubicBezTo>
                    <a:cubicBezTo>
                      <a:pt x="7162" y="101086"/>
                      <a:pt x="7265" y="101139"/>
                      <a:pt x="7368" y="101139"/>
                    </a:cubicBezTo>
                    <a:cubicBezTo>
                      <a:pt x="7418" y="101139"/>
                      <a:pt x="7467" y="101126"/>
                      <a:pt x="7517" y="101102"/>
                    </a:cubicBezTo>
                    <a:cubicBezTo>
                      <a:pt x="7658" y="101019"/>
                      <a:pt x="7712" y="100838"/>
                      <a:pt x="7629" y="100693"/>
                    </a:cubicBezTo>
                    <a:cubicBezTo>
                      <a:pt x="7435" y="100349"/>
                      <a:pt x="7240" y="100002"/>
                      <a:pt x="7050" y="99655"/>
                    </a:cubicBezTo>
                    <a:cubicBezTo>
                      <a:pt x="6996" y="99553"/>
                      <a:pt x="6895" y="99498"/>
                      <a:pt x="6789" y="99498"/>
                    </a:cubicBezTo>
                    <a:close/>
                    <a:moveTo>
                      <a:pt x="184685" y="100016"/>
                    </a:moveTo>
                    <a:cubicBezTo>
                      <a:pt x="184579" y="100016"/>
                      <a:pt x="184476" y="100072"/>
                      <a:pt x="184421" y="100172"/>
                    </a:cubicBezTo>
                    <a:cubicBezTo>
                      <a:pt x="184343" y="100321"/>
                      <a:pt x="184396" y="100498"/>
                      <a:pt x="184541" y="100577"/>
                    </a:cubicBezTo>
                    <a:cubicBezTo>
                      <a:pt x="184893" y="100763"/>
                      <a:pt x="185236" y="100958"/>
                      <a:pt x="185579" y="101156"/>
                    </a:cubicBezTo>
                    <a:cubicBezTo>
                      <a:pt x="185625" y="101181"/>
                      <a:pt x="185678" y="101197"/>
                      <a:pt x="185728" y="101197"/>
                    </a:cubicBezTo>
                    <a:cubicBezTo>
                      <a:pt x="185831" y="101197"/>
                      <a:pt x="185930" y="101143"/>
                      <a:pt x="185989" y="101048"/>
                    </a:cubicBezTo>
                    <a:cubicBezTo>
                      <a:pt x="186071" y="100903"/>
                      <a:pt x="186022" y="100722"/>
                      <a:pt x="185877" y="100639"/>
                    </a:cubicBezTo>
                    <a:cubicBezTo>
                      <a:pt x="185530" y="100437"/>
                      <a:pt x="185182" y="100242"/>
                      <a:pt x="184827" y="100052"/>
                    </a:cubicBezTo>
                    <a:cubicBezTo>
                      <a:pt x="184782" y="100027"/>
                      <a:pt x="184733" y="100016"/>
                      <a:pt x="184685" y="100016"/>
                    </a:cubicBezTo>
                    <a:close/>
                    <a:moveTo>
                      <a:pt x="98540" y="99637"/>
                    </a:moveTo>
                    <a:cubicBezTo>
                      <a:pt x="98533" y="99637"/>
                      <a:pt x="98526" y="99637"/>
                      <a:pt x="98519" y="99638"/>
                    </a:cubicBezTo>
                    <a:cubicBezTo>
                      <a:pt x="98357" y="99647"/>
                      <a:pt x="98229" y="99792"/>
                      <a:pt x="98241" y="99956"/>
                    </a:cubicBezTo>
                    <a:lnTo>
                      <a:pt x="98324" y="101147"/>
                    </a:lnTo>
                    <a:cubicBezTo>
                      <a:pt x="98336" y="101309"/>
                      <a:pt x="98464" y="101429"/>
                      <a:pt x="98622" y="101429"/>
                    </a:cubicBezTo>
                    <a:lnTo>
                      <a:pt x="98643" y="101429"/>
                    </a:lnTo>
                    <a:cubicBezTo>
                      <a:pt x="98808" y="101416"/>
                      <a:pt x="98932" y="101271"/>
                      <a:pt x="98920" y="101107"/>
                    </a:cubicBezTo>
                    <a:lnTo>
                      <a:pt x="98836" y="99916"/>
                    </a:lnTo>
                    <a:cubicBezTo>
                      <a:pt x="98829" y="99757"/>
                      <a:pt x="98689" y="99637"/>
                      <a:pt x="98540" y="99637"/>
                    </a:cubicBezTo>
                    <a:close/>
                    <a:moveTo>
                      <a:pt x="144163" y="100763"/>
                    </a:moveTo>
                    <a:cubicBezTo>
                      <a:pt x="144136" y="100763"/>
                      <a:pt x="144108" y="100767"/>
                      <a:pt x="144081" y="100775"/>
                    </a:cubicBezTo>
                    <a:lnTo>
                      <a:pt x="142932" y="101114"/>
                    </a:lnTo>
                    <a:cubicBezTo>
                      <a:pt x="142775" y="101160"/>
                      <a:pt x="142684" y="101330"/>
                      <a:pt x="142733" y="101487"/>
                    </a:cubicBezTo>
                    <a:cubicBezTo>
                      <a:pt x="142770" y="101615"/>
                      <a:pt x="142890" y="101702"/>
                      <a:pt x="143018" y="101702"/>
                    </a:cubicBezTo>
                    <a:cubicBezTo>
                      <a:pt x="143048" y="101702"/>
                      <a:pt x="143076" y="101697"/>
                      <a:pt x="143101" y="101689"/>
                    </a:cubicBezTo>
                    <a:lnTo>
                      <a:pt x="144250" y="101350"/>
                    </a:lnTo>
                    <a:cubicBezTo>
                      <a:pt x="144407" y="101305"/>
                      <a:pt x="144498" y="101135"/>
                      <a:pt x="144449" y="100978"/>
                    </a:cubicBezTo>
                    <a:cubicBezTo>
                      <a:pt x="144411" y="100848"/>
                      <a:pt x="144292" y="100763"/>
                      <a:pt x="144163" y="100763"/>
                    </a:cubicBezTo>
                    <a:close/>
                    <a:moveTo>
                      <a:pt x="134201" y="100005"/>
                    </a:moveTo>
                    <a:cubicBezTo>
                      <a:pt x="134047" y="100005"/>
                      <a:pt x="133914" y="100137"/>
                      <a:pt x="133910" y="100296"/>
                    </a:cubicBezTo>
                    <a:cubicBezTo>
                      <a:pt x="133898" y="100693"/>
                      <a:pt x="133885" y="101094"/>
                      <a:pt x="133873" y="101491"/>
                    </a:cubicBezTo>
                    <a:cubicBezTo>
                      <a:pt x="133869" y="101656"/>
                      <a:pt x="134001" y="101792"/>
                      <a:pt x="134167" y="101796"/>
                    </a:cubicBezTo>
                    <a:lnTo>
                      <a:pt x="134175" y="101796"/>
                    </a:lnTo>
                    <a:cubicBezTo>
                      <a:pt x="134335" y="101796"/>
                      <a:pt x="134468" y="101668"/>
                      <a:pt x="134472" y="101507"/>
                    </a:cubicBezTo>
                    <a:cubicBezTo>
                      <a:pt x="134480" y="101111"/>
                      <a:pt x="134493" y="100714"/>
                      <a:pt x="134509" y="100317"/>
                    </a:cubicBezTo>
                    <a:cubicBezTo>
                      <a:pt x="134514" y="100151"/>
                      <a:pt x="134385" y="100010"/>
                      <a:pt x="134220" y="100006"/>
                    </a:cubicBezTo>
                    <a:cubicBezTo>
                      <a:pt x="134214" y="100006"/>
                      <a:pt x="134207" y="100005"/>
                      <a:pt x="134201" y="100005"/>
                    </a:cubicBezTo>
                    <a:close/>
                    <a:moveTo>
                      <a:pt x="141871" y="101442"/>
                    </a:moveTo>
                    <a:cubicBezTo>
                      <a:pt x="141843" y="101442"/>
                      <a:pt x="141815" y="101446"/>
                      <a:pt x="141787" y="101454"/>
                    </a:cubicBezTo>
                    <a:lnTo>
                      <a:pt x="140641" y="101792"/>
                    </a:lnTo>
                    <a:cubicBezTo>
                      <a:pt x="140484" y="101842"/>
                      <a:pt x="140393" y="102008"/>
                      <a:pt x="140438" y="102164"/>
                    </a:cubicBezTo>
                    <a:cubicBezTo>
                      <a:pt x="140476" y="102297"/>
                      <a:pt x="140596" y="102380"/>
                      <a:pt x="140724" y="102380"/>
                    </a:cubicBezTo>
                    <a:cubicBezTo>
                      <a:pt x="140753" y="102380"/>
                      <a:pt x="140781" y="102376"/>
                      <a:pt x="140810" y="102367"/>
                    </a:cubicBezTo>
                    <a:lnTo>
                      <a:pt x="141956" y="102028"/>
                    </a:lnTo>
                    <a:cubicBezTo>
                      <a:pt x="142117" y="101979"/>
                      <a:pt x="142204" y="101813"/>
                      <a:pt x="142159" y="101656"/>
                    </a:cubicBezTo>
                    <a:cubicBezTo>
                      <a:pt x="142121" y="101526"/>
                      <a:pt x="142002" y="101442"/>
                      <a:pt x="141871" y="101442"/>
                    </a:cubicBezTo>
                    <a:close/>
                    <a:moveTo>
                      <a:pt x="186749" y="101218"/>
                    </a:moveTo>
                    <a:cubicBezTo>
                      <a:pt x="186651" y="101218"/>
                      <a:pt x="186553" y="101266"/>
                      <a:pt x="186497" y="101355"/>
                    </a:cubicBezTo>
                    <a:cubicBezTo>
                      <a:pt x="186406" y="101495"/>
                      <a:pt x="186447" y="101681"/>
                      <a:pt x="186588" y="101767"/>
                    </a:cubicBezTo>
                    <a:cubicBezTo>
                      <a:pt x="186923" y="101979"/>
                      <a:pt x="187254" y="102198"/>
                      <a:pt x="187577" y="102421"/>
                    </a:cubicBezTo>
                    <a:cubicBezTo>
                      <a:pt x="187630" y="102454"/>
                      <a:pt x="187688" y="102471"/>
                      <a:pt x="187745" y="102471"/>
                    </a:cubicBezTo>
                    <a:cubicBezTo>
                      <a:pt x="187841" y="102471"/>
                      <a:pt x="187936" y="102425"/>
                      <a:pt x="187993" y="102342"/>
                    </a:cubicBezTo>
                    <a:cubicBezTo>
                      <a:pt x="188085" y="102206"/>
                      <a:pt x="188052" y="102019"/>
                      <a:pt x="187915" y="101929"/>
                    </a:cubicBezTo>
                    <a:cubicBezTo>
                      <a:pt x="187585" y="101697"/>
                      <a:pt x="187249" y="101479"/>
                      <a:pt x="186907" y="101263"/>
                    </a:cubicBezTo>
                    <a:cubicBezTo>
                      <a:pt x="186858" y="101232"/>
                      <a:pt x="186804" y="101218"/>
                      <a:pt x="186749" y="101218"/>
                    </a:cubicBezTo>
                    <a:close/>
                    <a:moveTo>
                      <a:pt x="75322" y="101159"/>
                    </a:moveTo>
                    <a:cubicBezTo>
                      <a:pt x="75264" y="101159"/>
                      <a:pt x="75206" y="101175"/>
                      <a:pt x="75154" y="101210"/>
                    </a:cubicBezTo>
                    <a:cubicBezTo>
                      <a:pt x="75017" y="101300"/>
                      <a:pt x="74981" y="101487"/>
                      <a:pt x="75071" y="101623"/>
                    </a:cubicBezTo>
                    <a:cubicBezTo>
                      <a:pt x="75299" y="101962"/>
                      <a:pt x="75530" y="102288"/>
                      <a:pt x="75771" y="102611"/>
                    </a:cubicBezTo>
                    <a:cubicBezTo>
                      <a:pt x="75828" y="102689"/>
                      <a:pt x="75919" y="102735"/>
                      <a:pt x="76010" y="102735"/>
                    </a:cubicBezTo>
                    <a:cubicBezTo>
                      <a:pt x="76072" y="102735"/>
                      <a:pt x="76134" y="102714"/>
                      <a:pt x="76187" y="102673"/>
                    </a:cubicBezTo>
                    <a:cubicBezTo>
                      <a:pt x="76320" y="102578"/>
                      <a:pt x="76349" y="102388"/>
                      <a:pt x="76250" y="102256"/>
                    </a:cubicBezTo>
                    <a:cubicBezTo>
                      <a:pt x="76014" y="101941"/>
                      <a:pt x="75790" y="101619"/>
                      <a:pt x="75567" y="101292"/>
                    </a:cubicBezTo>
                    <a:cubicBezTo>
                      <a:pt x="75511" y="101204"/>
                      <a:pt x="75417" y="101159"/>
                      <a:pt x="75322" y="101159"/>
                    </a:cubicBezTo>
                    <a:close/>
                    <a:moveTo>
                      <a:pt x="139581" y="102122"/>
                    </a:moveTo>
                    <a:cubicBezTo>
                      <a:pt x="139553" y="102122"/>
                      <a:pt x="139524" y="102126"/>
                      <a:pt x="139495" y="102136"/>
                    </a:cubicBezTo>
                    <a:lnTo>
                      <a:pt x="138346" y="102475"/>
                    </a:lnTo>
                    <a:cubicBezTo>
                      <a:pt x="138189" y="102521"/>
                      <a:pt x="138098" y="102685"/>
                      <a:pt x="138144" y="102843"/>
                    </a:cubicBezTo>
                    <a:cubicBezTo>
                      <a:pt x="138186" y="102975"/>
                      <a:pt x="138301" y="103057"/>
                      <a:pt x="138434" y="103057"/>
                    </a:cubicBezTo>
                    <a:cubicBezTo>
                      <a:pt x="138458" y="103057"/>
                      <a:pt x="138487" y="103053"/>
                      <a:pt x="138516" y="103045"/>
                    </a:cubicBezTo>
                    <a:lnTo>
                      <a:pt x="139661" y="102706"/>
                    </a:lnTo>
                    <a:cubicBezTo>
                      <a:pt x="139823" y="102660"/>
                      <a:pt x="139913" y="102496"/>
                      <a:pt x="139863" y="102334"/>
                    </a:cubicBezTo>
                    <a:cubicBezTo>
                      <a:pt x="139826" y="102206"/>
                      <a:pt x="139707" y="102122"/>
                      <a:pt x="139581" y="102122"/>
                    </a:cubicBezTo>
                    <a:close/>
                    <a:moveTo>
                      <a:pt x="7966" y="101578"/>
                    </a:moveTo>
                    <a:cubicBezTo>
                      <a:pt x="7914" y="101578"/>
                      <a:pt x="7862" y="101591"/>
                      <a:pt x="7815" y="101619"/>
                    </a:cubicBezTo>
                    <a:cubicBezTo>
                      <a:pt x="7670" y="101702"/>
                      <a:pt x="7625" y="101883"/>
                      <a:pt x="7708" y="102028"/>
                    </a:cubicBezTo>
                    <a:cubicBezTo>
                      <a:pt x="7910" y="102372"/>
                      <a:pt x="8116" y="102714"/>
                      <a:pt x="8324" y="103057"/>
                    </a:cubicBezTo>
                    <a:cubicBezTo>
                      <a:pt x="8381" y="103149"/>
                      <a:pt x="8481" y="103198"/>
                      <a:pt x="8580" y="103198"/>
                    </a:cubicBezTo>
                    <a:cubicBezTo>
                      <a:pt x="8633" y="103198"/>
                      <a:pt x="8687" y="103185"/>
                      <a:pt x="8737" y="103157"/>
                    </a:cubicBezTo>
                    <a:cubicBezTo>
                      <a:pt x="8877" y="103070"/>
                      <a:pt x="8919" y="102884"/>
                      <a:pt x="8836" y="102744"/>
                    </a:cubicBezTo>
                    <a:cubicBezTo>
                      <a:pt x="8629" y="102404"/>
                      <a:pt x="8423" y="102065"/>
                      <a:pt x="8225" y="101722"/>
                    </a:cubicBezTo>
                    <a:cubicBezTo>
                      <a:pt x="8167" y="101629"/>
                      <a:pt x="8067" y="101578"/>
                      <a:pt x="7966" y="101578"/>
                    </a:cubicBezTo>
                    <a:close/>
                    <a:moveTo>
                      <a:pt x="137283" y="102798"/>
                    </a:moveTo>
                    <a:cubicBezTo>
                      <a:pt x="137256" y="102798"/>
                      <a:pt x="137229" y="102801"/>
                      <a:pt x="137201" y="102809"/>
                    </a:cubicBezTo>
                    <a:lnTo>
                      <a:pt x="136052" y="103149"/>
                    </a:lnTo>
                    <a:cubicBezTo>
                      <a:pt x="135894" y="103194"/>
                      <a:pt x="135804" y="103359"/>
                      <a:pt x="135849" y="103521"/>
                    </a:cubicBezTo>
                    <a:cubicBezTo>
                      <a:pt x="135886" y="103649"/>
                      <a:pt x="136006" y="103731"/>
                      <a:pt x="136134" y="103731"/>
                    </a:cubicBezTo>
                    <a:cubicBezTo>
                      <a:pt x="136163" y="103731"/>
                      <a:pt x="136192" y="103731"/>
                      <a:pt x="136221" y="103723"/>
                    </a:cubicBezTo>
                    <a:lnTo>
                      <a:pt x="137371" y="103384"/>
                    </a:lnTo>
                    <a:cubicBezTo>
                      <a:pt x="137528" y="103339"/>
                      <a:pt x="137619" y="103173"/>
                      <a:pt x="137569" y="103012"/>
                    </a:cubicBezTo>
                    <a:cubicBezTo>
                      <a:pt x="137532" y="102882"/>
                      <a:pt x="137412" y="102798"/>
                      <a:pt x="137283" y="102798"/>
                    </a:cubicBezTo>
                    <a:close/>
                    <a:moveTo>
                      <a:pt x="98705" y="102023"/>
                    </a:moveTo>
                    <a:cubicBezTo>
                      <a:pt x="98698" y="102023"/>
                      <a:pt x="98691" y="102024"/>
                      <a:pt x="98684" y="102024"/>
                    </a:cubicBezTo>
                    <a:cubicBezTo>
                      <a:pt x="98519" y="102036"/>
                      <a:pt x="98395" y="102177"/>
                      <a:pt x="98407" y="102342"/>
                    </a:cubicBezTo>
                    <a:lnTo>
                      <a:pt x="98494" y="103538"/>
                    </a:lnTo>
                    <a:cubicBezTo>
                      <a:pt x="98502" y="103694"/>
                      <a:pt x="98634" y="103814"/>
                      <a:pt x="98792" y="103814"/>
                    </a:cubicBezTo>
                    <a:lnTo>
                      <a:pt x="98812" y="103814"/>
                    </a:lnTo>
                    <a:cubicBezTo>
                      <a:pt x="98977" y="103802"/>
                      <a:pt x="99101" y="103657"/>
                      <a:pt x="99089" y="103496"/>
                    </a:cubicBezTo>
                    <a:lnTo>
                      <a:pt x="99002" y="102301"/>
                    </a:lnTo>
                    <a:cubicBezTo>
                      <a:pt x="98994" y="102143"/>
                      <a:pt x="98851" y="102023"/>
                      <a:pt x="98705" y="102023"/>
                    </a:cubicBezTo>
                    <a:close/>
                    <a:moveTo>
                      <a:pt x="188719" y="102570"/>
                    </a:moveTo>
                    <a:cubicBezTo>
                      <a:pt x="188628" y="102570"/>
                      <a:pt x="188537" y="102611"/>
                      <a:pt x="188478" y="102689"/>
                    </a:cubicBezTo>
                    <a:cubicBezTo>
                      <a:pt x="188378" y="102822"/>
                      <a:pt x="188407" y="103008"/>
                      <a:pt x="188539" y="103107"/>
                    </a:cubicBezTo>
                    <a:cubicBezTo>
                      <a:pt x="188858" y="103343"/>
                      <a:pt x="189168" y="103587"/>
                      <a:pt x="189478" y="103835"/>
                    </a:cubicBezTo>
                    <a:cubicBezTo>
                      <a:pt x="189531" y="103876"/>
                      <a:pt x="189598" y="103901"/>
                      <a:pt x="189664" y="103901"/>
                    </a:cubicBezTo>
                    <a:cubicBezTo>
                      <a:pt x="189751" y="103901"/>
                      <a:pt x="189838" y="103860"/>
                      <a:pt x="189896" y="103790"/>
                    </a:cubicBezTo>
                    <a:cubicBezTo>
                      <a:pt x="189999" y="103662"/>
                      <a:pt x="189978" y="103471"/>
                      <a:pt x="189850" y="103368"/>
                    </a:cubicBezTo>
                    <a:cubicBezTo>
                      <a:pt x="189536" y="103116"/>
                      <a:pt x="189222" y="102868"/>
                      <a:pt x="188895" y="102628"/>
                    </a:cubicBezTo>
                    <a:cubicBezTo>
                      <a:pt x="188843" y="102589"/>
                      <a:pt x="188781" y="102570"/>
                      <a:pt x="188719" y="102570"/>
                    </a:cubicBezTo>
                    <a:close/>
                    <a:moveTo>
                      <a:pt x="134154" y="102397"/>
                    </a:moveTo>
                    <a:cubicBezTo>
                      <a:pt x="133993" y="102397"/>
                      <a:pt x="133852" y="102525"/>
                      <a:pt x="133848" y="102689"/>
                    </a:cubicBezTo>
                    <a:cubicBezTo>
                      <a:pt x="133844" y="103057"/>
                      <a:pt x="133839" y="103426"/>
                      <a:pt x="133835" y="103794"/>
                    </a:cubicBezTo>
                    <a:lnTo>
                      <a:pt x="133757" y="103814"/>
                    </a:lnTo>
                    <a:cubicBezTo>
                      <a:pt x="133596" y="103860"/>
                      <a:pt x="133505" y="104025"/>
                      <a:pt x="133551" y="104187"/>
                    </a:cubicBezTo>
                    <a:cubicBezTo>
                      <a:pt x="133587" y="104315"/>
                      <a:pt x="133707" y="104401"/>
                      <a:pt x="133839" y="104401"/>
                    </a:cubicBezTo>
                    <a:cubicBezTo>
                      <a:pt x="133864" y="104401"/>
                      <a:pt x="133894" y="104397"/>
                      <a:pt x="133923" y="104389"/>
                    </a:cubicBezTo>
                    <a:lnTo>
                      <a:pt x="135072" y="104059"/>
                    </a:lnTo>
                    <a:cubicBezTo>
                      <a:pt x="135228" y="104013"/>
                      <a:pt x="135320" y="103843"/>
                      <a:pt x="135274" y="103686"/>
                    </a:cubicBezTo>
                    <a:cubicBezTo>
                      <a:pt x="135236" y="103556"/>
                      <a:pt x="135117" y="103472"/>
                      <a:pt x="134988" y="103472"/>
                    </a:cubicBezTo>
                    <a:cubicBezTo>
                      <a:pt x="134961" y="103472"/>
                      <a:pt x="134933" y="103475"/>
                      <a:pt x="134906" y="103483"/>
                    </a:cubicBezTo>
                    <a:lnTo>
                      <a:pt x="134435" y="103620"/>
                    </a:lnTo>
                    <a:cubicBezTo>
                      <a:pt x="134440" y="103314"/>
                      <a:pt x="134444" y="103004"/>
                      <a:pt x="134448" y="102698"/>
                    </a:cubicBezTo>
                    <a:cubicBezTo>
                      <a:pt x="134448" y="102532"/>
                      <a:pt x="134320" y="102397"/>
                      <a:pt x="134154" y="102397"/>
                    </a:cubicBezTo>
                    <a:close/>
                    <a:moveTo>
                      <a:pt x="76747" y="103073"/>
                    </a:moveTo>
                    <a:cubicBezTo>
                      <a:pt x="76679" y="103073"/>
                      <a:pt x="76610" y="103097"/>
                      <a:pt x="76555" y="103145"/>
                    </a:cubicBezTo>
                    <a:cubicBezTo>
                      <a:pt x="76427" y="103248"/>
                      <a:pt x="76411" y="103438"/>
                      <a:pt x="76519" y="103566"/>
                    </a:cubicBezTo>
                    <a:cubicBezTo>
                      <a:pt x="76775" y="103876"/>
                      <a:pt x="77044" y="104178"/>
                      <a:pt x="77321" y="104471"/>
                    </a:cubicBezTo>
                    <a:cubicBezTo>
                      <a:pt x="77378" y="104534"/>
                      <a:pt x="77457" y="104567"/>
                      <a:pt x="77540" y="104567"/>
                    </a:cubicBezTo>
                    <a:cubicBezTo>
                      <a:pt x="77610" y="104567"/>
                      <a:pt x="77685" y="104538"/>
                      <a:pt x="77742" y="104484"/>
                    </a:cubicBezTo>
                    <a:cubicBezTo>
                      <a:pt x="77862" y="104372"/>
                      <a:pt x="77870" y="104183"/>
                      <a:pt x="77755" y="104063"/>
                    </a:cubicBezTo>
                    <a:cubicBezTo>
                      <a:pt x="77486" y="103777"/>
                      <a:pt x="77229" y="103483"/>
                      <a:pt x="76977" y="103181"/>
                    </a:cubicBezTo>
                    <a:cubicBezTo>
                      <a:pt x="76918" y="103110"/>
                      <a:pt x="76832" y="103073"/>
                      <a:pt x="76747" y="103073"/>
                    </a:cubicBezTo>
                    <a:close/>
                    <a:moveTo>
                      <a:pt x="132690" y="104133"/>
                    </a:moveTo>
                    <a:cubicBezTo>
                      <a:pt x="132663" y="104133"/>
                      <a:pt x="132635" y="104137"/>
                      <a:pt x="132608" y="104145"/>
                    </a:cubicBezTo>
                    <a:lnTo>
                      <a:pt x="131454" y="104471"/>
                    </a:lnTo>
                    <a:cubicBezTo>
                      <a:pt x="131297" y="104513"/>
                      <a:pt x="131206" y="104679"/>
                      <a:pt x="131247" y="104840"/>
                    </a:cubicBezTo>
                    <a:cubicBezTo>
                      <a:pt x="131284" y="104972"/>
                      <a:pt x="131404" y="105055"/>
                      <a:pt x="131537" y="105055"/>
                    </a:cubicBezTo>
                    <a:cubicBezTo>
                      <a:pt x="131562" y="105055"/>
                      <a:pt x="131591" y="105055"/>
                      <a:pt x="131620" y="105046"/>
                    </a:cubicBezTo>
                    <a:lnTo>
                      <a:pt x="132769" y="104719"/>
                    </a:lnTo>
                    <a:cubicBezTo>
                      <a:pt x="132930" y="104674"/>
                      <a:pt x="133021" y="104509"/>
                      <a:pt x="132976" y="104347"/>
                    </a:cubicBezTo>
                    <a:cubicBezTo>
                      <a:pt x="132938" y="104218"/>
                      <a:pt x="132819" y="104133"/>
                      <a:pt x="132690" y="104133"/>
                    </a:cubicBezTo>
                    <a:close/>
                    <a:moveTo>
                      <a:pt x="9208" y="103616"/>
                    </a:moveTo>
                    <a:cubicBezTo>
                      <a:pt x="9154" y="103616"/>
                      <a:pt x="9099" y="103631"/>
                      <a:pt x="9051" y="103662"/>
                    </a:cubicBezTo>
                    <a:cubicBezTo>
                      <a:pt x="8910" y="103752"/>
                      <a:pt x="8870" y="103935"/>
                      <a:pt x="8960" y="104074"/>
                    </a:cubicBezTo>
                    <a:cubicBezTo>
                      <a:pt x="9171" y="104414"/>
                      <a:pt x="9386" y="104748"/>
                      <a:pt x="9610" y="105084"/>
                    </a:cubicBezTo>
                    <a:cubicBezTo>
                      <a:pt x="9663" y="105170"/>
                      <a:pt x="9763" y="105220"/>
                      <a:pt x="9858" y="105220"/>
                    </a:cubicBezTo>
                    <a:cubicBezTo>
                      <a:pt x="9915" y="105220"/>
                      <a:pt x="9969" y="105204"/>
                      <a:pt x="10023" y="105170"/>
                    </a:cubicBezTo>
                    <a:cubicBezTo>
                      <a:pt x="10159" y="105080"/>
                      <a:pt x="10196" y="104893"/>
                      <a:pt x="10106" y="104757"/>
                    </a:cubicBezTo>
                    <a:cubicBezTo>
                      <a:pt x="9891" y="104422"/>
                      <a:pt x="9675" y="104091"/>
                      <a:pt x="9465" y="103756"/>
                    </a:cubicBezTo>
                    <a:cubicBezTo>
                      <a:pt x="9406" y="103665"/>
                      <a:pt x="9307" y="103616"/>
                      <a:pt x="9208" y="103616"/>
                    </a:cubicBezTo>
                    <a:close/>
                    <a:moveTo>
                      <a:pt x="190580" y="104072"/>
                    </a:moveTo>
                    <a:cubicBezTo>
                      <a:pt x="190496" y="104072"/>
                      <a:pt x="190413" y="104106"/>
                      <a:pt x="190355" y="104174"/>
                    </a:cubicBezTo>
                    <a:cubicBezTo>
                      <a:pt x="190247" y="104298"/>
                      <a:pt x="190260" y="104488"/>
                      <a:pt x="190384" y="104595"/>
                    </a:cubicBezTo>
                    <a:cubicBezTo>
                      <a:pt x="190682" y="104856"/>
                      <a:pt x="190975" y="105120"/>
                      <a:pt x="191260" y="105393"/>
                    </a:cubicBezTo>
                    <a:cubicBezTo>
                      <a:pt x="191318" y="105448"/>
                      <a:pt x="191392" y="105473"/>
                      <a:pt x="191466" y="105473"/>
                    </a:cubicBezTo>
                    <a:cubicBezTo>
                      <a:pt x="191546" y="105473"/>
                      <a:pt x="191624" y="105443"/>
                      <a:pt x="191682" y="105381"/>
                    </a:cubicBezTo>
                    <a:cubicBezTo>
                      <a:pt x="191798" y="105261"/>
                      <a:pt x="191789" y="105071"/>
                      <a:pt x="191670" y="104960"/>
                    </a:cubicBezTo>
                    <a:cubicBezTo>
                      <a:pt x="191376" y="104683"/>
                      <a:pt x="191078" y="104410"/>
                      <a:pt x="190777" y="104145"/>
                    </a:cubicBezTo>
                    <a:cubicBezTo>
                      <a:pt x="190720" y="104096"/>
                      <a:pt x="190650" y="104072"/>
                      <a:pt x="190580" y="104072"/>
                    </a:cubicBezTo>
                    <a:close/>
                    <a:moveTo>
                      <a:pt x="130386" y="104782"/>
                    </a:moveTo>
                    <a:cubicBezTo>
                      <a:pt x="130359" y="104782"/>
                      <a:pt x="130332" y="104786"/>
                      <a:pt x="130305" y="104794"/>
                    </a:cubicBezTo>
                    <a:lnTo>
                      <a:pt x="129151" y="105112"/>
                    </a:lnTo>
                    <a:cubicBezTo>
                      <a:pt x="128990" y="105154"/>
                      <a:pt x="128899" y="105319"/>
                      <a:pt x="128940" y="105477"/>
                    </a:cubicBezTo>
                    <a:cubicBezTo>
                      <a:pt x="128977" y="105609"/>
                      <a:pt x="129097" y="105700"/>
                      <a:pt x="129230" y="105700"/>
                    </a:cubicBezTo>
                    <a:cubicBezTo>
                      <a:pt x="129255" y="105700"/>
                      <a:pt x="129284" y="105696"/>
                      <a:pt x="129308" y="105687"/>
                    </a:cubicBezTo>
                    <a:lnTo>
                      <a:pt x="130462" y="105368"/>
                    </a:lnTo>
                    <a:cubicBezTo>
                      <a:pt x="130623" y="105324"/>
                      <a:pt x="130714" y="105158"/>
                      <a:pt x="130673" y="105001"/>
                    </a:cubicBezTo>
                    <a:cubicBezTo>
                      <a:pt x="130635" y="104870"/>
                      <a:pt x="130517" y="104782"/>
                      <a:pt x="130386" y="104782"/>
                    </a:cubicBezTo>
                    <a:close/>
                    <a:moveTo>
                      <a:pt x="78382" y="104811"/>
                    </a:moveTo>
                    <a:cubicBezTo>
                      <a:pt x="78302" y="104811"/>
                      <a:pt x="78221" y="104843"/>
                      <a:pt x="78160" y="104906"/>
                    </a:cubicBezTo>
                    <a:cubicBezTo>
                      <a:pt x="78048" y="105026"/>
                      <a:pt x="78057" y="105216"/>
                      <a:pt x="78177" y="105328"/>
                    </a:cubicBezTo>
                    <a:cubicBezTo>
                      <a:pt x="78470" y="105605"/>
                      <a:pt x="78780" y="105874"/>
                      <a:pt x="79090" y="106126"/>
                    </a:cubicBezTo>
                    <a:cubicBezTo>
                      <a:pt x="79144" y="106171"/>
                      <a:pt x="79214" y="106196"/>
                      <a:pt x="79280" y="106196"/>
                    </a:cubicBezTo>
                    <a:cubicBezTo>
                      <a:pt x="79368" y="106196"/>
                      <a:pt x="79450" y="106158"/>
                      <a:pt x="79512" y="106084"/>
                    </a:cubicBezTo>
                    <a:cubicBezTo>
                      <a:pt x="79616" y="105956"/>
                      <a:pt x="79595" y="105770"/>
                      <a:pt x="79467" y="105662"/>
                    </a:cubicBezTo>
                    <a:cubicBezTo>
                      <a:pt x="79169" y="105418"/>
                      <a:pt x="78871" y="105158"/>
                      <a:pt x="78586" y="104889"/>
                    </a:cubicBezTo>
                    <a:cubicBezTo>
                      <a:pt x="78527" y="104837"/>
                      <a:pt x="78455" y="104811"/>
                      <a:pt x="78382" y="104811"/>
                    </a:cubicBezTo>
                    <a:close/>
                    <a:moveTo>
                      <a:pt x="98870" y="104409"/>
                    </a:moveTo>
                    <a:cubicBezTo>
                      <a:pt x="98865" y="104409"/>
                      <a:pt x="98859" y="104410"/>
                      <a:pt x="98853" y="104410"/>
                    </a:cubicBezTo>
                    <a:cubicBezTo>
                      <a:pt x="98692" y="104422"/>
                      <a:pt x="98568" y="104567"/>
                      <a:pt x="98576" y="104728"/>
                    </a:cubicBezTo>
                    <a:lnTo>
                      <a:pt x="98663" y="105923"/>
                    </a:lnTo>
                    <a:cubicBezTo>
                      <a:pt x="98676" y="106080"/>
                      <a:pt x="98808" y="106200"/>
                      <a:pt x="98960" y="106200"/>
                    </a:cubicBezTo>
                    <a:lnTo>
                      <a:pt x="98985" y="106200"/>
                    </a:lnTo>
                    <a:cubicBezTo>
                      <a:pt x="99147" y="106187"/>
                      <a:pt x="99271" y="106047"/>
                      <a:pt x="99258" y="105881"/>
                    </a:cubicBezTo>
                    <a:lnTo>
                      <a:pt x="99176" y="104687"/>
                    </a:lnTo>
                    <a:cubicBezTo>
                      <a:pt x="99164" y="104527"/>
                      <a:pt x="99025" y="104409"/>
                      <a:pt x="98870" y="104409"/>
                    </a:cubicBezTo>
                    <a:close/>
                    <a:moveTo>
                      <a:pt x="128074" y="105413"/>
                    </a:moveTo>
                    <a:cubicBezTo>
                      <a:pt x="128049" y="105413"/>
                      <a:pt x="128023" y="105416"/>
                      <a:pt x="127998" y="105423"/>
                    </a:cubicBezTo>
                    <a:lnTo>
                      <a:pt x="126840" y="105733"/>
                    </a:lnTo>
                    <a:cubicBezTo>
                      <a:pt x="126683" y="105774"/>
                      <a:pt x="126588" y="105939"/>
                      <a:pt x="126629" y="106097"/>
                    </a:cubicBezTo>
                    <a:cubicBezTo>
                      <a:pt x="126662" y="106233"/>
                      <a:pt x="126786" y="106320"/>
                      <a:pt x="126918" y="106320"/>
                    </a:cubicBezTo>
                    <a:cubicBezTo>
                      <a:pt x="126943" y="106320"/>
                      <a:pt x="126968" y="106316"/>
                      <a:pt x="126992" y="106311"/>
                    </a:cubicBezTo>
                    <a:lnTo>
                      <a:pt x="128150" y="106002"/>
                    </a:lnTo>
                    <a:cubicBezTo>
                      <a:pt x="128312" y="105960"/>
                      <a:pt x="128407" y="105795"/>
                      <a:pt x="128362" y="105633"/>
                    </a:cubicBezTo>
                    <a:cubicBezTo>
                      <a:pt x="128327" y="105502"/>
                      <a:pt x="128207" y="105413"/>
                      <a:pt x="128074" y="105413"/>
                    </a:cubicBezTo>
                    <a:close/>
                    <a:moveTo>
                      <a:pt x="134129" y="104786"/>
                    </a:moveTo>
                    <a:cubicBezTo>
                      <a:pt x="133963" y="104790"/>
                      <a:pt x="133831" y="104922"/>
                      <a:pt x="133831" y="105088"/>
                    </a:cubicBezTo>
                    <a:cubicBezTo>
                      <a:pt x="133831" y="105488"/>
                      <a:pt x="133835" y="105885"/>
                      <a:pt x="133839" y="106286"/>
                    </a:cubicBezTo>
                    <a:cubicBezTo>
                      <a:pt x="133844" y="106452"/>
                      <a:pt x="133976" y="106580"/>
                      <a:pt x="134142" y="106580"/>
                    </a:cubicBezTo>
                    <a:cubicBezTo>
                      <a:pt x="134307" y="106580"/>
                      <a:pt x="134440" y="106444"/>
                      <a:pt x="134440" y="106278"/>
                    </a:cubicBezTo>
                    <a:cubicBezTo>
                      <a:pt x="134435" y="105881"/>
                      <a:pt x="134431" y="105485"/>
                      <a:pt x="134431" y="105084"/>
                    </a:cubicBezTo>
                    <a:cubicBezTo>
                      <a:pt x="134431" y="104922"/>
                      <a:pt x="134295" y="104786"/>
                      <a:pt x="134129" y="104786"/>
                    </a:cubicBezTo>
                    <a:close/>
                    <a:moveTo>
                      <a:pt x="125759" y="106025"/>
                    </a:moveTo>
                    <a:cubicBezTo>
                      <a:pt x="125734" y="106025"/>
                      <a:pt x="125709" y="106028"/>
                      <a:pt x="125683" y="106034"/>
                    </a:cubicBezTo>
                    <a:cubicBezTo>
                      <a:pt x="125298" y="106133"/>
                      <a:pt x="124914" y="106233"/>
                      <a:pt x="124525" y="106332"/>
                    </a:cubicBezTo>
                    <a:cubicBezTo>
                      <a:pt x="124363" y="106370"/>
                      <a:pt x="124269" y="106534"/>
                      <a:pt x="124309" y="106692"/>
                    </a:cubicBezTo>
                    <a:cubicBezTo>
                      <a:pt x="124343" y="106828"/>
                      <a:pt x="124462" y="106919"/>
                      <a:pt x="124599" y="106919"/>
                    </a:cubicBezTo>
                    <a:cubicBezTo>
                      <a:pt x="124624" y="106919"/>
                      <a:pt x="124645" y="106915"/>
                      <a:pt x="124670" y="106911"/>
                    </a:cubicBezTo>
                    <a:cubicBezTo>
                      <a:pt x="125058" y="106812"/>
                      <a:pt x="125447" y="106713"/>
                      <a:pt x="125835" y="106614"/>
                    </a:cubicBezTo>
                    <a:cubicBezTo>
                      <a:pt x="125992" y="106572"/>
                      <a:pt x="126088" y="106410"/>
                      <a:pt x="126046" y="106250"/>
                    </a:cubicBezTo>
                    <a:cubicBezTo>
                      <a:pt x="126012" y="106113"/>
                      <a:pt x="125894" y="106025"/>
                      <a:pt x="125759" y="106025"/>
                    </a:cubicBezTo>
                    <a:close/>
                    <a:moveTo>
                      <a:pt x="192319" y="105716"/>
                    </a:moveTo>
                    <a:cubicBezTo>
                      <a:pt x="192243" y="105716"/>
                      <a:pt x="192168" y="105744"/>
                      <a:pt x="192111" y="105799"/>
                    </a:cubicBezTo>
                    <a:cubicBezTo>
                      <a:pt x="191992" y="105914"/>
                      <a:pt x="191987" y="106105"/>
                      <a:pt x="192103" y="106225"/>
                    </a:cubicBezTo>
                    <a:cubicBezTo>
                      <a:pt x="192380" y="106506"/>
                      <a:pt x="192649" y="106795"/>
                      <a:pt x="192914" y="107089"/>
                    </a:cubicBezTo>
                    <a:cubicBezTo>
                      <a:pt x="192976" y="107155"/>
                      <a:pt x="193054" y="107188"/>
                      <a:pt x="193137" y="107188"/>
                    </a:cubicBezTo>
                    <a:cubicBezTo>
                      <a:pt x="193208" y="107188"/>
                      <a:pt x="193282" y="107163"/>
                      <a:pt x="193336" y="107114"/>
                    </a:cubicBezTo>
                    <a:cubicBezTo>
                      <a:pt x="193460" y="107002"/>
                      <a:pt x="193472" y="106812"/>
                      <a:pt x="193361" y="106688"/>
                    </a:cubicBezTo>
                    <a:cubicBezTo>
                      <a:pt x="193092" y="106390"/>
                      <a:pt x="192815" y="106097"/>
                      <a:pt x="192533" y="105807"/>
                    </a:cubicBezTo>
                    <a:cubicBezTo>
                      <a:pt x="192475" y="105746"/>
                      <a:pt x="192397" y="105716"/>
                      <a:pt x="192319" y="105716"/>
                    </a:cubicBezTo>
                    <a:close/>
                    <a:moveTo>
                      <a:pt x="10521" y="105615"/>
                    </a:moveTo>
                    <a:cubicBezTo>
                      <a:pt x="10463" y="105615"/>
                      <a:pt x="10405" y="105632"/>
                      <a:pt x="10354" y="105666"/>
                    </a:cubicBezTo>
                    <a:cubicBezTo>
                      <a:pt x="10217" y="105757"/>
                      <a:pt x="10180" y="105944"/>
                      <a:pt x="10271" y="106084"/>
                    </a:cubicBezTo>
                    <a:cubicBezTo>
                      <a:pt x="10494" y="106415"/>
                      <a:pt x="10721" y="106742"/>
                      <a:pt x="10953" y="107072"/>
                    </a:cubicBezTo>
                    <a:cubicBezTo>
                      <a:pt x="11011" y="107155"/>
                      <a:pt x="11102" y="107200"/>
                      <a:pt x="11197" y="107200"/>
                    </a:cubicBezTo>
                    <a:cubicBezTo>
                      <a:pt x="11255" y="107200"/>
                      <a:pt x="11317" y="107179"/>
                      <a:pt x="11366" y="107147"/>
                    </a:cubicBezTo>
                    <a:cubicBezTo>
                      <a:pt x="11503" y="107051"/>
                      <a:pt x="11536" y="106866"/>
                      <a:pt x="11441" y="106729"/>
                    </a:cubicBezTo>
                    <a:cubicBezTo>
                      <a:pt x="11213" y="106402"/>
                      <a:pt x="10990" y="106076"/>
                      <a:pt x="10767" y="105745"/>
                    </a:cubicBezTo>
                    <a:cubicBezTo>
                      <a:pt x="10708" y="105660"/>
                      <a:pt x="10615" y="105615"/>
                      <a:pt x="10521" y="105615"/>
                    </a:cubicBezTo>
                    <a:close/>
                    <a:moveTo>
                      <a:pt x="123440" y="106612"/>
                    </a:moveTo>
                    <a:cubicBezTo>
                      <a:pt x="123416" y="106612"/>
                      <a:pt x="123391" y="106615"/>
                      <a:pt x="123367" y="106622"/>
                    </a:cubicBezTo>
                    <a:cubicBezTo>
                      <a:pt x="122979" y="106717"/>
                      <a:pt x="122590" y="106812"/>
                      <a:pt x="122201" y="106903"/>
                    </a:cubicBezTo>
                    <a:cubicBezTo>
                      <a:pt x="122044" y="106940"/>
                      <a:pt x="121945" y="107101"/>
                      <a:pt x="121981" y="107263"/>
                    </a:cubicBezTo>
                    <a:cubicBezTo>
                      <a:pt x="122015" y="107399"/>
                      <a:pt x="122139" y="107494"/>
                      <a:pt x="122271" y="107494"/>
                    </a:cubicBezTo>
                    <a:cubicBezTo>
                      <a:pt x="122296" y="107494"/>
                      <a:pt x="122317" y="107490"/>
                      <a:pt x="122342" y="107486"/>
                    </a:cubicBezTo>
                    <a:cubicBezTo>
                      <a:pt x="122731" y="107391"/>
                      <a:pt x="123119" y="107295"/>
                      <a:pt x="123508" y="107200"/>
                    </a:cubicBezTo>
                    <a:cubicBezTo>
                      <a:pt x="123668" y="107163"/>
                      <a:pt x="123768" y="106998"/>
                      <a:pt x="123727" y="106841"/>
                    </a:cubicBezTo>
                    <a:cubicBezTo>
                      <a:pt x="123695" y="106704"/>
                      <a:pt x="123572" y="106612"/>
                      <a:pt x="123440" y="106612"/>
                    </a:cubicBezTo>
                    <a:close/>
                    <a:moveTo>
                      <a:pt x="80229" y="106319"/>
                    </a:moveTo>
                    <a:cubicBezTo>
                      <a:pt x="80134" y="106319"/>
                      <a:pt x="80041" y="106364"/>
                      <a:pt x="79983" y="106448"/>
                    </a:cubicBezTo>
                    <a:cubicBezTo>
                      <a:pt x="79889" y="106580"/>
                      <a:pt x="79921" y="106767"/>
                      <a:pt x="80053" y="106862"/>
                    </a:cubicBezTo>
                    <a:cubicBezTo>
                      <a:pt x="80385" y="107097"/>
                      <a:pt x="80723" y="107320"/>
                      <a:pt x="81066" y="107532"/>
                    </a:cubicBezTo>
                    <a:cubicBezTo>
                      <a:pt x="81116" y="107560"/>
                      <a:pt x="81170" y="107572"/>
                      <a:pt x="81223" y="107572"/>
                    </a:cubicBezTo>
                    <a:cubicBezTo>
                      <a:pt x="81322" y="107572"/>
                      <a:pt x="81422" y="107523"/>
                      <a:pt x="81480" y="107432"/>
                    </a:cubicBezTo>
                    <a:cubicBezTo>
                      <a:pt x="81563" y="107291"/>
                      <a:pt x="81521" y="107105"/>
                      <a:pt x="81381" y="107023"/>
                    </a:cubicBezTo>
                    <a:cubicBezTo>
                      <a:pt x="81046" y="106816"/>
                      <a:pt x="80719" y="106601"/>
                      <a:pt x="80401" y="106374"/>
                    </a:cubicBezTo>
                    <a:cubicBezTo>
                      <a:pt x="80348" y="106337"/>
                      <a:pt x="80288" y="106319"/>
                      <a:pt x="80229" y="106319"/>
                    </a:cubicBezTo>
                    <a:close/>
                    <a:moveTo>
                      <a:pt x="121106" y="107168"/>
                    </a:moveTo>
                    <a:cubicBezTo>
                      <a:pt x="121084" y="107168"/>
                      <a:pt x="121061" y="107170"/>
                      <a:pt x="121039" y="107175"/>
                    </a:cubicBezTo>
                    <a:cubicBezTo>
                      <a:pt x="120651" y="107267"/>
                      <a:pt x="120262" y="107358"/>
                      <a:pt x="119873" y="107444"/>
                    </a:cubicBezTo>
                    <a:cubicBezTo>
                      <a:pt x="119712" y="107477"/>
                      <a:pt x="119613" y="107639"/>
                      <a:pt x="119646" y="107800"/>
                    </a:cubicBezTo>
                    <a:cubicBezTo>
                      <a:pt x="119679" y="107940"/>
                      <a:pt x="119803" y="108036"/>
                      <a:pt x="119939" y="108036"/>
                    </a:cubicBezTo>
                    <a:cubicBezTo>
                      <a:pt x="119960" y="108036"/>
                      <a:pt x="119981" y="108032"/>
                      <a:pt x="120006" y="108028"/>
                    </a:cubicBezTo>
                    <a:cubicBezTo>
                      <a:pt x="120394" y="107940"/>
                      <a:pt x="120787" y="107849"/>
                      <a:pt x="121176" y="107759"/>
                    </a:cubicBezTo>
                    <a:cubicBezTo>
                      <a:pt x="121336" y="107721"/>
                      <a:pt x="121436" y="107560"/>
                      <a:pt x="121399" y="107399"/>
                    </a:cubicBezTo>
                    <a:cubicBezTo>
                      <a:pt x="121366" y="107263"/>
                      <a:pt x="121245" y="107168"/>
                      <a:pt x="121106" y="107168"/>
                    </a:cubicBezTo>
                    <a:close/>
                    <a:moveTo>
                      <a:pt x="118773" y="107693"/>
                    </a:moveTo>
                    <a:cubicBezTo>
                      <a:pt x="118751" y="107693"/>
                      <a:pt x="118729" y="107695"/>
                      <a:pt x="118707" y="107700"/>
                    </a:cubicBezTo>
                    <a:cubicBezTo>
                      <a:pt x="118319" y="107784"/>
                      <a:pt x="117926" y="107866"/>
                      <a:pt x="117537" y="107948"/>
                    </a:cubicBezTo>
                    <a:cubicBezTo>
                      <a:pt x="117376" y="107982"/>
                      <a:pt x="117273" y="108139"/>
                      <a:pt x="117306" y="108305"/>
                    </a:cubicBezTo>
                    <a:cubicBezTo>
                      <a:pt x="117335" y="108445"/>
                      <a:pt x="117459" y="108540"/>
                      <a:pt x="117599" y="108540"/>
                    </a:cubicBezTo>
                    <a:cubicBezTo>
                      <a:pt x="117615" y="108540"/>
                      <a:pt x="117636" y="108540"/>
                      <a:pt x="117657" y="108536"/>
                    </a:cubicBezTo>
                    <a:cubicBezTo>
                      <a:pt x="118050" y="108453"/>
                      <a:pt x="118443" y="108370"/>
                      <a:pt x="118831" y="108284"/>
                    </a:cubicBezTo>
                    <a:cubicBezTo>
                      <a:pt x="118997" y="108251"/>
                      <a:pt x="119096" y="108089"/>
                      <a:pt x="119063" y="107929"/>
                    </a:cubicBezTo>
                    <a:cubicBezTo>
                      <a:pt x="119031" y="107789"/>
                      <a:pt x="118909" y="107693"/>
                      <a:pt x="118773" y="107693"/>
                    </a:cubicBezTo>
                    <a:close/>
                    <a:moveTo>
                      <a:pt x="99057" y="106794"/>
                    </a:moveTo>
                    <a:cubicBezTo>
                      <a:pt x="99047" y="106794"/>
                      <a:pt x="99037" y="106794"/>
                      <a:pt x="99027" y="106795"/>
                    </a:cubicBezTo>
                    <a:cubicBezTo>
                      <a:pt x="98861" y="106807"/>
                      <a:pt x="98737" y="106952"/>
                      <a:pt x="98750" y="107118"/>
                    </a:cubicBezTo>
                    <a:lnTo>
                      <a:pt x="98836" y="108309"/>
                    </a:lnTo>
                    <a:cubicBezTo>
                      <a:pt x="98849" y="108465"/>
                      <a:pt x="98981" y="108585"/>
                      <a:pt x="99134" y="108585"/>
                    </a:cubicBezTo>
                    <a:lnTo>
                      <a:pt x="99159" y="108585"/>
                    </a:lnTo>
                    <a:cubicBezTo>
                      <a:pt x="99325" y="108574"/>
                      <a:pt x="99449" y="108433"/>
                      <a:pt x="99437" y="108267"/>
                    </a:cubicBezTo>
                    <a:lnTo>
                      <a:pt x="99345" y="107072"/>
                    </a:lnTo>
                    <a:cubicBezTo>
                      <a:pt x="99333" y="106916"/>
                      <a:pt x="99216" y="106794"/>
                      <a:pt x="99057" y="106794"/>
                    </a:cubicBezTo>
                    <a:close/>
                    <a:moveTo>
                      <a:pt x="82261" y="107564"/>
                    </a:moveTo>
                    <a:cubicBezTo>
                      <a:pt x="82153" y="107564"/>
                      <a:pt x="82049" y="107621"/>
                      <a:pt x="81997" y="107725"/>
                    </a:cubicBezTo>
                    <a:cubicBezTo>
                      <a:pt x="81918" y="107870"/>
                      <a:pt x="81976" y="108053"/>
                      <a:pt x="82121" y="108127"/>
                    </a:cubicBezTo>
                    <a:cubicBezTo>
                      <a:pt x="82476" y="108313"/>
                      <a:pt x="82841" y="108486"/>
                      <a:pt x="83217" y="108652"/>
                    </a:cubicBezTo>
                    <a:cubicBezTo>
                      <a:pt x="83253" y="108668"/>
                      <a:pt x="83295" y="108677"/>
                      <a:pt x="83337" y="108677"/>
                    </a:cubicBezTo>
                    <a:cubicBezTo>
                      <a:pt x="83448" y="108677"/>
                      <a:pt x="83560" y="108610"/>
                      <a:pt x="83610" y="108499"/>
                    </a:cubicBezTo>
                    <a:cubicBezTo>
                      <a:pt x="83675" y="108350"/>
                      <a:pt x="83610" y="108172"/>
                      <a:pt x="83456" y="108106"/>
                    </a:cubicBezTo>
                    <a:cubicBezTo>
                      <a:pt x="83093" y="107944"/>
                      <a:pt x="82741" y="107775"/>
                      <a:pt x="82398" y="107597"/>
                    </a:cubicBezTo>
                    <a:cubicBezTo>
                      <a:pt x="82354" y="107575"/>
                      <a:pt x="82307" y="107564"/>
                      <a:pt x="82261" y="107564"/>
                    </a:cubicBezTo>
                    <a:close/>
                    <a:moveTo>
                      <a:pt x="134154" y="107179"/>
                    </a:moveTo>
                    <a:cubicBezTo>
                      <a:pt x="133988" y="107184"/>
                      <a:pt x="133860" y="107320"/>
                      <a:pt x="133864" y="107486"/>
                    </a:cubicBezTo>
                    <a:cubicBezTo>
                      <a:pt x="133873" y="107887"/>
                      <a:pt x="133881" y="108288"/>
                      <a:pt x="133898" y="108685"/>
                    </a:cubicBezTo>
                    <a:cubicBezTo>
                      <a:pt x="133902" y="108846"/>
                      <a:pt x="134034" y="108974"/>
                      <a:pt x="134196" y="108974"/>
                    </a:cubicBezTo>
                    <a:lnTo>
                      <a:pt x="134207" y="108974"/>
                    </a:lnTo>
                    <a:cubicBezTo>
                      <a:pt x="134373" y="108970"/>
                      <a:pt x="134501" y="108830"/>
                      <a:pt x="134493" y="108664"/>
                    </a:cubicBezTo>
                    <a:cubicBezTo>
                      <a:pt x="134480" y="108267"/>
                      <a:pt x="134468" y="107870"/>
                      <a:pt x="134459" y="107473"/>
                    </a:cubicBezTo>
                    <a:cubicBezTo>
                      <a:pt x="134455" y="107308"/>
                      <a:pt x="134331" y="107179"/>
                      <a:pt x="134154" y="107179"/>
                    </a:cubicBezTo>
                    <a:close/>
                    <a:moveTo>
                      <a:pt x="116427" y="108182"/>
                    </a:moveTo>
                    <a:cubicBezTo>
                      <a:pt x="116407" y="108182"/>
                      <a:pt x="116387" y="108184"/>
                      <a:pt x="116367" y="108189"/>
                    </a:cubicBezTo>
                    <a:cubicBezTo>
                      <a:pt x="115974" y="108267"/>
                      <a:pt x="115586" y="108341"/>
                      <a:pt x="115193" y="108416"/>
                    </a:cubicBezTo>
                    <a:cubicBezTo>
                      <a:pt x="115031" y="108445"/>
                      <a:pt x="114924" y="108602"/>
                      <a:pt x="114957" y="108763"/>
                    </a:cubicBezTo>
                    <a:cubicBezTo>
                      <a:pt x="114982" y="108908"/>
                      <a:pt x="115106" y="109007"/>
                      <a:pt x="115247" y="109007"/>
                    </a:cubicBezTo>
                    <a:cubicBezTo>
                      <a:pt x="115268" y="109007"/>
                      <a:pt x="115283" y="109007"/>
                      <a:pt x="115304" y="109003"/>
                    </a:cubicBezTo>
                    <a:cubicBezTo>
                      <a:pt x="115697" y="108929"/>
                      <a:pt x="116090" y="108850"/>
                      <a:pt x="116483" y="108776"/>
                    </a:cubicBezTo>
                    <a:cubicBezTo>
                      <a:pt x="116644" y="108742"/>
                      <a:pt x="116752" y="108585"/>
                      <a:pt x="116718" y="108425"/>
                    </a:cubicBezTo>
                    <a:cubicBezTo>
                      <a:pt x="116690" y="108280"/>
                      <a:pt x="116566" y="108182"/>
                      <a:pt x="116427" y="108182"/>
                    </a:cubicBezTo>
                    <a:close/>
                    <a:moveTo>
                      <a:pt x="193923" y="107497"/>
                    </a:moveTo>
                    <a:cubicBezTo>
                      <a:pt x="193854" y="107497"/>
                      <a:pt x="193786" y="107521"/>
                      <a:pt x="193729" y="107568"/>
                    </a:cubicBezTo>
                    <a:cubicBezTo>
                      <a:pt x="193605" y="107672"/>
                      <a:pt x="193584" y="107862"/>
                      <a:pt x="193691" y="107986"/>
                    </a:cubicBezTo>
                    <a:cubicBezTo>
                      <a:pt x="193939" y="108292"/>
                      <a:pt x="194187" y="108598"/>
                      <a:pt x="194427" y="108916"/>
                    </a:cubicBezTo>
                    <a:cubicBezTo>
                      <a:pt x="194485" y="108990"/>
                      <a:pt x="194576" y="109032"/>
                      <a:pt x="194663" y="109032"/>
                    </a:cubicBezTo>
                    <a:cubicBezTo>
                      <a:pt x="194729" y="109032"/>
                      <a:pt x="194791" y="109011"/>
                      <a:pt x="194845" y="108970"/>
                    </a:cubicBezTo>
                    <a:cubicBezTo>
                      <a:pt x="194977" y="108871"/>
                      <a:pt x="195002" y="108685"/>
                      <a:pt x="194903" y="108553"/>
                    </a:cubicBezTo>
                    <a:cubicBezTo>
                      <a:pt x="194659" y="108230"/>
                      <a:pt x="194407" y="107916"/>
                      <a:pt x="194151" y="107606"/>
                    </a:cubicBezTo>
                    <a:cubicBezTo>
                      <a:pt x="194093" y="107534"/>
                      <a:pt x="194008" y="107497"/>
                      <a:pt x="193923" y="107497"/>
                    </a:cubicBezTo>
                    <a:close/>
                    <a:moveTo>
                      <a:pt x="11887" y="107575"/>
                    </a:moveTo>
                    <a:cubicBezTo>
                      <a:pt x="11827" y="107575"/>
                      <a:pt x="11766" y="107593"/>
                      <a:pt x="11713" y="107631"/>
                    </a:cubicBezTo>
                    <a:cubicBezTo>
                      <a:pt x="11577" y="107730"/>
                      <a:pt x="11549" y="107916"/>
                      <a:pt x="11648" y="108048"/>
                    </a:cubicBezTo>
                    <a:cubicBezTo>
                      <a:pt x="11879" y="108375"/>
                      <a:pt x="12115" y="108698"/>
                      <a:pt x="12354" y="109020"/>
                    </a:cubicBezTo>
                    <a:cubicBezTo>
                      <a:pt x="12413" y="109098"/>
                      <a:pt x="12503" y="109139"/>
                      <a:pt x="12595" y="109139"/>
                    </a:cubicBezTo>
                    <a:cubicBezTo>
                      <a:pt x="12656" y="109139"/>
                      <a:pt x="12719" y="109119"/>
                      <a:pt x="12772" y="109082"/>
                    </a:cubicBezTo>
                    <a:cubicBezTo>
                      <a:pt x="12904" y="108982"/>
                      <a:pt x="12934" y="108797"/>
                      <a:pt x="12835" y="108664"/>
                    </a:cubicBezTo>
                    <a:cubicBezTo>
                      <a:pt x="12599" y="108341"/>
                      <a:pt x="12363" y="108023"/>
                      <a:pt x="12131" y="107700"/>
                    </a:cubicBezTo>
                    <a:cubicBezTo>
                      <a:pt x="12071" y="107618"/>
                      <a:pt x="11979" y="107575"/>
                      <a:pt x="11887" y="107575"/>
                    </a:cubicBezTo>
                    <a:close/>
                    <a:moveTo>
                      <a:pt x="114072" y="108626"/>
                    </a:moveTo>
                    <a:cubicBezTo>
                      <a:pt x="114054" y="108626"/>
                      <a:pt x="114036" y="108628"/>
                      <a:pt x="114018" y="108631"/>
                    </a:cubicBezTo>
                    <a:cubicBezTo>
                      <a:pt x="113626" y="108702"/>
                      <a:pt x="113233" y="108772"/>
                      <a:pt x="112840" y="108837"/>
                    </a:cubicBezTo>
                    <a:cubicBezTo>
                      <a:pt x="112679" y="108866"/>
                      <a:pt x="112568" y="109020"/>
                      <a:pt x="112596" y="109185"/>
                    </a:cubicBezTo>
                    <a:cubicBezTo>
                      <a:pt x="112621" y="109330"/>
                      <a:pt x="112749" y="109433"/>
                      <a:pt x="112890" y="109433"/>
                    </a:cubicBezTo>
                    <a:cubicBezTo>
                      <a:pt x="112907" y="109433"/>
                      <a:pt x="112923" y="109429"/>
                      <a:pt x="112940" y="109429"/>
                    </a:cubicBezTo>
                    <a:cubicBezTo>
                      <a:pt x="113337" y="109358"/>
                      <a:pt x="113730" y="109293"/>
                      <a:pt x="114123" y="109222"/>
                    </a:cubicBezTo>
                    <a:cubicBezTo>
                      <a:pt x="114287" y="109194"/>
                      <a:pt x="114395" y="109036"/>
                      <a:pt x="114366" y="108875"/>
                    </a:cubicBezTo>
                    <a:cubicBezTo>
                      <a:pt x="114340" y="108728"/>
                      <a:pt x="114216" y="108626"/>
                      <a:pt x="114072" y="108626"/>
                    </a:cubicBezTo>
                    <a:close/>
                    <a:moveTo>
                      <a:pt x="84444" y="108527"/>
                    </a:moveTo>
                    <a:cubicBezTo>
                      <a:pt x="84322" y="108527"/>
                      <a:pt x="84205" y="108601"/>
                      <a:pt x="84159" y="108722"/>
                    </a:cubicBezTo>
                    <a:cubicBezTo>
                      <a:pt x="84101" y="108879"/>
                      <a:pt x="84184" y="109049"/>
                      <a:pt x="84337" y="109106"/>
                    </a:cubicBezTo>
                    <a:cubicBezTo>
                      <a:pt x="84709" y="109243"/>
                      <a:pt x="85093" y="109371"/>
                      <a:pt x="85486" y="109491"/>
                    </a:cubicBezTo>
                    <a:cubicBezTo>
                      <a:pt x="85515" y="109499"/>
                      <a:pt x="85545" y="109503"/>
                      <a:pt x="85573" y="109503"/>
                    </a:cubicBezTo>
                    <a:cubicBezTo>
                      <a:pt x="85701" y="109503"/>
                      <a:pt x="85818" y="109421"/>
                      <a:pt x="85858" y="109293"/>
                    </a:cubicBezTo>
                    <a:cubicBezTo>
                      <a:pt x="85904" y="109135"/>
                      <a:pt x="85818" y="108970"/>
                      <a:pt x="85660" y="108921"/>
                    </a:cubicBezTo>
                    <a:cubicBezTo>
                      <a:pt x="85276" y="108805"/>
                      <a:pt x="84908" y="108681"/>
                      <a:pt x="84543" y="108544"/>
                    </a:cubicBezTo>
                    <a:cubicBezTo>
                      <a:pt x="84511" y="108532"/>
                      <a:pt x="84477" y="108527"/>
                      <a:pt x="84444" y="108527"/>
                    </a:cubicBezTo>
                    <a:close/>
                    <a:moveTo>
                      <a:pt x="111710" y="109028"/>
                    </a:moveTo>
                    <a:cubicBezTo>
                      <a:pt x="111694" y="109028"/>
                      <a:pt x="111678" y="109029"/>
                      <a:pt x="111662" y="109032"/>
                    </a:cubicBezTo>
                    <a:cubicBezTo>
                      <a:pt x="111270" y="109094"/>
                      <a:pt x="110877" y="109156"/>
                      <a:pt x="110480" y="109214"/>
                    </a:cubicBezTo>
                    <a:cubicBezTo>
                      <a:pt x="110318" y="109238"/>
                      <a:pt x="110207" y="109387"/>
                      <a:pt x="110232" y="109553"/>
                    </a:cubicBezTo>
                    <a:cubicBezTo>
                      <a:pt x="110253" y="109702"/>
                      <a:pt x="110381" y="109809"/>
                      <a:pt x="110525" y="109809"/>
                    </a:cubicBezTo>
                    <a:cubicBezTo>
                      <a:pt x="110537" y="109809"/>
                      <a:pt x="110554" y="109805"/>
                      <a:pt x="110570" y="109805"/>
                    </a:cubicBezTo>
                    <a:cubicBezTo>
                      <a:pt x="110963" y="109747"/>
                      <a:pt x="111360" y="109685"/>
                      <a:pt x="111757" y="109623"/>
                    </a:cubicBezTo>
                    <a:cubicBezTo>
                      <a:pt x="111919" y="109595"/>
                      <a:pt x="112030" y="109442"/>
                      <a:pt x="112005" y="109280"/>
                    </a:cubicBezTo>
                    <a:cubicBezTo>
                      <a:pt x="111983" y="109136"/>
                      <a:pt x="111851" y="109028"/>
                      <a:pt x="111710" y="109028"/>
                    </a:cubicBezTo>
                    <a:close/>
                    <a:moveTo>
                      <a:pt x="86725" y="109223"/>
                    </a:moveTo>
                    <a:cubicBezTo>
                      <a:pt x="86588" y="109223"/>
                      <a:pt x="86465" y="109315"/>
                      <a:pt x="86433" y="109450"/>
                    </a:cubicBezTo>
                    <a:cubicBezTo>
                      <a:pt x="86392" y="109610"/>
                      <a:pt x="86491" y="109772"/>
                      <a:pt x="86648" y="109814"/>
                    </a:cubicBezTo>
                    <a:cubicBezTo>
                      <a:pt x="87033" y="109908"/>
                      <a:pt x="87430" y="109992"/>
                      <a:pt x="87831" y="110070"/>
                    </a:cubicBezTo>
                    <a:cubicBezTo>
                      <a:pt x="87852" y="110074"/>
                      <a:pt x="87868" y="110074"/>
                      <a:pt x="87888" y="110074"/>
                    </a:cubicBezTo>
                    <a:cubicBezTo>
                      <a:pt x="88029" y="110074"/>
                      <a:pt x="88153" y="109975"/>
                      <a:pt x="88182" y="109834"/>
                    </a:cubicBezTo>
                    <a:cubicBezTo>
                      <a:pt x="88211" y="109669"/>
                      <a:pt x="88104" y="109516"/>
                      <a:pt x="87942" y="109482"/>
                    </a:cubicBezTo>
                    <a:cubicBezTo>
                      <a:pt x="87549" y="109408"/>
                      <a:pt x="87165" y="109322"/>
                      <a:pt x="86793" y="109230"/>
                    </a:cubicBezTo>
                    <a:cubicBezTo>
                      <a:pt x="86770" y="109225"/>
                      <a:pt x="86747" y="109223"/>
                      <a:pt x="86725" y="109223"/>
                    </a:cubicBezTo>
                    <a:close/>
                    <a:moveTo>
                      <a:pt x="109339" y="109377"/>
                    </a:moveTo>
                    <a:cubicBezTo>
                      <a:pt x="109326" y="109377"/>
                      <a:pt x="109314" y="109378"/>
                      <a:pt x="109301" y="109379"/>
                    </a:cubicBezTo>
                    <a:cubicBezTo>
                      <a:pt x="108904" y="109433"/>
                      <a:pt x="108511" y="109486"/>
                      <a:pt x="108114" y="109536"/>
                    </a:cubicBezTo>
                    <a:cubicBezTo>
                      <a:pt x="107953" y="109553"/>
                      <a:pt x="107833" y="109706"/>
                      <a:pt x="107854" y="109867"/>
                    </a:cubicBezTo>
                    <a:cubicBezTo>
                      <a:pt x="107875" y="110020"/>
                      <a:pt x="108003" y="110131"/>
                      <a:pt x="108152" y="110131"/>
                    </a:cubicBezTo>
                    <a:cubicBezTo>
                      <a:pt x="108164" y="110131"/>
                      <a:pt x="108177" y="110127"/>
                      <a:pt x="108189" y="110127"/>
                    </a:cubicBezTo>
                    <a:cubicBezTo>
                      <a:pt x="108586" y="110078"/>
                      <a:pt x="108982" y="110028"/>
                      <a:pt x="109379" y="109975"/>
                    </a:cubicBezTo>
                    <a:cubicBezTo>
                      <a:pt x="109545" y="109950"/>
                      <a:pt x="109657" y="109801"/>
                      <a:pt x="109636" y="109635"/>
                    </a:cubicBezTo>
                    <a:cubicBezTo>
                      <a:pt x="109617" y="109487"/>
                      <a:pt x="109486" y="109377"/>
                      <a:pt x="109339" y="109377"/>
                    </a:cubicBezTo>
                    <a:close/>
                    <a:moveTo>
                      <a:pt x="106963" y="109671"/>
                    </a:moveTo>
                    <a:cubicBezTo>
                      <a:pt x="106953" y="109671"/>
                      <a:pt x="106943" y="109672"/>
                      <a:pt x="106932" y="109673"/>
                    </a:cubicBezTo>
                    <a:cubicBezTo>
                      <a:pt x="106535" y="109719"/>
                      <a:pt x="106139" y="109759"/>
                      <a:pt x="105742" y="109801"/>
                    </a:cubicBezTo>
                    <a:cubicBezTo>
                      <a:pt x="105580" y="109814"/>
                      <a:pt x="105460" y="109963"/>
                      <a:pt x="105477" y="110127"/>
                    </a:cubicBezTo>
                    <a:cubicBezTo>
                      <a:pt x="105490" y="110280"/>
                      <a:pt x="105622" y="110396"/>
                      <a:pt x="105770" y="110396"/>
                    </a:cubicBezTo>
                    <a:cubicBezTo>
                      <a:pt x="105782" y="110396"/>
                      <a:pt x="105791" y="110396"/>
                      <a:pt x="105803" y="110392"/>
                    </a:cubicBezTo>
                    <a:cubicBezTo>
                      <a:pt x="106200" y="110355"/>
                      <a:pt x="106597" y="110314"/>
                      <a:pt x="106998" y="110268"/>
                    </a:cubicBezTo>
                    <a:cubicBezTo>
                      <a:pt x="107160" y="110251"/>
                      <a:pt x="107280" y="110103"/>
                      <a:pt x="107259" y="109938"/>
                    </a:cubicBezTo>
                    <a:cubicBezTo>
                      <a:pt x="107243" y="109783"/>
                      <a:pt x="107108" y="109671"/>
                      <a:pt x="106963" y="109671"/>
                    </a:cubicBezTo>
                    <a:close/>
                    <a:moveTo>
                      <a:pt x="89066" y="109674"/>
                    </a:moveTo>
                    <a:cubicBezTo>
                      <a:pt x="88926" y="109674"/>
                      <a:pt x="88788" y="109783"/>
                      <a:pt x="88770" y="109933"/>
                    </a:cubicBezTo>
                    <a:cubicBezTo>
                      <a:pt x="88745" y="110095"/>
                      <a:pt x="88860" y="110248"/>
                      <a:pt x="89022" y="110268"/>
                    </a:cubicBezTo>
                    <a:cubicBezTo>
                      <a:pt x="89327" y="110314"/>
                      <a:pt x="89638" y="110355"/>
                      <a:pt x="90001" y="110396"/>
                    </a:cubicBezTo>
                    <a:lnTo>
                      <a:pt x="90220" y="110417"/>
                    </a:lnTo>
                    <a:cubicBezTo>
                      <a:pt x="90228" y="110417"/>
                      <a:pt x="90241" y="110421"/>
                      <a:pt x="90249" y="110421"/>
                    </a:cubicBezTo>
                    <a:cubicBezTo>
                      <a:pt x="90402" y="110421"/>
                      <a:pt x="90531" y="110305"/>
                      <a:pt x="90547" y="110152"/>
                    </a:cubicBezTo>
                    <a:cubicBezTo>
                      <a:pt x="90564" y="109988"/>
                      <a:pt x="90444" y="109843"/>
                      <a:pt x="90283" y="109822"/>
                    </a:cubicBezTo>
                    <a:lnTo>
                      <a:pt x="90018" y="109797"/>
                    </a:lnTo>
                    <a:cubicBezTo>
                      <a:pt x="89712" y="109759"/>
                      <a:pt x="89406" y="109723"/>
                      <a:pt x="89108" y="109677"/>
                    </a:cubicBezTo>
                    <a:cubicBezTo>
                      <a:pt x="89094" y="109675"/>
                      <a:pt x="89080" y="109674"/>
                      <a:pt x="89066" y="109674"/>
                    </a:cubicBezTo>
                    <a:close/>
                    <a:moveTo>
                      <a:pt x="104581" y="109907"/>
                    </a:moveTo>
                    <a:cubicBezTo>
                      <a:pt x="104572" y="109907"/>
                      <a:pt x="104564" y="109907"/>
                      <a:pt x="104555" y="109908"/>
                    </a:cubicBezTo>
                    <a:cubicBezTo>
                      <a:pt x="104162" y="109942"/>
                      <a:pt x="103765" y="109975"/>
                      <a:pt x="103368" y="110003"/>
                    </a:cubicBezTo>
                    <a:cubicBezTo>
                      <a:pt x="103202" y="110012"/>
                      <a:pt x="103078" y="110156"/>
                      <a:pt x="103091" y="110322"/>
                    </a:cubicBezTo>
                    <a:cubicBezTo>
                      <a:pt x="103103" y="110479"/>
                      <a:pt x="103232" y="110599"/>
                      <a:pt x="103389" y="110599"/>
                    </a:cubicBezTo>
                    <a:lnTo>
                      <a:pt x="103410" y="110599"/>
                    </a:lnTo>
                    <a:cubicBezTo>
                      <a:pt x="103811" y="110570"/>
                      <a:pt x="104208" y="110537"/>
                      <a:pt x="104608" y="110504"/>
                    </a:cubicBezTo>
                    <a:cubicBezTo>
                      <a:pt x="104770" y="110492"/>
                      <a:pt x="104894" y="110347"/>
                      <a:pt x="104881" y="110181"/>
                    </a:cubicBezTo>
                    <a:cubicBezTo>
                      <a:pt x="104865" y="110026"/>
                      <a:pt x="104722" y="109907"/>
                      <a:pt x="104581" y="109907"/>
                    </a:cubicBezTo>
                    <a:close/>
                    <a:moveTo>
                      <a:pt x="91434" y="109940"/>
                    </a:moveTo>
                    <a:cubicBezTo>
                      <a:pt x="91286" y="109940"/>
                      <a:pt x="91154" y="110056"/>
                      <a:pt x="91142" y="110211"/>
                    </a:cubicBezTo>
                    <a:cubicBezTo>
                      <a:pt x="91126" y="110376"/>
                      <a:pt x="91250" y="110520"/>
                      <a:pt x="91415" y="110537"/>
                    </a:cubicBezTo>
                    <a:cubicBezTo>
                      <a:pt x="91812" y="110570"/>
                      <a:pt x="92213" y="110603"/>
                      <a:pt x="92610" y="110633"/>
                    </a:cubicBezTo>
                    <a:lnTo>
                      <a:pt x="92631" y="110633"/>
                    </a:lnTo>
                    <a:cubicBezTo>
                      <a:pt x="92788" y="110633"/>
                      <a:pt x="92920" y="110512"/>
                      <a:pt x="92928" y="110355"/>
                    </a:cubicBezTo>
                    <a:cubicBezTo>
                      <a:pt x="92941" y="110190"/>
                      <a:pt x="92817" y="110045"/>
                      <a:pt x="92651" y="110037"/>
                    </a:cubicBezTo>
                    <a:cubicBezTo>
                      <a:pt x="92258" y="110007"/>
                      <a:pt x="91862" y="109975"/>
                      <a:pt x="91465" y="109942"/>
                    </a:cubicBezTo>
                    <a:cubicBezTo>
                      <a:pt x="91455" y="109941"/>
                      <a:pt x="91444" y="109940"/>
                      <a:pt x="91434" y="109940"/>
                    </a:cubicBezTo>
                    <a:close/>
                    <a:moveTo>
                      <a:pt x="102186" y="110078"/>
                    </a:moveTo>
                    <a:cubicBezTo>
                      <a:pt x="102183" y="110078"/>
                      <a:pt x="102180" y="110078"/>
                      <a:pt x="102177" y="110078"/>
                    </a:cubicBezTo>
                    <a:cubicBezTo>
                      <a:pt x="101780" y="110103"/>
                      <a:pt x="101384" y="110120"/>
                      <a:pt x="100987" y="110140"/>
                    </a:cubicBezTo>
                    <a:cubicBezTo>
                      <a:pt x="100821" y="110144"/>
                      <a:pt x="100693" y="110285"/>
                      <a:pt x="100702" y="110450"/>
                    </a:cubicBezTo>
                    <a:cubicBezTo>
                      <a:pt x="100710" y="110612"/>
                      <a:pt x="100842" y="110736"/>
                      <a:pt x="101000" y="110736"/>
                    </a:cubicBezTo>
                    <a:lnTo>
                      <a:pt x="101011" y="110736"/>
                    </a:lnTo>
                    <a:cubicBezTo>
                      <a:pt x="101412" y="110719"/>
                      <a:pt x="101813" y="110698"/>
                      <a:pt x="102210" y="110673"/>
                    </a:cubicBezTo>
                    <a:cubicBezTo>
                      <a:pt x="102376" y="110665"/>
                      <a:pt x="102504" y="110524"/>
                      <a:pt x="102492" y="110360"/>
                    </a:cubicBezTo>
                    <a:cubicBezTo>
                      <a:pt x="102483" y="110200"/>
                      <a:pt x="102363" y="110078"/>
                      <a:pt x="102186" y="110078"/>
                    </a:cubicBezTo>
                    <a:close/>
                    <a:moveTo>
                      <a:pt x="93828" y="110106"/>
                    </a:moveTo>
                    <a:cubicBezTo>
                      <a:pt x="93673" y="110106"/>
                      <a:pt x="93536" y="110232"/>
                      <a:pt x="93528" y="110392"/>
                    </a:cubicBezTo>
                    <a:cubicBezTo>
                      <a:pt x="93520" y="110558"/>
                      <a:pt x="93644" y="110698"/>
                      <a:pt x="93809" y="110707"/>
                    </a:cubicBezTo>
                    <a:cubicBezTo>
                      <a:pt x="94210" y="110727"/>
                      <a:pt x="94611" y="110744"/>
                      <a:pt x="95012" y="110761"/>
                    </a:cubicBezTo>
                    <a:lnTo>
                      <a:pt x="95021" y="110761"/>
                    </a:lnTo>
                    <a:cubicBezTo>
                      <a:pt x="95182" y="110761"/>
                      <a:pt x="95314" y="110633"/>
                      <a:pt x="95323" y="110471"/>
                    </a:cubicBezTo>
                    <a:cubicBezTo>
                      <a:pt x="95327" y="110305"/>
                      <a:pt x="95199" y="110169"/>
                      <a:pt x="95033" y="110161"/>
                    </a:cubicBezTo>
                    <a:cubicBezTo>
                      <a:pt x="94636" y="110148"/>
                      <a:pt x="94239" y="110131"/>
                      <a:pt x="93842" y="110107"/>
                    </a:cubicBezTo>
                    <a:cubicBezTo>
                      <a:pt x="93837" y="110106"/>
                      <a:pt x="93833" y="110106"/>
                      <a:pt x="93828" y="110106"/>
                    </a:cubicBezTo>
                    <a:close/>
                    <a:moveTo>
                      <a:pt x="96216" y="110194"/>
                    </a:moveTo>
                    <a:cubicBezTo>
                      <a:pt x="96054" y="110194"/>
                      <a:pt x="95922" y="110326"/>
                      <a:pt x="95918" y="110488"/>
                    </a:cubicBezTo>
                    <a:cubicBezTo>
                      <a:pt x="95914" y="110652"/>
                      <a:pt x="96046" y="110789"/>
                      <a:pt x="96212" y="110793"/>
                    </a:cubicBezTo>
                    <a:cubicBezTo>
                      <a:pt x="96613" y="110801"/>
                      <a:pt x="97013" y="110806"/>
                      <a:pt x="97410" y="110806"/>
                    </a:cubicBezTo>
                    <a:lnTo>
                      <a:pt x="97414" y="110806"/>
                    </a:lnTo>
                    <a:cubicBezTo>
                      <a:pt x="97580" y="110806"/>
                      <a:pt x="97712" y="110673"/>
                      <a:pt x="97712" y="110508"/>
                    </a:cubicBezTo>
                    <a:cubicBezTo>
                      <a:pt x="97712" y="110343"/>
                      <a:pt x="97580" y="110211"/>
                      <a:pt x="97414" y="110211"/>
                    </a:cubicBezTo>
                    <a:cubicBezTo>
                      <a:pt x="97017" y="110206"/>
                      <a:pt x="96621" y="110202"/>
                      <a:pt x="96224" y="110194"/>
                    </a:cubicBezTo>
                    <a:close/>
                    <a:moveTo>
                      <a:pt x="99230" y="109183"/>
                    </a:moveTo>
                    <a:cubicBezTo>
                      <a:pt x="99222" y="109183"/>
                      <a:pt x="99213" y="109184"/>
                      <a:pt x="99204" y="109185"/>
                    </a:cubicBezTo>
                    <a:cubicBezTo>
                      <a:pt x="99040" y="109194"/>
                      <a:pt x="98916" y="109338"/>
                      <a:pt x="98928" y="109503"/>
                    </a:cubicBezTo>
                    <a:lnTo>
                      <a:pt x="98977" y="110198"/>
                    </a:lnTo>
                    <a:cubicBezTo>
                      <a:pt x="98853" y="110202"/>
                      <a:pt x="98729" y="110202"/>
                      <a:pt x="98605" y="110206"/>
                    </a:cubicBezTo>
                    <a:cubicBezTo>
                      <a:pt x="98439" y="110206"/>
                      <a:pt x="98307" y="110343"/>
                      <a:pt x="98311" y="110508"/>
                    </a:cubicBezTo>
                    <a:cubicBezTo>
                      <a:pt x="98311" y="110673"/>
                      <a:pt x="98431" y="110801"/>
                      <a:pt x="98613" y="110801"/>
                    </a:cubicBezTo>
                    <a:cubicBezTo>
                      <a:pt x="98754" y="110801"/>
                      <a:pt x="98899" y="110797"/>
                      <a:pt x="99040" y="110797"/>
                    </a:cubicBezTo>
                    <a:cubicBezTo>
                      <a:pt x="99089" y="110900"/>
                      <a:pt x="99193" y="110971"/>
                      <a:pt x="99313" y="110971"/>
                    </a:cubicBezTo>
                    <a:lnTo>
                      <a:pt x="99337" y="110971"/>
                    </a:lnTo>
                    <a:cubicBezTo>
                      <a:pt x="99453" y="110963"/>
                      <a:pt x="99552" y="110889"/>
                      <a:pt x="99589" y="110785"/>
                    </a:cubicBezTo>
                    <a:cubicBezTo>
                      <a:pt x="99664" y="110781"/>
                      <a:pt x="99738" y="110781"/>
                      <a:pt x="99813" y="110776"/>
                    </a:cubicBezTo>
                    <a:cubicBezTo>
                      <a:pt x="99977" y="110772"/>
                      <a:pt x="100110" y="110636"/>
                      <a:pt x="100106" y="110471"/>
                    </a:cubicBezTo>
                    <a:cubicBezTo>
                      <a:pt x="100101" y="110305"/>
                      <a:pt x="99970" y="110186"/>
                      <a:pt x="99796" y="110181"/>
                    </a:cubicBezTo>
                    <a:cubicBezTo>
                      <a:pt x="99725" y="110181"/>
                      <a:pt x="99651" y="110186"/>
                      <a:pt x="99577" y="110186"/>
                    </a:cubicBezTo>
                    <a:lnTo>
                      <a:pt x="99523" y="109458"/>
                    </a:lnTo>
                    <a:cubicBezTo>
                      <a:pt x="99512" y="109302"/>
                      <a:pt x="99371" y="109183"/>
                      <a:pt x="99230" y="109183"/>
                    </a:cubicBezTo>
                    <a:close/>
                    <a:moveTo>
                      <a:pt x="195368" y="109399"/>
                    </a:moveTo>
                    <a:cubicBezTo>
                      <a:pt x="195308" y="109399"/>
                      <a:pt x="195249" y="109417"/>
                      <a:pt x="195196" y="109454"/>
                    </a:cubicBezTo>
                    <a:cubicBezTo>
                      <a:pt x="195063" y="109549"/>
                      <a:pt x="195027" y="109735"/>
                      <a:pt x="195122" y="109871"/>
                    </a:cubicBezTo>
                    <a:cubicBezTo>
                      <a:pt x="195349" y="110194"/>
                      <a:pt x="195569" y="110520"/>
                      <a:pt x="195783" y="110856"/>
                    </a:cubicBezTo>
                    <a:cubicBezTo>
                      <a:pt x="195837" y="110942"/>
                      <a:pt x="195937" y="110992"/>
                      <a:pt x="196031" y="110992"/>
                    </a:cubicBezTo>
                    <a:cubicBezTo>
                      <a:pt x="196089" y="110992"/>
                      <a:pt x="196143" y="110980"/>
                      <a:pt x="196193" y="110946"/>
                    </a:cubicBezTo>
                    <a:cubicBezTo>
                      <a:pt x="196334" y="110856"/>
                      <a:pt x="196374" y="110673"/>
                      <a:pt x="196284" y="110533"/>
                    </a:cubicBezTo>
                    <a:cubicBezTo>
                      <a:pt x="196069" y="110194"/>
                      <a:pt x="195845" y="109859"/>
                      <a:pt x="195614" y="109528"/>
                    </a:cubicBezTo>
                    <a:cubicBezTo>
                      <a:pt x="195556" y="109444"/>
                      <a:pt x="195462" y="109399"/>
                      <a:pt x="195368" y="109399"/>
                    </a:cubicBezTo>
                    <a:close/>
                    <a:moveTo>
                      <a:pt x="13311" y="109496"/>
                    </a:moveTo>
                    <a:cubicBezTo>
                      <a:pt x="13248" y="109496"/>
                      <a:pt x="13185" y="109516"/>
                      <a:pt x="13132" y="109557"/>
                    </a:cubicBezTo>
                    <a:cubicBezTo>
                      <a:pt x="12999" y="109660"/>
                      <a:pt x="12975" y="109847"/>
                      <a:pt x="13074" y="109979"/>
                    </a:cubicBezTo>
                    <a:cubicBezTo>
                      <a:pt x="13318" y="110293"/>
                      <a:pt x="13562" y="110612"/>
                      <a:pt x="13810" y="110925"/>
                    </a:cubicBezTo>
                    <a:cubicBezTo>
                      <a:pt x="13868" y="111000"/>
                      <a:pt x="13955" y="111041"/>
                      <a:pt x="14045" y="111041"/>
                    </a:cubicBezTo>
                    <a:cubicBezTo>
                      <a:pt x="14108" y="111041"/>
                      <a:pt x="14174" y="111021"/>
                      <a:pt x="14228" y="110980"/>
                    </a:cubicBezTo>
                    <a:cubicBezTo>
                      <a:pt x="14360" y="110876"/>
                      <a:pt x="14381" y="110686"/>
                      <a:pt x="14277" y="110558"/>
                    </a:cubicBezTo>
                    <a:cubicBezTo>
                      <a:pt x="14033" y="110244"/>
                      <a:pt x="13789" y="109929"/>
                      <a:pt x="13549" y="109615"/>
                    </a:cubicBezTo>
                    <a:cubicBezTo>
                      <a:pt x="13491" y="109537"/>
                      <a:pt x="13401" y="109496"/>
                      <a:pt x="13311" y="109496"/>
                    </a:cubicBezTo>
                    <a:close/>
                    <a:moveTo>
                      <a:pt x="134252" y="109573"/>
                    </a:moveTo>
                    <a:cubicBezTo>
                      <a:pt x="134244" y="109573"/>
                      <a:pt x="134236" y="109573"/>
                      <a:pt x="134228" y="109574"/>
                    </a:cubicBezTo>
                    <a:cubicBezTo>
                      <a:pt x="134063" y="109582"/>
                      <a:pt x="133939" y="109723"/>
                      <a:pt x="133943" y="109888"/>
                    </a:cubicBezTo>
                    <a:cubicBezTo>
                      <a:pt x="133963" y="110285"/>
                      <a:pt x="133984" y="110686"/>
                      <a:pt x="134005" y="111087"/>
                    </a:cubicBezTo>
                    <a:cubicBezTo>
                      <a:pt x="134013" y="111244"/>
                      <a:pt x="134146" y="111368"/>
                      <a:pt x="134303" y="111368"/>
                    </a:cubicBezTo>
                    <a:lnTo>
                      <a:pt x="134320" y="111368"/>
                    </a:lnTo>
                    <a:cubicBezTo>
                      <a:pt x="134484" y="111356"/>
                      <a:pt x="134613" y="111215"/>
                      <a:pt x="134604" y="111054"/>
                    </a:cubicBezTo>
                    <a:cubicBezTo>
                      <a:pt x="134580" y="110652"/>
                      <a:pt x="134559" y="110255"/>
                      <a:pt x="134543" y="109859"/>
                    </a:cubicBezTo>
                    <a:cubicBezTo>
                      <a:pt x="134534" y="109701"/>
                      <a:pt x="134421" y="109573"/>
                      <a:pt x="134252" y="109573"/>
                    </a:cubicBezTo>
                    <a:close/>
                    <a:moveTo>
                      <a:pt x="14789" y="111381"/>
                    </a:moveTo>
                    <a:cubicBezTo>
                      <a:pt x="14723" y="111381"/>
                      <a:pt x="14657" y="111402"/>
                      <a:pt x="14600" y="111446"/>
                    </a:cubicBezTo>
                    <a:cubicBezTo>
                      <a:pt x="14472" y="111550"/>
                      <a:pt x="14451" y="111736"/>
                      <a:pt x="14554" y="111864"/>
                    </a:cubicBezTo>
                    <a:cubicBezTo>
                      <a:pt x="14806" y="112179"/>
                      <a:pt x="15058" y="112488"/>
                      <a:pt x="15315" y="112799"/>
                    </a:cubicBezTo>
                    <a:cubicBezTo>
                      <a:pt x="15373" y="112869"/>
                      <a:pt x="15459" y="112906"/>
                      <a:pt x="15543" y="112906"/>
                    </a:cubicBezTo>
                    <a:cubicBezTo>
                      <a:pt x="15613" y="112906"/>
                      <a:pt x="15679" y="112881"/>
                      <a:pt x="15732" y="112835"/>
                    </a:cubicBezTo>
                    <a:cubicBezTo>
                      <a:pt x="15861" y="112732"/>
                      <a:pt x="15881" y="112543"/>
                      <a:pt x="15774" y="112414"/>
                    </a:cubicBezTo>
                    <a:cubicBezTo>
                      <a:pt x="15522" y="112108"/>
                      <a:pt x="15270" y="111802"/>
                      <a:pt x="15022" y="111492"/>
                    </a:cubicBezTo>
                    <a:cubicBezTo>
                      <a:pt x="14963" y="111419"/>
                      <a:pt x="14877" y="111381"/>
                      <a:pt x="14789" y="111381"/>
                    </a:cubicBezTo>
                    <a:close/>
                    <a:moveTo>
                      <a:pt x="196655" y="111415"/>
                    </a:moveTo>
                    <a:cubicBezTo>
                      <a:pt x="196604" y="111415"/>
                      <a:pt x="196553" y="111428"/>
                      <a:pt x="196507" y="111455"/>
                    </a:cubicBezTo>
                    <a:cubicBezTo>
                      <a:pt x="196362" y="111537"/>
                      <a:pt x="196313" y="111724"/>
                      <a:pt x="196399" y="111864"/>
                    </a:cubicBezTo>
                    <a:cubicBezTo>
                      <a:pt x="196594" y="112203"/>
                      <a:pt x="196788" y="112551"/>
                      <a:pt x="196974" y="112898"/>
                    </a:cubicBezTo>
                    <a:cubicBezTo>
                      <a:pt x="197028" y="113001"/>
                      <a:pt x="197131" y="113059"/>
                      <a:pt x="197239" y="113059"/>
                    </a:cubicBezTo>
                    <a:cubicBezTo>
                      <a:pt x="197284" y="113059"/>
                      <a:pt x="197334" y="113047"/>
                      <a:pt x="197375" y="113022"/>
                    </a:cubicBezTo>
                    <a:cubicBezTo>
                      <a:pt x="197524" y="112948"/>
                      <a:pt x="197578" y="112766"/>
                      <a:pt x="197500" y="112621"/>
                    </a:cubicBezTo>
                    <a:cubicBezTo>
                      <a:pt x="197313" y="112261"/>
                      <a:pt x="197115" y="111910"/>
                      <a:pt x="196912" y="111562"/>
                    </a:cubicBezTo>
                    <a:cubicBezTo>
                      <a:pt x="196857" y="111468"/>
                      <a:pt x="196757" y="111415"/>
                      <a:pt x="196655" y="111415"/>
                    </a:cubicBezTo>
                    <a:close/>
                    <a:moveTo>
                      <a:pt x="99405" y="111569"/>
                    </a:moveTo>
                    <a:cubicBezTo>
                      <a:pt x="99396" y="111569"/>
                      <a:pt x="99387" y="111569"/>
                      <a:pt x="99378" y="111570"/>
                    </a:cubicBezTo>
                    <a:cubicBezTo>
                      <a:pt x="99217" y="111583"/>
                      <a:pt x="99093" y="111724"/>
                      <a:pt x="99105" y="111889"/>
                    </a:cubicBezTo>
                    <a:lnTo>
                      <a:pt x="99193" y="113083"/>
                    </a:lnTo>
                    <a:cubicBezTo>
                      <a:pt x="99204" y="113241"/>
                      <a:pt x="99337" y="113361"/>
                      <a:pt x="99490" y="113361"/>
                    </a:cubicBezTo>
                    <a:cubicBezTo>
                      <a:pt x="99498" y="113361"/>
                      <a:pt x="99506" y="113361"/>
                      <a:pt x="99515" y="113356"/>
                    </a:cubicBezTo>
                    <a:cubicBezTo>
                      <a:pt x="99680" y="113344"/>
                      <a:pt x="99804" y="113204"/>
                      <a:pt x="99792" y="113039"/>
                    </a:cubicBezTo>
                    <a:lnTo>
                      <a:pt x="99701" y="111843"/>
                    </a:lnTo>
                    <a:cubicBezTo>
                      <a:pt x="99689" y="111691"/>
                      <a:pt x="99556" y="111569"/>
                      <a:pt x="99405" y="111569"/>
                    </a:cubicBezTo>
                    <a:close/>
                    <a:moveTo>
                      <a:pt x="134378" y="111967"/>
                    </a:moveTo>
                    <a:cubicBezTo>
                      <a:pt x="134372" y="111967"/>
                      <a:pt x="134366" y="111967"/>
                      <a:pt x="134360" y="111967"/>
                    </a:cubicBezTo>
                    <a:cubicBezTo>
                      <a:pt x="134196" y="111976"/>
                      <a:pt x="134071" y="112121"/>
                      <a:pt x="134079" y="112286"/>
                    </a:cubicBezTo>
                    <a:cubicBezTo>
                      <a:pt x="134108" y="112687"/>
                      <a:pt x="134137" y="113083"/>
                      <a:pt x="134171" y="113485"/>
                    </a:cubicBezTo>
                    <a:cubicBezTo>
                      <a:pt x="134187" y="113642"/>
                      <a:pt x="134316" y="113758"/>
                      <a:pt x="134468" y="113758"/>
                    </a:cubicBezTo>
                    <a:lnTo>
                      <a:pt x="134497" y="113758"/>
                    </a:lnTo>
                    <a:cubicBezTo>
                      <a:pt x="134658" y="113741"/>
                      <a:pt x="134782" y="113600"/>
                      <a:pt x="134766" y="113436"/>
                    </a:cubicBezTo>
                    <a:cubicBezTo>
                      <a:pt x="134732" y="113039"/>
                      <a:pt x="134704" y="112642"/>
                      <a:pt x="134679" y="112245"/>
                    </a:cubicBezTo>
                    <a:cubicBezTo>
                      <a:pt x="134667" y="112084"/>
                      <a:pt x="134554" y="111967"/>
                      <a:pt x="134378" y="111967"/>
                    </a:cubicBezTo>
                    <a:close/>
                    <a:moveTo>
                      <a:pt x="16312" y="113226"/>
                    </a:moveTo>
                    <a:cubicBezTo>
                      <a:pt x="16243" y="113226"/>
                      <a:pt x="16174" y="113249"/>
                      <a:pt x="16117" y="113295"/>
                    </a:cubicBezTo>
                    <a:cubicBezTo>
                      <a:pt x="15993" y="113402"/>
                      <a:pt x="15976" y="113593"/>
                      <a:pt x="16084" y="113717"/>
                    </a:cubicBezTo>
                    <a:cubicBezTo>
                      <a:pt x="16340" y="114022"/>
                      <a:pt x="16600" y="114329"/>
                      <a:pt x="16861" y="114630"/>
                    </a:cubicBezTo>
                    <a:cubicBezTo>
                      <a:pt x="16923" y="114696"/>
                      <a:pt x="17006" y="114734"/>
                      <a:pt x="17089" y="114734"/>
                    </a:cubicBezTo>
                    <a:cubicBezTo>
                      <a:pt x="17159" y="114734"/>
                      <a:pt x="17230" y="114709"/>
                      <a:pt x="17283" y="114659"/>
                    </a:cubicBezTo>
                    <a:cubicBezTo>
                      <a:pt x="17407" y="114552"/>
                      <a:pt x="17424" y="114362"/>
                      <a:pt x="17316" y="114238"/>
                    </a:cubicBezTo>
                    <a:cubicBezTo>
                      <a:pt x="17056" y="113940"/>
                      <a:pt x="16795" y="113634"/>
                      <a:pt x="16539" y="113332"/>
                    </a:cubicBezTo>
                    <a:cubicBezTo>
                      <a:pt x="16480" y="113261"/>
                      <a:pt x="16396" y="113226"/>
                      <a:pt x="16312" y="113226"/>
                    </a:cubicBezTo>
                    <a:close/>
                    <a:moveTo>
                      <a:pt x="197772" y="113526"/>
                    </a:moveTo>
                    <a:cubicBezTo>
                      <a:pt x="197728" y="113526"/>
                      <a:pt x="197685" y="113536"/>
                      <a:pt x="197643" y="113555"/>
                    </a:cubicBezTo>
                    <a:cubicBezTo>
                      <a:pt x="197495" y="113629"/>
                      <a:pt x="197433" y="113808"/>
                      <a:pt x="197504" y="113957"/>
                    </a:cubicBezTo>
                    <a:cubicBezTo>
                      <a:pt x="197673" y="114312"/>
                      <a:pt x="197838" y="114667"/>
                      <a:pt x="197996" y="115035"/>
                    </a:cubicBezTo>
                    <a:cubicBezTo>
                      <a:pt x="198045" y="115147"/>
                      <a:pt x="198152" y="115213"/>
                      <a:pt x="198269" y="115213"/>
                    </a:cubicBezTo>
                    <a:cubicBezTo>
                      <a:pt x="198309" y="115213"/>
                      <a:pt x="198351" y="115205"/>
                      <a:pt x="198388" y="115188"/>
                    </a:cubicBezTo>
                    <a:cubicBezTo>
                      <a:pt x="198541" y="115123"/>
                      <a:pt x="198607" y="114949"/>
                      <a:pt x="198545" y="114795"/>
                    </a:cubicBezTo>
                    <a:cubicBezTo>
                      <a:pt x="198384" y="114423"/>
                      <a:pt x="198219" y="114060"/>
                      <a:pt x="198045" y="113700"/>
                    </a:cubicBezTo>
                    <a:cubicBezTo>
                      <a:pt x="197994" y="113589"/>
                      <a:pt x="197885" y="113526"/>
                      <a:pt x="197772" y="113526"/>
                    </a:cubicBezTo>
                    <a:close/>
                    <a:moveTo>
                      <a:pt x="99583" y="113956"/>
                    </a:moveTo>
                    <a:cubicBezTo>
                      <a:pt x="99575" y="113956"/>
                      <a:pt x="99568" y="113956"/>
                      <a:pt x="99561" y="113957"/>
                    </a:cubicBezTo>
                    <a:cubicBezTo>
                      <a:pt x="99395" y="113969"/>
                      <a:pt x="99271" y="114113"/>
                      <a:pt x="99283" y="114274"/>
                    </a:cubicBezTo>
                    <a:lnTo>
                      <a:pt x="99374" y="115470"/>
                    </a:lnTo>
                    <a:cubicBezTo>
                      <a:pt x="99387" y="115627"/>
                      <a:pt x="99515" y="115747"/>
                      <a:pt x="99672" y="115747"/>
                    </a:cubicBezTo>
                    <a:lnTo>
                      <a:pt x="99693" y="115747"/>
                    </a:lnTo>
                    <a:cubicBezTo>
                      <a:pt x="99858" y="115734"/>
                      <a:pt x="99982" y="115589"/>
                      <a:pt x="99970" y="115424"/>
                    </a:cubicBezTo>
                    <a:lnTo>
                      <a:pt x="99878" y="114230"/>
                    </a:lnTo>
                    <a:cubicBezTo>
                      <a:pt x="99867" y="114072"/>
                      <a:pt x="99725" y="113956"/>
                      <a:pt x="99583" y="113956"/>
                    </a:cubicBezTo>
                    <a:close/>
                    <a:moveTo>
                      <a:pt x="134577" y="114356"/>
                    </a:moveTo>
                    <a:cubicBezTo>
                      <a:pt x="134567" y="114356"/>
                      <a:pt x="134557" y="114357"/>
                      <a:pt x="134547" y="114358"/>
                    </a:cubicBezTo>
                    <a:cubicBezTo>
                      <a:pt x="134381" y="114369"/>
                      <a:pt x="134261" y="114518"/>
                      <a:pt x="134278" y="114680"/>
                    </a:cubicBezTo>
                    <a:cubicBezTo>
                      <a:pt x="134316" y="115081"/>
                      <a:pt x="134356" y="115478"/>
                      <a:pt x="134398" y="115879"/>
                    </a:cubicBezTo>
                    <a:cubicBezTo>
                      <a:pt x="134415" y="116032"/>
                      <a:pt x="134547" y="116144"/>
                      <a:pt x="134696" y="116144"/>
                    </a:cubicBezTo>
                    <a:lnTo>
                      <a:pt x="134728" y="116144"/>
                    </a:lnTo>
                    <a:cubicBezTo>
                      <a:pt x="134894" y="116127"/>
                      <a:pt x="135010" y="115978"/>
                      <a:pt x="134993" y="115812"/>
                    </a:cubicBezTo>
                    <a:cubicBezTo>
                      <a:pt x="134952" y="115420"/>
                      <a:pt x="134911" y="115023"/>
                      <a:pt x="134873" y="114626"/>
                    </a:cubicBezTo>
                    <a:cubicBezTo>
                      <a:pt x="134857" y="114471"/>
                      <a:pt x="134726" y="114356"/>
                      <a:pt x="134577" y="114356"/>
                    </a:cubicBezTo>
                    <a:close/>
                    <a:moveTo>
                      <a:pt x="17879" y="115035"/>
                    </a:moveTo>
                    <a:cubicBezTo>
                      <a:pt x="17809" y="115035"/>
                      <a:pt x="17737" y="115060"/>
                      <a:pt x="17680" y="115110"/>
                    </a:cubicBezTo>
                    <a:cubicBezTo>
                      <a:pt x="17556" y="115222"/>
                      <a:pt x="17543" y="115411"/>
                      <a:pt x="17655" y="115531"/>
                    </a:cubicBezTo>
                    <a:cubicBezTo>
                      <a:pt x="17920" y="115833"/>
                      <a:pt x="18188" y="116131"/>
                      <a:pt x="18457" y="116428"/>
                    </a:cubicBezTo>
                    <a:cubicBezTo>
                      <a:pt x="18516" y="116491"/>
                      <a:pt x="18598" y="116524"/>
                      <a:pt x="18676" y="116524"/>
                    </a:cubicBezTo>
                    <a:cubicBezTo>
                      <a:pt x="18751" y="116524"/>
                      <a:pt x="18821" y="116499"/>
                      <a:pt x="18879" y="116449"/>
                    </a:cubicBezTo>
                    <a:cubicBezTo>
                      <a:pt x="18999" y="116338"/>
                      <a:pt x="19012" y="116148"/>
                      <a:pt x="18900" y="116028"/>
                    </a:cubicBezTo>
                    <a:cubicBezTo>
                      <a:pt x="18631" y="115730"/>
                      <a:pt x="18367" y="115436"/>
                      <a:pt x="18102" y="115139"/>
                    </a:cubicBezTo>
                    <a:cubicBezTo>
                      <a:pt x="18044" y="115070"/>
                      <a:pt x="17962" y="115035"/>
                      <a:pt x="17879" y="115035"/>
                    </a:cubicBezTo>
                    <a:close/>
                    <a:moveTo>
                      <a:pt x="198719" y="115723"/>
                    </a:moveTo>
                    <a:cubicBezTo>
                      <a:pt x="198683" y="115723"/>
                      <a:pt x="198646" y="115729"/>
                      <a:pt x="198611" y="115743"/>
                    </a:cubicBezTo>
                    <a:cubicBezTo>
                      <a:pt x="198458" y="115804"/>
                      <a:pt x="198384" y="115974"/>
                      <a:pt x="198442" y="116131"/>
                    </a:cubicBezTo>
                    <a:cubicBezTo>
                      <a:pt x="198582" y="116495"/>
                      <a:pt x="198719" y="116867"/>
                      <a:pt x="198847" y="117243"/>
                    </a:cubicBezTo>
                    <a:cubicBezTo>
                      <a:pt x="198889" y="117367"/>
                      <a:pt x="199004" y="117446"/>
                      <a:pt x="199128" y="117446"/>
                    </a:cubicBezTo>
                    <a:cubicBezTo>
                      <a:pt x="199162" y="117446"/>
                      <a:pt x="199194" y="117442"/>
                      <a:pt x="199223" y="117430"/>
                    </a:cubicBezTo>
                    <a:cubicBezTo>
                      <a:pt x="199380" y="117375"/>
                      <a:pt x="199463" y="117206"/>
                      <a:pt x="199414" y="117049"/>
                    </a:cubicBezTo>
                    <a:cubicBezTo>
                      <a:pt x="199281" y="116669"/>
                      <a:pt x="199145" y="116289"/>
                      <a:pt x="199000" y="115916"/>
                    </a:cubicBezTo>
                    <a:cubicBezTo>
                      <a:pt x="198953" y="115795"/>
                      <a:pt x="198839" y="115723"/>
                      <a:pt x="198719" y="115723"/>
                    </a:cubicBezTo>
                    <a:close/>
                    <a:moveTo>
                      <a:pt x="99760" y="116341"/>
                    </a:moveTo>
                    <a:cubicBezTo>
                      <a:pt x="99753" y="116341"/>
                      <a:pt x="99745" y="116342"/>
                      <a:pt x="99738" y="116342"/>
                    </a:cubicBezTo>
                    <a:cubicBezTo>
                      <a:pt x="99573" y="116354"/>
                      <a:pt x="99453" y="116499"/>
                      <a:pt x="99461" y="116661"/>
                    </a:cubicBezTo>
                    <a:lnTo>
                      <a:pt x="99552" y="117855"/>
                    </a:lnTo>
                    <a:cubicBezTo>
                      <a:pt x="99565" y="118012"/>
                      <a:pt x="99697" y="118132"/>
                      <a:pt x="99849" y="118132"/>
                    </a:cubicBezTo>
                    <a:lnTo>
                      <a:pt x="99874" y="118132"/>
                    </a:lnTo>
                    <a:cubicBezTo>
                      <a:pt x="100040" y="118119"/>
                      <a:pt x="100160" y="117975"/>
                      <a:pt x="100151" y="117810"/>
                    </a:cubicBezTo>
                    <a:lnTo>
                      <a:pt x="100061" y="116615"/>
                    </a:lnTo>
                    <a:cubicBezTo>
                      <a:pt x="100049" y="116458"/>
                      <a:pt x="99899" y="116341"/>
                      <a:pt x="99760" y="116341"/>
                    </a:cubicBezTo>
                    <a:close/>
                    <a:moveTo>
                      <a:pt x="19487" y="116812"/>
                    </a:moveTo>
                    <a:cubicBezTo>
                      <a:pt x="19414" y="116812"/>
                      <a:pt x="19341" y="116838"/>
                      <a:pt x="19285" y="116892"/>
                    </a:cubicBezTo>
                    <a:cubicBezTo>
                      <a:pt x="19165" y="117003"/>
                      <a:pt x="19156" y="117194"/>
                      <a:pt x="19268" y="117314"/>
                    </a:cubicBezTo>
                    <a:cubicBezTo>
                      <a:pt x="19541" y="117607"/>
                      <a:pt x="19813" y="117901"/>
                      <a:pt x="20090" y="118190"/>
                    </a:cubicBezTo>
                    <a:cubicBezTo>
                      <a:pt x="20148" y="118252"/>
                      <a:pt x="20227" y="118285"/>
                      <a:pt x="20306" y="118285"/>
                    </a:cubicBezTo>
                    <a:cubicBezTo>
                      <a:pt x="20380" y="118285"/>
                      <a:pt x="20454" y="118256"/>
                      <a:pt x="20512" y="118203"/>
                    </a:cubicBezTo>
                    <a:cubicBezTo>
                      <a:pt x="20632" y="118087"/>
                      <a:pt x="20636" y="117901"/>
                      <a:pt x="20525" y="117781"/>
                    </a:cubicBezTo>
                    <a:cubicBezTo>
                      <a:pt x="20247" y="117491"/>
                      <a:pt x="19974" y="117198"/>
                      <a:pt x="19706" y="116909"/>
                    </a:cubicBezTo>
                    <a:cubicBezTo>
                      <a:pt x="19648" y="116844"/>
                      <a:pt x="19568" y="116812"/>
                      <a:pt x="19487" y="116812"/>
                    </a:cubicBezTo>
                    <a:close/>
                    <a:moveTo>
                      <a:pt x="134838" y="116737"/>
                    </a:moveTo>
                    <a:cubicBezTo>
                      <a:pt x="134825" y="116737"/>
                      <a:pt x="134812" y="116737"/>
                      <a:pt x="134799" y="116739"/>
                    </a:cubicBezTo>
                    <a:cubicBezTo>
                      <a:pt x="134633" y="116760"/>
                      <a:pt x="134518" y="116909"/>
                      <a:pt x="134539" y="117073"/>
                    </a:cubicBezTo>
                    <a:cubicBezTo>
                      <a:pt x="134588" y="117470"/>
                      <a:pt x="134638" y="117867"/>
                      <a:pt x="134692" y="118264"/>
                    </a:cubicBezTo>
                    <a:cubicBezTo>
                      <a:pt x="134713" y="118417"/>
                      <a:pt x="134841" y="118525"/>
                      <a:pt x="134989" y="118525"/>
                    </a:cubicBezTo>
                    <a:cubicBezTo>
                      <a:pt x="135001" y="118525"/>
                      <a:pt x="135014" y="118525"/>
                      <a:pt x="135030" y="118521"/>
                    </a:cubicBezTo>
                    <a:cubicBezTo>
                      <a:pt x="135192" y="118500"/>
                      <a:pt x="135308" y="118348"/>
                      <a:pt x="135287" y="118186"/>
                    </a:cubicBezTo>
                    <a:cubicBezTo>
                      <a:pt x="135233" y="117789"/>
                      <a:pt x="135179" y="117396"/>
                      <a:pt x="135129" y="116999"/>
                    </a:cubicBezTo>
                    <a:cubicBezTo>
                      <a:pt x="135115" y="116847"/>
                      <a:pt x="134990" y="116737"/>
                      <a:pt x="134838" y="116737"/>
                    </a:cubicBezTo>
                    <a:close/>
                    <a:moveTo>
                      <a:pt x="199495" y="117987"/>
                    </a:moveTo>
                    <a:cubicBezTo>
                      <a:pt x="199465" y="117987"/>
                      <a:pt x="199435" y="117991"/>
                      <a:pt x="199405" y="118000"/>
                    </a:cubicBezTo>
                    <a:cubicBezTo>
                      <a:pt x="199248" y="118045"/>
                      <a:pt x="199157" y="118211"/>
                      <a:pt x="199206" y="118372"/>
                    </a:cubicBezTo>
                    <a:cubicBezTo>
                      <a:pt x="199318" y="118745"/>
                      <a:pt x="199426" y="119129"/>
                      <a:pt x="199525" y="119514"/>
                    </a:cubicBezTo>
                    <a:cubicBezTo>
                      <a:pt x="199559" y="119646"/>
                      <a:pt x="199683" y="119737"/>
                      <a:pt x="199815" y="119737"/>
                    </a:cubicBezTo>
                    <a:cubicBezTo>
                      <a:pt x="199839" y="119737"/>
                      <a:pt x="199864" y="119732"/>
                      <a:pt x="199889" y="119724"/>
                    </a:cubicBezTo>
                    <a:cubicBezTo>
                      <a:pt x="200050" y="119682"/>
                      <a:pt x="200145" y="119521"/>
                      <a:pt x="200104" y="119360"/>
                    </a:cubicBezTo>
                    <a:cubicBezTo>
                      <a:pt x="200000" y="118968"/>
                      <a:pt x="199893" y="118583"/>
                      <a:pt x="199777" y="118199"/>
                    </a:cubicBezTo>
                    <a:cubicBezTo>
                      <a:pt x="199741" y="118070"/>
                      <a:pt x="199624" y="117987"/>
                      <a:pt x="199495" y="117987"/>
                    </a:cubicBezTo>
                    <a:close/>
                    <a:moveTo>
                      <a:pt x="21133" y="118553"/>
                    </a:moveTo>
                    <a:cubicBezTo>
                      <a:pt x="21059" y="118553"/>
                      <a:pt x="20984" y="118580"/>
                      <a:pt x="20926" y="118636"/>
                    </a:cubicBezTo>
                    <a:cubicBezTo>
                      <a:pt x="20806" y="118752"/>
                      <a:pt x="20802" y="118938"/>
                      <a:pt x="20917" y="119058"/>
                    </a:cubicBezTo>
                    <a:cubicBezTo>
                      <a:pt x="21199" y="119348"/>
                      <a:pt x="21476" y="119633"/>
                      <a:pt x="21756" y="119918"/>
                    </a:cubicBezTo>
                    <a:cubicBezTo>
                      <a:pt x="21815" y="119976"/>
                      <a:pt x="21893" y="120010"/>
                      <a:pt x="21972" y="120010"/>
                    </a:cubicBezTo>
                    <a:cubicBezTo>
                      <a:pt x="22046" y="120010"/>
                      <a:pt x="22121" y="119980"/>
                      <a:pt x="22178" y="119922"/>
                    </a:cubicBezTo>
                    <a:cubicBezTo>
                      <a:pt x="22298" y="119806"/>
                      <a:pt x="22298" y="119617"/>
                      <a:pt x="22182" y="119501"/>
                    </a:cubicBezTo>
                    <a:cubicBezTo>
                      <a:pt x="21905" y="119216"/>
                      <a:pt x="21624" y="118930"/>
                      <a:pt x="21348" y="118645"/>
                    </a:cubicBezTo>
                    <a:cubicBezTo>
                      <a:pt x="21290" y="118584"/>
                      <a:pt x="21212" y="118553"/>
                      <a:pt x="21133" y="118553"/>
                    </a:cubicBezTo>
                    <a:close/>
                    <a:moveTo>
                      <a:pt x="99947" y="118726"/>
                    </a:moveTo>
                    <a:cubicBezTo>
                      <a:pt x="99938" y="118726"/>
                      <a:pt x="99929" y="118727"/>
                      <a:pt x="99920" y="118728"/>
                    </a:cubicBezTo>
                    <a:cubicBezTo>
                      <a:pt x="99754" y="118740"/>
                      <a:pt x="99630" y="118884"/>
                      <a:pt x="99643" y="119046"/>
                    </a:cubicBezTo>
                    <a:lnTo>
                      <a:pt x="99734" y="120241"/>
                    </a:lnTo>
                    <a:cubicBezTo>
                      <a:pt x="99746" y="120398"/>
                      <a:pt x="99874" y="120518"/>
                      <a:pt x="100032" y="120518"/>
                    </a:cubicBezTo>
                    <a:lnTo>
                      <a:pt x="100052" y="120518"/>
                    </a:lnTo>
                    <a:cubicBezTo>
                      <a:pt x="100218" y="120506"/>
                      <a:pt x="100342" y="120361"/>
                      <a:pt x="100330" y="120195"/>
                    </a:cubicBezTo>
                    <a:lnTo>
                      <a:pt x="100238" y="119001"/>
                    </a:lnTo>
                    <a:cubicBezTo>
                      <a:pt x="100226" y="118848"/>
                      <a:pt x="100087" y="118726"/>
                      <a:pt x="99947" y="118726"/>
                    </a:cubicBezTo>
                    <a:close/>
                    <a:moveTo>
                      <a:pt x="135163" y="119113"/>
                    </a:moveTo>
                    <a:cubicBezTo>
                      <a:pt x="135148" y="119113"/>
                      <a:pt x="135133" y="119114"/>
                      <a:pt x="135117" y="119117"/>
                    </a:cubicBezTo>
                    <a:cubicBezTo>
                      <a:pt x="134956" y="119141"/>
                      <a:pt x="134841" y="119294"/>
                      <a:pt x="134865" y="119459"/>
                    </a:cubicBezTo>
                    <a:cubicBezTo>
                      <a:pt x="134927" y="119856"/>
                      <a:pt x="134993" y="120253"/>
                      <a:pt x="135060" y="120646"/>
                    </a:cubicBezTo>
                    <a:cubicBezTo>
                      <a:pt x="135085" y="120791"/>
                      <a:pt x="135213" y="120894"/>
                      <a:pt x="135353" y="120894"/>
                    </a:cubicBezTo>
                    <a:cubicBezTo>
                      <a:pt x="135369" y="120894"/>
                      <a:pt x="135386" y="120894"/>
                      <a:pt x="135402" y="120890"/>
                    </a:cubicBezTo>
                    <a:cubicBezTo>
                      <a:pt x="135568" y="120865"/>
                      <a:pt x="135675" y="120708"/>
                      <a:pt x="135650" y="120547"/>
                    </a:cubicBezTo>
                    <a:cubicBezTo>
                      <a:pt x="135581" y="120154"/>
                      <a:pt x="135518" y="119762"/>
                      <a:pt x="135457" y="119369"/>
                    </a:cubicBezTo>
                    <a:cubicBezTo>
                      <a:pt x="135434" y="119219"/>
                      <a:pt x="135310" y="119113"/>
                      <a:pt x="135163" y="119113"/>
                    </a:cubicBezTo>
                    <a:close/>
                    <a:moveTo>
                      <a:pt x="22817" y="120262"/>
                    </a:moveTo>
                    <a:cubicBezTo>
                      <a:pt x="22740" y="120262"/>
                      <a:pt x="22664" y="120290"/>
                      <a:pt x="22604" y="120348"/>
                    </a:cubicBezTo>
                    <a:cubicBezTo>
                      <a:pt x="22489" y="120464"/>
                      <a:pt x="22489" y="120655"/>
                      <a:pt x="22609" y="120770"/>
                    </a:cubicBezTo>
                    <a:cubicBezTo>
                      <a:pt x="22890" y="121056"/>
                      <a:pt x="23174" y="121336"/>
                      <a:pt x="23464" y="121613"/>
                    </a:cubicBezTo>
                    <a:cubicBezTo>
                      <a:pt x="23522" y="121672"/>
                      <a:pt x="23596" y="121701"/>
                      <a:pt x="23670" y="121701"/>
                    </a:cubicBezTo>
                    <a:cubicBezTo>
                      <a:pt x="23750" y="121701"/>
                      <a:pt x="23828" y="121667"/>
                      <a:pt x="23886" y="121609"/>
                    </a:cubicBezTo>
                    <a:cubicBezTo>
                      <a:pt x="24002" y="121489"/>
                      <a:pt x="23998" y="121304"/>
                      <a:pt x="23882" y="121188"/>
                    </a:cubicBezTo>
                    <a:cubicBezTo>
                      <a:pt x="23596" y="120907"/>
                      <a:pt x="23311" y="120630"/>
                      <a:pt x="23030" y="120348"/>
                    </a:cubicBezTo>
                    <a:cubicBezTo>
                      <a:pt x="22970" y="120290"/>
                      <a:pt x="22894" y="120262"/>
                      <a:pt x="22817" y="120262"/>
                    </a:cubicBezTo>
                    <a:close/>
                    <a:moveTo>
                      <a:pt x="200098" y="120300"/>
                    </a:moveTo>
                    <a:cubicBezTo>
                      <a:pt x="200076" y="120300"/>
                      <a:pt x="200053" y="120302"/>
                      <a:pt x="200030" y="120307"/>
                    </a:cubicBezTo>
                    <a:cubicBezTo>
                      <a:pt x="199868" y="120344"/>
                      <a:pt x="199765" y="120501"/>
                      <a:pt x="199802" y="120663"/>
                    </a:cubicBezTo>
                    <a:cubicBezTo>
                      <a:pt x="199889" y="121047"/>
                      <a:pt x="199963" y="121432"/>
                      <a:pt x="200038" y="121825"/>
                    </a:cubicBezTo>
                    <a:cubicBezTo>
                      <a:pt x="200063" y="121969"/>
                      <a:pt x="200191" y="122069"/>
                      <a:pt x="200332" y="122069"/>
                    </a:cubicBezTo>
                    <a:cubicBezTo>
                      <a:pt x="200347" y="122069"/>
                      <a:pt x="200364" y="122069"/>
                      <a:pt x="200385" y="122064"/>
                    </a:cubicBezTo>
                    <a:cubicBezTo>
                      <a:pt x="200546" y="122035"/>
                      <a:pt x="200654" y="121878"/>
                      <a:pt x="200625" y="121716"/>
                    </a:cubicBezTo>
                    <a:cubicBezTo>
                      <a:pt x="200551" y="121320"/>
                      <a:pt x="200471" y="120923"/>
                      <a:pt x="200385" y="120535"/>
                    </a:cubicBezTo>
                    <a:cubicBezTo>
                      <a:pt x="200357" y="120395"/>
                      <a:pt x="200236" y="120300"/>
                      <a:pt x="200098" y="120300"/>
                    </a:cubicBezTo>
                    <a:close/>
                    <a:moveTo>
                      <a:pt x="100127" y="121112"/>
                    </a:moveTo>
                    <a:cubicBezTo>
                      <a:pt x="100117" y="121112"/>
                      <a:pt x="100107" y="121112"/>
                      <a:pt x="100098" y="121113"/>
                    </a:cubicBezTo>
                    <a:cubicBezTo>
                      <a:pt x="99937" y="121126"/>
                      <a:pt x="99813" y="121270"/>
                      <a:pt x="99825" y="121432"/>
                    </a:cubicBezTo>
                    <a:lnTo>
                      <a:pt x="99912" y="122626"/>
                    </a:lnTo>
                    <a:cubicBezTo>
                      <a:pt x="99924" y="122783"/>
                      <a:pt x="100057" y="122903"/>
                      <a:pt x="100210" y="122903"/>
                    </a:cubicBezTo>
                    <a:lnTo>
                      <a:pt x="100234" y="122903"/>
                    </a:lnTo>
                    <a:cubicBezTo>
                      <a:pt x="100399" y="122891"/>
                      <a:pt x="100519" y="122746"/>
                      <a:pt x="100507" y="122581"/>
                    </a:cubicBezTo>
                    <a:lnTo>
                      <a:pt x="100420" y="121390"/>
                    </a:lnTo>
                    <a:cubicBezTo>
                      <a:pt x="100409" y="121235"/>
                      <a:pt x="100280" y="121112"/>
                      <a:pt x="100127" y="121112"/>
                    </a:cubicBezTo>
                    <a:close/>
                    <a:moveTo>
                      <a:pt x="135564" y="121476"/>
                    </a:moveTo>
                    <a:cubicBezTo>
                      <a:pt x="135546" y="121476"/>
                      <a:pt x="135528" y="121478"/>
                      <a:pt x="135510" y="121481"/>
                    </a:cubicBezTo>
                    <a:cubicBezTo>
                      <a:pt x="135349" y="121510"/>
                      <a:pt x="135241" y="121667"/>
                      <a:pt x="135270" y="121829"/>
                    </a:cubicBezTo>
                    <a:cubicBezTo>
                      <a:pt x="135345" y="122225"/>
                      <a:pt x="135423" y="122618"/>
                      <a:pt x="135501" y="123006"/>
                    </a:cubicBezTo>
                    <a:cubicBezTo>
                      <a:pt x="135531" y="123151"/>
                      <a:pt x="135655" y="123247"/>
                      <a:pt x="135795" y="123247"/>
                    </a:cubicBezTo>
                    <a:cubicBezTo>
                      <a:pt x="135816" y="123247"/>
                      <a:pt x="135837" y="123247"/>
                      <a:pt x="135858" y="123243"/>
                    </a:cubicBezTo>
                    <a:cubicBezTo>
                      <a:pt x="136018" y="123210"/>
                      <a:pt x="136122" y="123052"/>
                      <a:pt x="136089" y="122887"/>
                    </a:cubicBezTo>
                    <a:cubicBezTo>
                      <a:pt x="136010" y="122502"/>
                      <a:pt x="135932" y="122109"/>
                      <a:pt x="135858" y="121721"/>
                    </a:cubicBezTo>
                    <a:cubicBezTo>
                      <a:pt x="135832" y="121574"/>
                      <a:pt x="135705" y="121476"/>
                      <a:pt x="135564" y="121476"/>
                    </a:cubicBezTo>
                    <a:close/>
                    <a:moveTo>
                      <a:pt x="24535" y="121934"/>
                    </a:moveTo>
                    <a:cubicBezTo>
                      <a:pt x="24457" y="121934"/>
                      <a:pt x="24379" y="121965"/>
                      <a:pt x="24320" y="122027"/>
                    </a:cubicBezTo>
                    <a:cubicBezTo>
                      <a:pt x="24204" y="122147"/>
                      <a:pt x="24208" y="122337"/>
                      <a:pt x="24328" y="122449"/>
                    </a:cubicBezTo>
                    <a:cubicBezTo>
                      <a:pt x="24618" y="122730"/>
                      <a:pt x="24907" y="123002"/>
                      <a:pt x="25201" y="123279"/>
                    </a:cubicBezTo>
                    <a:cubicBezTo>
                      <a:pt x="25258" y="123334"/>
                      <a:pt x="25333" y="123359"/>
                      <a:pt x="25403" y="123359"/>
                    </a:cubicBezTo>
                    <a:cubicBezTo>
                      <a:pt x="25486" y="123359"/>
                      <a:pt x="25565" y="123329"/>
                      <a:pt x="25622" y="123267"/>
                    </a:cubicBezTo>
                    <a:cubicBezTo>
                      <a:pt x="25734" y="123147"/>
                      <a:pt x="25729" y="122957"/>
                      <a:pt x="25610" y="122842"/>
                    </a:cubicBezTo>
                    <a:cubicBezTo>
                      <a:pt x="25321" y="122569"/>
                      <a:pt x="25031" y="122296"/>
                      <a:pt x="24742" y="122019"/>
                    </a:cubicBezTo>
                    <a:cubicBezTo>
                      <a:pt x="24684" y="121962"/>
                      <a:pt x="24609" y="121934"/>
                      <a:pt x="24535" y="121934"/>
                    </a:cubicBezTo>
                    <a:close/>
                    <a:moveTo>
                      <a:pt x="200520" y="122653"/>
                    </a:moveTo>
                    <a:cubicBezTo>
                      <a:pt x="200507" y="122653"/>
                      <a:pt x="200494" y="122653"/>
                      <a:pt x="200480" y="122655"/>
                    </a:cubicBezTo>
                    <a:cubicBezTo>
                      <a:pt x="200319" y="122680"/>
                      <a:pt x="200207" y="122829"/>
                      <a:pt x="200232" y="122994"/>
                    </a:cubicBezTo>
                    <a:cubicBezTo>
                      <a:pt x="200290" y="123383"/>
                      <a:pt x="200339" y="123775"/>
                      <a:pt x="200385" y="124168"/>
                    </a:cubicBezTo>
                    <a:cubicBezTo>
                      <a:pt x="200402" y="124321"/>
                      <a:pt x="200530" y="124433"/>
                      <a:pt x="200683" y="124433"/>
                    </a:cubicBezTo>
                    <a:lnTo>
                      <a:pt x="200716" y="124433"/>
                    </a:lnTo>
                    <a:cubicBezTo>
                      <a:pt x="200881" y="124412"/>
                      <a:pt x="200997" y="124268"/>
                      <a:pt x="200980" y="124103"/>
                    </a:cubicBezTo>
                    <a:cubicBezTo>
                      <a:pt x="200931" y="123697"/>
                      <a:pt x="200881" y="123300"/>
                      <a:pt x="200819" y="122907"/>
                    </a:cubicBezTo>
                    <a:cubicBezTo>
                      <a:pt x="200801" y="122756"/>
                      <a:pt x="200666" y="122653"/>
                      <a:pt x="200520" y="122653"/>
                    </a:cubicBezTo>
                    <a:close/>
                    <a:moveTo>
                      <a:pt x="26280" y="123577"/>
                    </a:moveTo>
                    <a:cubicBezTo>
                      <a:pt x="26200" y="123577"/>
                      <a:pt x="26119" y="123609"/>
                      <a:pt x="26061" y="123672"/>
                    </a:cubicBezTo>
                    <a:cubicBezTo>
                      <a:pt x="25949" y="123796"/>
                      <a:pt x="25958" y="123983"/>
                      <a:pt x="26077" y="124094"/>
                    </a:cubicBezTo>
                    <a:cubicBezTo>
                      <a:pt x="26371" y="124367"/>
                      <a:pt x="26668" y="124636"/>
                      <a:pt x="26962" y="124905"/>
                    </a:cubicBezTo>
                    <a:cubicBezTo>
                      <a:pt x="27019" y="124958"/>
                      <a:pt x="27090" y="124983"/>
                      <a:pt x="27164" y="124983"/>
                    </a:cubicBezTo>
                    <a:cubicBezTo>
                      <a:pt x="27243" y="124983"/>
                      <a:pt x="27326" y="124950"/>
                      <a:pt x="27384" y="124884"/>
                    </a:cubicBezTo>
                    <a:cubicBezTo>
                      <a:pt x="27496" y="124764"/>
                      <a:pt x="27487" y="124574"/>
                      <a:pt x="27363" y="124462"/>
                    </a:cubicBezTo>
                    <a:cubicBezTo>
                      <a:pt x="27069" y="124197"/>
                      <a:pt x="26776" y="123929"/>
                      <a:pt x="26483" y="123656"/>
                    </a:cubicBezTo>
                    <a:cubicBezTo>
                      <a:pt x="26426" y="123603"/>
                      <a:pt x="26353" y="123577"/>
                      <a:pt x="26280" y="123577"/>
                    </a:cubicBezTo>
                    <a:close/>
                    <a:moveTo>
                      <a:pt x="100306" y="123497"/>
                    </a:moveTo>
                    <a:cubicBezTo>
                      <a:pt x="100297" y="123497"/>
                      <a:pt x="100289" y="123498"/>
                      <a:pt x="100280" y="123499"/>
                    </a:cubicBezTo>
                    <a:cubicBezTo>
                      <a:pt x="100114" y="123511"/>
                      <a:pt x="99990" y="123656"/>
                      <a:pt x="100002" y="123817"/>
                    </a:cubicBezTo>
                    <a:lnTo>
                      <a:pt x="100090" y="125012"/>
                    </a:lnTo>
                    <a:cubicBezTo>
                      <a:pt x="100101" y="125170"/>
                      <a:pt x="100234" y="125289"/>
                      <a:pt x="100387" y="125289"/>
                    </a:cubicBezTo>
                    <a:lnTo>
                      <a:pt x="100412" y="125289"/>
                    </a:lnTo>
                    <a:cubicBezTo>
                      <a:pt x="100578" y="125277"/>
                      <a:pt x="100702" y="125132"/>
                      <a:pt x="100689" y="124966"/>
                    </a:cubicBezTo>
                    <a:lnTo>
                      <a:pt x="100598" y="123775"/>
                    </a:lnTo>
                    <a:cubicBezTo>
                      <a:pt x="100586" y="123620"/>
                      <a:pt x="100450" y="123497"/>
                      <a:pt x="100306" y="123497"/>
                    </a:cubicBezTo>
                    <a:close/>
                    <a:moveTo>
                      <a:pt x="136045" y="123819"/>
                    </a:moveTo>
                    <a:cubicBezTo>
                      <a:pt x="136024" y="123819"/>
                      <a:pt x="136003" y="123821"/>
                      <a:pt x="135982" y="123825"/>
                    </a:cubicBezTo>
                    <a:cubicBezTo>
                      <a:pt x="135820" y="123863"/>
                      <a:pt x="135721" y="124023"/>
                      <a:pt x="135754" y="124185"/>
                    </a:cubicBezTo>
                    <a:cubicBezTo>
                      <a:pt x="135845" y="124574"/>
                      <a:pt x="135936" y="124966"/>
                      <a:pt x="136031" y="125355"/>
                    </a:cubicBezTo>
                    <a:cubicBezTo>
                      <a:pt x="136064" y="125492"/>
                      <a:pt x="136188" y="125582"/>
                      <a:pt x="136320" y="125582"/>
                    </a:cubicBezTo>
                    <a:cubicBezTo>
                      <a:pt x="136345" y="125582"/>
                      <a:pt x="136370" y="125578"/>
                      <a:pt x="136390" y="125574"/>
                    </a:cubicBezTo>
                    <a:cubicBezTo>
                      <a:pt x="136552" y="125533"/>
                      <a:pt x="136651" y="125372"/>
                      <a:pt x="136610" y="125210"/>
                    </a:cubicBezTo>
                    <a:cubicBezTo>
                      <a:pt x="136514" y="124826"/>
                      <a:pt x="136428" y="124441"/>
                      <a:pt x="136341" y="124053"/>
                    </a:cubicBezTo>
                    <a:cubicBezTo>
                      <a:pt x="136309" y="123912"/>
                      <a:pt x="136185" y="123819"/>
                      <a:pt x="136045" y="123819"/>
                    </a:cubicBezTo>
                    <a:close/>
                    <a:moveTo>
                      <a:pt x="28051" y="125185"/>
                    </a:moveTo>
                    <a:cubicBezTo>
                      <a:pt x="27969" y="125185"/>
                      <a:pt x="27888" y="125218"/>
                      <a:pt x="27830" y="125285"/>
                    </a:cubicBezTo>
                    <a:cubicBezTo>
                      <a:pt x="27719" y="125409"/>
                      <a:pt x="27731" y="125599"/>
                      <a:pt x="27855" y="125706"/>
                    </a:cubicBezTo>
                    <a:cubicBezTo>
                      <a:pt x="28153" y="125975"/>
                      <a:pt x="28450" y="126240"/>
                      <a:pt x="28752" y="126500"/>
                    </a:cubicBezTo>
                    <a:cubicBezTo>
                      <a:pt x="28806" y="126550"/>
                      <a:pt x="28876" y="126575"/>
                      <a:pt x="28946" y="126575"/>
                    </a:cubicBezTo>
                    <a:cubicBezTo>
                      <a:pt x="29029" y="126575"/>
                      <a:pt x="29116" y="126542"/>
                      <a:pt x="29174" y="126475"/>
                    </a:cubicBezTo>
                    <a:cubicBezTo>
                      <a:pt x="29282" y="126351"/>
                      <a:pt x="29269" y="126162"/>
                      <a:pt x="29145" y="126054"/>
                    </a:cubicBezTo>
                    <a:cubicBezTo>
                      <a:pt x="28847" y="125790"/>
                      <a:pt x="28550" y="125529"/>
                      <a:pt x="28252" y="125260"/>
                    </a:cubicBezTo>
                    <a:cubicBezTo>
                      <a:pt x="28194" y="125210"/>
                      <a:pt x="28122" y="125185"/>
                      <a:pt x="28051" y="125185"/>
                    </a:cubicBezTo>
                    <a:close/>
                    <a:moveTo>
                      <a:pt x="200792" y="125028"/>
                    </a:moveTo>
                    <a:cubicBezTo>
                      <a:pt x="200786" y="125028"/>
                      <a:pt x="200780" y="125028"/>
                      <a:pt x="200774" y="125029"/>
                    </a:cubicBezTo>
                    <a:cubicBezTo>
                      <a:pt x="200608" y="125041"/>
                      <a:pt x="200488" y="125185"/>
                      <a:pt x="200501" y="125351"/>
                    </a:cubicBezTo>
                    <a:cubicBezTo>
                      <a:pt x="200534" y="125740"/>
                      <a:pt x="200559" y="126137"/>
                      <a:pt x="200580" y="126534"/>
                    </a:cubicBezTo>
                    <a:cubicBezTo>
                      <a:pt x="200588" y="126695"/>
                      <a:pt x="200716" y="126819"/>
                      <a:pt x="200877" y="126819"/>
                    </a:cubicBezTo>
                    <a:lnTo>
                      <a:pt x="200889" y="126819"/>
                    </a:lnTo>
                    <a:cubicBezTo>
                      <a:pt x="201055" y="126811"/>
                      <a:pt x="201183" y="126670"/>
                      <a:pt x="201175" y="126504"/>
                    </a:cubicBezTo>
                    <a:cubicBezTo>
                      <a:pt x="201154" y="126099"/>
                      <a:pt x="201129" y="125698"/>
                      <a:pt x="201097" y="125302"/>
                    </a:cubicBezTo>
                    <a:cubicBezTo>
                      <a:pt x="201084" y="125141"/>
                      <a:pt x="200964" y="125028"/>
                      <a:pt x="200792" y="125028"/>
                    </a:cubicBezTo>
                    <a:close/>
                    <a:moveTo>
                      <a:pt x="100475" y="125883"/>
                    </a:moveTo>
                    <a:cubicBezTo>
                      <a:pt x="100468" y="125883"/>
                      <a:pt x="100461" y="125884"/>
                      <a:pt x="100454" y="125884"/>
                    </a:cubicBezTo>
                    <a:cubicBezTo>
                      <a:pt x="100288" y="125897"/>
                      <a:pt x="100164" y="126042"/>
                      <a:pt x="100176" y="126203"/>
                    </a:cubicBezTo>
                    <a:lnTo>
                      <a:pt x="100267" y="127397"/>
                    </a:lnTo>
                    <a:cubicBezTo>
                      <a:pt x="100275" y="127555"/>
                      <a:pt x="100408" y="127675"/>
                      <a:pt x="100565" y="127675"/>
                    </a:cubicBezTo>
                    <a:lnTo>
                      <a:pt x="100586" y="127675"/>
                    </a:lnTo>
                    <a:cubicBezTo>
                      <a:pt x="100751" y="127662"/>
                      <a:pt x="100875" y="127517"/>
                      <a:pt x="100863" y="127353"/>
                    </a:cubicBezTo>
                    <a:lnTo>
                      <a:pt x="100776" y="126162"/>
                    </a:lnTo>
                    <a:cubicBezTo>
                      <a:pt x="100760" y="126004"/>
                      <a:pt x="100627" y="125883"/>
                      <a:pt x="100475" y="125883"/>
                    </a:cubicBezTo>
                    <a:close/>
                    <a:moveTo>
                      <a:pt x="136616" y="126143"/>
                    </a:moveTo>
                    <a:cubicBezTo>
                      <a:pt x="136591" y="126143"/>
                      <a:pt x="136565" y="126147"/>
                      <a:pt x="136539" y="126153"/>
                    </a:cubicBezTo>
                    <a:cubicBezTo>
                      <a:pt x="136383" y="126195"/>
                      <a:pt x="136287" y="126360"/>
                      <a:pt x="136329" y="126517"/>
                    </a:cubicBezTo>
                    <a:cubicBezTo>
                      <a:pt x="136432" y="126906"/>
                      <a:pt x="136539" y="127294"/>
                      <a:pt x="136651" y="127679"/>
                    </a:cubicBezTo>
                    <a:cubicBezTo>
                      <a:pt x="136688" y="127807"/>
                      <a:pt x="136808" y="127893"/>
                      <a:pt x="136936" y="127893"/>
                    </a:cubicBezTo>
                    <a:cubicBezTo>
                      <a:pt x="136965" y="127893"/>
                      <a:pt x="136995" y="127889"/>
                      <a:pt x="137020" y="127882"/>
                    </a:cubicBezTo>
                    <a:cubicBezTo>
                      <a:pt x="137180" y="127836"/>
                      <a:pt x="137272" y="127670"/>
                      <a:pt x="137226" y="127513"/>
                    </a:cubicBezTo>
                    <a:cubicBezTo>
                      <a:pt x="137114" y="127133"/>
                      <a:pt x="137007" y="126748"/>
                      <a:pt x="136907" y="126364"/>
                    </a:cubicBezTo>
                    <a:cubicBezTo>
                      <a:pt x="136869" y="126231"/>
                      <a:pt x="136752" y="126143"/>
                      <a:pt x="136616" y="126143"/>
                    </a:cubicBezTo>
                    <a:close/>
                    <a:moveTo>
                      <a:pt x="29851" y="126763"/>
                    </a:moveTo>
                    <a:cubicBezTo>
                      <a:pt x="29767" y="126763"/>
                      <a:pt x="29684" y="126798"/>
                      <a:pt x="29624" y="126868"/>
                    </a:cubicBezTo>
                    <a:cubicBezTo>
                      <a:pt x="29517" y="126992"/>
                      <a:pt x="29530" y="127183"/>
                      <a:pt x="29658" y="127290"/>
                    </a:cubicBezTo>
                    <a:cubicBezTo>
                      <a:pt x="29960" y="127551"/>
                      <a:pt x="30265" y="127811"/>
                      <a:pt x="30567" y="128067"/>
                    </a:cubicBezTo>
                    <a:cubicBezTo>
                      <a:pt x="30625" y="128117"/>
                      <a:pt x="30691" y="128142"/>
                      <a:pt x="30761" y="128142"/>
                    </a:cubicBezTo>
                    <a:cubicBezTo>
                      <a:pt x="30845" y="128142"/>
                      <a:pt x="30931" y="128105"/>
                      <a:pt x="30989" y="128034"/>
                    </a:cubicBezTo>
                    <a:cubicBezTo>
                      <a:pt x="31097" y="127910"/>
                      <a:pt x="31080" y="127720"/>
                      <a:pt x="30956" y="127613"/>
                    </a:cubicBezTo>
                    <a:cubicBezTo>
                      <a:pt x="30650" y="127357"/>
                      <a:pt x="30349" y="127096"/>
                      <a:pt x="30046" y="126836"/>
                    </a:cubicBezTo>
                    <a:cubicBezTo>
                      <a:pt x="29990" y="126787"/>
                      <a:pt x="29921" y="126763"/>
                      <a:pt x="29851" y="126763"/>
                    </a:cubicBezTo>
                    <a:close/>
                    <a:moveTo>
                      <a:pt x="200923" y="127414"/>
                    </a:moveTo>
                    <a:cubicBezTo>
                      <a:pt x="200919" y="127414"/>
                      <a:pt x="200914" y="127414"/>
                      <a:pt x="200910" y="127414"/>
                    </a:cubicBezTo>
                    <a:cubicBezTo>
                      <a:pt x="200749" y="127418"/>
                      <a:pt x="200616" y="127555"/>
                      <a:pt x="200620" y="127720"/>
                    </a:cubicBezTo>
                    <a:cubicBezTo>
                      <a:pt x="200625" y="127977"/>
                      <a:pt x="200625" y="128237"/>
                      <a:pt x="200625" y="128498"/>
                    </a:cubicBezTo>
                    <a:lnTo>
                      <a:pt x="200625" y="128907"/>
                    </a:lnTo>
                    <a:cubicBezTo>
                      <a:pt x="200625" y="129072"/>
                      <a:pt x="200757" y="129208"/>
                      <a:pt x="200923" y="129208"/>
                    </a:cubicBezTo>
                    <a:cubicBezTo>
                      <a:pt x="201088" y="129208"/>
                      <a:pt x="201221" y="129076"/>
                      <a:pt x="201225" y="128911"/>
                    </a:cubicBezTo>
                    <a:lnTo>
                      <a:pt x="201225" y="128498"/>
                    </a:lnTo>
                    <a:cubicBezTo>
                      <a:pt x="201225" y="128233"/>
                      <a:pt x="201221" y="127968"/>
                      <a:pt x="201216" y="127708"/>
                    </a:cubicBezTo>
                    <a:cubicBezTo>
                      <a:pt x="201212" y="127547"/>
                      <a:pt x="201075" y="127414"/>
                      <a:pt x="200923" y="127414"/>
                    </a:cubicBezTo>
                    <a:close/>
                    <a:moveTo>
                      <a:pt x="31684" y="128299"/>
                    </a:moveTo>
                    <a:cubicBezTo>
                      <a:pt x="31596" y="128299"/>
                      <a:pt x="31509" y="128339"/>
                      <a:pt x="31452" y="128414"/>
                    </a:cubicBezTo>
                    <a:cubicBezTo>
                      <a:pt x="31349" y="128543"/>
                      <a:pt x="31374" y="128733"/>
                      <a:pt x="31502" y="128832"/>
                    </a:cubicBezTo>
                    <a:cubicBezTo>
                      <a:pt x="31820" y="129084"/>
                      <a:pt x="32143" y="129324"/>
                      <a:pt x="32469" y="129556"/>
                    </a:cubicBezTo>
                    <a:cubicBezTo>
                      <a:pt x="32523" y="129593"/>
                      <a:pt x="32581" y="129614"/>
                      <a:pt x="32643" y="129614"/>
                    </a:cubicBezTo>
                    <a:cubicBezTo>
                      <a:pt x="32734" y="129614"/>
                      <a:pt x="32829" y="129568"/>
                      <a:pt x="32887" y="129490"/>
                    </a:cubicBezTo>
                    <a:cubicBezTo>
                      <a:pt x="32982" y="129353"/>
                      <a:pt x="32953" y="129168"/>
                      <a:pt x="32816" y="129072"/>
                    </a:cubicBezTo>
                    <a:cubicBezTo>
                      <a:pt x="32498" y="128841"/>
                      <a:pt x="32179" y="128605"/>
                      <a:pt x="31870" y="128365"/>
                    </a:cubicBezTo>
                    <a:cubicBezTo>
                      <a:pt x="31815" y="128321"/>
                      <a:pt x="31750" y="128299"/>
                      <a:pt x="31684" y="128299"/>
                    </a:cubicBezTo>
                    <a:close/>
                    <a:moveTo>
                      <a:pt x="100652" y="128270"/>
                    </a:moveTo>
                    <a:cubicBezTo>
                      <a:pt x="100645" y="128270"/>
                      <a:pt x="100638" y="128270"/>
                      <a:pt x="100631" y="128271"/>
                    </a:cubicBezTo>
                    <a:cubicBezTo>
                      <a:pt x="100466" y="128282"/>
                      <a:pt x="100342" y="128427"/>
                      <a:pt x="100355" y="128593"/>
                    </a:cubicBezTo>
                    <a:lnTo>
                      <a:pt x="100441" y="129784"/>
                    </a:lnTo>
                    <a:cubicBezTo>
                      <a:pt x="100449" y="129941"/>
                      <a:pt x="100582" y="130061"/>
                      <a:pt x="100739" y="130061"/>
                    </a:cubicBezTo>
                    <a:lnTo>
                      <a:pt x="100759" y="130061"/>
                    </a:lnTo>
                    <a:cubicBezTo>
                      <a:pt x="100925" y="130048"/>
                      <a:pt x="101049" y="129908"/>
                      <a:pt x="101036" y="129742"/>
                    </a:cubicBezTo>
                    <a:lnTo>
                      <a:pt x="100950" y="128547"/>
                    </a:lnTo>
                    <a:cubicBezTo>
                      <a:pt x="100938" y="128390"/>
                      <a:pt x="100791" y="128270"/>
                      <a:pt x="100652" y="128270"/>
                    </a:cubicBezTo>
                    <a:close/>
                    <a:moveTo>
                      <a:pt x="137283" y="128442"/>
                    </a:moveTo>
                    <a:cubicBezTo>
                      <a:pt x="137253" y="128442"/>
                      <a:pt x="137223" y="128447"/>
                      <a:pt x="137193" y="128456"/>
                    </a:cubicBezTo>
                    <a:cubicBezTo>
                      <a:pt x="137035" y="128506"/>
                      <a:pt x="136949" y="128671"/>
                      <a:pt x="136995" y="128828"/>
                    </a:cubicBezTo>
                    <a:cubicBezTo>
                      <a:pt x="137119" y="129213"/>
                      <a:pt x="137243" y="129593"/>
                      <a:pt x="137367" y="129973"/>
                    </a:cubicBezTo>
                    <a:cubicBezTo>
                      <a:pt x="137412" y="130097"/>
                      <a:pt x="137528" y="130176"/>
                      <a:pt x="137652" y="130176"/>
                    </a:cubicBezTo>
                    <a:cubicBezTo>
                      <a:pt x="137684" y="130176"/>
                      <a:pt x="137714" y="130172"/>
                      <a:pt x="137747" y="130160"/>
                    </a:cubicBezTo>
                    <a:cubicBezTo>
                      <a:pt x="137904" y="130110"/>
                      <a:pt x="137987" y="129941"/>
                      <a:pt x="137932" y="129784"/>
                    </a:cubicBezTo>
                    <a:cubicBezTo>
                      <a:pt x="137808" y="129407"/>
                      <a:pt x="137684" y="129031"/>
                      <a:pt x="137565" y="128651"/>
                    </a:cubicBezTo>
                    <a:cubicBezTo>
                      <a:pt x="137525" y="128524"/>
                      <a:pt x="137409" y="128442"/>
                      <a:pt x="137283" y="128442"/>
                    </a:cubicBezTo>
                    <a:close/>
                    <a:moveTo>
                      <a:pt x="33632" y="129688"/>
                    </a:moveTo>
                    <a:cubicBezTo>
                      <a:pt x="33534" y="129688"/>
                      <a:pt x="33438" y="129736"/>
                      <a:pt x="33383" y="129824"/>
                    </a:cubicBezTo>
                    <a:cubicBezTo>
                      <a:pt x="33292" y="129961"/>
                      <a:pt x="33329" y="130147"/>
                      <a:pt x="33465" y="130238"/>
                    </a:cubicBezTo>
                    <a:cubicBezTo>
                      <a:pt x="33805" y="130461"/>
                      <a:pt x="34148" y="130672"/>
                      <a:pt x="34491" y="130879"/>
                    </a:cubicBezTo>
                    <a:cubicBezTo>
                      <a:pt x="34536" y="130908"/>
                      <a:pt x="34591" y="130925"/>
                      <a:pt x="34644" y="130925"/>
                    </a:cubicBezTo>
                    <a:cubicBezTo>
                      <a:pt x="34743" y="130925"/>
                      <a:pt x="34843" y="130870"/>
                      <a:pt x="34900" y="130780"/>
                    </a:cubicBezTo>
                    <a:cubicBezTo>
                      <a:pt x="34983" y="130635"/>
                      <a:pt x="34942" y="130454"/>
                      <a:pt x="34797" y="130366"/>
                    </a:cubicBezTo>
                    <a:cubicBezTo>
                      <a:pt x="34462" y="130164"/>
                      <a:pt x="34127" y="129957"/>
                      <a:pt x="33797" y="129738"/>
                    </a:cubicBezTo>
                    <a:cubicBezTo>
                      <a:pt x="33746" y="129705"/>
                      <a:pt x="33689" y="129688"/>
                      <a:pt x="33632" y="129688"/>
                    </a:cubicBezTo>
                    <a:close/>
                    <a:moveTo>
                      <a:pt x="200881" y="129808"/>
                    </a:moveTo>
                    <a:cubicBezTo>
                      <a:pt x="200706" y="129808"/>
                      <a:pt x="200604" y="129935"/>
                      <a:pt x="200595" y="130093"/>
                    </a:cubicBezTo>
                    <a:cubicBezTo>
                      <a:pt x="200580" y="130486"/>
                      <a:pt x="200559" y="130883"/>
                      <a:pt x="200534" y="131280"/>
                    </a:cubicBezTo>
                    <a:cubicBezTo>
                      <a:pt x="200521" y="131446"/>
                      <a:pt x="200650" y="131586"/>
                      <a:pt x="200811" y="131599"/>
                    </a:cubicBezTo>
                    <a:lnTo>
                      <a:pt x="200832" y="131599"/>
                    </a:lnTo>
                    <a:cubicBezTo>
                      <a:pt x="200988" y="131599"/>
                      <a:pt x="201121" y="131479"/>
                      <a:pt x="201129" y="131322"/>
                    </a:cubicBezTo>
                    <a:cubicBezTo>
                      <a:pt x="201158" y="130916"/>
                      <a:pt x="201179" y="130515"/>
                      <a:pt x="201196" y="130118"/>
                    </a:cubicBezTo>
                    <a:cubicBezTo>
                      <a:pt x="201200" y="129952"/>
                      <a:pt x="201072" y="129813"/>
                      <a:pt x="200906" y="129809"/>
                    </a:cubicBezTo>
                    <a:cubicBezTo>
                      <a:pt x="200897" y="129808"/>
                      <a:pt x="200889" y="129808"/>
                      <a:pt x="200881" y="129808"/>
                    </a:cubicBezTo>
                    <a:close/>
                    <a:moveTo>
                      <a:pt x="35681" y="130925"/>
                    </a:moveTo>
                    <a:cubicBezTo>
                      <a:pt x="35576" y="130925"/>
                      <a:pt x="35473" y="130979"/>
                      <a:pt x="35417" y="131078"/>
                    </a:cubicBezTo>
                    <a:cubicBezTo>
                      <a:pt x="35339" y="131223"/>
                      <a:pt x="35388" y="131404"/>
                      <a:pt x="35533" y="131487"/>
                    </a:cubicBezTo>
                    <a:cubicBezTo>
                      <a:pt x="35885" y="131681"/>
                      <a:pt x="36240" y="131872"/>
                      <a:pt x="36595" y="132057"/>
                    </a:cubicBezTo>
                    <a:cubicBezTo>
                      <a:pt x="36641" y="132078"/>
                      <a:pt x="36686" y="132091"/>
                      <a:pt x="36732" y="132091"/>
                    </a:cubicBezTo>
                    <a:cubicBezTo>
                      <a:pt x="36843" y="132091"/>
                      <a:pt x="36947" y="132032"/>
                      <a:pt x="37001" y="131929"/>
                    </a:cubicBezTo>
                    <a:cubicBezTo>
                      <a:pt x="37075" y="131780"/>
                      <a:pt x="37017" y="131603"/>
                      <a:pt x="36873" y="131524"/>
                    </a:cubicBezTo>
                    <a:cubicBezTo>
                      <a:pt x="36521" y="131342"/>
                      <a:pt x="36169" y="131156"/>
                      <a:pt x="35826" y="130962"/>
                    </a:cubicBezTo>
                    <a:cubicBezTo>
                      <a:pt x="35780" y="130937"/>
                      <a:pt x="35730" y="130925"/>
                      <a:pt x="35681" y="130925"/>
                    </a:cubicBezTo>
                    <a:close/>
                    <a:moveTo>
                      <a:pt x="138049" y="130708"/>
                    </a:moveTo>
                    <a:cubicBezTo>
                      <a:pt x="138014" y="130708"/>
                      <a:pt x="137980" y="130714"/>
                      <a:pt x="137945" y="130726"/>
                    </a:cubicBezTo>
                    <a:cubicBezTo>
                      <a:pt x="137793" y="130784"/>
                      <a:pt x="137709" y="130954"/>
                      <a:pt x="137768" y="131110"/>
                    </a:cubicBezTo>
                    <a:cubicBezTo>
                      <a:pt x="137904" y="131487"/>
                      <a:pt x="138049" y="131863"/>
                      <a:pt x="138193" y="132235"/>
                    </a:cubicBezTo>
                    <a:cubicBezTo>
                      <a:pt x="138239" y="132351"/>
                      <a:pt x="138354" y="132425"/>
                      <a:pt x="138470" y="132425"/>
                    </a:cubicBezTo>
                    <a:cubicBezTo>
                      <a:pt x="138508" y="132425"/>
                      <a:pt x="138545" y="132417"/>
                      <a:pt x="138582" y="132404"/>
                    </a:cubicBezTo>
                    <a:cubicBezTo>
                      <a:pt x="138735" y="132343"/>
                      <a:pt x="138810" y="132169"/>
                      <a:pt x="138751" y="132016"/>
                    </a:cubicBezTo>
                    <a:cubicBezTo>
                      <a:pt x="138607" y="131648"/>
                      <a:pt x="138466" y="131276"/>
                      <a:pt x="138329" y="130904"/>
                    </a:cubicBezTo>
                    <a:cubicBezTo>
                      <a:pt x="138284" y="130785"/>
                      <a:pt x="138171" y="130708"/>
                      <a:pt x="138049" y="130708"/>
                    </a:cubicBezTo>
                    <a:close/>
                    <a:moveTo>
                      <a:pt x="100825" y="130659"/>
                    </a:moveTo>
                    <a:cubicBezTo>
                      <a:pt x="100817" y="130659"/>
                      <a:pt x="100809" y="130659"/>
                      <a:pt x="100801" y="130660"/>
                    </a:cubicBezTo>
                    <a:cubicBezTo>
                      <a:pt x="100635" y="130668"/>
                      <a:pt x="100511" y="130813"/>
                      <a:pt x="100523" y="130978"/>
                    </a:cubicBezTo>
                    <a:lnTo>
                      <a:pt x="100611" y="132169"/>
                    </a:lnTo>
                    <a:cubicBezTo>
                      <a:pt x="100618" y="132326"/>
                      <a:pt x="100751" y="132446"/>
                      <a:pt x="100908" y="132446"/>
                    </a:cubicBezTo>
                    <a:lnTo>
                      <a:pt x="100929" y="132446"/>
                    </a:lnTo>
                    <a:cubicBezTo>
                      <a:pt x="101094" y="132433"/>
                      <a:pt x="101218" y="132293"/>
                      <a:pt x="101206" y="132128"/>
                    </a:cubicBezTo>
                    <a:lnTo>
                      <a:pt x="101124" y="130933"/>
                    </a:lnTo>
                    <a:cubicBezTo>
                      <a:pt x="101111" y="130775"/>
                      <a:pt x="100980" y="130659"/>
                      <a:pt x="100825" y="130659"/>
                    </a:cubicBezTo>
                    <a:close/>
                    <a:moveTo>
                      <a:pt x="37804" y="132028"/>
                    </a:moveTo>
                    <a:cubicBezTo>
                      <a:pt x="37693" y="132028"/>
                      <a:pt x="37585" y="132091"/>
                      <a:pt x="37534" y="132198"/>
                    </a:cubicBezTo>
                    <a:cubicBezTo>
                      <a:pt x="37459" y="132347"/>
                      <a:pt x="37522" y="132524"/>
                      <a:pt x="37671" y="132595"/>
                    </a:cubicBezTo>
                    <a:cubicBezTo>
                      <a:pt x="38034" y="132773"/>
                      <a:pt x="38394" y="132942"/>
                      <a:pt x="38758" y="133108"/>
                    </a:cubicBezTo>
                    <a:cubicBezTo>
                      <a:pt x="38799" y="133128"/>
                      <a:pt x="38841" y="133137"/>
                      <a:pt x="38886" y="133137"/>
                    </a:cubicBezTo>
                    <a:cubicBezTo>
                      <a:pt x="38997" y="133137"/>
                      <a:pt x="39106" y="133070"/>
                      <a:pt x="39155" y="132963"/>
                    </a:cubicBezTo>
                    <a:cubicBezTo>
                      <a:pt x="39225" y="132810"/>
                      <a:pt x="39159" y="132632"/>
                      <a:pt x="39010" y="132566"/>
                    </a:cubicBezTo>
                    <a:cubicBezTo>
                      <a:pt x="38650" y="132400"/>
                      <a:pt x="38291" y="132231"/>
                      <a:pt x="37931" y="132057"/>
                    </a:cubicBezTo>
                    <a:cubicBezTo>
                      <a:pt x="37890" y="132037"/>
                      <a:pt x="37847" y="132028"/>
                      <a:pt x="37804" y="132028"/>
                    </a:cubicBezTo>
                    <a:close/>
                    <a:moveTo>
                      <a:pt x="200734" y="132196"/>
                    </a:moveTo>
                    <a:cubicBezTo>
                      <a:pt x="200578" y="132196"/>
                      <a:pt x="200454" y="132312"/>
                      <a:pt x="200439" y="132467"/>
                    </a:cubicBezTo>
                    <a:cubicBezTo>
                      <a:pt x="200406" y="132855"/>
                      <a:pt x="200360" y="133252"/>
                      <a:pt x="200315" y="133649"/>
                    </a:cubicBezTo>
                    <a:cubicBezTo>
                      <a:pt x="200294" y="133810"/>
                      <a:pt x="200414" y="133959"/>
                      <a:pt x="200576" y="133980"/>
                    </a:cubicBezTo>
                    <a:cubicBezTo>
                      <a:pt x="200588" y="133980"/>
                      <a:pt x="200600" y="133984"/>
                      <a:pt x="200612" y="133984"/>
                    </a:cubicBezTo>
                    <a:cubicBezTo>
                      <a:pt x="200761" y="133984"/>
                      <a:pt x="200889" y="133872"/>
                      <a:pt x="200906" y="133719"/>
                    </a:cubicBezTo>
                    <a:cubicBezTo>
                      <a:pt x="200956" y="133318"/>
                      <a:pt x="200997" y="132917"/>
                      <a:pt x="201034" y="132520"/>
                    </a:cubicBezTo>
                    <a:cubicBezTo>
                      <a:pt x="201051" y="132355"/>
                      <a:pt x="200931" y="132210"/>
                      <a:pt x="200765" y="132198"/>
                    </a:cubicBezTo>
                    <a:cubicBezTo>
                      <a:pt x="200754" y="132197"/>
                      <a:pt x="200744" y="132196"/>
                      <a:pt x="200734" y="132196"/>
                    </a:cubicBezTo>
                    <a:close/>
                    <a:moveTo>
                      <a:pt x="39982" y="133026"/>
                    </a:moveTo>
                    <a:cubicBezTo>
                      <a:pt x="39866" y="133026"/>
                      <a:pt x="39754" y="133092"/>
                      <a:pt x="39705" y="133207"/>
                    </a:cubicBezTo>
                    <a:cubicBezTo>
                      <a:pt x="39638" y="133356"/>
                      <a:pt x="39705" y="133534"/>
                      <a:pt x="39858" y="133599"/>
                    </a:cubicBezTo>
                    <a:cubicBezTo>
                      <a:pt x="40226" y="133761"/>
                      <a:pt x="40594" y="133918"/>
                      <a:pt x="40961" y="134070"/>
                    </a:cubicBezTo>
                    <a:cubicBezTo>
                      <a:pt x="40999" y="134087"/>
                      <a:pt x="41040" y="134091"/>
                      <a:pt x="41077" y="134091"/>
                    </a:cubicBezTo>
                    <a:cubicBezTo>
                      <a:pt x="41197" y="134091"/>
                      <a:pt x="41304" y="134026"/>
                      <a:pt x="41354" y="133910"/>
                    </a:cubicBezTo>
                    <a:cubicBezTo>
                      <a:pt x="41417" y="133757"/>
                      <a:pt x="41346" y="133583"/>
                      <a:pt x="41193" y="133517"/>
                    </a:cubicBezTo>
                    <a:cubicBezTo>
                      <a:pt x="40829" y="133364"/>
                      <a:pt x="40461" y="133211"/>
                      <a:pt x="40098" y="133049"/>
                    </a:cubicBezTo>
                    <a:cubicBezTo>
                      <a:pt x="40060" y="133034"/>
                      <a:pt x="40021" y="133026"/>
                      <a:pt x="39982" y="133026"/>
                    </a:cubicBezTo>
                    <a:close/>
                    <a:moveTo>
                      <a:pt x="138927" y="132934"/>
                    </a:moveTo>
                    <a:cubicBezTo>
                      <a:pt x="138888" y="132934"/>
                      <a:pt x="138848" y="132942"/>
                      <a:pt x="138810" y="132959"/>
                    </a:cubicBezTo>
                    <a:cubicBezTo>
                      <a:pt x="138657" y="133021"/>
                      <a:pt x="138586" y="133198"/>
                      <a:pt x="138652" y="133347"/>
                    </a:cubicBezTo>
                    <a:cubicBezTo>
                      <a:pt x="138810" y="133719"/>
                      <a:pt x="138970" y="134087"/>
                      <a:pt x="139136" y="134451"/>
                    </a:cubicBezTo>
                    <a:cubicBezTo>
                      <a:pt x="139186" y="134559"/>
                      <a:pt x="139293" y="134625"/>
                      <a:pt x="139409" y="134625"/>
                    </a:cubicBezTo>
                    <a:cubicBezTo>
                      <a:pt x="139451" y="134625"/>
                      <a:pt x="139491" y="134616"/>
                      <a:pt x="139533" y="134600"/>
                    </a:cubicBezTo>
                    <a:cubicBezTo>
                      <a:pt x="139682" y="134530"/>
                      <a:pt x="139748" y="134352"/>
                      <a:pt x="139678" y="134203"/>
                    </a:cubicBezTo>
                    <a:cubicBezTo>
                      <a:pt x="139516" y="133843"/>
                      <a:pt x="139355" y="133480"/>
                      <a:pt x="139203" y="133116"/>
                    </a:cubicBezTo>
                    <a:cubicBezTo>
                      <a:pt x="139153" y="133002"/>
                      <a:pt x="139042" y="132934"/>
                      <a:pt x="138927" y="132934"/>
                    </a:cubicBezTo>
                    <a:close/>
                    <a:moveTo>
                      <a:pt x="100990" y="133045"/>
                    </a:moveTo>
                    <a:cubicBezTo>
                      <a:pt x="100983" y="133045"/>
                      <a:pt x="100976" y="133045"/>
                      <a:pt x="100970" y="133045"/>
                    </a:cubicBezTo>
                    <a:cubicBezTo>
                      <a:pt x="100805" y="133053"/>
                      <a:pt x="100681" y="133198"/>
                      <a:pt x="100693" y="133364"/>
                    </a:cubicBezTo>
                    <a:lnTo>
                      <a:pt x="100776" y="134555"/>
                    </a:lnTo>
                    <a:cubicBezTo>
                      <a:pt x="100788" y="134711"/>
                      <a:pt x="100916" y="134835"/>
                      <a:pt x="101074" y="134835"/>
                    </a:cubicBezTo>
                    <a:cubicBezTo>
                      <a:pt x="101082" y="134835"/>
                      <a:pt x="101086" y="134835"/>
                      <a:pt x="101094" y="134832"/>
                    </a:cubicBezTo>
                    <a:cubicBezTo>
                      <a:pt x="101259" y="134824"/>
                      <a:pt x="101384" y="134679"/>
                      <a:pt x="101372" y="134513"/>
                    </a:cubicBezTo>
                    <a:lnTo>
                      <a:pt x="101288" y="133322"/>
                    </a:lnTo>
                    <a:cubicBezTo>
                      <a:pt x="101277" y="133165"/>
                      <a:pt x="101132" y="133045"/>
                      <a:pt x="100990" y="133045"/>
                    </a:cubicBezTo>
                    <a:close/>
                    <a:moveTo>
                      <a:pt x="42186" y="133950"/>
                    </a:moveTo>
                    <a:cubicBezTo>
                      <a:pt x="42068" y="133950"/>
                      <a:pt x="41956" y="134021"/>
                      <a:pt x="41909" y="134137"/>
                    </a:cubicBezTo>
                    <a:cubicBezTo>
                      <a:pt x="41846" y="134290"/>
                      <a:pt x="41921" y="134463"/>
                      <a:pt x="42073" y="134526"/>
                    </a:cubicBezTo>
                    <a:cubicBezTo>
                      <a:pt x="42446" y="134679"/>
                      <a:pt x="42818" y="134824"/>
                      <a:pt x="43186" y="134972"/>
                    </a:cubicBezTo>
                    <a:cubicBezTo>
                      <a:pt x="43224" y="134984"/>
                      <a:pt x="43260" y="134993"/>
                      <a:pt x="43298" y="134993"/>
                    </a:cubicBezTo>
                    <a:cubicBezTo>
                      <a:pt x="43413" y="134993"/>
                      <a:pt x="43529" y="134923"/>
                      <a:pt x="43575" y="134803"/>
                    </a:cubicBezTo>
                    <a:cubicBezTo>
                      <a:pt x="43636" y="134650"/>
                      <a:pt x="43562" y="134476"/>
                      <a:pt x="43405" y="134418"/>
                    </a:cubicBezTo>
                    <a:cubicBezTo>
                      <a:pt x="43041" y="134269"/>
                      <a:pt x="42669" y="134120"/>
                      <a:pt x="42297" y="133971"/>
                    </a:cubicBezTo>
                    <a:cubicBezTo>
                      <a:pt x="42260" y="133957"/>
                      <a:pt x="42223" y="133950"/>
                      <a:pt x="42186" y="133950"/>
                    </a:cubicBezTo>
                    <a:close/>
                    <a:moveTo>
                      <a:pt x="44411" y="134835"/>
                    </a:moveTo>
                    <a:cubicBezTo>
                      <a:pt x="44290" y="134835"/>
                      <a:pt x="44177" y="134909"/>
                      <a:pt x="44132" y="135026"/>
                    </a:cubicBezTo>
                    <a:cubicBezTo>
                      <a:pt x="44071" y="135179"/>
                      <a:pt x="44145" y="135352"/>
                      <a:pt x="44298" y="135410"/>
                    </a:cubicBezTo>
                    <a:lnTo>
                      <a:pt x="45415" y="135853"/>
                    </a:lnTo>
                    <a:cubicBezTo>
                      <a:pt x="45447" y="135869"/>
                      <a:pt x="45485" y="135873"/>
                      <a:pt x="45522" y="135873"/>
                    </a:cubicBezTo>
                    <a:cubicBezTo>
                      <a:pt x="45642" y="135873"/>
                      <a:pt x="45754" y="135803"/>
                      <a:pt x="45799" y="135688"/>
                    </a:cubicBezTo>
                    <a:cubicBezTo>
                      <a:pt x="45861" y="135530"/>
                      <a:pt x="45787" y="135356"/>
                      <a:pt x="45634" y="135299"/>
                    </a:cubicBezTo>
                    <a:lnTo>
                      <a:pt x="44521" y="134856"/>
                    </a:lnTo>
                    <a:cubicBezTo>
                      <a:pt x="44485" y="134842"/>
                      <a:pt x="44448" y="134835"/>
                      <a:pt x="44411" y="134835"/>
                    </a:cubicBezTo>
                    <a:close/>
                    <a:moveTo>
                      <a:pt x="200447" y="134571"/>
                    </a:moveTo>
                    <a:cubicBezTo>
                      <a:pt x="200305" y="134571"/>
                      <a:pt x="200180" y="134679"/>
                      <a:pt x="200158" y="134828"/>
                    </a:cubicBezTo>
                    <a:cubicBezTo>
                      <a:pt x="200099" y="135221"/>
                      <a:pt x="200034" y="135613"/>
                      <a:pt x="199963" y="135994"/>
                    </a:cubicBezTo>
                    <a:cubicBezTo>
                      <a:pt x="199935" y="136159"/>
                      <a:pt x="200042" y="136312"/>
                      <a:pt x="200204" y="136345"/>
                    </a:cubicBezTo>
                    <a:cubicBezTo>
                      <a:pt x="200223" y="136345"/>
                      <a:pt x="200240" y="136349"/>
                      <a:pt x="200261" y="136349"/>
                    </a:cubicBezTo>
                    <a:cubicBezTo>
                      <a:pt x="200402" y="136349"/>
                      <a:pt x="200526" y="136246"/>
                      <a:pt x="200555" y="136105"/>
                    </a:cubicBezTo>
                    <a:cubicBezTo>
                      <a:pt x="200625" y="135713"/>
                      <a:pt x="200691" y="135316"/>
                      <a:pt x="200749" y="134914"/>
                    </a:cubicBezTo>
                    <a:cubicBezTo>
                      <a:pt x="200774" y="134749"/>
                      <a:pt x="200662" y="134600"/>
                      <a:pt x="200496" y="134576"/>
                    </a:cubicBezTo>
                    <a:cubicBezTo>
                      <a:pt x="200480" y="134573"/>
                      <a:pt x="200463" y="134571"/>
                      <a:pt x="200447" y="134571"/>
                    </a:cubicBezTo>
                    <a:close/>
                    <a:moveTo>
                      <a:pt x="139918" y="135108"/>
                    </a:moveTo>
                    <a:cubicBezTo>
                      <a:pt x="139875" y="135108"/>
                      <a:pt x="139830" y="135117"/>
                      <a:pt x="139789" y="135137"/>
                    </a:cubicBezTo>
                    <a:cubicBezTo>
                      <a:pt x="139640" y="135212"/>
                      <a:pt x="139579" y="135390"/>
                      <a:pt x="139653" y="135539"/>
                    </a:cubicBezTo>
                    <a:cubicBezTo>
                      <a:pt x="139831" y="135902"/>
                      <a:pt x="140012" y="136258"/>
                      <a:pt x="140203" y="136614"/>
                    </a:cubicBezTo>
                    <a:cubicBezTo>
                      <a:pt x="140256" y="136713"/>
                      <a:pt x="140360" y="136770"/>
                      <a:pt x="140463" y="136770"/>
                    </a:cubicBezTo>
                    <a:cubicBezTo>
                      <a:pt x="140512" y="136770"/>
                      <a:pt x="140558" y="136759"/>
                      <a:pt x="140604" y="136738"/>
                    </a:cubicBezTo>
                    <a:cubicBezTo>
                      <a:pt x="140753" y="136659"/>
                      <a:pt x="140806" y="136477"/>
                      <a:pt x="140728" y="136333"/>
                    </a:cubicBezTo>
                    <a:cubicBezTo>
                      <a:pt x="140546" y="135986"/>
                      <a:pt x="140364" y="135629"/>
                      <a:pt x="140190" y="135274"/>
                    </a:cubicBezTo>
                    <a:cubicBezTo>
                      <a:pt x="140137" y="135168"/>
                      <a:pt x="140029" y="135108"/>
                      <a:pt x="139918" y="135108"/>
                    </a:cubicBezTo>
                    <a:close/>
                    <a:moveTo>
                      <a:pt x="46629" y="135721"/>
                    </a:moveTo>
                    <a:cubicBezTo>
                      <a:pt x="46513" y="135721"/>
                      <a:pt x="46403" y="135792"/>
                      <a:pt x="46357" y="135906"/>
                    </a:cubicBezTo>
                    <a:cubicBezTo>
                      <a:pt x="46295" y="136060"/>
                      <a:pt x="46369" y="136238"/>
                      <a:pt x="46523" y="136299"/>
                    </a:cubicBezTo>
                    <a:cubicBezTo>
                      <a:pt x="46890" y="136448"/>
                      <a:pt x="47258" y="136601"/>
                      <a:pt x="47622" y="136755"/>
                    </a:cubicBezTo>
                    <a:cubicBezTo>
                      <a:pt x="47659" y="136770"/>
                      <a:pt x="47701" y="136779"/>
                      <a:pt x="47738" y="136779"/>
                    </a:cubicBezTo>
                    <a:cubicBezTo>
                      <a:pt x="47854" y="136779"/>
                      <a:pt x="47966" y="136709"/>
                      <a:pt x="48015" y="136597"/>
                    </a:cubicBezTo>
                    <a:cubicBezTo>
                      <a:pt x="48081" y="136444"/>
                      <a:pt x="48006" y="136266"/>
                      <a:pt x="47854" y="136204"/>
                    </a:cubicBezTo>
                    <a:cubicBezTo>
                      <a:pt x="47490" y="136051"/>
                      <a:pt x="47122" y="135898"/>
                      <a:pt x="46746" y="135745"/>
                    </a:cubicBezTo>
                    <a:cubicBezTo>
                      <a:pt x="46708" y="135729"/>
                      <a:pt x="46668" y="135721"/>
                      <a:pt x="46629" y="135721"/>
                    </a:cubicBezTo>
                    <a:close/>
                    <a:moveTo>
                      <a:pt x="101143" y="135431"/>
                    </a:moveTo>
                    <a:cubicBezTo>
                      <a:pt x="101140" y="135431"/>
                      <a:pt x="101138" y="135431"/>
                      <a:pt x="101135" y="135431"/>
                    </a:cubicBezTo>
                    <a:cubicBezTo>
                      <a:pt x="100970" y="135444"/>
                      <a:pt x="100846" y="135584"/>
                      <a:pt x="100859" y="135749"/>
                    </a:cubicBezTo>
                    <a:lnTo>
                      <a:pt x="100937" y="136944"/>
                    </a:lnTo>
                    <a:cubicBezTo>
                      <a:pt x="100950" y="137102"/>
                      <a:pt x="101082" y="137221"/>
                      <a:pt x="101235" y="137221"/>
                    </a:cubicBezTo>
                    <a:lnTo>
                      <a:pt x="101256" y="137221"/>
                    </a:lnTo>
                    <a:cubicBezTo>
                      <a:pt x="101421" y="137209"/>
                      <a:pt x="101545" y="137068"/>
                      <a:pt x="101536" y="136903"/>
                    </a:cubicBezTo>
                    <a:lnTo>
                      <a:pt x="101454" y="135708"/>
                    </a:lnTo>
                    <a:cubicBezTo>
                      <a:pt x="101441" y="135546"/>
                      <a:pt x="101289" y="135431"/>
                      <a:pt x="101143" y="135431"/>
                    </a:cubicBezTo>
                    <a:close/>
                    <a:moveTo>
                      <a:pt x="48836" y="136657"/>
                    </a:moveTo>
                    <a:cubicBezTo>
                      <a:pt x="48723" y="136657"/>
                      <a:pt x="48614" y="136724"/>
                      <a:pt x="48565" y="136833"/>
                    </a:cubicBezTo>
                    <a:cubicBezTo>
                      <a:pt x="48495" y="136986"/>
                      <a:pt x="48565" y="137159"/>
                      <a:pt x="48714" y="137230"/>
                    </a:cubicBezTo>
                    <a:cubicBezTo>
                      <a:pt x="49082" y="137391"/>
                      <a:pt x="49441" y="137556"/>
                      <a:pt x="49792" y="137726"/>
                    </a:cubicBezTo>
                    <a:cubicBezTo>
                      <a:pt x="49834" y="137747"/>
                      <a:pt x="49880" y="137759"/>
                      <a:pt x="49925" y="137759"/>
                    </a:cubicBezTo>
                    <a:cubicBezTo>
                      <a:pt x="50033" y="137759"/>
                      <a:pt x="50140" y="137692"/>
                      <a:pt x="50194" y="137589"/>
                    </a:cubicBezTo>
                    <a:cubicBezTo>
                      <a:pt x="50264" y="137440"/>
                      <a:pt x="50202" y="137259"/>
                      <a:pt x="50053" y="137188"/>
                    </a:cubicBezTo>
                    <a:cubicBezTo>
                      <a:pt x="49693" y="137019"/>
                      <a:pt x="49330" y="136849"/>
                      <a:pt x="48958" y="136684"/>
                    </a:cubicBezTo>
                    <a:cubicBezTo>
                      <a:pt x="48918" y="136665"/>
                      <a:pt x="48877" y="136657"/>
                      <a:pt x="48836" y="136657"/>
                    </a:cubicBezTo>
                    <a:close/>
                    <a:moveTo>
                      <a:pt x="200024" y="136922"/>
                    </a:moveTo>
                    <a:cubicBezTo>
                      <a:pt x="199886" y="136922"/>
                      <a:pt x="199760" y="137015"/>
                      <a:pt x="199727" y="137155"/>
                    </a:cubicBezTo>
                    <a:cubicBezTo>
                      <a:pt x="199641" y="137543"/>
                      <a:pt x="199550" y="137928"/>
                      <a:pt x="199450" y="138305"/>
                    </a:cubicBezTo>
                    <a:cubicBezTo>
                      <a:pt x="199410" y="138466"/>
                      <a:pt x="199504" y="138631"/>
                      <a:pt x="199662" y="138673"/>
                    </a:cubicBezTo>
                    <a:cubicBezTo>
                      <a:pt x="199687" y="138677"/>
                      <a:pt x="199715" y="138681"/>
                      <a:pt x="199740" y="138681"/>
                    </a:cubicBezTo>
                    <a:cubicBezTo>
                      <a:pt x="199872" y="138681"/>
                      <a:pt x="199992" y="138594"/>
                      <a:pt x="200030" y="138457"/>
                    </a:cubicBezTo>
                    <a:cubicBezTo>
                      <a:pt x="200129" y="138073"/>
                      <a:pt x="200223" y="137684"/>
                      <a:pt x="200311" y="137287"/>
                    </a:cubicBezTo>
                    <a:cubicBezTo>
                      <a:pt x="200347" y="137127"/>
                      <a:pt x="200248" y="136965"/>
                      <a:pt x="200087" y="136928"/>
                    </a:cubicBezTo>
                    <a:cubicBezTo>
                      <a:pt x="200066" y="136924"/>
                      <a:pt x="200045" y="136922"/>
                      <a:pt x="200024" y="136922"/>
                    </a:cubicBezTo>
                    <a:close/>
                    <a:moveTo>
                      <a:pt x="141040" y="137223"/>
                    </a:moveTo>
                    <a:cubicBezTo>
                      <a:pt x="140990" y="137223"/>
                      <a:pt x="140939" y="137236"/>
                      <a:pt x="140893" y="137263"/>
                    </a:cubicBezTo>
                    <a:cubicBezTo>
                      <a:pt x="140753" y="137345"/>
                      <a:pt x="140703" y="137528"/>
                      <a:pt x="140781" y="137672"/>
                    </a:cubicBezTo>
                    <a:cubicBezTo>
                      <a:pt x="140984" y="138020"/>
                      <a:pt x="141191" y="138367"/>
                      <a:pt x="141398" y="138709"/>
                    </a:cubicBezTo>
                    <a:cubicBezTo>
                      <a:pt x="141455" y="138801"/>
                      <a:pt x="141554" y="138850"/>
                      <a:pt x="141654" y="138850"/>
                    </a:cubicBezTo>
                    <a:cubicBezTo>
                      <a:pt x="141708" y="138850"/>
                      <a:pt x="141762" y="138838"/>
                      <a:pt x="141811" y="138809"/>
                    </a:cubicBezTo>
                    <a:cubicBezTo>
                      <a:pt x="141951" y="138722"/>
                      <a:pt x="141997" y="138536"/>
                      <a:pt x="141911" y="138396"/>
                    </a:cubicBezTo>
                    <a:cubicBezTo>
                      <a:pt x="141699" y="138060"/>
                      <a:pt x="141501" y="137717"/>
                      <a:pt x="141302" y="137375"/>
                    </a:cubicBezTo>
                    <a:cubicBezTo>
                      <a:pt x="141247" y="137277"/>
                      <a:pt x="141144" y="137223"/>
                      <a:pt x="141040" y="137223"/>
                    </a:cubicBezTo>
                    <a:close/>
                    <a:moveTo>
                      <a:pt x="50992" y="137697"/>
                    </a:moveTo>
                    <a:cubicBezTo>
                      <a:pt x="50884" y="137697"/>
                      <a:pt x="50782" y="137753"/>
                      <a:pt x="50727" y="137854"/>
                    </a:cubicBezTo>
                    <a:cubicBezTo>
                      <a:pt x="50649" y="138003"/>
                      <a:pt x="50706" y="138181"/>
                      <a:pt x="50851" y="138259"/>
                    </a:cubicBezTo>
                    <a:cubicBezTo>
                      <a:pt x="51206" y="138445"/>
                      <a:pt x="51550" y="138635"/>
                      <a:pt x="51885" y="138833"/>
                    </a:cubicBezTo>
                    <a:cubicBezTo>
                      <a:pt x="51935" y="138863"/>
                      <a:pt x="51984" y="138875"/>
                      <a:pt x="52038" y="138875"/>
                    </a:cubicBezTo>
                    <a:cubicBezTo>
                      <a:pt x="52141" y="138875"/>
                      <a:pt x="52240" y="138822"/>
                      <a:pt x="52294" y="138726"/>
                    </a:cubicBezTo>
                    <a:cubicBezTo>
                      <a:pt x="52377" y="138585"/>
                      <a:pt x="52332" y="138400"/>
                      <a:pt x="52187" y="138317"/>
                    </a:cubicBezTo>
                    <a:cubicBezTo>
                      <a:pt x="51848" y="138114"/>
                      <a:pt x="51492" y="137921"/>
                      <a:pt x="51132" y="137730"/>
                    </a:cubicBezTo>
                    <a:cubicBezTo>
                      <a:pt x="51087" y="137707"/>
                      <a:pt x="51039" y="137697"/>
                      <a:pt x="50992" y="137697"/>
                    </a:cubicBezTo>
                    <a:close/>
                    <a:moveTo>
                      <a:pt x="101318" y="137816"/>
                    </a:moveTo>
                    <a:cubicBezTo>
                      <a:pt x="101311" y="137816"/>
                      <a:pt x="101304" y="137816"/>
                      <a:pt x="101297" y="137816"/>
                    </a:cubicBezTo>
                    <a:cubicBezTo>
                      <a:pt x="101131" y="137829"/>
                      <a:pt x="101007" y="137970"/>
                      <a:pt x="101015" y="138135"/>
                    </a:cubicBezTo>
                    <a:lnTo>
                      <a:pt x="101094" y="139330"/>
                    </a:lnTo>
                    <a:cubicBezTo>
                      <a:pt x="101107" y="139487"/>
                      <a:pt x="101239" y="139607"/>
                      <a:pt x="101391" y="139607"/>
                    </a:cubicBezTo>
                    <a:lnTo>
                      <a:pt x="101412" y="139607"/>
                    </a:lnTo>
                    <a:cubicBezTo>
                      <a:pt x="101578" y="139598"/>
                      <a:pt x="101702" y="139454"/>
                      <a:pt x="101694" y="139289"/>
                    </a:cubicBezTo>
                    <a:lnTo>
                      <a:pt x="101615" y="138098"/>
                    </a:lnTo>
                    <a:cubicBezTo>
                      <a:pt x="101603" y="137940"/>
                      <a:pt x="101474" y="137816"/>
                      <a:pt x="101318" y="137816"/>
                    </a:cubicBezTo>
                    <a:close/>
                    <a:moveTo>
                      <a:pt x="53048" y="138909"/>
                    </a:moveTo>
                    <a:cubicBezTo>
                      <a:pt x="52953" y="138909"/>
                      <a:pt x="52859" y="138956"/>
                      <a:pt x="52803" y="139041"/>
                    </a:cubicBezTo>
                    <a:cubicBezTo>
                      <a:pt x="52712" y="139181"/>
                      <a:pt x="52749" y="139363"/>
                      <a:pt x="52885" y="139459"/>
                    </a:cubicBezTo>
                    <a:cubicBezTo>
                      <a:pt x="53221" y="139682"/>
                      <a:pt x="53538" y="139913"/>
                      <a:pt x="53836" y="140140"/>
                    </a:cubicBezTo>
                    <a:cubicBezTo>
                      <a:pt x="53895" y="140186"/>
                      <a:pt x="53956" y="140203"/>
                      <a:pt x="54023" y="140203"/>
                    </a:cubicBezTo>
                    <a:cubicBezTo>
                      <a:pt x="54109" y="140203"/>
                      <a:pt x="54200" y="140165"/>
                      <a:pt x="54258" y="140087"/>
                    </a:cubicBezTo>
                    <a:cubicBezTo>
                      <a:pt x="54357" y="139959"/>
                      <a:pt x="54337" y="139768"/>
                      <a:pt x="54204" y="139669"/>
                    </a:cubicBezTo>
                    <a:cubicBezTo>
                      <a:pt x="53895" y="139429"/>
                      <a:pt x="53563" y="139190"/>
                      <a:pt x="53216" y="138962"/>
                    </a:cubicBezTo>
                    <a:cubicBezTo>
                      <a:pt x="53164" y="138926"/>
                      <a:pt x="53106" y="138909"/>
                      <a:pt x="53048" y="138909"/>
                    </a:cubicBezTo>
                    <a:close/>
                    <a:moveTo>
                      <a:pt x="142298" y="139264"/>
                    </a:moveTo>
                    <a:cubicBezTo>
                      <a:pt x="142241" y="139264"/>
                      <a:pt x="142184" y="139280"/>
                      <a:pt x="142134" y="139314"/>
                    </a:cubicBezTo>
                    <a:cubicBezTo>
                      <a:pt x="141997" y="139404"/>
                      <a:pt x="141960" y="139591"/>
                      <a:pt x="142050" y="139726"/>
                    </a:cubicBezTo>
                    <a:cubicBezTo>
                      <a:pt x="142274" y="140066"/>
                      <a:pt x="142502" y="140396"/>
                      <a:pt x="142737" y="140724"/>
                    </a:cubicBezTo>
                    <a:cubicBezTo>
                      <a:pt x="142795" y="140806"/>
                      <a:pt x="142886" y="140848"/>
                      <a:pt x="142977" y="140848"/>
                    </a:cubicBezTo>
                    <a:cubicBezTo>
                      <a:pt x="143039" y="140848"/>
                      <a:pt x="143101" y="140831"/>
                      <a:pt x="143151" y="140793"/>
                    </a:cubicBezTo>
                    <a:cubicBezTo>
                      <a:pt x="143287" y="140694"/>
                      <a:pt x="143316" y="140508"/>
                      <a:pt x="143221" y="140376"/>
                    </a:cubicBezTo>
                    <a:cubicBezTo>
                      <a:pt x="142993" y="140054"/>
                      <a:pt x="142766" y="139726"/>
                      <a:pt x="142547" y="139396"/>
                    </a:cubicBezTo>
                    <a:cubicBezTo>
                      <a:pt x="142490" y="139310"/>
                      <a:pt x="142395" y="139264"/>
                      <a:pt x="142298" y="139264"/>
                    </a:cubicBezTo>
                    <a:close/>
                    <a:moveTo>
                      <a:pt x="199409" y="139233"/>
                    </a:moveTo>
                    <a:cubicBezTo>
                      <a:pt x="199281" y="139233"/>
                      <a:pt x="199165" y="139315"/>
                      <a:pt x="199128" y="139446"/>
                    </a:cubicBezTo>
                    <a:cubicBezTo>
                      <a:pt x="199008" y="139826"/>
                      <a:pt x="198884" y="140203"/>
                      <a:pt x="198756" y="140566"/>
                    </a:cubicBezTo>
                    <a:cubicBezTo>
                      <a:pt x="198702" y="140724"/>
                      <a:pt x="198781" y="140892"/>
                      <a:pt x="198938" y="140951"/>
                    </a:cubicBezTo>
                    <a:cubicBezTo>
                      <a:pt x="198971" y="140959"/>
                      <a:pt x="199004" y="140967"/>
                      <a:pt x="199038" y="140967"/>
                    </a:cubicBezTo>
                    <a:cubicBezTo>
                      <a:pt x="199162" y="140967"/>
                      <a:pt x="199277" y="140888"/>
                      <a:pt x="199318" y="140768"/>
                    </a:cubicBezTo>
                    <a:cubicBezTo>
                      <a:pt x="199450" y="140392"/>
                      <a:pt x="199578" y="140008"/>
                      <a:pt x="199698" y="139619"/>
                    </a:cubicBezTo>
                    <a:cubicBezTo>
                      <a:pt x="199744" y="139463"/>
                      <a:pt x="199658" y="139297"/>
                      <a:pt x="199500" y="139247"/>
                    </a:cubicBezTo>
                    <a:cubicBezTo>
                      <a:pt x="199470" y="139238"/>
                      <a:pt x="199439" y="139233"/>
                      <a:pt x="199409" y="139233"/>
                    </a:cubicBezTo>
                    <a:close/>
                    <a:moveTo>
                      <a:pt x="54933" y="140376"/>
                    </a:moveTo>
                    <a:cubicBezTo>
                      <a:pt x="54852" y="140376"/>
                      <a:pt x="54772" y="140408"/>
                      <a:pt x="54713" y="140471"/>
                    </a:cubicBezTo>
                    <a:cubicBezTo>
                      <a:pt x="54601" y="140595"/>
                      <a:pt x="54610" y="140785"/>
                      <a:pt x="54729" y="140897"/>
                    </a:cubicBezTo>
                    <a:cubicBezTo>
                      <a:pt x="55019" y="141161"/>
                      <a:pt x="55296" y="141443"/>
                      <a:pt x="55548" y="141724"/>
                    </a:cubicBezTo>
                    <a:cubicBezTo>
                      <a:pt x="55606" y="141790"/>
                      <a:pt x="55689" y="141823"/>
                      <a:pt x="55771" y="141823"/>
                    </a:cubicBezTo>
                    <a:cubicBezTo>
                      <a:pt x="55841" y="141823"/>
                      <a:pt x="55912" y="141798"/>
                      <a:pt x="55969" y="141749"/>
                    </a:cubicBezTo>
                    <a:cubicBezTo>
                      <a:pt x="56094" y="141637"/>
                      <a:pt x="56102" y="141451"/>
                      <a:pt x="55994" y="141327"/>
                    </a:cubicBezTo>
                    <a:cubicBezTo>
                      <a:pt x="55730" y="141029"/>
                      <a:pt x="55441" y="140736"/>
                      <a:pt x="55135" y="140455"/>
                    </a:cubicBezTo>
                    <a:cubicBezTo>
                      <a:pt x="55078" y="140402"/>
                      <a:pt x="55006" y="140376"/>
                      <a:pt x="54933" y="140376"/>
                    </a:cubicBezTo>
                    <a:close/>
                    <a:moveTo>
                      <a:pt x="101468" y="140206"/>
                    </a:moveTo>
                    <a:cubicBezTo>
                      <a:pt x="101462" y="140206"/>
                      <a:pt x="101456" y="140206"/>
                      <a:pt x="101450" y="140207"/>
                    </a:cubicBezTo>
                    <a:cubicBezTo>
                      <a:pt x="101288" y="140215"/>
                      <a:pt x="101160" y="140360"/>
                      <a:pt x="101173" y="140525"/>
                    </a:cubicBezTo>
                    <a:cubicBezTo>
                      <a:pt x="101198" y="140922"/>
                      <a:pt x="101227" y="141319"/>
                      <a:pt x="101256" y="141720"/>
                    </a:cubicBezTo>
                    <a:cubicBezTo>
                      <a:pt x="101267" y="141877"/>
                      <a:pt x="101396" y="141997"/>
                      <a:pt x="101553" y="141997"/>
                    </a:cubicBezTo>
                    <a:lnTo>
                      <a:pt x="101574" y="141997"/>
                    </a:lnTo>
                    <a:cubicBezTo>
                      <a:pt x="101739" y="141984"/>
                      <a:pt x="101863" y="141840"/>
                      <a:pt x="101851" y="141678"/>
                    </a:cubicBezTo>
                    <a:cubicBezTo>
                      <a:pt x="101822" y="141277"/>
                      <a:pt x="101797" y="140881"/>
                      <a:pt x="101769" y="140484"/>
                    </a:cubicBezTo>
                    <a:cubicBezTo>
                      <a:pt x="101760" y="140324"/>
                      <a:pt x="101633" y="140206"/>
                      <a:pt x="101468" y="140206"/>
                    </a:cubicBezTo>
                    <a:close/>
                    <a:moveTo>
                      <a:pt x="143693" y="141211"/>
                    </a:moveTo>
                    <a:cubicBezTo>
                      <a:pt x="143629" y="141211"/>
                      <a:pt x="143564" y="141232"/>
                      <a:pt x="143510" y="141273"/>
                    </a:cubicBezTo>
                    <a:cubicBezTo>
                      <a:pt x="143378" y="141373"/>
                      <a:pt x="143353" y="141562"/>
                      <a:pt x="143453" y="141691"/>
                    </a:cubicBezTo>
                    <a:cubicBezTo>
                      <a:pt x="143693" y="141997"/>
                      <a:pt x="143932" y="142299"/>
                      <a:pt x="144176" y="142596"/>
                    </a:cubicBezTo>
                    <a:cubicBezTo>
                      <a:pt x="144180" y="142596"/>
                      <a:pt x="144214" y="142638"/>
                      <a:pt x="144218" y="142642"/>
                    </a:cubicBezTo>
                    <a:cubicBezTo>
                      <a:pt x="144271" y="142703"/>
                      <a:pt x="144342" y="142733"/>
                      <a:pt x="144412" y="142733"/>
                    </a:cubicBezTo>
                    <a:cubicBezTo>
                      <a:pt x="144482" y="142733"/>
                      <a:pt x="144556" y="142703"/>
                      <a:pt x="144619" y="142650"/>
                    </a:cubicBezTo>
                    <a:cubicBezTo>
                      <a:pt x="144743" y="142547"/>
                      <a:pt x="144743" y="142340"/>
                      <a:pt x="144639" y="142216"/>
                    </a:cubicBezTo>
                    <a:cubicBezTo>
                      <a:pt x="144395" y="141922"/>
                      <a:pt x="144159" y="141629"/>
                      <a:pt x="143928" y="141327"/>
                    </a:cubicBezTo>
                    <a:cubicBezTo>
                      <a:pt x="143870" y="141250"/>
                      <a:pt x="143782" y="141211"/>
                      <a:pt x="143693" y="141211"/>
                    </a:cubicBezTo>
                    <a:close/>
                    <a:moveTo>
                      <a:pt x="198616" y="141487"/>
                    </a:moveTo>
                    <a:cubicBezTo>
                      <a:pt x="198498" y="141487"/>
                      <a:pt x="198386" y="141558"/>
                      <a:pt x="198338" y="141674"/>
                    </a:cubicBezTo>
                    <a:cubicBezTo>
                      <a:pt x="198189" y="142043"/>
                      <a:pt x="198032" y="142406"/>
                      <a:pt x="197867" y="142758"/>
                    </a:cubicBezTo>
                    <a:cubicBezTo>
                      <a:pt x="197801" y="142911"/>
                      <a:pt x="197867" y="143088"/>
                      <a:pt x="198016" y="143155"/>
                    </a:cubicBezTo>
                    <a:cubicBezTo>
                      <a:pt x="198057" y="143175"/>
                      <a:pt x="198099" y="143184"/>
                      <a:pt x="198140" y="143184"/>
                    </a:cubicBezTo>
                    <a:cubicBezTo>
                      <a:pt x="198256" y="143184"/>
                      <a:pt x="198363" y="143117"/>
                      <a:pt x="198412" y="143010"/>
                    </a:cubicBezTo>
                    <a:cubicBezTo>
                      <a:pt x="198578" y="142646"/>
                      <a:pt x="198740" y="142274"/>
                      <a:pt x="198893" y="141898"/>
                    </a:cubicBezTo>
                    <a:cubicBezTo>
                      <a:pt x="198954" y="141745"/>
                      <a:pt x="198880" y="141571"/>
                      <a:pt x="198727" y="141509"/>
                    </a:cubicBezTo>
                    <a:cubicBezTo>
                      <a:pt x="198691" y="141494"/>
                      <a:pt x="198653" y="141487"/>
                      <a:pt x="198616" y="141487"/>
                    </a:cubicBezTo>
                    <a:close/>
                    <a:moveTo>
                      <a:pt x="56512" y="142157"/>
                    </a:moveTo>
                    <a:cubicBezTo>
                      <a:pt x="56453" y="142157"/>
                      <a:pt x="56393" y="142175"/>
                      <a:pt x="56342" y="142212"/>
                    </a:cubicBezTo>
                    <a:cubicBezTo>
                      <a:pt x="56206" y="142306"/>
                      <a:pt x="56173" y="142497"/>
                      <a:pt x="56272" y="142629"/>
                    </a:cubicBezTo>
                    <a:cubicBezTo>
                      <a:pt x="56495" y="142944"/>
                      <a:pt x="56702" y="143274"/>
                      <a:pt x="56883" y="143609"/>
                    </a:cubicBezTo>
                    <a:cubicBezTo>
                      <a:pt x="56942" y="143709"/>
                      <a:pt x="57041" y="143762"/>
                      <a:pt x="57148" y="143762"/>
                    </a:cubicBezTo>
                    <a:cubicBezTo>
                      <a:pt x="57198" y="143762"/>
                      <a:pt x="57244" y="143750"/>
                      <a:pt x="57293" y="143725"/>
                    </a:cubicBezTo>
                    <a:cubicBezTo>
                      <a:pt x="57433" y="143646"/>
                      <a:pt x="57488" y="143464"/>
                      <a:pt x="57408" y="143320"/>
                    </a:cubicBezTo>
                    <a:cubicBezTo>
                      <a:pt x="57215" y="142964"/>
                      <a:pt x="56995" y="142617"/>
                      <a:pt x="56755" y="142282"/>
                    </a:cubicBezTo>
                    <a:cubicBezTo>
                      <a:pt x="56697" y="142201"/>
                      <a:pt x="56605" y="142157"/>
                      <a:pt x="56512" y="142157"/>
                    </a:cubicBezTo>
                    <a:close/>
                    <a:moveTo>
                      <a:pt x="101635" y="142592"/>
                    </a:moveTo>
                    <a:cubicBezTo>
                      <a:pt x="101630" y="142592"/>
                      <a:pt x="101625" y="142592"/>
                      <a:pt x="101620" y="142592"/>
                    </a:cubicBezTo>
                    <a:cubicBezTo>
                      <a:pt x="101454" y="142604"/>
                      <a:pt x="101334" y="142749"/>
                      <a:pt x="101347" y="142915"/>
                    </a:cubicBezTo>
                    <a:cubicBezTo>
                      <a:pt x="101376" y="143312"/>
                      <a:pt x="101408" y="143713"/>
                      <a:pt x="101441" y="144109"/>
                    </a:cubicBezTo>
                    <a:cubicBezTo>
                      <a:pt x="101454" y="144266"/>
                      <a:pt x="101586" y="144382"/>
                      <a:pt x="101739" y="144382"/>
                    </a:cubicBezTo>
                    <a:lnTo>
                      <a:pt x="101764" y="144382"/>
                    </a:lnTo>
                    <a:cubicBezTo>
                      <a:pt x="101929" y="144370"/>
                      <a:pt x="102049" y="144226"/>
                      <a:pt x="102036" y="144060"/>
                    </a:cubicBezTo>
                    <a:cubicBezTo>
                      <a:pt x="102004" y="143663"/>
                      <a:pt x="101971" y="143266"/>
                      <a:pt x="101942" y="142869"/>
                    </a:cubicBezTo>
                    <a:cubicBezTo>
                      <a:pt x="101930" y="142709"/>
                      <a:pt x="101790" y="142592"/>
                      <a:pt x="101635" y="142592"/>
                    </a:cubicBezTo>
                    <a:close/>
                    <a:moveTo>
                      <a:pt x="145219" y="143053"/>
                    </a:moveTo>
                    <a:cubicBezTo>
                      <a:pt x="145149" y="143053"/>
                      <a:pt x="145079" y="143078"/>
                      <a:pt x="145023" y="143130"/>
                    </a:cubicBezTo>
                    <a:cubicBezTo>
                      <a:pt x="144899" y="143237"/>
                      <a:pt x="144887" y="143428"/>
                      <a:pt x="144995" y="143552"/>
                    </a:cubicBezTo>
                    <a:cubicBezTo>
                      <a:pt x="145264" y="143853"/>
                      <a:pt x="145536" y="144147"/>
                      <a:pt x="145813" y="144440"/>
                    </a:cubicBezTo>
                    <a:cubicBezTo>
                      <a:pt x="145871" y="144502"/>
                      <a:pt x="145950" y="144535"/>
                      <a:pt x="146029" y="144535"/>
                    </a:cubicBezTo>
                    <a:cubicBezTo>
                      <a:pt x="146103" y="144535"/>
                      <a:pt x="146177" y="144506"/>
                      <a:pt x="146235" y="144453"/>
                    </a:cubicBezTo>
                    <a:cubicBezTo>
                      <a:pt x="146355" y="144337"/>
                      <a:pt x="146359" y="144151"/>
                      <a:pt x="146248" y="144031"/>
                    </a:cubicBezTo>
                    <a:cubicBezTo>
                      <a:pt x="145975" y="143741"/>
                      <a:pt x="145706" y="143453"/>
                      <a:pt x="145445" y="143155"/>
                    </a:cubicBezTo>
                    <a:cubicBezTo>
                      <a:pt x="145385" y="143088"/>
                      <a:pt x="145302" y="143053"/>
                      <a:pt x="145219" y="143053"/>
                    </a:cubicBezTo>
                    <a:close/>
                    <a:moveTo>
                      <a:pt x="197619" y="143659"/>
                    </a:moveTo>
                    <a:cubicBezTo>
                      <a:pt x="197510" y="143659"/>
                      <a:pt x="197406" y="143718"/>
                      <a:pt x="197351" y="143820"/>
                    </a:cubicBezTo>
                    <a:cubicBezTo>
                      <a:pt x="197168" y="144172"/>
                      <a:pt x="196979" y="144519"/>
                      <a:pt x="196784" y="144854"/>
                    </a:cubicBezTo>
                    <a:cubicBezTo>
                      <a:pt x="196701" y="144999"/>
                      <a:pt x="196746" y="145180"/>
                      <a:pt x="196891" y="145263"/>
                    </a:cubicBezTo>
                    <a:cubicBezTo>
                      <a:pt x="196937" y="145292"/>
                      <a:pt x="196990" y="145304"/>
                      <a:pt x="197040" y="145304"/>
                    </a:cubicBezTo>
                    <a:cubicBezTo>
                      <a:pt x="197143" y="145304"/>
                      <a:pt x="197243" y="145251"/>
                      <a:pt x="197301" y="145155"/>
                    </a:cubicBezTo>
                    <a:cubicBezTo>
                      <a:pt x="197500" y="144808"/>
                      <a:pt x="197693" y="144457"/>
                      <a:pt x="197884" y="144098"/>
                    </a:cubicBezTo>
                    <a:cubicBezTo>
                      <a:pt x="197958" y="143949"/>
                      <a:pt x="197900" y="143766"/>
                      <a:pt x="197756" y="143692"/>
                    </a:cubicBezTo>
                    <a:cubicBezTo>
                      <a:pt x="197712" y="143670"/>
                      <a:pt x="197665" y="143659"/>
                      <a:pt x="197619" y="143659"/>
                    </a:cubicBezTo>
                    <a:close/>
                    <a:moveTo>
                      <a:pt x="57656" y="144241"/>
                    </a:moveTo>
                    <a:cubicBezTo>
                      <a:pt x="57619" y="144241"/>
                      <a:pt x="57582" y="144248"/>
                      <a:pt x="57545" y="144262"/>
                    </a:cubicBezTo>
                    <a:cubicBezTo>
                      <a:pt x="57392" y="144325"/>
                      <a:pt x="57322" y="144498"/>
                      <a:pt x="57383" y="144651"/>
                    </a:cubicBezTo>
                    <a:cubicBezTo>
                      <a:pt x="57524" y="145003"/>
                      <a:pt x="57652" y="145371"/>
                      <a:pt x="57761" y="145747"/>
                    </a:cubicBezTo>
                    <a:cubicBezTo>
                      <a:pt x="57797" y="145879"/>
                      <a:pt x="57917" y="145962"/>
                      <a:pt x="58045" y="145962"/>
                    </a:cubicBezTo>
                    <a:cubicBezTo>
                      <a:pt x="58074" y="145962"/>
                      <a:pt x="58103" y="145962"/>
                      <a:pt x="58128" y="145953"/>
                    </a:cubicBezTo>
                    <a:cubicBezTo>
                      <a:pt x="58289" y="145908"/>
                      <a:pt x="58381" y="145743"/>
                      <a:pt x="58335" y="145581"/>
                    </a:cubicBezTo>
                    <a:cubicBezTo>
                      <a:pt x="58223" y="145189"/>
                      <a:pt x="58087" y="144800"/>
                      <a:pt x="57938" y="144428"/>
                    </a:cubicBezTo>
                    <a:cubicBezTo>
                      <a:pt x="57888" y="144312"/>
                      <a:pt x="57775" y="144241"/>
                      <a:pt x="57656" y="144241"/>
                    </a:cubicBezTo>
                    <a:close/>
                    <a:moveTo>
                      <a:pt x="146865" y="144792"/>
                    </a:moveTo>
                    <a:cubicBezTo>
                      <a:pt x="146788" y="144792"/>
                      <a:pt x="146711" y="144822"/>
                      <a:pt x="146653" y="144882"/>
                    </a:cubicBezTo>
                    <a:cubicBezTo>
                      <a:pt x="146537" y="144999"/>
                      <a:pt x="146537" y="145189"/>
                      <a:pt x="146653" y="145304"/>
                    </a:cubicBezTo>
                    <a:cubicBezTo>
                      <a:pt x="146937" y="145590"/>
                      <a:pt x="147231" y="145867"/>
                      <a:pt x="147525" y="146144"/>
                    </a:cubicBezTo>
                    <a:cubicBezTo>
                      <a:pt x="147582" y="146197"/>
                      <a:pt x="147653" y="146222"/>
                      <a:pt x="147727" y="146222"/>
                    </a:cubicBezTo>
                    <a:cubicBezTo>
                      <a:pt x="147806" y="146222"/>
                      <a:pt x="147889" y="146189"/>
                      <a:pt x="147947" y="146127"/>
                    </a:cubicBezTo>
                    <a:cubicBezTo>
                      <a:pt x="148059" y="146008"/>
                      <a:pt x="148050" y="145817"/>
                      <a:pt x="147930" y="145705"/>
                    </a:cubicBezTo>
                    <a:cubicBezTo>
                      <a:pt x="147641" y="145432"/>
                      <a:pt x="147355" y="145159"/>
                      <a:pt x="147074" y="144878"/>
                    </a:cubicBezTo>
                    <a:cubicBezTo>
                      <a:pt x="147017" y="144821"/>
                      <a:pt x="146941" y="144792"/>
                      <a:pt x="146865" y="144792"/>
                    </a:cubicBezTo>
                    <a:close/>
                    <a:moveTo>
                      <a:pt x="101846" y="145005"/>
                    </a:moveTo>
                    <a:cubicBezTo>
                      <a:pt x="101837" y="145005"/>
                      <a:pt x="101827" y="145006"/>
                      <a:pt x="101818" y="145006"/>
                    </a:cubicBezTo>
                    <a:cubicBezTo>
                      <a:pt x="101652" y="145023"/>
                      <a:pt x="101532" y="145193"/>
                      <a:pt x="101549" y="145358"/>
                    </a:cubicBezTo>
                    <a:lnTo>
                      <a:pt x="101648" y="146499"/>
                    </a:lnTo>
                    <a:cubicBezTo>
                      <a:pt x="101660" y="146653"/>
                      <a:pt x="101793" y="146768"/>
                      <a:pt x="101946" y="146768"/>
                    </a:cubicBezTo>
                    <a:lnTo>
                      <a:pt x="101971" y="146768"/>
                    </a:lnTo>
                    <a:cubicBezTo>
                      <a:pt x="102136" y="146756"/>
                      <a:pt x="102256" y="146607"/>
                      <a:pt x="102244" y="146445"/>
                    </a:cubicBezTo>
                    <a:lnTo>
                      <a:pt x="102136" y="145251"/>
                    </a:lnTo>
                    <a:cubicBezTo>
                      <a:pt x="102124" y="145099"/>
                      <a:pt x="101998" y="145005"/>
                      <a:pt x="101846" y="145005"/>
                    </a:cubicBezTo>
                    <a:close/>
                    <a:moveTo>
                      <a:pt x="196416" y="145725"/>
                    </a:moveTo>
                    <a:cubicBezTo>
                      <a:pt x="196318" y="145725"/>
                      <a:pt x="196221" y="145772"/>
                      <a:pt x="196164" y="145859"/>
                    </a:cubicBezTo>
                    <a:cubicBezTo>
                      <a:pt x="195949" y="146193"/>
                      <a:pt x="195725" y="146516"/>
                      <a:pt x="195494" y="146830"/>
                    </a:cubicBezTo>
                    <a:cubicBezTo>
                      <a:pt x="195399" y="146966"/>
                      <a:pt x="195428" y="147153"/>
                      <a:pt x="195560" y="147248"/>
                    </a:cubicBezTo>
                    <a:cubicBezTo>
                      <a:pt x="195614" y="147289"/>
                      <a:pt x="195676" y="147306"/>
                      <a:pt x="195738" y="147306"/>
                    </a:cubicBezTo>
                    <a:cubicBezTo>
                      <a:pt x="195829" y="147306"/>
                      <a:pt x="195920" y="147264"/>
                      <a:pt x="195977" y="147186"/>
                    </a:cubicBezTo>
                    <a:cubicBezTo>
                      <a:pt x="196214" y="146859"/>
                      <a:pt x="196441" y="146529"/>
                      <a:pt x="196664" y="146189"/>
                    </a:cubicBezTo>
                    <a:cubicBezTo>
                      <a:pt x="196755" y="146048"/>
                      <a:pt x="196718" y="145863"/>
                      <a:pt x="196577" y="145772"/>
                    </a:cubicBezTo>
                    <a:cubicBezTo>
                      <a:pt x="196527" y="145740"/>
                      <a:pt x="196471" y="145725"/>
                      <a:pt x="196416" y="145725"/>
                    </a:cubicBezTo>
                    <a:close/>
                    <a:moveTo>
                      <a:pt x="148614" y="146430"/>
                    </a:moveTo>
                    <a:cubicBezTo>
                      <a:pt x="148531" y="146430"/>
                      <a:pt x="148448" y="146465"/>
                      <a:pt x="148389" y="146533"/>
                    </a:cubicBezTo>
                    <a:cubicBezTo>
                      <a:pt x="148282" y="146657"/>
                      <a:pt x="148294" y="146842"/>
                      <a:pt x="148418" y="146954"/>
                    </a:cubicBezTo>
                    <a:cubicBezTo>
                      <a:pt x="148720" y="147218"/>
                      <a:pt x="149026" y="147479"/>
                      <a:pt x="149336" y="147735"/>
                    </a:cubicBezTo>
                    <a:cubicBezTo>
                      <a:pt x="149389" y="147781"/>
                      <a:pt x="149456" y="147806"/>
                      <a:pt x="149526" y="147806"/>
                    </a:cubicBezTo>
                    <a:cubicBezTo>
                      <a:pt x="149609" y="147806"/>
                      <a:pt x="149696" y="147769"/>
                      <a:pt x="149754" y="147695"/>
                    </a:cubicBezTo>
                    <a:cubicBezTo>
                      <a:pt x="149861" y="147566"/>
                      <a:pt x="149840" y="147380"/>
                      <a:pt x="149716" y="147277"/>
                    </a:cubicBezTo>
                    <a:cubicBezTo>
                      <a:pt x="149410" y="147020"/>
                      <a:pt x="149109" y="146764"/>
                      <a:pt x="148811" y="146504"/>
                    </a:cubicBezTo>
                    <a:cubicBezTo>
                      <a:pt x="148754" y="146455"/>
                      <a:pt x="148684" y="146430"/>
                      <a:pt x="148614" y="146430"/>
                    </a:cubicBezTo>
                    <a:close/>
                    <a:moveTo>
                      <a:pt x="58315" y="146528"/>
                    </a:moveTo>
                    <a:cubicBezTo>
                      <a:pt x="58297" y="146528"/>
                      <a:pt x="58279" y="146529"/>
                      <a:pt x="58261" y="146533"/>
                    </a:cubicBezTo>
                    <a:cubicBezTo>
                      <a:pt x="58099" y="146561"/>
                      <a:pt x="57992" y="146714"/>
                      <a:pt x="58021" y="146880"/>
                    </a:cubicBezTo>
                    <a:cubicBezTo>
                      <a:pt x="58087" y="147252"/>
                      <a:pt x="58141" y="147640"/>
                      <a:pt x="58173" y="148033"/>
                    </a:cubicBezTo>
                    <a:cubicBezTo>
                      <a:pt x="58190" y="148191"/>
                      <a:pt x="58318" y="148306"/>
                      <a:pt x="58471" y="148306"/>
                    </a:cubicBezTo>
                    <a:cubicBezTo>
                      <a:pt x="58484" y="148306"/>
                      <a:pt x="58492" y="148306"/>
                      <a:pt x="58500" y="148302"/>
                    </a:cubicBezTo>
                    <a:cubicBezTo>
                      <a:pt x="58666" y="148290"/>
                      <a:pt x="58786" y="148145"/>
                      <a:pt x="58769" y="147979"/>
                    </a:cubicBezTo>
                    <a:cubicBezTo>
                      <a:pt x="58736" y="147571"/>
                      <a:pt x="58678" y="147165"/>
                      <a:pt x="58608" y="146772"/>
                    </a:cubicBezTo>
                    <a:cubicBezTo>
                      <a:pt x="58582" y="146626"/>
                      <a:pt x="58455" y="146528"/>
                      <a:pt x="58315" y="146528"/>
                    </a:cubicBezTo>
                    <a:close/>
                    <a:moveTo>
                      <a:pt x="102062" y="147365"/>
                    </a:moveTo>
                    <a:cubicBezTo>
                      <a:pt x="102051" y="147365"/>
                      <a:pt x="102040" y="147366"/>
                      <a:pt x="102029" y="147367"/>
                    </a:cubicBezTo>
                    <a:cubicBezTo>
                      <a:pt x="101863" y="147380"/>
                      <a:pt x="101744" y="147525"/>
                      <a:pt x="101756" y="147690"/>
                    </a:cubicBezTo>
                    <a:lnTo>
                      <a:pt x="101863" y="148827"/>
                    </a:lnTo>
                    <a:lnTo>
                      <a:pt x="102165" y="148856"/>
                    </a:lnTo>
                    <a:lnTo>
                      <a:pt x="102458" y="148769"/>
                    </a:lnTo>
                    <a:lnTo>
                      <a:pt x="102351" y="147636"/>
                    </a:lnTo>
                    <a:cubicBezTo>
                      <a:pt x="102340" y="147483"/>
                      <a:pt x="102206" y="147365"/>
                      <a:pt x="102062" y="147365"/>
                    </a:cubicBezTo>
                    <a:close/>
                    <a:moveTo>
                      <a:pt x="195004" y="147656"/>
                    </a:moveTo>
                    <a:cubicBezTo>
                      <a:pt x="194918" y="147656"/>
                      <a:pt x="194833" y="147692"/>
                      <a:pt x="194775" y="147764"/>
                    </a:cubicBezTo>
                    <a:cubicBezTo>
                      <a:pt x="194527" y="148075"/>
                      <a:pt x="194270" y="148372"/>
                      <a:pt x="194006" y="148662"/>
                    </a:cubicBezTo>
                    <a:cubicBezTo>
                      <a:pt x="193898" y="148786"/>
                      <a:pt x="193906" y="148976"/>
                      <a:pt x="194030" y="149084"/>
                    </a:cubicBezTo>
                    <a:cubicBezTo>
                      <a:pt x="194084" y="149137"/>
                      <a:pt x="194159" y="149162"/>
                      <a:pt x="194229" y="149162"/>
                    </a:cubicBezTo>
                    <a:cubicBezTo>
                      <a:pt x="194311" y="149162"/>
                      <a:pt x="194390" y="149128"/>
                      <a:pt x="194452" y="149063"/>
                    </a:cubicBezTo>
                    <a:cubicBezTo>
                      <a:pt x="194721" y="148765"/>
                      <a:pt x="194981" y="148459"/>
                      <a:pt x="195237" y="148145"/>
                    </a:cubicBezTo>
                    <a:cubicBezTo>
                      <a:pt x="195345" y="148017"/>
                      <a:pt x="195324" y="147827"/>
                      <a:pt x="195196" y="147723"/>
                    </a:cubicBezTo>
                    <a:cubicBezTo>
                      <a:pt x="195140" y="147678"/>
                      <a:pt x="195072" y="147656"/>
                      <a:pt x="195004" y="147656"/>
                    </a:cubicBezTo>
                    <a:close/>
                    <a:moveTo>
                      <a:pt x="150457" y="147955"/>
                    </a:moveTo>
                    <a:cubicBezTo>
                      <a:pt x="150369" y="147955"/>
                      <a:pt x="150282" y="147994"/>
                      <a:pt x="150225" y="148071"/>
                    </a:cubicBezTo>
                    <a:cubicBezTo>
                      <a:pt x="150122" y="148203"/>
                      <a:pt x="150147" y="148389"/>
                      <a:pt x="150275" y="148488"/>
                    </a:cubicBezTo>
                    <a:cubicBezTo>
                      <a:pt x="150593" y="148737"/>
                      <a:pt x="150916" y="148980"/>
                      <a:pt x="151238" y="149216"/>
                    </a:cubicBezTo>
                    <a:cubicBezTo>
                      <a:pt x="151292" y="149257"/>
                      <a:pt x="151353" y="149273"/>
                      <a:pt x="151416" y="149273"/>
                    </a:cubicBezTo>
                    <a:cubicBezTo>
                      <a:pt x="151507" y="149273"/>
                      <a:pt x="151597" y="149233"/>
                      <a:pt x="151656" y="149153"/>
                    </a:cubicBezTo>
                    <a:cubicBezTo>
                      <a:pt x="151755" y="149017"/>
                      <a:pt x="151725" y="148831"/>
                      <a:pt x="151589" y="148737"/>
                    </a:cubicBezTo>
                    <a:cubicBezTo>
                      <a:pt x="151271" y="148500"/>
                      <a:pt x="150956" y="148260"/>
                      <a:pt x="150643" y="148017"/>
                    </a:cubicBezTo>
                    <a:cubicBezTo>
                      <a:pt x="150587" y="147975"/>
                      <a:pt x="150521" y="147955"/>
                      <a:pt x="150457" y="147955"/>
                    </a:cubicBezTo>
                    <a:close/>
                    <a:moveTo>
                      <a:pt x="152392" y="149369"/>
                    </a:moveTo>
                    <a:cubicBezTo>
                      <a:pt x="152297" y="149369"/>
                      <a:pt x="152202" y="149415"/>
                      <a:pt x="152143" y="149497"/>
                    </a:cubicBezTo>
                    <a:cubicBezTo>
                      <a:pt x="152053" y="149634"/>
                      <a:pt x="152085" y="149819"/>
                      <a:pt x="152221" y="149914"/>
                    </a:cubicBezTo>
                    <a:cubicBezTo>
                      <a:pt x="152553" y="150142"/>
                      <a:pt x="152887" y="150365"/>
                      <a:pt x="153227" y="150584"/>
                    </a:cubicBezTo>
                    <a:cubicBezTo>
                      <a:pt x="153276" y="150613"/>
                      <a:pt x="153334" y="150630"/>
                      <a:pt x="153387" y="150630"/>
                    </a:cubicBezTo>
                    <a:cubicBezTo>
                      <a:pt x="153487" y="150630"/>
                      <a:pt x="153582" y="150580"/>
                      <a:pt x="153640" y="150493"/>
                    </a:cubicBezTo>
                    <a:cubicBezTo>
                      <a:pt x="153731" y="150353"/>
                      <a:pt x="153690" y="150170"/>
                      <a:pt x="153549" y="150080"/>
                    </a:cubicBezTo>
                    <a:cubicBezTo>
                      <a:pt x="153219" y="149865"/>
                      <a:pt x="152887" y="149645"/>
                      <a:pt x="152561" y="149422"/>
                    </a:cubicBezTo>
                    <a:cubicBezTo>
                      <a:pt x="152509" y="149386"/>
                      <a:pt x="152450" y="149369"/>
                      <a:pt x="152392" y="149369"/>
                    </a:cubicBezTo>
                    <a:close/>
                    <a:moveTo>
                      <a:pt x="58537" y="148901"/>
                    </a:moveTo>
                    <a:cubicBezTo>
                      <a:pt x="58535" y="148901"/>
                      <a:pt x="58532" y="148901"/>
                      <a:pt x="58530" y="148901"/>
                    </a:cubicBezTo>
                    <a:cubicBezTo>
                      <a:pt x="58364" y="148901"/>
                      <a:pt x="58232" y="149038"/>
                      <a:pt x="58236" y="149203"/>
                    </a:cubicBezTo>
                    <a:lnTo>
                      <a:pt x="58236" y="149431"/>
                    </a:lnTo>
                    <a:cubicBezTo>
                      <a:pt x="58236" y="149634"/>
                      <a:pt x="58232" y="149840"/>
                      <a:pt x="58223" y="150051"/>
                    </a:cubicBezTo>
                    <a:lnTo>
                      <a:pt x="58211" y="150382"/>
                    </a:lnTo>
                    <a:cubicBezTo>
                      <a:pt x="58207" y="150547"/>
                      <a:pt x="58335" y="150687"/>
                      <a:pt x="58500" y="150696"/>
                    </a:cubicBezTo>
                    <a:lnTo>
                      <a:pt x="58509" y="150696"/>
                    </a:lnTo>
                    <a:cubicBezTo>
                      <a:pt x="58669" y="150696"/>
                      <a:pt x="58802" y="150567"/>
                      <a:pt x="58810" y="150407"/>
                    </a:cubicBezTo>
                    <a:lnTo>
                      <a:pt x="58822" y="150071"/>
                    </a:lnTo>
                    <a:cubicBezTo>
                      <a:pt x="58831" y="149853"/>
                      <a:pt x="58835" y="149638"/>
                      <a:pt x="58835" y="149431"/>
                    </a:cubicBezTo>
                    <a:lnTo>
                      <a:pt x="58831" y="149195"/>
                    </a:lnTo>
                    <a:cubicBezTo>
                      <a:pt x="58831" y="149032"/>
                      <a:pt x="58707" y="148901"/>
                      <a:pt x="58537" y="148901"/>
                    </a:cubicBezTo>
                    <a:close/>
                    <a:moveTo>
                      <a:pt x="193404" y="149430"/>
                    </a:moveTo>
                    <a:cubicBezTo>
                      <a:pt x="193327" y="149430"/>
                      <a:pt x="193251" y="149459"/>
                      <a:pt x="193191" y="149517"/>
                    </a:cubicBezTo>
                    <a:cubicBezTo>
                      <a:pt x="192914" y="149794"/>
                      <a:pt x="192628" y="150063"/>
                      <a:pt x="192335" y="150324"/>
                    </a:cubicBezTo>
                    <a:cubicBezTo>
                      <a:pt x="192211" y="150435"/>
                      <a:pt x="192203" y="150622"/>
                      <a:pt x="192310" y="150746"/>
                    </a:cubicBezTo>
                    <a:cubicBezTo>
                      <a:pt x="192368" y="150811"/>
                      <a:pt x="192451" y="150845"/>
                      <a:pt x="192533" y="150845"/>
                    </a:cubicBezTo>
                    <a:cubicBezTo>
                      <a:pt x="192604" y="150845"/>
                      <a:pt x="192674" y="150820"/>
                      <a:pt x="192732" y="150771"/>
                    </a:cubicBezTo>
                    <a:cubicBezTo>
                      <a:pt x="193034" y="150502"/>
                      <a:pt x="193327" y="150225"/>
                      <a:pt x="193613" y="149939"/>
                    </a:cubicBezTo>
                    <a:cubicBezTo>
                      <a:pt x="193733" y="149823"/>
                      <a:pt x="193733" y="149634"/>
                      <a:pt x="193617" y="149517"/>
                    </a:cubicBezTo>
                    <a:cubicBezTo>
                      <a:pt x="193557" y="149459"/>
                      <a:pt x="193480" y="149430"/>
                      <a:pt x="193404" y="149430"/>
                    </a:cubicBezTo>
                    <a:close/>
                    <a:moveTo>
                      <a:pt x="102275" y="149748"/>
                    </a:moveTo>
                    <a:cubicBezTo>
                      <a:pt x="102267" y="149748"/>
                      <a:pt x="102260" y="149748"/>
                      <a:pt x="102252" y="149749"/>
                    </a:cubicBezTo>
                    <a:cubicBezTo>
                      <a:pt x="102086" y="149766"/>
                      <a:pt x="101967" y="149910"/>
                      <a:pt x="101983" y="150076"/>
                    </a:cubicBezTo>
                    <a:lnTo>
                      <a:pt x="102095" y="151267"/>
                    </a:lnTo>
                    <a:cubicBezTo>
                      <a:pt x="102111" y="151420"/>
                      <a:pt x="102240" y="151535"/>
                      <a:pt x="102393" y="151535"/>
                    </a:cubicBezTo>
                    <a:lnTo>
                      <a:pt x="102421" y="151535"/>
                    </a:lnTo>
                    <a:cubicBezTo>
                      <a:pt x="102587" y="151519"/>
                      <a:pt x="102706" y="151374"/>
                      <a:pt x="102690" y="151208"/>
                    </a:cubicBezTo>
                    <a:lnTo>
                      <a:pt x="102578" y="150018"/>
                    </a:lnTo>
                    <a:cubicBezTo>
                      <a:pt x="102563" y="149861"/>
                      <a:pt x="102431" y="149748"/>
                      <a:pt x="102275" y="149748"/>
                    </a:cubicBezTo>
                    <a:close/>
                    <a:moveTo>
                      <a:pt x="154407" y="150667"/>
                    </a:moveTo>
                    <a:cubicBezTo>
                      <a:pt x="154306" y="150667"/>
                      <a:pt x="154206" y="150719"/>
                      <a:pt x="154148" y="150811"/>
                    </a:cubicBezTo>
                    <a:cubicBezTo>
                      <a:pt x="154062" y="150952"/>
                      <a:pt x="154107" y="151134"/>
                      <a:pt x="154248" y="151221"/>
                    </a:cubicBezTo>
                    <a:cubicBezTo>
                      <a:pt x="154595" y="151428"/>
                      <a:pt x="154942" y="151630"/>
                      <a:pt x="155290" y="151828"/>
                    </a:cubicBezTo>
                    <a:cubicBezTo>
                      <a:pt x="155335" y="151857"/>
                      <a:pt x="155389" y="151870"/>
                      <a:pt x="155438" y="151870"/>
                    </a:cubicBezTo>
                    <a:cubicBezTo>
                      <a:pt x="155542" y="151870"/>
                      <a:pt x="155641" y="151813"/>
                      <a:pt x="155699" y="151717"/>
                    </a:cubicBezTo>
                    <a:cubicBezTo>
                      <a:pt x="155778" y="151572"/>
                      <a:pt x="155728" y="151391"/>
                      <a:pt x="155583" y="151308"/>
                    </a:cubicBezTo>
                    <a:cubicBezTo>
                      <a:pt x="155240" y="151113"/>
                      <a:pt x="154897" y="150915"/>
                      <a:pt x="154558" y="150708"/>
                    </a:cubicBezTo>
                    <a:cubicBezTo>
                      <a:pt x="154511" y="150680"/>
                      <a:pt x="154459" y="150667"/>
                      <a:pt x="154407" y="150667"/>
                    </a:cubicBezTo>
                    <a:close/>
                    <a:moveTo>
                      <a:pt x="191618" y="151019"/>
                    </a:moveTo>
                    <a:cubicBezTo>
                      <a:pt x="191553" y="151019"/>
                      <a:pt x="191488" y="151040"/>
                      <a:pt x="191434" y="151084"/>
                    </a:cubicBezTo>
                    <a:cubicBezTo>
                      <a:pt x="191128" y="151332"/>
                      <a:pt x="190813" y="151568"/>
                      <a:pt x="190495" y="151796"/>
                    </a:cubicBezTo>
                    <a:cubicBezTo>
                      <a:pt x="190363" y="151895"/>
                      <a:pt x="190330" y="152081"/>
                      <a:pt x="190429" y="152213"/>
                    </a:cubicBezTo>
                    <a:cubicBezTo>
                      <a:pt x="190487" y="152296"/>
                      <a:pt x="190578" y="152338"/>
                      <a:pt x="190669" y="152338"/>
                    </a:cubicBezTo>
                    <a:cubicBezTo>
                      <a:pt x="190731" y="152338"/>
                      <a:pt x="190793" y="152321"/>
                      <a:pt x="190842" y="152284"/>
                    </a:cubicBezTo>
                    <a:cubicBezTo>
                      <a:pt x="191174" y="152048"/>
                      <a:pt x="191491" y="151804"/>
                      <a:pt x="191806" y="151552"/>
                    </a:cubicBezTo>
                    <a:cubicBezTo>
                      <a:pt x="191938" y="151448"/>
                      <a:pt x="191959" y="151262"/>
                      <a:pt x="191855" y="151134"/>
                    </a:cubicBezTo>
                    <a:cubicBezTo>
                      <a:pt x="191794" y="151058"/>
                      <a:pt x="191706" y="151019"/>
                      <a:pt x="191618" y="151019"/>
                    </a:cubicBezTo>
                    <a:close/>
                    <a:moveTo>
                      <a:pt x="156492" y="151845"/>
                    </a:moveTo>
                    <a:cubicBezTo>
                      <a:pt x="156384" y="151845"/>
                      <a:pt x="156279" y="151902"/>
                      <a:pt x="156224" y="152006"/>
                    </a:cubicBezTo>
                    <a:cubicBezTo>
                      <a:pt x="156150" y="152151"/>
                      <a:pt x="156203" y="152334"/>
                      <a:pt x="156352" y="152408"/>
                    </a:cubicBezTo>
                    <a:cubicBezTo>
                      <a:pt x="156708" y="152598"/>
                      <a:pt x="157064" y="152780"/>
                      <a:pt x="157423" y="152958"/>
                    </a:cubicBezTo>
                    <a:cubicBezTo>
                      <a:pt x="157469" y="152979"/>
                      <a:pt x="157514" y="152986"/>
                      <a:pt x="157555" y="152986"/>
                    </a:cubicBezTo>
                    <a:cubicBezTo>
                      <a:pt x="157667" y="152986"/>
                      <a:pt x="157774" y="152924"/>
                      <a:pt x="157824" y="152821"/>
                    </a:cubicBezTo>
                    <a:cubicBezTo>
                      <a:pt x="157898" y="152672"/>
                      <a:pt x="157837" y="152494"/>
                      <a:pt x="157688" y="152420"/>
                    </a:cubicBezTo>
                    <a:cubicBezTo>
                      <a:pt x="157332" y="152246"/>
                      <a:pt x="156980" y="152065"/>
                      <a:pt x="156629" y="151878"/>
                    </a:cubicBezTo>
                    <a:cubicBezTo>
                      <a:pt x="156585" y="151856"/>
                      <a:pt x="156538" y="151845"/>
                      <a:pt x="156492" y="151845"/>
                    </a:cubicBezTo>
                    <a:close/>
                    <a:moveTo>
                      <a:pt x="58432" y="151291"/>
                    </a:moveTo>
                    <a:cubicBezTo>
                      <a:pt x="58283" y="151291"/>
                      <a:pt x="58148" y="151407"/>
                      <a:pt x="58133" y="151565"/>
                    </a:cubicBezTo>
                    <a:cubicBezTo>
                      <a:pt x="58099" y="151956"/>
                      <a:pt x="58058" y="152349"/>
                      <a:pt x="58009" y="152742"/>
                    </a:cubicBezTo>
                    <a:cubicBezTo>
                      <a:pt x="57988" y="152908"/>
                      <a:pt x="58103" y="153057"/>
                      <a:pt x="58269" y="153078"/>
                    </a:cubicBezTo>
                    <a:lnTo>
                      <a:pt x="58306" y="153078"/>
                    </a:lnTo>
                    <a:cubicBezTo>
                      <a:pt x="58455" y="153078"/>
                      <a:pt x="58583" y="152966"/>
                      <a:pt x="58604" y="152817"/>
                    </a:cubicBezTo>
                    <a:cubicBezTo>
                      <a:pt x="58654" y="152416"/>
                      <a:pt x="58694" y="152019"/>
                      <a:pt x="58728" y="151614"/>
                    </a:cubicBezTo>
                    <a:cubicBezTo>
                      <a:pt x="58744" y="151452"/>
                      <a:pt x="58620" y="151308"/>
                      <a:pt x="58455" y="151292"/>
                    </a:cubicBezTo>
                    <a:cubicBezTo>
                      <a:pt x="58447" y="151291"/>
                      <a:pt x="58440" y="151291"/>
                      <a:pt x="58432" y="151291"/>
                    </a:cubicBezTo>
                    <a:close/>
                    <a:moveTo>
                      <a:pt x="189679" y="152412"/>
                    </a:moveTo>
                    <a:cubicBezTo>
                      <a:pt x="189625" y="152412"/>
                      <a:pt x="189570" y="152427"/>
                      <a:pt x="189520" y="152458"/>
                    </a:cubicBezTo>
                    <a:cubicBezTo>
                      <a:pt x="189189" y="152672"/>
                      <a:pt x="188854" y="152874"/>
                      <a:pt x="188510" y="153069"/>
                    </a:cubicBezTo>
                    <a:cubicBezTo>
                      <a:pt x="188370" y="153152"/>
                      <a:pt x="188316" y="153334"/>
                      <a:pt x="188399" y="153479"/>
                    </a:cubicBezTo>
                    <a:cubicBezTo>
                      <a:pt x="188457" y="153574"/>
                      <a:pt x="188556" y="153628"/>
                      <a:pt x="188659" y="153628"/>
                    </a:cubicBezTo>
                    <a:cubicBezTo>
                      <a:pt x="188709" y="153628"/>
                      <a:pt x="188762" y="153615"/>
                      <a:pt x="188808" y="153590"/>
                    </a:cubicBezTo>
                    <a:cubicBezTo>
                      <a:pt x="189159" y="153387"/>
                      <a:pt x="189503" y="153181"/>
                      <a:pt x="189842" y="152962"/>
                    </a:cubicBezTo>
                    <a:cubicBezTo>
                      <a:pt x="189983" y="152874"/>
                      <a:pt x="190024" y="152689"/>
                      <a:pt x="189933" y="152548"/>
                    </a:cubicBezTo>
                    <a:cubicBezTo>
                      <a:pt x="189874" y="152460"/>
                      <a:pt x="189778" y="152412"/>
                      <a:pt x="189679" y="152412"/>
                    </a:cubicBezTo>
                    <a:close/>
                    <a:moveTo>
                      <a:pt x="102508" y="152129"/>
                    </a:moveTo>
                    <a:cubicBezTo>
                      <a:pt x="102498" y="152129"/>
                      <a:pt x="102489" y="152129"/>
                      <a:pt x="102479" y="152130"/>
                    </a:cubicBezTo>
                    <a:cubicBezTo>
                      <a:pt x="102314" y="152147"/>
                      <a:pt x="102194" y="152292"/>
                      <a:pt x="102206" y="152458"/>
                    </a:cubicBezTo>
                    <a:lnTo>
                      <a:pt x="102322" y="153648"/>
                    </a:lnTo>
                    <a:cubicBezTo>
                      <a:pt x="102334" y="153805"/>
                      <a:pt x="102467" y="153921"/>
                      <a:pt x="102620" y="153921"/>
                    </a:cubicBezTo>
                    <a:cubicBezTo>
                      <a:pt x="102628" y="153921"/>
                      <a:pt x="102637" y="153921"/>
                      <a:pt x="102645" y="153916"/>
                    </a:cubicBezTo>
                    <a:cubicBezTo>
                      <a:pt x="102810" y="153904"/>
                      <a:pt x="102930" y="153756"/>
                      <a:pt x="102918" y="153594"/>
                    </a:cubicBezTo>
                    <a:lnTo>
                      <a:pt x="102802" y="152399"/>
                    </a:lnTo>
                    <a:cubicBezTo>
                      <a:pt x="102790" y="152248"/>
                      <a:pt x="102661" y="152129"/>
                      <a:pt x="102508" y="152129"/>
                    </a:cubicBezTo>
                    <a:close/>
                    <a:moveTo>
                      <a:pt x="158642" y="152903"/>
                    </a:moveTo>
                    <a:cubicBezTo>
                      <a:pt x="158528" y="152903"/>
                      <a:pt x="158418" y="152968"/>
                      <a:pt x="158366" y="153078"/>
                    </a:cubicBezTo>
                    <a:cubicBezTo>
                      <a:pt x="158299" y="153227"/>
                      <a:pt x="158366" y="153404"/>
                      <a:pt x="158515" y="153475"/>
                    </a:cubicBezTo>
                    <a:cubicBezTo>
                      <a:pt x="158883" y="153639"/>
                      <a:pt x="159251" y="153801"/>
                      <a:pt x="159619" y="153958"/>
                    </a:cubicBezTo>
                    <a:cubicBezTo>
                      <a:pt x="159660" y="153975"/>
                      <a:pt x="159697" y="153983"/>
                      <a:pt x="159738" y="153983"/>
                    </a:cubicBezTo>
                    <a:cubicBezTo>
                      <a:pt x="159854" y="153983"/>
                      <a:pt x="159961" y="153912"/>
                      <a:pt x="160011" y="153797"/>
                    </a:cubicBezTo>
                    <a:cubicBezTo>
                      <a:pt x="160077" y="153648"/>
                      <a:pt x="160003" y="153470"/>
                      <a:pt x="159854" y="153408"/>
                    </a:cubicBezTo>
                    <a:cubicBezTo>
                      <a:pt x="159486" y="153255"/>
                      <a:pt x="159127" y="153094"/>
                      <a:pt x="158763" y="152929"/>
                    </a:cubicBezTo>
                    <a:cubicBezTo>
                      <a:pt x="158723" y="152911"/>
                      <a:pt x="158682" y="152903"/>
                      <a:pt x="158642" y="152903"/>
                    </a:cubicBezTo>
                    <a:close/>
                    <a:moveTo>
                      <a:pt x="187607" y="153599"/>
                    </a:moveTo>
                    <a:cubicBezTo>
                      <a:pt x="187561" y="153599"/>
                      <a:pt x="187515" y="153609"/>
                      <a:pt x="187472" y="153631"/>
                    </a:cubicBezTo>
                    <a:cubicBezTo>
                      <a:pt x="187121" y="153809"/>
                      <a:pt x="186766" y="153979"/>
                      <a:pt x="186402" y="154140"/>
                    </a:cubicBezTo>
                    <a:cubicBezTo>
                      <a:pt x="186253" y="154206"/>
                      <a:pt x="186187" y="154384"/>
                      <a:pt x="186253" y="154532"/>
                    </a:cubicBezTo>
                    <a:cubicBezTo>
                      <a:pt x="186303" y="154645"/>
                      <a:pt x="186411" y="154710"/>
                      <a:pt x="186526" y="154710"/>
                    </a:cubicBezTo>
                    <a:cubicBezTo>
                      <a:pt x="186567" y="154710"/>
                      <a:pt x="186609" y="154702"/>
                      <a:pt x="186646" y="154685"/>
                    </a:cubicBezTo>
                    <a:cubicBezTo>
                      <a:pt x="187018" y="154521"/>
                      <a:pt x="187382" y="154347"/>
                      <a:pt x="187741" y="154164"/>
                    </a:cubicBezTo>
                    <a:cubicBezTo>
                      <a:pt x="187890" y="154090"/>
                      <a:pt x="187949" y="153908"/>
                      <a:pt x="187874" y="153763"/>
                    </a:cubicBezTo>
                    <a:cubicBezTo>
                      <a:pt x="187822" y="153659"/>
                      <a:pt x="187716" y="153599"/>
                      <a:pt x="187607" y="153599"/>
                    </a:cubicBezTo>
                    <a:close/>
                    <a:moveTo>
                      <a:pt x="160846" y="153831"/>
                    </a:moveTo>
                    <a:cubicBezTo>
                      <a:pt x="160727" y="153831"/>
                      <a:pt x="160614" y="153903"/>
                      <a:pt x="160570" y="154024"/>
                    </a:cubicBezTo>
                    <a:cubicBezTo>
                      <a:pt x="160507" y="154177"/>
                      <a:pt x="160586" y="154351"/>
                      <a:pt x="160739" y="154408"/>
                    </a:cubicBezTo>
                    <a:cubicBezTo>
                      <a:pt x="161115" y="154557"/>
                      <a:pt x="161491" y="154694"/>
                      <a:pt x="161871" y="154830"/>
                    </a:cubicBezTo>
                    <a:cubicBezTo>
                      <a:pt x="161901" y="154843"/>
                      <a:pt x="161938" y="154847"/>
                      <a:pt x="161971" y="154847"/>
                    </a:cubicBezTo>
                    <a:cubicBezTo>
                      <a:pt x="162095" y="154847"/>
                      <a:pt x="162207" y="154773"/>
                      <a:pt x="162252" y="154649"/>
                    </a:cubicBezTo>
                    <a:cubicBezTo>
                      <a:pt x="162306" y="154492"/>
                      <a:pt x="162228" y="154322"/>
                      <a:pt x="162070" y="154269"/>
                    </a:cubicBezTo>
                    <a:cubicBezTo>
                      <a:pt x="161698" y="154136"/>
                      <a:pt x="161326" y="153996"/>
                      <a:pt x="160954" y="153851"/>
                    </a:cubicBezTo>
                    <a:cubicBezTo>
                      <a:pt x="160918" y="153837"/>
                      <a:pt x="160882" y="153831"/>
                      <a:pt x="160846" y="153831"/>
                    </a:cubicBezTo>
                    <a:close/>
                    <a:moveTo>
                      <a:pt x="58140" y="153665"/>
                    </a:moveTo>
                    <a:cubicBezTo>
                      <a:pt x="57996" y="153665"/>
                      <a:pt x="57865" y="153767"/>
                      <a:pt x="57843" y="153916"/>
                    </a:cubicBezTo>
                    <a:cubicBezTo>
                      <a:pt x="57780" y="154305"/>
                      <a:pt x="57711" y="154698"/>
                      <a:pt x="57637" y="155087"/>
                    </a:cubicBezTo>
                    <a:cubicBezTo>
                      <a:pt x="57607" y="155248"/>
                      <a:pt x="57715" y="155405"/>
                      <a:pt x="57876" y="155434"/>
                    </a:cubicBezTo>
                    <a:cubicBezTo>
                      <a:pt x="57893" y="155438"/>
                      <a:pt x="57913" y="155438"/>
                      <a:pt x="57934" y="155438"/>
                    </a:cubicBezTo>
                    <a:cubicBezTo>
                      <a:pt x="58070" y="155438"/>
                      <a:pt x="58198" y="155339"/>
                      <a:pt x="58223" y="155198"/>
                    </a:cubicBezTo>
                    <a:cubicBezTo>
                      <a:pt x="58301" y="154801"/>
                      <a:pt x="58368" y="154408"/>
                      <a:pt x="58434" y="154012"/>
                    </a:cubicBezTo>
                    <a:cubicBezTo>
                      <a:pt x="58459" y="153847"/>
                      <a:pt x="58347" y="153693"/>
                      <a:pt x="58186" y="153668"/>
                    </a:cubicBezTo>
                    <a:cubicBezTo>
                      <a:pt x="58171" y="153666"/>
                      <a:pt x="58155" y="153665"/>
                      <a:pt x="58140" y="153665"/>
                    </a:cubicBezTo>
                    <a:close/>
                    <a:moveTo>
                      <a:pt x="163105" y="154634"/>
                    </a:moveTo>
                    <a:cubicBezTo>
                      <a:pt x="162981" y="154634"/>
                      <a:pt x="162863" y="154713"/>
                      <a:pt x="162823" y="154843"/>
                    </a:cubicBezTo>
                    <a:cubicBezTo>
                      <a:pt x="162769" y="155000"/>
                      <a:pt x="162856" y="155166"/>
                      <a:pt x="163013" y="155219"/>
                    </a:cubicBezTo>
                    <a:cubicBezTo>
                      <a:pt x="163398" y="155339"/>
                      <a:pt x="163782" y="155459"/>
                      <a:pt x="164167" y="155570"/>
                    </a:cubicBezTo>
                    <a:cubicBezTo>
                      <a:pt x="164195" y="155578"/>
                      <a:pt x="164224" y="155583"/>
                      <a:pt x="164249" y="155583"/>
                    </a:cubicBezTo>
                    <a:cubicBezTo>
                      <a:pt x="164382" y="155583"/>
                      <a:pt x="164501" y="155496"/>
                      <a:pt x="164539" y="155368"/>
                    </a:cubicBezTo>
                    <a:cubicBezTo>
                      <a:pt x="164584" y="155206"/>
                      <a:pt x="164493" y="155042"/>
                      <a:pt x="164336" y="154996"/>
                    </a:cubicBezTo>
                    <a:cubicBezTo>
                      <a:pt x="163955" y="154884"/>
                      <a:pt x="163575" y="154769"/>
                      <a:pt x="163195" y="154649"/>
                    </a:cubicBezTo>
                    <a:cubicBezTo>
                      <a:pt x="163165" y="154639"/>
                      <a:pt x="163135" y="154634"/>
                      <a:pt x="163105" y="154634"/>
                    </a:cubicBezTo>
                    <a:close/>
                    <a:moveTo>
                      <a:pt x="185418" y="154575"/>
                    </a:moveTo>
                    <a:cubicBezTo>
                      <a:pt x="185382" y="154575"/>
                      <a:pt x="185346" y="154581"/>
                      <a:pt x="185310" y="154595"/>
                    </a:cubicBezTo>
                    <a:cubicBezTo>
                      <a:pt x="184942" y="154740"/>
                      <a:pt x="184575" y="154876"/>
                      <a:pt x="184198" y="155000"/>
                    </a:cubicBezTo>
                    <a:cubicBezTo>
                      <a:pt x="184041" y="155053"/>
                      <a:pt x="183959" y="155223"/>
                      <a:pt x="184012" y="155380"/>
                    </a:cubicBezTo>
                    <a:cubicBezTo>
                      <a:pt x="184054" y="155504"/>
                      <a:pt x="184169" y="155583"/>
                      <a:pt x="184293" y="155583"/>
                    </a:cubicBezTo>
                    <a:cubicBezTo>
                      <a:pt x="184327" y="155583"/>
                      <a:pt x="184360" y="155578"/>
                      <a:pt x="184392" y="155566"/>
                    </a:cubicBezTo>
                    <a:cubicBezTo>
                      <a:pt x="184773" y="155438"/>
                      <a:pt x="185153" y="155298"/>
                      <a:pt x="185530" y="155153"/>
                    </a:cubicBezTo>
                    <a:cubicBezTo>
                      <a:pt x="185682" y="155091"/>
                      <a:pt x="185757" y="154917"/>
                      <a:pt x="185699" y="154765"/>
                    </a:cubicBezTo>
                    <a:cubicBezTo>
                      <a:pt x="185651" y="154646"/>
                      <a:pt x="185537" y="154575"/>
                      <a:pt x="185418" y="154575"/>
                    </a:cubicBezTo>
                    <a:close/>
                    <a:moveTo>
                      <a:pt x="165405" y="155301"/>
                    </a:moveTo>
                    <a:cubicBezTo>
                      <a:pt x="165272" y="155301"/>
                      <a:pt x="165152" y="155390"/>
                      <a:pt x="165117" y="155525"/>
                    </a:cubicBezTo>
                    <a:cubicBezTo>
                      <a:pt x="165077" y="155687"/>
                      <a:pt x="165171" y="155847"/>
                      <a:pt x="165333" y="155889"/>
                    </a:cubicBezTo>
                    <a:cubicBezTo>
                      <a:pt x="165725" y="155988"/>
                      <a:pt x="166113" y="156083"/>
                      <a:pt x="166506" y="156170"/>
                    </a:cubicBezTo>
                    <a:cubicBezTo>
                      <a:pt x="166527" y="156179"/>
                      <a:pt x="166552" y="156179"/>
                      <a:pt x="166573" y="156179"/>
                    </a:cubicBezTo>
                    <a:cubicBezTo>
                      <a:pt x="166709" y="156179"/>
                      <a:pt x="166833" y="156083"/>
                      <a:pt x="166867" y="155946"/>
                    </a:cubicBezTo>
                    <a:cubicBezTo>
                      <a:pt x="166899" y="155786"/>
                      <a:pt x="166800" y="155624"/>
                      <a:pt x="166639" y="155587"/>
                    </a:cubicBezTo>
                    <a:cubicBezTo>
                      <a:pt x="166250" y="155500"/>
                      <a:pt x="165865" y="155410"/>
                      <a:pt x="165481" y="155310"/>
                    </a:cubicBezTo>
                    <a:cubicBezTo>
                      <a:pt x="165456" y="155304"/>
                      <a:pt x="165430" y="155301"/>
                      <a:pt x="165405" y="155301"/>
                    </a:cubicBezTo>
                    <a:close/>
                    <a:moveTo>
                      <a:pt x="183151" y="155344"/>
                    </a:moveTo>
                    <a:cubicBezTo>
                      <a:pt x="183124" y="155344"/>
                      <a:pt x="183097" y="155347"/>
                      <a:pt x="183070" y="155355"/>
                    </a:cubicBezTo>
                    <a:cubicBezTo>
                      <a:pt x="182694" y="155467"/>
                      <a:pt x="182309" y="155566"/>
                      <a:pt x="181925" y="155662"/>
                    </a:cubicBezTo>
                    <a:cubicBezTo>
                      <a:pt x="181767" y="155698"/>
                      <a:pt x="181668" y="155860"/>
                      <a:pt x="181705" y="156021"/>
                    </a:cubicBezTo>
                    <a:cubicBezTo>
                      <a:pt x="181738" y="156158"/>
                      <a:pt x="181862" y="156248"/>
                      <a:pt x="181999" y="156248"/>
                    </a:cubicBezTo>
                    <a:cubicBezTo>
                      <a:pt x="182020" y="156248"/>
                      <a:pt x="182045" y="156248"/>
                      <a:pt x="182069" y="156240"/>
                    </a:cubicBezTo>
                    <a:cubicBezTo>
                      <a:pt x="182461" y="156145"/>
                      <a:pt x="182850" y="156042"/>
                      <a:pt x="183235" y="155931"/>
                    </a:cubicBezTo>
                    <a:cubicBezTo>
                      <a:pt x="183396" y="155885"/>
                      <a:pt x="183487" y="155719"/>
                      <a:pt x="183442" y="155562"/>
                    </a:cubicBezTo>
                    <a:cubicBezTo>
                      <a:pt x="183404" y="155429"/>
                      <a:pt x="183281" y="155344"/>
                      <a:pt x="183151" y="155344"/>
                    </a:cubicBezTo>
                    <a:close/>
                    <a:moveTo>
                      <a:pt x="102732" y="154515"/>
                    </a:moveTo>
                    <a:cubicBezTo>
                      <a:pt x="102722" y="154515"/>
                      <a:pt x="102712" y="154516"/>
                      <a:pt x="102702" y="154517"/>
                    </a:cubicBezTo>
                    <a:cubicBezTo>
                      <a:pt x="102538" y="154529"/>
                      <a:pt x="102417" y="154677"/>
                      <a:pt x="102429" y="154839"/>
                    </a:cubicBezTo>
                    <a:lnTo>
                      <a:pt x="102538" y="156030"/>
                    </a:lnTo>
                    <a:cubicBezTo>
                      <a:pt x="102553" y="156187"/>
                      <a:pt x="102681" y="156303"/>
                      <a:pt x="102835" y="156303"/>
                    </a:cubicBezTo>
                    <a:lnTo>
                      <a:pt x="102864" y="156303"/>
                    </a:lnTo>
                    <a:cubicBezTo>
                      <a:pt x="103029" y="156286"/>
                      <a:pt x="103149" y="156141"/>
                      <a:pt x="103133" y="155980"/>
                    </a:cubicBezTo>
                    <a:lnTo>
                      <a:pt x="103025" y="154785"/>
                    </a:lnTo>
                    <a:cubicBezTo>
                      <a:pt x="103014" y="154630"/>
                      <a:pt x="102879" y="154515"/>
                      <a:pt x="102732" y="154515"/>
                    </a:cubicBezTo>
                    <a:close/>
                    <a:moveTo>
                      <a:pt x="167745" y="155826"/>
                    </a:moveTo>
                    <a:cubicBezTo>
                      <a:pt x="167605" y="155826"/>
                      <a:pt x="167479" y="155925"/>
                      <a:pt x="167453" y="156071"/>
                    </a:cubicBezTo>
                    <a:cubicBezTo>
                      <a:pt x="167420" y="156232"/>
                      <a:pt x="167527" y="156389"/>
                      <a:pt x="167689" y="156418"/>
                    </a:cubicBezTo>
                    <a:cubicBezTo>
                      <a:pt x="168086" y="156496"/>
                      <a:pt x="168483" y="156567"/>
                      <a:pt x="168880" y="156629"/>
                    </a:cubicBezTo>
                    <a:cubicBezTo>
                      <a:pt x="168897" y="156633"/>
                      <a:pt x="168913" y="156633"/>
                      <a:pt x="168930" y="156633"/>
                    </a:cubicBezTo>
                    <a:cubicBezTo>
                      <a:pt x="169070" y="156633"/>
                      <a:pt x="169198" y="156530"/>
                      <a:pt x="169223" y="156381"/>
                    </a:cubicBezTo>
                    <a:cubicBezTo>
                      <a:pt x="169248" y="156219"/>
                      <a:pt x="169136" y="156067"/>
                      <a:pt x="168975" y="156042"/>
                    </a:cubicBezTo>
                    <a:cubicBezTo>
                      <a:pt x="168582" y="155975"/>
                      <a:pt x="168193" y="155910"/>
                      <a:pt x="167800" y="155831"/>
                    </a:cubicBezTo>
                    <a:cubicBezTo>
                      <a:pt x="167782" y="155828"/>
                      <a:pt x="167764" y="155826"/>
                      <a:pt x="167745" y="155826"/>
                    </a:cubicBezTo>
                    <a:close/>
                    <a:moveTo>
                      <a:pt x="180830" y="155912"/>
                    </a:moveTo>
                    <a:cubicBezTo>
                      <a:pt x="180810" y="155912"/>
                      <a:pt x="180790" y="155914"/>
                      <a:pt x="180771" y="155918"/>
                    </a:cubicBezTo>
                    <a:cubicBezTo>
                      <a:pt x="180387" y="155992"/>
                      <a:pt x="179994" y="156063"/>
                      <a:pt x="179605" y="156124"/>
                    </a:cubicBezTo>
                    <a:cubicBezTo>
                      <a:pt x="179440" y="156149"/>
                      <a:pt x="179328" y="156303"/>
                      <a:pt x="179357" y="156467"/>
                    </a:cubicBezTo>
                    <a:cubicBezTo>
                      <a:pt x="179377" y="156612"/>
                      <a:pt x="179505" y="156719"/>
                      <a:pt x="179650" y="156719"/>
                    </a:cubicBezTo>
                    <a:cubicBezTo>
                      <a:pt x="179667" y="156719"/>
                      <a:pt x="179683" y="156716"/>
                      <a:pt x="179696" y="156716"/>
                    </a:cubicBezTo>
                    <a:cubicBezTo>
                      <a:pt x="180097" y="156650"/>
                      <a:pt x="180494" y="156580"/>
                      <a:pt x="180887" y="156501"/>
                    </a:cubicBezTo>
                    <a:cubicBezTo>
                      <a:pt x="181047" y="156471"/>
                      <a:pt x="181156" y="156315"/>
                      <a:pt x="181122" y="156149"/>
                    </a:cubicBezTo>
                    <a:cubicBezTo>
                      <a:pt x="181093" y="156008"/>
                      <a:pt x="180966" y="155912"/>
                      <a:pt x="180830" y="155912"/>
                    </a:cubicBezTo>
                    <a:close/>
                    <a:moveTo>
                      <a:pt x="170117" y="156210"/>
                    </a:moveTo>
                    <a:cubicBezTo>
                      <a:pt x="169968" y="156210"/>
                      <a:pt x="169833" y="156317"/>
                      <a:pt x="169819" y="156467"/>
                    </a:cubicBezTo>
                    <a:cubicBezTo>
                      <a:pt x="169794" y="156633"/>
                      <a:pt x="169909" y="156782"/>
                      <a:pt x="170075" y="156803"/>
                    </a:cubicBezTo>
                    <a:cubicBezTo>
                      <a:pt x="170476" y="156856"/>
                      <a:pt x="170876" y="156898"/>
                      <a:pt x="171273" y="156939"/>
                    </a:cubicBezTo>
                    <a:lnTo>
                      <a:pt x="171303" y="156939"/>
                    </a:lnTo>
                    <a:cubicBezTo>
                      <a:pt x="171456" y="156939"/>
                      <a:pt x="171584" y="156824"/>
                      <a:pt x="171601" y="156670"/>
                    </a:cubicBezTo>
                    <a:cubicBezTo>
                      <a:pt x="171617" y="156505"/>
                      <a:pt x="171493" y="156360"/>
                      <a:pt x="171332" y="156343"/>
                    </a:cubicBezTo>
                    <a:cubicBezTo>
                      <a:pt x="170939" y="156307"/>
                      <a:pt x="170546" y="156261"/>
                      <a:pt x="170149" y="156211"/>
                    </a:cubicBezTo>
                    <a:cubicBezTo>
                      <a:pt x="170138" y="156210"/>
                      <a:pt x="170128" y="156210"/>
                      <a:pt x="170117" y="156210"/>
                    </a:cubicBezTo>
                    <a:close/>
                    <a:moveTo>
                      <a:pt x="178468" y="156283"/>
                    </a:moveTo>
                    <a:cubicBezTo>
                      <a:pt x="178456" y="156283"/>
                      <a:pt x="178443" y="156284"/>
                      <a:pt x="178431" y="156286"/>
                    </a:cubicBezTo>
                    <a:cubicBezTo>
                      <a:pt x="178038" y="156331"/>
                      <a:pt x="177645" y="156368"/>
                      <a:pt x="177252" y="156402"/>
                    </a:cubicBezTo>
                    <a:cubicBezTo>
                      <a:pt x="177087" y="156414"/>
                      <a:pt x="176963" y="156559"/>
                      <a:pt x="176975" y="156724"/>
                    </a:cubicBezTo>
                    <a:cubicBezTo>
                      <a:pt x="176988" y="156881"/>
                      <a:pt x="177120" y="156997"/>
                      <a:pt x="177273" y="156997"/>
                    </a:cubicBezTo>
                    <a:lnTo>
                      <a:pt x="177298" y="156997"/>
                    </a:lnTo>
                    <a:cubicBezTo>
                      <a:pt x="177703" y="156968"/>
                      <a:pt x="178100" y="156927"/>
                      <a:pt x="178501" y="156881"/>
                    </a:cubicBezTo>
                    <a:cubicBezTo>
                      <a:pt x="178666" y="156860"/>
                      <a:pt x="178782" y="156712"/>
                      <a:pt x="178761" y="156546"/>
                    </a:cubicBezTo>
                    <a:cubicBezTo>
                      <a:pt x="178746" y="156397"/>
                      <a:pt x="178618" y="156283"/>
                      <a:pt x="178468" y="156283"/>
                    </a:cubicBezTo>
                    <a:close/>
                    <a:moveTo>
                      <a:pt x="172488" y="156434"/>
                    </a:moveTo>
                    <a:cubicBezTo>
                      <a:pt x="172317" y="156434"/>
                      <a:pt x="172208" y="156558"/>
                      <a:pt x="172196" y="156716"/>
                    </a:cubicBezTo>
                    <a:cubicBezTo>
                      <a:pt x="172183" y="156881"/>
                      <a:pt x="172311" y="157022"/>
                      <a:pt x="172477" y="157034"/>
                    </a:cubicBezTo>
                    <a:cubicBezTo>
                      <a:pt x="172878" y="157059"/>
                      <a:pt x="173279" y="157076"/>
                      <a:pt x="173680" y="157088"/>
                    </a:cubicBezTo>
                    <a:lnTo>
                      <a:pt x="173689" y="157088"/>
                    </a:lnTo>
                    <a:cubicBezTo>
                      <a:pt x="173849" y="157088"/>
                      <a:pt x="173982" y="156960"/>
                      <a:pt x="173990" y="156799"/>
                    </a:cubicBezTo>
                    <a:cubicBezTo>
                      <a:pt x="173994" y="156633"/>
                      <a:pt x="173862" y="156496"/>
                      <a:pt x="173697" y="156488"/>
                    </a:cubicBezTo>
                    <a:cubicBezTo>
                      <a:pt x="173304" y="156480"/>
                      <a:pt x="172907" y="156460"/>
                      <a:pt x="172514" y="156435"/>
                    </a:cubicBezTo>
                    <a:cubicBezTo>
                      <a:pt x="172505" y="156434"/>
                      <a:pt x="172497" y="156434"/>
                      <a:pt x="172488" y="156434"/>
                    </a:cubicBezTo>
                    <a:close/>
                    <a:moveTo>
                      <a:pt x="176086" y="156471"/>
                    </a:moveTo>
                    <a:cubicBezTo>
                      <a:pt x="176080" y="156471"/>
                      <a:pt x="176075" y="156471"/>
                      <a:pt x="176070" y="156471"/>
                    </a:cubicBezTo>
                    <a:cubicBezTo>
                      <a:pt x="175673" y="156492"/>
                      <a:pt x="175280" y="156501"/>
                      <a:pt x="174883" y="156501"/>
                    </a:cubicBezTo>
                    <a:cubicBezTo>
                      <a:pt x="174718" y="156505"/>
                      <a:pt x="174586" y="156637"/>
                      <a:pt x="174586" y="156803"/>
                    </a:cubicBezTo>
                    <a:cubicBezTo>
                      <a:pt x="174590" y="156968"/>
                      <a:pt x="174722" y="157101"/>
                      <a:pt x="174887" y="157101"/>
                    </a:cubicBezTo>
                    <a:cubicBezTo>
                      <a:pt x="175292" y="157097"/>
                      <a:pt x="175694" y="157088"/>
                      <a:pt x="176095" y="157072"/>
                    </a:cubicBezTo>
                    <a:cubicBezTo>
                      <a:pt x="176260" y="157063"/>
                      <a:pt x="176389" y="156923"/>
                      <a:pt x="176380" y="156761"/>
                    </a:cubicBezTo>
                    <a:cubicBezTo>
                      <a:pt x="176372" y="156600"/>
                      <a:pt x="176258" y="156471"/>
                      <a:pt x="176086" y="156471"/>
                    </a:cubicBezTo>
                    <a:close/>
                    <a:moveTo>
                      <a:pt x="57690" y="156013"/>
                    </a:moveTo>
                    <a:cubicBezTo>
                      <a:pt x="57554" y="156013"/>
                      <a:pt x="57433" y="156109"/>
                      <a:pt x="57400" y="156248"/>
                    </a:cubicBezTo>
                    <a:cubicBezTo>
                      <a:pt x="57314" y="156633"/>
                      <a:pt x="57223" y="157017"/>
                      <a:pt x="57127" y="157406"/>
                    </a:cubicBezTo>
                    <a:cubicBezTo>
                      <a:pt x="57091" y="157563"/>
                      <a:pt x="57190" y="157725"/>
                      <a:pt x="57347" y="157766"/>
                    </a:cubicBezTo>
                    <a:cubicBezTo>
                      <a:pt x="57372" y="157770"/>
                      <a:pt x="57396" y="157774"/>
                      <a:pt x="57421" y="157774"/>
                    </a:cubicBezTo>
                    <a:cubicBezTo>
                      <a:pt x="57553" y="157774"/>
                      <a:pt x="57677" y="157683"/>
                      <a:pt x="57711" y="157547"/>
                    </a:cubicBezTo>
                    <a:cubicBezTo>
                      <a:pt x="57805" y="157158"/>
                      <a:pt x="57896" y="156769"/>
                      <a:pt x="57984" y="156377"/>
                    </a:cubicBezTo>
                    <a:cubicBezTo>
                      <a:pt x="58021" y="156215"/>
                      <a:pt x="57917" y="156055"/>
                      <a:pt x="57756" y="156021"/>
                    </a:cubicBezTo>
                    <a:cubicBezTo>
                      <a:pt x="57734" y="156016"/>
                      <a:pt x="57712" y="156013"/>
                      <a:pt x="57690" y="156013"/>
                    </a:cubicBezTo>
                    <a:close/>
                    <a:moveTo>
                      <a:pt x="102940" y="156897"/>
                    </a:moveTo>
                    <a:cubicBezTo>
                      <a:pt x="102931" y="156897"/>
                      <a:pt x="102922" y="156897"/>
                      <a:pt x="102914" y="156898"/>
                    </a:cubicBezTo>
                    <a:cubicBezTo>
                      <a:pt x="102748" y="156914"/>
                      <a:pt x="102628" y="157059"/>
                      <a:pt x="102641" y="157221"/>
                    </a:cubicBezTo>
                    <a:lnTo>
                      <a:pt x="102740" y="158411"/>
                    </a:lnTo>
                    <a:cubicBezTo>
                      <a:pt x="102752" y="158568"/>
                      <a:pt x="102885" y="158688"/>
                      <a:pt x="103038" y="158688"/>
                    </a:cubicBezTo>
                    <a:lnTo>
                      <a:pt x="103062" y="158688"/>
                    </a:lnTo>
                    <a:cubicBezTo>
                      <a:pt x="103227" y="158671"/>
                      <a:pt x="103351" y="158530"/>
                      <a:pt x="103335" y="158366"/>
                    </a:cubicBezTo>
                    <a:lnTo>
                      <a:pt x="103236" y="157171"/>
                    </a:lnTo>
                    <a:cubicBezTo>
                      <a:pt x="103224" y="157015"/>
                      <a:pt x="103078" y="156897"/>
                      <a:pt x="102940" y="156897"/>
                    </a:cubicBezTo>
                    <a:close/>
                    <a:moveTo>
                      <a:pt x="57116" y="158333"/>
                    </a:moveTo>
                    <a:cubicBezTo>
                      <a:pt x="56985" y="158333"/>
                      <a:pt x="56868" y="158422"/>
                      <a:pt x="56830" y="158555"/>
                    </a:cubicBezTo>
                    <a:cubicBezTo>
                      <a:pt x="56727" y="158936"/>
                      <a:pt x="56619" y="159320"/>
                      <a:pt x="56507" y="159701"/>
                    </a:cubicBezTo>
                    <a:cubicBezTo>
                      <a:pt x="56462" y="159858"/>
                      <a:pt x="56553" y="160024"/>
                      <a:pt x="56714" y="160068"/>
                    </a:cubicBezTo>
                    <a:cubicBezTo>
                      <a:pt x="56738" y="160077"/>
                      <a:pt x="56768" y="160081"/>
                      <a:pt x="56797" y="160081"/>
                    </a:cubicBezTo>
                    <a:cubicBezTo>
                      <a:pt x="56925" y="160081"/>
                      <a:pt x="57045" y="159999"/>
                      <a:pt x="57082" y="159866"/>
                    </a:cubicBezTo>
                    <a:cubicBezTo>
                      <a:pt x="57194" y="159482"/>
                      <a:pt x="57305" y="159097"/>
                      <a:pt x="57408" y="158713"/>
                    </a:cubicBezTo>
                    <a:cubicBezTo>
                      <a:pt x="57450" y="158551"/>
                      <a:pt x="57359" y="158387"/>
                      <a:pt x="57198" y="158345"/>
                    </a:cubicBezTo>
                    <a:cubicBezTo>
                      <a:pt x="57170" y="158337"/>
                      <a:pt x="57143" y="158333"/>
                      <a:pt x="57116" y="158333"/>
                    </a:cubicBezTo>
                    <a:close/>
                    <a:moveTo>
                      <a:pt x="103132" y="159283"/>
                    </a:moveTo>
                    <a:cubicBezTo>
                      <a:pt x="103124" y="159283"/>
                      <a:pt x="103116" y="159283"/>
                      <a:pt x="103108" y="159284"/>
                    </a:cubicBezTo>
                    <a:cubicBezTo>
                      <a:pt x="102946" y="159295"/>
                      <a:pt x="102822" y="159440"/>
                      <a:pt x="102835" y="159602"/>
                    </a:cubicBezTo>
                    <a:lnTo>
                      <a:pt x="102922" y="160797"/>
                    </a:lnTo>
                    <a:cubicBezTo>
                      <a:pt x="102930" y="160954"/>
                      <a:pt x="103062" y="161074"/>
                      <a:pt x="103219" y="161074"/>
                    </a:cubicBezTo>
                    <a:lnTo>
                      <a:pt x="103240" y="161074"/>
                    </a:lnTo>
                    <a:cubicBezTo>
                      <a:pt x="103406" y="161061"/>
                      <a:pt x="103530" y="160917"/>
                      <a:pt x="103517" y="160755"/>
                    </a:cubicBezTo>
                    <a:lnTo>
                      <a:pt x="103431" y="159560"/>
                    </a:lnTo>
                    <a:cubicBezTo>
                      <a:pt x="103418" y="159403"/>
                      <a:pt x="103286" y="159283"/>
                      <a:pt x="103132" y="159283"/>
                    </a:cubicBezTo>
                    <a:close/>
                    <a:moveTo>
                      <a:pt x="56450" y="160630"/>
                    </a:moveTo>
                    <a:cubicBezTo>
                      <a:pt x="56323" y="160630"/>
                      <a:pt x="56205" y="160712"/>
                      <a:pt x="56168" y="160842"/>
                    </a:cubicBezTo>
                    <a:cubicBezTo>
                      <a:pt x="56049" y="161219"/>
                      <a:pt x="55929" y="161599"/>
                      <a:pt x="55809" y="161975"/>
                    </a:cubicBezTo>
                    <a:cubicBezTo>
                      <a:pt x="55759" y="162132"/>
                      <a:pt x="55841" y="162301"/>
                      <a:pt x="55999" y="162351"/>
                    </a:cubicBezTo>
                    <a:cubicBezTo>
                      <a:pt x="56032" y="162364"/>
                      <a:pt x="56061" y="162368"/>
                      <a:pt x="56094" y="162368"/>
                    </a:cubicBezTo>
                    <a:cubicBezTo>
                      <a:pt x="56218" y="162368"/>
                      <a:pt x="56334" y="162285"/>
                      <a:pt x="56375" y="162161"/>
                    </a:cubicBezTo>
                    <a:cubicBezTo>
                      <a:pt x="56499" y="161780"/>
                      <a:pt x="56619" y="161400"/>
                      <a:pt x="56738" y="161016"/>
                    </a:cubicBezTo>
                    <a:cubicBezTo>
                      <a:pt x="56788" y="160858"/>
                      <a:pt x="56698" y="160694"/>
                      <a:pt x="56540" y="160644"/>
                    </a:cubicBezTo>
                    <a:cubicBezTo>
                      <a:pt x="56510" y="160635"/>
                      <a:pt x="56480" y="160630"/>
                      <a:pt x="56450" y="160630"/>
                    </a:cubicBezTo>
                    <a:close/>
                    <a:moveTo>
                      <a:pt x="103297" y="161669"/>
                    </a:moveTo>
                    <a:cubicBezTo>
                      <a:pt x="103292" y="161669"/>
                      <a:pt x="103287" y="161669"/>
                      <a:pt x="103282" y="161669"/>
                    </a:cubicBezTo>
                    <a:cubicBezTo>
                      <a:pt x="103116" y="161681"/>
                      <a:pt x="102988" y="161822"/>
                      <a:pt x="103000" y="161988"/>
                    </a:cubicBezTo>
                    <a:cubicBezTo>
                      <a:pt x="103025" y="162384"/>
                      <a:pt x="103050" y="162781"/>
                      <a:pt x="103070" y="163178"/>
                    </a:cubicBezTo>
                    <a:cubicBezTo>
                      <a:pt x="103078" y="163339"/>
                      <a:pt x="103211" y="163459"/>
                      <a:pt x="103368" y="163459"/>
                    </a:cubicBezTo>
                    <a:lnTo>
                      <a:pt x="103385" y="163459"/>
                    </a:lnTo>
                    <a:cubicBezTo>
                      <a:pt x="103550" y="163451"/>
                      <a:pt x="103679" y="163310"/>
                      <a:pt x="103666" y="163145"/>
                    </a:cubicBezTo>
                    <a:cubicBezTo>
                      <a:pt x="103645" y="162748"/>
                      <a:pt x="103620" y="162347"/>
                      <a:pt x="103595" y="161950"/>
                    </a:cubicBezTo>
                    <a:cubicBezTo>
                      <a:pt x="103588" y="161790"/>
                      <a:pt x="103463" y="161669"/>
                      <a:pt x="103297" y="161669"/>
                    </a:cubicBezTo>
                    <a:close/>
                    <a:moveTo>
                      <a:pt x="55718" y="162905"/>
                    </a:moveTo>
                    <a:cubicBezTo>
                      <a:pt x="55593" y="162905"/>
                      <a:pt x="55476" y="162986"/>
                      <a:pt x="55437" y="163108"/>
                    </a:cubicBezTo>
                    <a:cubicBezTo>
                      <a:pt x="55309" y="163484"/>
                      <a:pt x="55181" y="163864"/>
                      <a:pt x="55052" y="164241"/>
                    </a:cubicBezTo>
                    <a:cubicBezTo>
                      <a:pt x="54998" y="164394"/>
                      <a:pt x="55081" y="164568"/>
                      <a:pt x="55238" y="164617"/>
                    </a:cubicBezTo>
                    <a:cubicBezTo>
                      <a:pt x="55267" y="164629"/>
                      <a:pt x="55300" y="164633"/>
                      <a:pt x="55333" y="164633"/>
                    </a:cubicBezTo>
                    <a:cubicBezTo>
                      <a:pt x="55457" y="164633"/>
                      <a:pt x="55573" y="164559"/>
                      <a:pt x="55614" y="164435"/>
                    </a:cubicBezTo>
                    <a:cubicBezTo>
                      <a:pt x="55746" y="164054"/>
                      <a:pt x="55875" y="163678"/>
                      <a:pt x="56003" y="163298"/>
                    </a:cubicBezTo>
                    <a:cubicBezTo>
                      <a:pt x="56053" y="163141"/>
                      <a:pt x="55969" y="162971"/>
                      <a:pt x="55813" y="162921"/>
                    </a:cubicBezTo>
                    <a:cubicBezTo>
                      <a:pt x="55781" y="162911"/>
                      <a:pt x="55749" y="162905"/>
                      <a:pt x="55718" y="162905"/>
                    </a:cubicBezTo>
                    <a:close/>
                    <a:moveTo>
                      <a:pt x="103437" y="164058"/>
                    </a:moveTo>
                    <a:cubicBezTo>
                      <a:pt x="103431" y="164058"/>
                      <a:pt x="103424" y="164058"/>
                      <a:pt x="103418" y="164058"/>
                    </a:cubicBezTo>
                    <a:cubicBezTo>
                      <a:pt x="103252" y="164067"/>
                      <a:pt x="103124" y="164207"/>
                      <a:pt x="103133" y="164369"/>
                    </a:cubicBezTo>
                    <a:cubicBezTo>
                      <a:pt x="103153" y="164770"/>
                      <a:pt x="103170" y="165167"/>
                      <a:pt x="103187" y="165564"/>
                    </a:cubicBezTo>
                    <a:cubicBezTo>
                      <a:pt x="103190" y="165725"/>
                      <a:pt x="103322" y="165849"/>
                      <a:pt x="103484" y="165849"/>
                    </a:cubicBezTo>
                    <a:lnTo>
                      <a:pt x="103496" y="165849"/>
                    </a:lnTo>
                    <a:cubicBezTo>
                      <a:pt x="103662" y="165845"/>
                      <a:pt x="103790" y="165705"/>
                      <a:pt x="103782" y="165539"/>
                    </a:cubicBezTo>
                    <a:cubicBezTo>
                      <a:pt x="103765" y="165142"/>
                      <a:pt x="103748" y="164741"/>
                      <a:pt x="103732" y="164344"/>
                    </a:cubicBezTo>
                    <a:cubicBezTo>
                      <a:pt x="103724" y="164186"/>
                      <a:pt x="103583" y="164058"/>
                      <a:pt x="103437" y="164058"/>
                    </a:cubicBezTo>
                    <a:close/>
                    <a:moveTo>
                      <a:pt x="54941" y="165167"/>
                    </a:moveTo>
                    <a:cubicBezTo>
                      <a:pt x="54817" y="165167"/>
                      <a:pt x="54702" y="165245"/>
                      <a:pt x="54660" y="165369"/>
                    </a:cubicBezTo>
                    <a:lnTo>
                      <a:pt x="54263" y="166494"/>
                    </a:lnTo>
                    <a:cubicBezTo>
                      <a:pt x="54208" y="166651"/>
                      <a:pt x="54288" y="166821"/>
                      <a:pt x="54444" y="166879"/>
                    </a:cubicBezTo>
                    <a:cubicBezTo>
                      <a:pt x="54477" y="166886"/>
                      <a:pt x="54511" y="166895"/>
                      <a:pt x="54544" y="166895"/>
                    </a:cubicBezTo>
                    <a:cubicBezTo>
                      <a:pt x="54668" y="166895"/>
                      <a:pt x="54784" y="166816"/>
                      <a:pt x="54824" y="166692"/>
                    </a:cubicBezTo>
                    <a:lnTo>
                      <a:pt x="55221" y="165564"/>
                    </a:lnTo>
                    <a:cubicBezTo>
                      <a:pt x="55275" y="165411"/>
                      <a:pt x="55196" y="165237"/>
                      <a:pt x="55040" y="165184"/>
                    </a:cubicBezTo>
                    <a:cubicBezTo>
                      <a:pt x="55007" y="165172"/>
                      <a:pt x="54974" y="165167"/>
                      <a:pt x="54941" y="165167"/>
                    </a:cubicBezTo>
                    <a:close/>
                    <a:moveTo>
                      <a:pt x="103517" y="166449"/>
                    </a:moveTo>
                    <a:cubicBezTo>
                      <a:pt x="103351" y="166453"/>
                      <a:pt x="103219" y="166589"/>
                      <a:pt x="103227" y="166755"/>
                    </a:cubicBezTo>
                    <a:cubicBezTo>
                      <a:pt x="103236" y="167151"/>
                      <a:pt x="103248" y="167552"/>
                      <a:pt x="103257" y="167949"/>
                    </a:cubicBezTo>
                    <a:cubicBezTo>
                      <a:pt x="103257" y="168111"/>
                      <a:pt x="103393" y="168243"/>
                      <a:pt x="103555" y="168243"/>
                    </a:cubicBezTo>
                    <a:lnTo>
                      <a:pt x="103559" y="168243"/>
                    </a:lnTo>
                    <a:cubicBezTo>
                      <a:pt x="103723" y="168239"/>
                      <a:pt x="103856" y="168102"/>
                      <a:pt x="103852" y="167937"/>
                    </a:cubicBezTo>
                    <a:cubicBezTo>
                      <a:pt x="103843" y="167535"/>
                      <a:pt x="103835" y="167139"/>
                      <a:pt x="103823" y="166738"/>
                    </a:cubicBezTo>
                    <a:cubicBezTo>
                      <a:pt x="103819" y="166573"/>
                      <a:pt x="103679" y="166449"/>
                      <a:pt x="103517" y="166449"/>
                    </a:cubicBezTo>
                    <a:close/>
                    <a:moveTo>
                      <a:pt x="54147" y="167424"/>
                    </a:moveTo>
                    <a:cubicBezTo>
                      <a:pt x="54023" y="167424"/>
                      <a:pt x="53908" y="167502"/>
                      <a:pt x="53866" y="167623"/>
                    </a:cubicBezTo>
                    <a:lnTo>
                      <a:pt x="53469" y="168756"/>
                    </a:lnTo>
                    <a:cubicBezTo>
                      <a:pt x="53414" y="168909"/>
                      <a:pt x="53494" y="169082"/>
                      <a:pt x="53650" y="169136"/>
                    </a:cubicBezTo>
                    <a:cubicBezTo>
                      <a:pt x="53683" y="169144"/>
                      <a:pt x="53717" y="169153"/>
                      <a:pt x="53750" y="169153"/>
                    </a:cubicBezTo>
                    <a:cubicBezTo>
                      <a:pt x="53874" y="169153"/>
                      <a:pt x="53990" y="169074"/>
                      <a:pt x="54031" y="168949"/>
                    </a:cubicBezTo>
                    <a:lnTo>
                      <a:pt x="54427" y="167821"/>
                    </a:lnTo>
                    <a:cubicBezTo>
                      <a:pt x="54481" y="167668"/>
                      <a:pt x="54399" y="167495"/>
                      <a:pt x="54246" y="167441"/>
                    </a:cubicBezTo>
                    <a:cubicBezTo>
                      <a:pt x="54213" y="167430"/>
                      <a:pt x="54180" y="167424"/>
                      <a:pt x="54147" y="167424"/>
                    </a:cubicBezTo>
                    <a:close/>
                    <a:moveTo>
                      <a:pt x="103567" y="168838"/>
                    </a:moveTo>
                    <a:cubicBezTo>
                      <a:pt x="103401" y="168842"/>
                      <a:pt x="103269" y="168974"/>
                      <a:pt x="103273" y="169140"/>
                    </a:cubicBezTo>
                    <a:lnTo>
                      <a:pt x="103273" y="169922"/>
                    </a:lnTo>
                    <a:lnTo>
                      <a:pt x="103273" y="170335"/>
                    </a:lnTo>
                    <a:cubicBezTo>
                      <a:pt x="103273" y="170496"/>
                      <a:pt x="103406" y="170632"/>
                      <a:pt x="103571" y="170632"/>
                    </a:cubicBezTo>
                    <a:cubicBezTo>
                      <a:pt x="103736" y="170632"/>
                      <a:pt x="103868" y="170500"/>
                      <a:pt x="103872" y="170335"/>
                    </a:cubicBezTo>
                    <a:lnTo>
                      <a:pt x="103872" y="169922"/>
                    </a:lnTo>
                    <a:lnTo>
                      <a:pt x="103868" y="169136"/>
                    </a:lnTo>
                    <a:cubicBezTo>
                      <a:pt x="103868" y="168970"/>
                      <a:pt x="103736" y="168838"/>
                      <a:pt x="103571" y="168838"/>
                    </a:cubicBezTo>
                    <a:close/>
                    <a:moveTo>
                      <a:pt x="53358" y="169686"/>
                    </a:moveTo>
                    <a:cubicBezTo>
                      <a:pt x="53234" y="169686"/>
                      <a:pt x="53118" y="169764"/>
                      <a:pt x="53076" y="169888"/>
                    </a:cubicBezTo>
                    <a:cubicBezTo>
                      <a:pt x="52948" y="170264"/>
                      <a:pt x="52819" y="170645"/>
                      <a:pt x="52691" y="171021"/>
                    </a:cubicBezTo>
                    <a:cubicBezTo>
                      <a:pt x="52641" y="171178"/>
                      <a:pt x="52725" y="171348"/>
                      <a:pt x="52881" y="171401"/>
                    </a:cubicBezTo>
                    <a:cubicBezTo>
                      <a:pt x="52914" y="171410"/>
                      <a:pt x="52943" y="171418"/>
                      <a:pt x="52977" y="171418"/>
                    </a:cubicBezTo>
                    <a:cubicBezTo>
                      <a:pt x="53101" y="171418"/>
                      <a:pt x="53216" y="171336"/>
                      <a:pt x="53258" y="171212"/>
                    </a:cubicBezTo>
                    <a:cubicBezTo>
                      <a:pt x="53386" y="170835"/>
                      <a:pt x="53514" y="170459"/>
                      <a:pt x="53643" y="170083"/>
                    </a:cubicBezTo>
                    <a:cubicBezTo>
                      <a:pt x="53696" y="169926"/>
                      <a:pt x="53613" y="169756"/>
                      <a:pt x="53456" y="169703"/>
                    </a:cubicBezTo>
                    <a:cubicBezTo>
                      <a:pt x="53424" y="169692"/>
                      <a:pt x="53391" y="169686"/>
                      <a:pt x="53358" y="169686"/>
                    </a:cubicBezTo>
                    <a:close/>
                    <a:moveTo>
                      <a:pt x="103567" y="171232"/>
                    </a:moveTo>
                    <a:cubicBezTo>
                      <a:pt x="103431" y="171232"/>
                      <a:pt x="103265" y="171361"/>
                      <a:pt x="103261" y="171525"/>
                    </a:cubicBezTo>
                    <a:cubicBezTo>
                      <a:pt x="103252" y="171922"/>
                      <a:pt x="103244" y="172319"/>
                      <a:pt x="103232" y="172716"/>
                    </a:cubicBezTo>
                    <a:cubicBezTo>
                      <a:pt x="103227" y="172882"/>
                      <a:pt x="103356" y="173018"/>
                      <a:pt x="103521" y="173027"/>
                    </a:cubicBezTo>
                    <a:lnTo>
                      <a:pt x="103534" y="173027"/>
                    </a:lnTo>
                    <a:cubicBezTo>
                      <a:pt x="103695" y="173027"/>
                      <a:pt x="103828" y="172899"/>
                      <a:pt x="103832" y="172737"/>
                    </a:cubicBezTo>
                    <a:cubicBezTo>
                      <a:pt x="103843" y="172336"/>
                      <a:pt x="103852" y="171935"/>
                      <a:pt x="103860" y="171534"/>
                    </a:cubicBezTo>
                    <a:cubicBezTo>
                      <a:pt x="103860" y="171373"/>
                      <a:pt x="103732" y="171237"/>
                      <a:pt x="103567" y="171232"/>
                    </a:cubicBezTo>
                    <a:close/>
                    <a:moveTo>
                      <a:pt x="52603" y="171958"/>
                    </a:moveTo>
                    <a:cubicBezTo>
                      <a:pt x="52477" y="171958"/>
                      <a:pt x="52359" y="172036"/>
                      <a:pt x="52319" y="172163"/>
                    </a:cubicBezTo>
                    <a:cubicBezTo>
                      <a:pt x="52195" y="172547"/>
                      <a:pt x="52075" y="172928"/>
                      <a:pt x="51960" y="173312"/>
                    </a:cubicBezTo>
                    <a:cubicBezTo>
                      <a:pt x="51910" y="173469"/>
                      <a:pt x="52000" y="173634"/>
                      <a:pt x="52158" y="173684"/>
                    </a:cubicBezTo>
                    <a:cubicBezTo>
                      <a:pt x="52187" y="173693"/>
                      <a:pt x="52216" y="173697"/>
                      <a:pt x="52244" y="173697"/>
                    </a:cubicBezTo>
                    <a:cubicBezTo>
                      <a:pt x="52372" y="173697"/>
                      <a:pt x="52492" y="173613"/>
                      <a:pt x="52530" y="173485"/>
                    </a:cubicBezTo>
                    <a:cubicBezTo>
                      <a:pt x="52645" y="173105"/>
                      <a:pt x="52765" y="172725"/>
                      <a:pt x="52889" y="172348"/>
                    </a:cubicBezTo>
                    <a:cubicBezTo>
                      <a:pt x="52939" y="172191"/>
                      <a:pt x="52853" y="172022"/>
                      <a:pt x="52695" y="171972"/>
                    </a:cubicBezTo>
                    <a:cubicBezTo>
                      <a:pt x="52664" y="171962"/>
                      <a:pt x="52633" y="171958"/>
                      <a:pt x="52603" y="171958"/>
                    </a:cubicBezTo>
                    <a:close/>
                    <a:moveTo>
                      <a:pt x="103488" y="173622"/>
                    </a:moveTo>
                    <a:cubicBezTo>
                      <a:pt x="103327" y="173622"/>
                      <a:pt x="103194" y="173745"/>
                      <a:pt x="103187" y="173907"/>
                    </a:cubicBezTo>
                    <a:cubicBezTo>
                      <a:pt x="103170" y="174304"/>
                      <a:pt x="103149" y="174701"/>
                      <a:pt x="103124" y="175098"/>
                    </a:cubicBezTo>
                    <a:cubicBezTo>
                      <a:pt x="103112" y="175263"/>
                      <a:pt x="103240" y="175404"/>
                      <a:pt x="103406" y="175416"/>
                    </a:cubicBezTo>
                    <a:lnTo>
                      <a:pt x="103422" y="175416"/>
                    </a:lnTo>
                    <a:cubicBezTo>
                      <a:pt x="103579" y="175416"/>
                      <a:pt x="103711" y="175292"/>
                      <a:pt x="103719" y="175135"/>
                    </a:cubicBezTo>
                    <a:cubicBezTo>
                      <a:pt x="103744" y="174735"/>
                      <a:pt x="103765" y="174333"/>
                      <a:pt x="103782" y="173936"/>
                    </a:cubicBezTo>
                    <a:cubicBezTo>
                      <a:pt x="103790" y="173771"/>
                      <a:pt x="103662" y="173630"/>
                      <a:pt x="103496" y="173622"/>
                    </a:cubicBezTo>
                    <a:cubicBezTo>
                      <a:pt x="103494" y="173622"/>
                      <a:pt x="103491" y="173622"/>
                      <a:pt x="103488" y="173622"/>
                    </a:cubicBezTo>
                    <a:close/>
                    <a:moveTo>
                      <a:pt x="51907" y="174247"/>
                    </a:moveTo>
                    <a:cubicBezTo>
                      <a:pt x="51777" y="174247"/>
                      <a:pt x="51655" y="174332"/>
                      <a:pt x="51620" y="174466"/>
                    </a:cubicBezTo>
                    <a:cubicBezTo>
                      <a:pt x="51509" y="174850"/>
                      <a:pt x="51401" y="175239"/>
                      <a:pt x="51298" y="175623"/>
                    </a:cubicBezTo>
                    <a:cubicBezTo>
                      <a:pt x="51256" y="175784"/>
                      <a:pt x="51351" y="175945"/>
                      <a:pt x="51509" y="175991"/>
                    </a:cubicBezTo>
                    <a:cubicBezTo>
                      <a:pt x="51534" y="175995"/>
                      <a:pt x="51563" y="176000"/>
                      <a:pt x="51588" y="176000"/>
                    </a:cubicBezTo>
                    <a:cubicBezTo>
                      <a:pt x="51719" y="176000"/>
                      <a:pt x="51840" y="175912"/>
                      <a:pt x="51876" y="175776"/>
                    </a:cubicBezTo>
                    <a:cubicBezTo>
                      <a:pt x="51976" y="175395"/>
                      <a:pt x="52084" y="175011"/>
                      <a:pt x="52191" y="174630"/>
                    </a:cubicBezTo>
                    <a:cubicBezTo>
                      <a:pt x="52236" y="174470"/>
                      <a:pt x="52145" y="174304"/>
                      <a:pt x="51988" y="174258"/>
                    </a:cubicBezTo>
                    <a:cubicBezTo>
                      <a:pt x="51961" y="174251"/>
                      <a:pt x="51934" y="174247"/>
                      <a:pt x="51907" y="174247"/>
                    </a:cubicBezTo>
                    <a:close/>
                    <a:moveTo>
                      <a:pt x="103349" y="176011"/>
                    </a:moveTo>
                    <a:cubicBezTo>
                      <a:pt x="103198" y="176011"/>
                      <a:pt x="103053" y="176129"/>
                      <a:pt x="103042" y="176288"/>
                    </a:cubicBezTo>
                    <a:cubicBezTo>
                      <a:pt x="103013" y="176681"/>
                      <a:pt x="102979" y="177078"/>
                      <a:pt x="102942" y="177475"/>
                    </a:cubicBezTo>
                    <a:cubicBezTo>
                      <a:pt x="102926" y="177637"/>
                      <a:pt x="103046" y="177786"/>
                      <a:pt x="103211" y="177798"/>
                    </a:cubicBezTo>
                    <a:cubicBezTo>
                      <a:pt x="103219" y="177802"/>
                      <a:pt x="103232" y="177802"/>
                      <a:pt x="103240" y="177802"/>
                    </a:cubicBezTo>
                    <a:cubicBezTo>
                      <a:pt x="103393" y="177802"/>
                      <a:pt x="103521" y="177687"/>
                      <a:pt x="103538" y="177529"/>
                    </a:cubicBezTo>
                    <a:cubicBezTo>
                      <a:pt x="103574" y="177132"/>
                      <a:pt x="103608" y="176731"/>
                      <a:pt x="103637" y="176334"/>
                    </a:cubicBezTo>
                    <a:cubicBezTo>
                      <a:pt x="103649" y="176168"/>
                      <a:pt x="103530" y="176024"/>
                      <a:pt x="103364" y="176012"/>
                    </a:cubicBezTo>
                    <a:cubicBezTo>
                      <a:pt x="103359" y="176011"/>
                      <a:pt x="103354" y="176011"/>
                      <a:pt x="103349" y="176011"/>
                    </a:cubicBezTo>
                    <a:close/>
                    <a:moveTo>
                      <a:pt x="51292" y="176562"/>
                    </a:moveTo>
                    <a:cubicBezTo>
                      <a:pt x="51158" y="176562"/>
                      <a:pt x="51032" y="176654"/>
                      <a:pt x="51000" y="176789"/>
                    </a:cubicBezTo>
                    <a:cubicBezTo>
                      <a:pt x="50905" y="177182"/>
                      <a:pt x="50819" y="177570"/>
                      <a:pt x="50731" y="177963"/>
                    </a:cubicBezTo>
                    <a:cubicBezTo>
                      <a:pt x="50698" y="178124"/>
                      <a:pt x="50802" y="178286"/>
                      <a:pt x="50963" y="178319"/>
                    </a:cubicBezTo>
                    <a:cubicBezTo>
                      <a:pt x="50983" y="178323"/>
                      <a:pt x="51004" y="178327"/>
                      <a:pt x="51025" y="178327"/>
                    </a:cubicBezTo>
                    <a:cubicBezTo>
                      <a:pt x="51162" y="178327"/>
                      <a:pt x="51286" y="178232"/>
                      <a:pt x="51319" y="178091"/>
                    </a:cubicBezTo>
                    <a:cubicBezTo>
                      <a:pt x="51401" y="177702"/>
                      <a:pt x="51488" y="177318"/>
                      <a:pt x="51584" y="176929"/>
                    </a:cubicBezTo>
                    <a:cubicBezTo>
                      <a:pt x="51620" y="176769"/>
                      <a:pt x="51521" y="176607"/>
                      <a:pt x="51360" y="176570"/>
                    </a:cubicBezTo>
                    <a:cubicBezTo>
                      <a:pt x="51338" y="176565"/>
                      <a:pt x="51315" y="176562"/>
                      <a:pt x="51292" y="176562"/>
                    </a:cubicBezTo>
                    <a:close/>
                    <a:moveTo>
                      <a:pt x="103118" y="178391"/>
                    </a:moveTo>
                    <a:cubicBezTo>
                      <a:pt x="102969" y="178391"/>
                      <a:pt x="102834" y="178503"/>
                      <a:pt x="102818" y="178658"/>
                    </a:cubicBezTo>
                    <a:cubicBezTo>
                      <a:pt x="102773" y="179055"/>
                      <a:pt x="102727" y="179448"/>
                      <a:pt x="102674" y="179840"/>
                    </a:cubicBezTo>
                    <a:cubicBezTo>
                      <a:pt x="102653" y="180006"/>
                      <a:pt x="102769" y="180154"/>
                      <a:pt x="102930" y="180175"/>
                    </a:cubicBezTo>
                    <a:cubicBezTo>
                      <a:pt x="102946" y="180175"/>
                      <a:pt x="102959" y="180179"/>
                      <a:pt x="102971" y="180179"/>
                    </a:cubicBezTo>
                    <a:cubicBezTo>
                      <a:pt x="103120" y="180179"/>
                      <a:pt x="103248" y="180068"/>
                      <a:pt x="103265" y="179919"/>
                    </a:cubicBezTo>
                    <a:cubicBezTo>
                      <a:pt x="103318" y="179522"/>
                      <a:pt x="103368" y="179125"/>
                      <a:pt x="103414" y="178724"/>
                    </a:cubicBezTo>
                    <a:cubicBezTo>
                      <a:pt x="103431" y="178563"/>
                      <a:pt x="103311" y="178414"/>
                      <a:pt x="103149" y="178393"/>
                    </a:cubicBezTo>
                    <a:cubicBezTo>
                      <a:pt x="103138" y="178392"/>
                      <a:pt x="103128" y="178391"/>
                      <a:pt x="103118" y="178391"/>
                    </a:cubicBezTo>
                    <a:close/>
                    <a:moveTo>
                      <a:pt x="50792" y="178901"/>
                    </a:moveTo>
                    <a:cubicBezTo>
                      <a:pt x="50652" y="178901"/>
                      <a:pt x="50522" y="179002"/>
                      <a:pt x="50496" y="179145"/>
                    </a:cubicBezTo>
                    <a:cubicBezTo>
                      <a:pt x="50426" y="179542"/>
                      <a:pt x="50355" y="179939"/>
                      <a:pt x="50298" y="180336"/>
                    </a:cubicBezTo>
                    <a:cubicBezTo>
                      <a:pt x="50273" y="180498"/>
                      <a:pt x="50384" y="180651"/>
                      <a:pt x="50546" y="180675"/>
                    </a:cubicBezTo>
                    <a:cubicBezTo>
                      <a:pt x="50561" y="180675"/>
                      <a:pt x="50578" y="180679"/>
                      <a:pt x="50591" y="180679"/>
                    </a:cubicBezTo>
                    <a:cubicBezTo>
                      <a:pt x="50740" y="180679"/>
                      <a:pt x="50864" y="180572"/>
                      <a:pt x="50889" y="180423"/>
                    </a:cubicBezTo>
                    <a:cubicBezTo>
                      <a:pt x="50947" y="180034"/>
                      <a:pt x="51013" y="179641"/>
                      <a:pt x="51082" y="179253"/>
                    </a:cubicBezTo>
                    <a:cubicBezTo>
                      <a:pt x="51116" y="179092"/>
                      <a:pt x="51008" y="178935"/>
                      <a:pt x="50843" y="178906"/>
                    </a:cubicBezTo>
                    <a:cubicBezTo>
                      <a:pt x="50826" y="178903"/>
                      <a:pt x="50809" y="178901"/>
                      <a:pt x="50792" y="178901"/>
                    </a:cubicBezTo>
                    <a:close/>
                    <a:moveTo>
                      <a:pt x="102802" y="180763"/>
                    </a:moveTo>
                    <a:cubicBezTo>
                      <a:pt x="102659" y="180763"/>
                      <a:pt x="102530" y="180869"/>
                      <a:pt x="102508" y="181019"/>
                    </a:cubicBezTo>
                    <a:cubicBezTo>
                      <a:pt x="102446" y="181412"/>
                      <a:pt x="102384" y="181805"/>
                      <a:pt x="102318" y="182193"/>
                    </a:cubicBezTo>
                    <a:cubicBezTo>
                      <a:pt x="102289" y="182358"/>
                      <a:pt x="102397" y="182511"/>
                      <a:pt x="102562" y="182540"/>
                    </a:cubicBezTo>
                    <a:cubicBezTo>
                      <a:pt x="102578" y="182540"/>
                      <a:pt x="102595" y="182544"/>
                      <a:pt x="102612" y="182544"/>
                    </a:cubicBezTo>
                    <a:cubicBezTo>
                      <a:pt x="102756" y="182544"/>
                      <a:pt x="102880" y="182441"/>
                      <a:pt x="102905" y="182296"/>
                    </a:cubicBezTo>
                    <a:cubicBezTo>
                      <a:pt x="102975" y="181899"/>
                      <a:pt x="103038" y="181502"/>
                      <a:pt x="103099" y="181110"/>
                    </a:cubicBezTo>
                    <a:cubicBezTo>
                      <a:pt x="103124" y="180944"/>
                      <a:pt x="103013" y="180791"/>
                      <a:pt x="102847" y="180767"/>
                    </a:cubicBezTo>
                    <a:cubicBezTo>
                      <a:pt x="102832" y="180764"/>
                      <a:pt x="102817" y="180763"/>
                      <a:pt x="102802" y="180763"/>
                    </a:cubicBezTo>
                    <a:close/>
                    <a:moveTo>
                      <a:pt x="50429" y="181282"/>
                    </a:moveTo>
                    <a:cubicBezTo>
                      <a:pt x="50278" y="181282"/>
                      <a:pt x="50148" y="181410"/>
                      <a:pt x="50132" y="181564"/>
                    </a:cubicBezTo>
                    <a:cubicBezTo>
                      <a:pt x="50086" y="181957"/>
                      <a:pt x="50049" y="182345"/>
                      <a:pt x="50025" y="182734"/>
                    </a:cubicBezTo>
                    <a:cubicBezTo>
                      <a:pt x="50012" y="182900"/>
                      <a:pt x="50136" y="183045"/>
                      <a:pt x="50302" y="183053"/>
                    </a:cubicBezTo>
                    <a:cubicBezTo>
                      <a:pt x="50305" y="183053"/>
                      <a:pt x="50313" y="183057"/>
                      <a:pt x="50322" y="183057"/>
                    </a:cubicBezTo>
                    <a:cubicBezTo>
                      <a:pt x="50475" y="183057"/>
                      <a:pt x="50607" y="182933"/>
                      <a:pt x="50620" y="182776"/>
                    </a:cubicBezTo>
                    <a:cubicBezTo>
                      <a:pt x="50645" y="182395"/>
                      <a:pt x="50682" y="182015"/>
                      <a:pt x="50723" y="181647"/>
                    </a:cubicBezTo>
                    <a:cubicBezTo>
                      <a:pt x="50723" y="181639"/>
                      <a:pt x="50727" y="181601"/>
                      <a:pt x="50727" y="181597"/>
                    </a:cubicBezTo>
                    <a:cubicBezTo>
                      <a:pt x="50744" y="181432"/>
                      <a:pt x="50624" y="181303"/>
                      <a:pt x="50462" y="181284"/>
                    </a:cubicBezTo>
                    <a:cubicBezTo>
                      <a:pt x="50451" y="181282"/>
                      <a:pt x="50440" y="181282"/>
                      <a:pt x="50429" y="181282"/>
                    </a:cubicBezTo>
                    <a:close/>
                    <a:moveTo>
                      <a:pt x="102396" y="183121"/>
                    </a:moveTo>
                    <a:cubicBezTo>
                      <a:pt x="102257" y="183121"/>
                      <a:pt x="102132" y="183221"/>
                      <a:pt x="102103" y="183362"/>
                    </a:cubicBezTo>
                    <a:lnTo>
                      <a:pt x="102021" y="183789"/>
                    </a:lnTo>
                    <a:cubicBezTo>
                      <a:pt x="101971" y="184032"/>
                      <a:pt x="101917" y="184280"/>
                      <a:pt x="101859" y="184524"/>
                    </a:cubicBezTo>
                    <a:cubicBezTo>
                      <a:pt x="101826" y="184686"/>
                      <a:pt x="101925" y="184847"/>
                      <a:pt x="102086" y="184885"/>
                    </a:cubicBezTo>
                    <a:cubicBezTo>
                      <a:pt x="102107" y="184889"/>
                      <a:pt x="102132" y="184893"/>
                      <a:pt x="102153" y="184893"/>
                    </a:cubicBezTo>
                    <a:cubicBezTo>
                      <a:pt x="102289" y="184893"/>
                      <a:pt x="102414" y="184797"/>
                      <a:pt x="102442" y="184657"/>
                    </a:cubicBezTo>
                    <a:cubicBezTo>
                      <a:pt x="102500" y="184409"/>
                      <a:pt x="102553" y="184156"/>
                      <a:pt x="102603" y="183904"/>
                    </a:cubicBezTo>
                    <a:lnTo>
                      <a:pt x="102690" y="183479"/>
                    </a:lnTo>
                    <a:cubicBezTo>
                      <a:pt x="102719" y="183318"/>
                      <a:pt x="102616" y="183160"/>
                      <a:pt x="102454" y="183127"/>
                    </a:cubicBezTo>
                    <a:cubicBezTo>
                      <a:pt x="102435" y="183123"/>
                      <a:pt x="102415" y="183121"/>
                      <a:pt x="102396" y="183121"/>
                    </a:cubicBezTo>
                    <a:close/>
                    <a:moveTo>
                      <a:pt x="50253" y="183652"/>
                    </a:moveTo>
                    <a:cubicBezTo>
                      <a:pt x="50096" y="183652"/>
                      <a:pt x="49971" y="183787"/>
                      <a:pt x="49971" y="183946"/>
                    </a:cubicBezTo>
                    <a:cubicBezTo>
                      <a:pt x="49966" y="184124"/>
                      <a:pt x="49962" y="184301"/>
                      <a:pt x="49962" y="184484"/>
                    </a:cubicBezTo>
                    <a:cubicBezTo>
                      <a:pt x="49962" y="184707"/>
                      <a:pt x="49966" y="184934"/>
                      <a:pt x="49971" y="185158"/>
                    </a:cubicBezTo>
                    <a:cubicBezTo>
                      <a:pt x="49975" y="185318"/>
                      <a:pt x="50107" y="185446"/>
                      <a:pt x="50273" y="185446"/>
                    </a:cubicBezTo>
                    <a:lnTo>
                      <a:pt x="50277" y="185446"/>
                    </a:lnTo>
                    <a:cubicBezTo>
                      <a:pt x="50442" y="185442"/>
                      <a:pt x="50574" y="185306"/>
                      <a:pt x="50570" y="185141"/>
                    </a:cubicBezTo>
                    <a:cubicBezTo>
                      <a:pt x="50561" y="184921"/>
                      <a:pt x="50561" y="184702"/>
                      <a:pt x="50561" y="184484"/>
                    </a:cubicBezTo>
                    <a:cubicBezTo>
                      <a:pt x="50561" y="184305"/>
                      <a:pt x="50561" y="184132"/>
                      <a:pt x="50566" y="183958"/>
                    </a:cubicBezTo>
                    <a:cubicBezTo>
                      <a:pt x="50570" y="183793"/>
                      <a:pt x="50437" y="183656"/>
                      <a:pt x="50273" y="183652"/>
                    </a:cubicBezTo>
                    <a:cubicBezTo>
                      <a:pt x="50266" y="183652"/>
                      <a:pt x="50260" y="183652"/>
                      <a:pt x="50253" y="183652"/>
                    </a:cubicBezTo>
                    <a:close/>
                    <a:moveTo>
                      <a:pt x="101869" y="185453"/>
                    </a:moveTo>
                    <a:cubicBezTo>
                      <a:pt x="101735" y="185453"/>
                      <a:pt x="101613" y="185542"/>
                      <a:pt x="101578" y="185678"/>
                    </a:cubicBezTo>
                    <a:cubicBezTo>
                      <a:pt x="101479" y="186059"/>
                      <a:pt x="101372" y="186439"/>
                      <a:pt x="101256" y="186816"/>
                    </a:cubicBezTo>
                    <a:cubicBezTo>
                      <a:pt x="101210" y="186972"/>
                      <a:pt x="101297" y="187142"/>
                      <a:pt x="101458" y="187188"/>
                    </a:cubicBezTo>
                    <a:cubicBezTo>
                      <a:pt x="101487" y="187196"/>
                      <a:pt x="101516" y="187200"/>
                      <a:pt x="101545" y="187200"/>
                    </a:cubicBezTo>
                    <a:cubicBezTo>
                      <a:pt x="101673" y="187200"/>
                      <a:pt x="101788" y="187117"/>
                      <a:pt x="101830" y="186989"/>
                    </a:cubicBezTo>
                    <a:cubicBezTo>
                      <a:pt x="101946" y="186604"/>
                      <a:pt x="102053" y="186220"/>
                      <a:pt x="102157" y="185831"/>
                    </a:cubicBezTo>
                    <a:cubicBezTo>
                      <a:pt x="102198" y="185670"/>
                      <a:pt x="102103" y="185505"/>
                      <a:pt x="101946" y="185463"/>
                    </a:cubicBezTo>
                    <a:cubicBezTo>
                      <a:pt x="101920" y="185457"/>
                      <a:pt x="101895" y="185453"/>
                      <a:pt x="101869" y="185453"/>
                    </a:cubicBezTo>
                    <a:close/>
                    <a:moveTo>
                      <a:pt x="50331" y="186046"/>
                    </a:moveTo>
                    <a:cubicBezTo>
                      <a:pt x="50324" y="186046"/>
                      <a:pt x="50317" y="186046"/>
                      <a:pt x="50309" y="186047"/>
                    </a:cubicBezTo>
                    <a:cubicBezTo>
                      <a:pt x="50145" y="186059"/>
                      <a:pt x="50021" y="186203"/>
                      <a:pt x="50033" y="186369"/>
                    </a:cubicBezTo>
                    <a:cubicBezTo>
                      <a:pt x="50061" y="186770"/>
                      <a:pt x="50103" y="187175"/>
                      <a:pt x="50149" y="187576"/>
                    </a:cubicBezTo>
                    <a:cubicBezTo>
                      <a:pt x="50170" y="187725"/>
                      <a:pt x="50298" y="187837"/>
                      <a:pt x="50446" y="187837"/>
                    </a:cubicBezTo>
                    <a:lnTo>
                      <a:pt x="50483" y="187837"/>
                    </a:lnTo>
                    <a:cubicBezTo>
                      <a:pt x="50649" y="187816"/>
                      <a:pt x="50765" y="187667"/>
                      <a:pt x="50744" y="187501"/>
                    </a:cubicBezTo>
                    <a:cubicBezTo>
                      <a:pt x="50694" y="187113"/>
                      <a:pt x="50657" y="186720"/>
                      <a:pt x="50628" y="186323"/>
                    </a:cubicBezTo>
                    <a:cubicBezTo>
                      <a:pt x="50617" y="186166"/>
                      <a:pt x="50473" y="186046"/>
                      <a:pt x="50331" y="186046"/>
                    </a:cubicBezTo>
                    <a:close/>
                    <a:moveTo>
                      <a:pt x="101178" y="187742"/>
                    </a:moveTo>
                    <a:cubicBezTo>
                      <a:pt x="101053" y="187742"/>
                      <a:pt x="100939" y="187820"/>
                      <a:pt x="100895" y="187944"/>
                    </a:cubicBezTo>
                    <a:cubicBezTo>
                      <a:pt x="100767" y="188316"/>
                      <a:pt x="100635" y="188688"/>
                      <a:pt x="100494" y="189056"/>
                    </a:cubicBezTo>
                    <a:cubicBezTo>
                      <a:pt x="100437" y="189213"/>
                      <a:pt x="100511" y="189383"/>
                      <a:pt x="100668" y="189440"/>
                    </a:cubicBezTo>
                    <a:cubicBezTo>
                      <a:pt x="100702" y="189457"/>
                      <a:pt x="100739" y="189461"/>
                      <a:pt x="100771" y="189461"/>
                    </a:cubicBezTo>
                    <a:cubicBezTo>
                      <a:pt x="100895" y="189461"/>
                      <a:pt x="101007" y="189387"/>
                      <a:pt x="101053" y="189272"/>
                    </a:cubicBezTo>
                    <a:cubicBezTo>
                      <a:pt x="101198" y="188895"/>
                      <a:pt x="101330" y="188514"/>
                      <a:pt x="101462" y="188138"/>
                    </a:cubicBezTo>
                    <a:cubicBezTo>
                      <a:pt x="101516" y="187982"/>
                      <a:pt x="101433" y="187812"/>
                      <a:pt x="101276" y="187758"/>
                    </a:cubicBezTo>
                    <a:cubicBezTo>
                      <a:pt x="101244" y="187747"/>
                      <a:pt x="101210" y="187742"/>
                      <a:pt x="101178" y="187742"/>
                    </a:cubicBezTo>
                    <a:close/>
                    <a:moveTo>
                      <a:pt x="50612" y="188425"/>
                    </a:moveTo>
                    <a:cubicBezTo>
                      <a:pt x="50598" y="188425"/>
                      <a:pt x="50584" y="188426"/>
                      <a:pt x="50570" y="188428"/>
                    </a:cubicBezTo>
                    <a:cubicBezTo>
                      <a:pt x="50405" y="188457"/>
                      <a:pt x="50298" y="188610"/>
                      <a:pt x="50322" y="188775"/>
                    </a:cubicBezTo>
                    <a:cubicBezTo>
                      <a:pt x="50393" y="189172"/>
                      <a:pt x="50467" y="189569"/>
                      <a:pt x="50554" y="189961"/>
                    </a:cubicBezTo>
                    <a:cubicBezTo>
                      <a:pt x="50582" y="190102"/>
                      <a:pt x="50706" y="190197"/>
                      <a:pt x="50843" y="190197"/>
                    </a:cubicBezTo>
                    <a:cubicBezTo>
                      <a:pt x="50868" y="190197"/>
                      <a:pt x="50889" y="190197"/>
                      <a:pt x="50909" y="190193"/>
                    </a:cubicBezTo>
                    <a:cubicBezTo>
                      <a:pt x="51071" y="190156"/>
                      <a:pt x="51174" y="189999"/>
                      <a:pt x="51137" y="189837"/>
                    </a:cubicBezTo>
                    <a:cubicBezTo>
                      <a:pt x="51054" y="189449"/>
                      <a:pt x="50979" y="189064"/>
                      <a:pt x="50914" y="188676"/>
                    </a:cubicBezTo>
                    <a:cubicBezTo>
                      <a:pt x="50887" y="188525"/>
                      <a:pt x="50757" y="188425"/>
                      <a:pt x="50612" y="188425"/>
                    </a:cubicBezTo>
                    <a:close/>
                    <a:moveTo>
                      <a:pt x="100327" y="189974"/>
                    </a:moveTo>
                    <a:cubicBezTo>
                      <a:pt x="100212" y="189974"/>
                      <a:pt x="100101" y="190042"/>
                      <a:pt x="100052" y="190156"/>
                    </a:cubicBezTo>
                    <a:cubicBezTo>
                      <a:pt x="99899" y="190520"/>
                      <a:pt x="99742" y="190879"/>
                      <a:pt x="99573" y="191239"/>
                    </a:cubicBezTo>
                    <a:cubicBezTo>
                      <a:pt x="99506" y="191388"/>
                      <a:pt x="99569" y="191566"/>
                      <a:pt x="99717" y="191636"/>
                    </a:cubicBezTo>
                    <a:cubicBezTo>
                      <a:pt x="99759" y="191653"/>
                      <a:pt x="99804" y="191665"/>
                      <a:pt x="99845" y="191665"/>
                    </a:cubicBezTo>
                    <a:cubicBezTo>
                      <a:pt x="99958" y="191665"/>
                      <a:pt x="100065" y="191599"/>
                      <a:pt x="100114" y="191491"/>
                    </a:cubicBezTo>
                    <a:cubicBezTo>
                      <a:pt x="100284" y="191127"/>
                      <a:pt x="100449" y="190760"/>
                      <a:pt x="100607" y="190388"/>
                    </a:cubicBezTo>
                    <a:cubicBezTo>
                      <a:pt x="100668" y="190239"/>
                      <a:pt x="100598" y="190060"/>
                      <a:pt x="100445" y="189999"/>
                    </a:cubicBezTo>
                    <a:cubicBezTo>
                      <a:pt x="100407" y="189982"/>
                      <a:pt x="100367" y="189974"/>
                      <a:pt x="100327" y="189974"/>
                    </a:cubicBezTo>
                    <a:close/>
                    <a:moveTo>
                      <a:pt x="51125" y="190766"/>
                    </a:moveTo>
                    <a:cubicBezTo>
                      <a:pt x="51101" y="190766"/>
                      <a:pt x="51075" y="190769"/>
                      <a:pt x="51050" y="190776"/>
                    </a:cubicBezTo>
                    <a:cubicBezTo>
                      <a:pt x="50889" y="190818"/>
                      <a:pt x="50794" y="190983"/>
                      <a:pt x="50839" y="191140"/>
                    </a:cubicBezTo>
                    <a:cubicBezTo>
                      <a:pt x="50943" y="191533"/>
                      <a:pt x="51054" y="191921"/>
                      <a:pt x="51174" y="192306"/>
                    </a:cubicBezTo>
                    <a:cubicBezTo>
                      <a:pt x="51215" y="192430"/>
                      <a:pt x="51335" y="192512"/>
                      <a:pt x="51460" y="192512"/>
                    </a:cubicBezTo>
                    <a:cubicBezTo>
                      <a:pt x="51492" y="192512"/>
                      <a:pt x="51521" y="192508"/>
                      <a:pt x="51550" y="192500"/>
                    </a:cubicBezTo>
                    <a:cubicBezTo>
                      <a:pt x="51708" y="192451"/>
                      <a:pt x="51794" y="192281"/>
                      <a:pt x="51744" y="192124"/>
                    </a:cubicBezTo>
                    <a:cubicBezTo>
                      <a:pt x="51628" y="191747"/>
                      <a:pt x="51517" y="191367"/>
                      <a:pt x="51414" y="190987"/>
                    </a:cubicBezTo>
                    <a:cubicBezTo>
                      <a:pt x="51379" y="190854"/>
                      <a:pt x="51259" y="190766"/>
                      <a:pt x="51125" y="190766"/>
                    </a:cubicBezTo>
                    <a:close/>
                    <a:moveTo>
                      <a:pt x="99322" y="192141"/>
                    </a:moveTo>
                    <a:cubicBezTo>
                      <a:pt x="99214" y="192141"/>
                      <a:pt x="99108" y="192200"/>
                      <a:pt x="99056" y="192302"/>
                    </a:cubicBezTo>
                    <a:cubicBezTo>
                      <a:pt x="98878" y="192657"/>
                      <a:pt x="98692" y="193005"/>
                      <a:pt x="98502" y="193348"/>
                    </a:cubicBezTo>
                    <a:cubicBezTo>
                      <a:pt x="98420" y="193493"/>
                      <a:pt x="98473" y="193674"/>
                      <a:pt x="98618" y="193757"/>
                    </a:cubicBezTo>
                    <a:cubicBezTo>
                      <a:pt x="98663" y="193782"/>
                      <a:pt x="98712" y="193794"/>
                      <a:pt x="98762" y="193794"/>
                    </a:cubicBezTo>
                    <a:cubicBezTo>
                      <a:pt x="98866" y="193794"/>
                      <a:pt x="98969" y="193737"/>
                      <a:pt x="99023" y="193638"/>
                    </a:cubicBezTo>
                    <a:cubicBezTo>
                      <a:pt x="99217" y="193290"/>
                      <a:pt x="99407" y="192934"/>
                      <a:pt x="99589" y="192575"/>
                    </a:cubicBezTo>
                    <a:cubicBezTo>
                      <a:pt x="99664" y="192426"/>
                      <a:pt x="99605" y="192248"/>
                      <a:pt x="99457" y="192174"/>
                    </a:cubicBezTo>
                    <a:cubicBezTo>
                      <a:pt x="99414" y="192152"/>
                      <a:pt x="99368" y="192141"/>
                      <a:pt x="99322" y="192141"/>
                    </a:cubicBezTo>
                    <a:close/>
                    <a:moveTo>
                      <a:pt x="51848" y="193048"/>
                    </a:moveTo>
                    <a:cubicBezTo>
                      <a:pt x="51813" y="193048"/>
                      <a:pt x="51779" y="193054"/>
                      <a:pt x="51744" y="193067"/>
                    </a:cubicBezTo>
                    <a:cubicBezTo>
                      <a:pt x="51588" y="193125"/>
                      <a:pt x="51509" y="193294"/>
                      <a:pt x="51567" y="193451"/>
                    </a:cubicBezTo>
                    <a:cubicBezTo>
                      <a:pt x="51708" y="193831"/>
                      <a:pt x="51851" y="194203"/>
                      <a:pt x="52009" y="194575"/>
                    </a:cubicBezTo>
                    <a:cubicBezTo>
                      <a:pt x="52059" y="194691"/>
                      <a:pt x="52170" y="194762"/>
                      <a:pt x="52286" y="194762"/>
                    </a:cubicBezTo>
                    <a:cubicBezTo>
                      <a:pt x="52323" y="194762"/>
                      <a:pt x="52364" y="194754"/>
                      <a:pt x="52402" y="194737"/>
                    </a:cubicBezTo>
                    <a:cubicBezTo>
                      <a:pt x="52555" y="194671"/>
                      <a:pt x="52625" y="194497"/>
                      <a:pt x="52563" y="194344"/>
                    </a:cubicBezTo>
                    <a:cubicBezTo>
                      <a:pt x="52410" y="193980"/>
                      <a:pt x="52265" y="193617"/>
                      <a:pt x="52129" y="193245"/>
                    </a:cubicBezTo>
                    <a:cubicBezTo>
                      <a:pt x="52084" y="193125"/>
                      <a:pt x="51970" y="193048"/>
                      <a:pt x="51848" y="193048"/>
                    </a:cubicBezTo>
                    <a:close/>
                    <a:moveTo>
                      <a:pt x="98165" y="194230"/>
                    </a:moveTo>
                    <a:cubicBezTo>
                      <a:pt x="98063" y="194230"/>
                      <a:pt x="97963" y="194281"/>
                      <a:pt x="97907" y="194373"/>
                    </a:cubicBezTo>
                    <a:cubicBezTo>
                      <a:pt x="97704" y="194712"/>
                      <a:pt x="97493" y="195047"/>
                      <a:pt x="97278" y="195378"/>
                    </a:cubicBezTo>
                    <a:cubicBezTo>
                      <a:pt x="97187" y="195514"/>
                      <a:pt x="97229" y="195701"/>
                      <a:pt x="97365" y="195791"/>
                    </a:cubicBezTo>
                    <a:cubicBezTo>
                      <a:pt x="97414" y="195825"/>
                      <a:pt x="97472" y="195841"/>
                      <a:pt x="97530" y="195841"/>
                    </a:cubicBezTo>
                    <a:cubicBezTo>
                      <a:pt x="97626" y="195841"/>
                      <a:pt x="97720" y="195791"/>
                      <a:pt x="97779" y="195705"/>
                    </a:cubicBezTo>
                    <a:cubicBezTo>
                      <a:pt x="97998" y="195369"/>
                      <a:pt x="98212" y="195027"/>
                      <a:pt x="98420" y="194684"/>
                    </a:cubicBezTo>
                    <a:cubicBezTo>
                      <a:pt x="98506" y="194543"/>
                      <a:pt x="98460" y="194357"/>
                      <a:pt x="98320" y="194274"/>
                    </a:cubicBezTo>
                    <a:cubicBezTo>
                      <a:pt x="98272" y="194244"/>
                      <a:pt x="98218" y="194230"/>
                      <a:pt x="98165" y="194230"/>
                    </a:cubicBezTo>
                    <a:close/>
                    <a:moveTo>
                      <a:pt x="52774" y="195256"/>
                    </a:moveTo>
                    <a:cubicBezTo>
                      <a:pt x="52731" y="195256"/>
                      <a:pt x="52687" y="195266"/>
                      <a:pt x="52645" y="195287"/>
                    </a:cubicBezTo>
                    <a:cubicBezTo>
                      <a:pt x="52496" y="195357"/>
                      <a:pt x="52435" y="195535"/>
                      <a:pt x="52505" y="195684"/>
                    </a:cubicBezTo>
                    <a:cubicBezTo>
                      <a:pt x="52679" y="196048"/>
                      <a:pt x="52861" y="196407"/>
                      <a:pt x="53051" y="196763"/>
                    </a:cubicBezTo>
                    <a:cubicBezTo>
                      <a:pt x="53105" y="196867"/>
                      <a:pt x="53208" y="196924"/>
                      <a:pt x="53311" y="196924"/>
                    </a:cubicBezTo>
                    <a:cubicBezTo>
                      <a:pt x="53361" y="196924"/>
                      <a:pt x="53410" y="196912"/>
                      <a:pt x="53452" y="196887"/>
                    </a:cubicBezTo>
                    <a:cubicBezTo>
                      <a:pt x="53601" y="196813"/>
                      <a:pt x="53654" y="196630"/>
                      <a:pt x="53576" y="196482"/>
                    </a:cubicBezTo>
                    <a:cubicBezTo>
                      <a:pt x="53390" y="196134"/>
                      <a:pt x="53212" y="195783"/>
                      <a:pt x="53042" y="195428"/>
                    </a:cubicBezTo>
                    <a:cubicBezTo>
                      <a:pt x="52992" y="195321"/>
                      <a:pt x="52886" y="195256"/>
                      <a:pt x="52774" y="195256"/>
                    </a:cubicBezTo>
                    <a:close/>
                    <a:moveTo>
                      <a:pt x="96861" y="196231"/>
                    </a:moveTo>
                    <a:cubicBezTo>
                      <a:pt x="96767" y="196231"/>
                      <a:pt x="96673" y="196274"/>
                      <a:pt x="96613" y="196358"/>
                    </a:cubicBezTo>
                    <a:cubicBezTo>
                      <a:pt x="96385" y="196680"/>
                      <a:pt x="96153" y="196999"/>
                      <a:pt x="95914" y="197309"/>
                    </a:cubicBezTo>
                    <a:cubicBezTo>
                      <a:pt x="95815" y="197441"/>
                      <a:pt x="95840" y="197627"/>
                      <a:pt x="95968" y="197731"/>
                    </a:cubicBezTo>
                    <a:cubicBezTo>
                      <a:pt x="96025" y="197772"/>
                      <a:pt x="96088" y="197792"/>
                      <a:pt x="96149" y="197792"/>
                    </a:cubicBezTo>
                    <a:cubicBezTo>
                      <a:pt x="96240" y="197792"/>
                      <a:pt x="96331" y="197751"/>
                      <a:pt x="96389" y="197672"/>
                    </a:cubicBezTo>
                    <a:cubicBezTo>
                      <a:pt x="96633" y="197354"/>
                      <a:pt x="96869" y="197031"/>
                      <a:pt x="97105" y="196701"/>
                    </a:cubicBezTo>
                    <a:cubicBezTo>
                      <a:pt x="97199" y="196565"/>
                      <a:pt x="97166" y="196378"/>
                      <a:pt x="97030" y="196283"/>
                    </a:cubicBezTo>
                    <a:cubicBezTo>
                      <a:pt x="96979" y="196248"/>
                      <a:pt x="96920" y="196231"/>
                      <a:pt x="96861" y="196231"/>
                    </a:cubicBezTo>
                    <a:close/>
                    <a:moveTo>
                      <a:pt x="53904" y="197368"/>
                    </a:moveTo>
                    <a:cubicBezTo>
                      <a:pt x="53851" y="197368"/>
                      <a:pt x="53798" y="197382"/>
                      <a:pt x="53750" y="197412"/>
                    </a:cubicBezTo>
                    <a:cubicBezTo>
                      <a:pt x="53605" y="197495"/>
                      <a:pt x="53559" y="197676"/>
                      <a:pt x="53643" y="197821"/>
                    </a:cubicBezTo>
                    <a:cubicBezTo>
                      <a:pt x="53849" y="198168"/>
                      <a:pt x="54064" y="198512"/>
                      <a:pt x="54288" y="198847"/>
                    </a:cubicBezTo>
                    <a:cubicBezTo>
                      <a:pt x="54345" y="198934"/>
                      <a:pt x="54440" y="198983"/>
                      <a:pt x="54536" y="198983"/>
                    </a:cubicBezTo>
                    <a:cubicBezTo>
                      <a:pt x="54593" y="198983"/>
                      <a:pt x="54651" y="198966"/>
                      <a:pt x="54700" y="198934"/>
                    </a:cubicBezTo>
                    <a:cubicBezTo>
                      <a:pt x="54837" y="198842"/>
                      <a:pt x="54878" y="198657"/>
                      <a:pt x="54788" y="198516"/>
                    </a:cubicBezTo>
                    <a:cubicBezTo>
                      <a:pt x="54568" y="198189"/>
                      <a:pt x="54362" y="197855"/>
                      <a:pt x="54159" y="197516"/>
                    </a:cubicBezTo>
                    <a:cubicBezTo>
                      <a:pt x="54102" y="197420"/>
                      <a:pt x="54004" y="197368"/>
                      <a:pt x="53904" y="197368"/>
                    </a:cubicBezTo>
                    <a:close/>
                    <a:moveTo>
                      <a:pt x="95408" y="198130"/>
                    </a:moveTo>
                    <a:cubicBezTo>
                      <a:pt x="95322" y="198130"/>
                      <a:pt x="95236" y="198167"/>
                      <a:pt x="95178" y="198239"/>
                    </a:cubicBezTo>
                    <a:cubicBezTo>
                      <a:pt x="94926" y="198545"/>
                      <a:pt x="94669" y="198842"/>
                      <a:pt x="94409" y="199140"/>
                    </a:cubicBezTo>
                    <a:cubicBezTo>
                      <a:pt x="94297" y="199260"/>
                      <a:pt x="94310" y="199451"/>
                      <a:pt x="94434" y="199562"/>
                    </a:cubicBezTo>
                    <a:cubicBezTo>
                      <a:pt x="94491" y="199611"/>
                      <a:pt x="94562" y="199636"/>
                      <a:pt x="94632" y="199636"/>
                    </a:cubicBezTo>
                    <a:cubicBezTo>
                      <a:pt x="94714" y="199636"/>
                      <a:pt x="94798" y="199603"/>
                      <a:pt x="94855" y="199537"/>
                    </a:cubicBezTo>
                    <a:cubicBezTo>
                      <a:pt x="95120" y="199235"/>
                      <a:pt x="95384" y="198930"/>
                      <a:pt x="95641" y="198619"/>
                    </a:cubicBezTo>
                    <a:cubicBezTo>
                      <a:pt x="95744" y="198491"/>
                      <a:pt x="95727" y="198301"/>
                      <a:pt x="95599" y="198197"/>
                    </a:cubicBezTo>
                    <a:cubicBezTo>
                      <a:pt x="95544" y="198152"/>
                      <a:pt x="95476" y="198130"/>
                      <a:pt x="95408" y="198130"/>
                    </a:cubicBezTo>
                    <a:close/>
                    <a:moveTo>
                      <a:pt x="55221" y="199366"/>
                    </a:moveTo>
                    <a:cubicBezTo>
                      <a:pt x="55159" y="199366"/>
                      <a:pt x="55097" y="199386"/>
                      <a:pt x="55044" y="199426"/>
                    </a:cubicBezTo>
                    <a:cubicBezTo>
                      <a:pt x="54908" y="199521"/>
                      <a:pt x="54878" y="199707"/>
                      <a:pt x="54977" y="199843"/>
                    </a:cubicBezTo>
                    <a:cubicBezTo>
                      <a:pt x="55213" y="200170"/>
                      <a:pt x="55461" y="200488"/>
                      <a:pt x="55713" y="200802"/>
                    </a:cubicBezTo>
                    <a:cubicBezTo>
                      <a:pt x="55771" y="200876"/>
                      <a:pt x="55858" y="200914"/>
                      <a:pt x="55945" y="200914"/>
                    </a:cubicBezTo>
                    <a:cubicBezTo>
                      <a:pt x="56011" y="200914"/>
                      <a:pt x="56078" y="200893"/>
                      <a:pt x="56135" y="200848"/>
                    </a:cubicBezTo>
                    <a:cubicBezTo>
                      <a:pt x="56263" y="200744"/>
                      <a:pt x="56284" y="200559"/>
                      <a:pt x="56181" y="200430"/>
                    </a:cubicBezTo>
                    <a:cubicBezTo>
                      <a:pt x="55933" y="200120"/>
                      <a:pt x="55693" y="199810"/>
                      <a:pt x="55461" y="199487"/>
                    </a:cubicBezTo>
                    <a:cubicBezTo>
                      <a:pt x="55402" y="199408"/>
                      <a:pt x="55312" y="199366"/>
                      <a:pt x="55221" y="199366"/>
                    </a:cubicBezTo>
                    <a:close/>
                    <a:moveTo>
                      <a:pt x="93821" y="199916"/>
                    </a:moveTo>
                    <a:cubicBezTo>
                      <a:pt x="93742" y="199916"/>
                      <a:pt x="93664" y="199947"/>
                      <a:pt x="93607" y="200008"/>
                    </a:cubicBezTo>
                    <a:cubicBezTo>
                      <a:pt x="93334" y="200294"/>
                      <a:pt x="93052" y="200575"/>
                      <a:pt x="92771" y="200848"/>
                    </a:cubicBezTo>
                    <a:cubicBezTo>
                      <a:pt x="92651" y="200960"/>
                      <a:pt x="92647" y="201149"/>
                      <a:pt x="92764" y="201269"/>
                    </a:cubicBezTo>
                    <a:cubicBezTo>
                      <a:pt x="92821" y="201332"/>
                      <a:pt x="92899" y="201361"/>
                      <a:pt x="92978" y="201361"/>
                    </a:cubicBezTo>
                    <a:cubicBezTo>
                      <a:pt x="93052" y="201361"/>
                      <a:pt x="93127" y="201332"/>
                      <a:pt x="93185" y="201278"/>
                    </a:cubicBezTo>
                    <a:cubicBezTo>
                      <a:pt x="93474" y="200996"/>
                      <a:pt x="93760" y="200712"/>
                      <a:pt x="94037" y="200422"/>
                    </a:cubicBezTo>
                    <a:cubicBezTo>
                      <a:pt x="94153" y="200302"/>
                      <a:pt x="94148" y="200112"/>
                      <a:pt x="94029" y="200000"/>
                    </a:cubicBezTo>
                    <a:cubicBezTo>
                      <a:pt x="93970" y="199944"/>
                      <a:pt x="93895" y="199916"/>
                      <a:pt x="93821" y="199916"/>
                    </a:cubicBezTo>
                    <a:close/>
                    <a:moveTo>
                      <a:pt x="56719" y="201230"/>
                    </a:moveTo>
                    <a:cubicBezTo>
                      <a:pt x="56648" y="201230"/>
                      <a:pt x="56577" y="201255"/>
                      <a:pt x="56520" y="201307"/>
                    </a:cubicBezTo>
                    <a:cubicBezTo>
                      <a:pt x="56396" y="201414"/>
                      <a:pt x="56387" y="201605"/>
                      <a:pt x="56495" y="201729"/>
                    </a:cubicBezTo>
                    <a:cubicBezTo>
                      <a:pt x="56763" y="202030"/>
                      <a:pt x="57041" y="202328"/>
                      <a:pt x="57322" y="202613"/>
                    </a:cubicBezTo>
                    <a:cubicBezTo>
                      <a:pt x="57380" y="202675"/>
                      <a:pt x="57458" y="202704"/>
                      <a:pt x="57537" y="202704"/>
                    </a:cubicBezTo>
                    <a:cubicBezTo>
                      <a:pt x="57612" y="202704"/>
                      <a:pt x="57686" y="202675"/>
                      <a:pt x="57744" y="202618"/>
                    </a:cubicBezTo>
                    <a:cubicBezTo>
                      <a:pt x="57864" y="202506"/>
                      <a:pt x="57864" y="202315"/>
                      <a:pt x="57748" y="202196"/>
                    </a:cubicBezTo>
                    <a:cubicBezTo>
                      <a:pt x="57475" y="201914"/>
                      <a:pt x="57206" y="201626"/>
                      <a:pt x="56942" y="201332"/>
                    </a:cubicBezTo>
                    <a:cubicBezTo>
                      <a:pt x="56884" y="201265"/>
                      <a:pt x="56801" y="201230"/>
                      <a:pt x="56719" y="201230"/>
                    </a:cubicBezTo>
                    <a:close/>
                    <a:moveTo>
                      <a:pt x="92102" y="201577"/>
                    </a:moveTo>
                    <a:cubicBezTo>
                      <a:pt x="92031" y="201577"/>
                      <a:pt x="91961" y="201602"/>
                      <a:pt x="91903" y="201654"/>
                    </a:cubicBezTo>
                    <a:cubicBezTo>
                      <a:pt x="91609" y="201914"/>
                      <a:pt x="91308" y="202175"/>
                      <a:pt x="91006" y="202423"/>
                    </a:cubicBezTo>
                    <a:cubicBezTo>
                      <a:pt x="90878" y="202531"/>
                      <a:pt x="90857" y="202717"/>
                      <a:pt x="90965" y="202845"/>
                    </a:cubicBezTo>
                    <a:cubicBezTo>
                      <a:pt x="91022" y="202916"/>
                      <a:pt x="91109" y="202952"/>
                      <a:pt x="91196" y="202952"/>
                    </a:cubicBezTo>
                    <a:cubicBezTo>
                      <a:pt x="91262" y="202952"/>
                      <a:pt x="91329" y="202931"/>
                      <a:pt x="91386" y="202886"/>
                    </a:cubicBezTo>
                    <a:cubicBezTo>
                      <a:pt x="91697" y="202630"/>
                      <a:pt x="91998" y="202365"/>
                      <a:pt x="92300" y="202101"/>
                    </a:cubicBezTo>
                    <a:cubicBezTo>
                      <a:pt x="92424" y="201989"/>
                      <a:pt x="92432" y="201799"/>
                      <a:pt x="92325" y="201675"/>
                    </a:cubicBezTo>
                    <a:cubicBezTo>
                      <a:pt x="92265" y="201611"/>
                      <a:pt x="92184" y="201577"/>
                      <a:pt x="92102" y="201577"/>
                    </a:cubicBezTo>
                    <a:close/>
                    <a:moveTo>
                      <a:pt x="58394" y="202940"/>
                    </a:moveTo>
                    <a:cubicBezTo>
                      <a:pt x="58313" y="202940"/>
                      <a:pt x="58232" y="202972"/>
                      <a:pt x="58173" y="203035"/>
                    </a:cubicBezTo>
                    <a:cubicBezTo>
                      <a:pt x="58062" y="203159"/>
                      <a:pt x="58070" y="203345"/>
                      <a:pt x="58190" y="203456"/>
                    </a:cubicBezTo>
                    <a:cubicBezTo>
                      <a:pt x="58488" y="203734"/>
                      <a:pt x="58790" y="203998"/>
                      <a:pt x="59100" y="204259"/>
                    </a:cubicBezTo>
                    <a:cubicBezTo>
                      <a:pt x="59154" y="204305"/>
                      <a:pt x="59224" y="204330"/>
                      <a:pt x="59290" y="204330"/>
                    </a:cubicBezTo>
                    <a:cubicBezTo>
                      <a:pt x="59377" y="204330"/>
                      <a:pt x="59463" y="204292"/>
                      <a:pt x="59522" y="204221"/>
                    </a:cubicBezTo>
                    <a:cubicBezTo>
                      <a:pt x="59625" y="204093"/>
                      <a:pt x="59608" y="203903"/>
                      <a:pt x="59484" y="203800"/>
                    </a:cubicBezTo>
                    <a:cubicBezTo>
                      <a:pt x="59182" y="203548"/>
                      <a:pt x="58885" y="203288"/>
                      <a:pt x="58595" y="203019"/>
                    </a:cubicBezTo>
                    <a:cubicBezTo>
                      <a:pt x="58538" y="202966"/>
                      <a:pt x="58466" y="202940"/>
                      <a:pt x="58394" y="202940"/>
                    </a:cubicBezTo>
                    <a:close/>
                    <a:moveTo>
                      <a:pt x="90257" y="203098"/>
                    </a:moveTo>
                    <a:cubicBezTo>
                      <a:pt x="90194" y="203098"/>
                      <a:pt x="90130" y="203118"/>
                      <a:pt x="90075" y="203159"/>
                    </a:cubicBezTo>
                    <a:cubicBezTo>
                      <a:pt x="89762" y="203399"/>
                      <a:pt x="89443" y="203630"/>
                      <a:pt x="89121" y="203858"/>
                    </a:cubicBezTo>
                    <a:cubicBezTo>
                      <a:pt x="88984" y="203953"/>
                      <a:pt x="88951" y="204139"/>
                      <a:pt x="89046" y="204271"/>
                    </a:cubicBezTo>
                    <a:cubicBezTo>
                      <a:pt x="89104" y="204354"/>
                      <a:pt x="89195" y="204399"/>
                      <a:pt x="89291" y="204399"/>
                    </a:cubicBezTo>
                    <a:cubicBezTo>
                      <a:pt x="89352" y="204399"/>
                      <a:pt x="89410" y="204383"/>
                      <a:pt x="89464" y="204345"/>
                    </a:cubicBezTo>
                    <a:cubicBezTo>
                      <a:pt x="89791" y="204118"/>
                      <a:pt x="90117" y="203878"/>
                      <a:pt x="90440" y="203635"/>
                    </a:cubicBezTo>
                    <a:cubicBezTo>
                      <a:pt x="90572" y="203536"/>
                      <a:pt x="90596" y="203349"/>
                      <a:pt x="90497" y="203217"/>
                    </a:cubicBezTo>
                    <a:cubicBezTo>
                      <a:pt x="90436" y="203139"/>
                      <a:pt x="90347" y="203098"/>
                      <a:pt x="90257" y="203098"/>
                    </a:cubicBezTo>
                    <a:close/>
                    <a:moveTo>
                      <a:pt x="88298" y="204467"/>
                    </a:moveTo>
                    <a:cubicBezTo>
                      <a:pt x="88243" y="204467"/>
                      <a:pt x="88187" y="204482"/>
                      <a:pt x="88136" y="204515"/>
                    </a:cubicBezTo>
                    <a:cubicBezTo>
                      <a:pt x="87802" y="204727"/>
                      <a:pt x="87467" y="204933"/>
                      <a:pt x="87123" y="205131"/>
                    </a:cubicBezTo>
                    <a:cubicBezTo>
                      <a:pt x="86983" y="205218"/>
                      <a:pt x="86934" y="205400"/>
                      <a:pt x="87016" y="205540"/>
                    </a:cubicBezTo>
                    <a:cubicBezTo>
                      <a:pt x="87074" y="205635"/>
                      <a:pt x="87173" y="205689"/>
                      <a:pt x="87276" y="205689"/>
                    </a:cubicBezTo>
                    <a:cubicBezTo>
                      <a:pt x="87326" y="205689"/>
                      <a:pt x="87380" y="205677"/>
                      <a:pt x="87425" y="205648"/>
                    </a:cubicBezTo>
                    <a:cubicBezTo>
                      <a:pt x="87777" y="205446"/>
                      <a:pt x="88120" y="205235"/>
                      <a:pt x="88459" y="205019"/>
                    </a:cubicBezTo>
                    <a:cubicBezTo>
                      <a:pt x="88596" y="204929"/>
                      <a:pt x="88637" y="204746"/>
                      <a:pt x="88550" y="204606"/>
                    </a:cubicBezTo>
                    <a:cubicBezTo>
                      <a:pt x="88492" y="204516"/>
                      <a:pt x="88396" y="204467"/>
                      <a:pt x="88298" y="204467"/>
                    </a:cubicBezTo>
                    <a:close/>
                    <a:moveTo>
                      <a:pt x="60231" y="204473"/>
                    </a:moveTo>
                    <a:cubicBezTo>
                      <a:pt x="60139" y="204473"/>
                      <a:pt x="60047" y="204515"/>
                      <a:pt x="59988" y="204594"/>
                    </a:cubicBezTo>
                    <a:cubicBezTo>
                      <a:pt x="59889" y="204722"/>
                      <a:pt x="59919" y="204912"/>
                      <a:pt x="60051" y="205011"/>
                    </a:cubicBezTo>
                    <a:cubicBezTo>
                      <a:pt x="60373" y="205251"/>
                      <a:pt x="60700" y="205487"/>
                      <a:pt x="61035" y="205714"/>
                    </a:cubicBezTo>
                    <a:cubicBezTo>
                      <a:pt x="61089" y="205748"/>
                      <a:pt x="61146" y="205763"/>
                      <a:pt x="61204" y="205763"/>
                    </a:cubicBezTo>
                    <a:cubicBezTo>
                      <a:pt x="61299" y="205763"/>
                      <a:pt x="61394" y="205719"/>
                      <a:pt x="61452" y="205631"/>
                    </a:cubicBezTo>
                    <a:cubicBezTo>
                      <a:pt x="61543" y="205496"/>
                      <a:pt x="61506" y="205309"/>
                      <a:pt x="61370" y="205218"/>
                    </a:cubicBezTo>
                    <a:cubicBezTo>
                      <a:pt x="61043" y="204994"/>
                      <a:pt x="60725" y="204767"/>
                      <a:pt x="60406" y="204532"/>
                    </a:cubicBezTo>
                    <a:cubicBezTo>
                      <a:pt x="60354" y="204492"/>
                      <a:pt x="60293" y="204473"/>
                      <a:pt x="60231" y="204473"/>
                    </a:cubicBezTo>
                    <a:close/>
                    <a:moveTo>
                      <a:pt x="86231" y="205674"/>
                    </a:moveTo>
                    <a:cubicBezTo>
                      <a:pt x="86183" y="205674"/>
                      <a:pt x="86135" y="205686"/>
                      <a:pt x="86090" y="205710"/>
                    </a:cubicBezTo>
                    <a:cubicBezTo>
                      <a:pt x="85738" y="205892"/>
                      <a:pt x="85387" y="206070"/>
                      <a:pt x="85032" y="206240"/>
                    </a:cubicBezTo>
                    <a:cubicBezTo>
                      <a:pt x="84883" y="206309"/>
                      <a:pt x="84816" y="206488"/>
                      <a:pt x="84891" y="206637"/>
                    </a:cubicBezTo>
                    <a:cubicBezTo>
                      <a:pt x="84940" y="206748"/>
                      <a:pt x="85048" y="206810"/>
                      <a:pt x="85160" y="206810"/>
                    </a:cubicBezTo>
                    <a:cubicBezTo>
                      <a:pt x="85201" y="206810"/>
                      <a:pt x="85247" y="206797"/>
                      <a:pt x="85288" y="206781"/>
                    </a:cubicBezTo>
                    <a:cubicBezTo>
                      <a:pt x="85652" y="206607"/>
                      <a:pt x="86011" y="206425"/>
                      <a:pt x="86371" y="206235"/>
                    </a:cubicBezTo>
                    <a:cubicBezTo>
                      <a:pt x="86516" y="206160"/>
                      <a:pt x="86570" y="205979"/>
                      <a:pt x="86495" y="205834"/>
                    </a:cubicBezTo>
                    <a:cubicBezTo>
                      <a:pt x="86441" y="205731"/>
                      <a:pt x="86338" y="205674"/>
                      <a:pt x="86231" y="205674"/>
                    </a:cubicBezTo>
                    <a:close/>
                    <a:moveTo>
                      <a:pt x="62212" y="205805"/>
                    </a:moveTo>
                    <a:cubicBezTo>
                      <a:pt x="62109" y="205805"/>
                      <a:pt x="62011" y="205857"/>
                      <a:pt x="61957" y="205950"/>
                    </a:cubicBezTo>
                    <a:cubicBezTo>
                      <a:pt x="61870" y="206095"/>
                      <a:pt x="61915" y="206276"/>
                      <a:pt x="62056" y="206359"/>
                    </a:cubicBezTo>
                    <a:cubicBezTo>
                      <a:pt x="62403" y="206570"/>
                      <a:pt x="62755" y="206769"/>
                      <a:pt x="63114" y="206954"/>
                    </a:cubicBezTo>
                    <a:cubicBezTo>
                      <a:pt x="63156" y="206979"/>
                      <a:pt x="63205" y="206988"/>
                      <a:pt x="63251" y="206988"/>
                    </a:cubicBezTo>
                    <a:cubicBezTo>
                      <a:pt x="63358" y="206988"/>
                      <a:pt x="63461" y="206929"/>
                      <a:pt x="63516" y="206830"/>
                    </a:cubicBezTo>
                    <a:cubicBezTo>
                      <a:pt x="63594" y="206686"/>
                      <a:pt x="63536" y="206504"/>
                      <a:pt x="63392" y="206425"/>
                    </a:cubicBezTo>
                    <a:cubicBezTo>
                      <a:pt x="63044" y="206244"/>
                      <a:pt x="62701" y="206049"/>
                      <a:pt x="62366" y="205847"/>
                    </a:cubicBezTo>
                    <a:cubicBezTo>
                      <a:pt x="62317" y="205819"/>
                      <a:pt x="62264" y="205805"/>
                      <a:pt x="62212" y="205805"/>
                    </a:cubicBezTo>
                    <a:close/>
                    <a:moveTo>
                      <a:pt x="84069" y="206702"/>
                    </a:moveTo>
                    <a:cubicBezTo>
                      <a:pt x="84030" y="206702"/>
                      <a:pt x="83990" y="206710"/>
                      <a:pt x="83952" y="206727"/>
                    </a:cubicBezTo>
                    <a:cubicBezTo>
                      <a:pt x="83589" y="206880"/>
                      <a:pt x="83221" y="207029"/>
                      <a:pt x="82849" y="207166"/>
                    </a:cubicBezTo>
                    <a:cubicBezTo>
                      <a:pt x="82696" y="207223"/>
                      <a:pt x="82617" y="207397"/>
                      <a:pt x="82675" y="207550"/>
                    </a:cubicBezTo>
                    <a:cubicBezTo>
                      <a:pt x="82721" y="207670"/>
                      <a:pt x="82836" y="207744"/>
                      <a:pt x="82956" y="207744"/>
                    </a:cubicBezTo>
                    <a:cubicBezTo>
                      <a:pt x="82989" y="207744"/>
                      <a:pt x="83026" y="207740"/>
                      <a:pt x="83059" y="207728"/>
                    </a:cubicBezTo>
                    <a:cubicBezTo>
                      <a:pt x="83440" y="207583"/>
                      <a:pt x="83812" y="207434"/>
                      <a:pt x="84184" y="207277"/>
                    </a:cubicBezTo>
                    <a:cubicBezTo>
                      <a:pt x="84337" y="207211"/>
                      <a:pt x="84407" y="207038"/>
                      <a:pt x="84341" y="206885"/>
                    </a:cubicBezTo>
                    <a:cubicBezTo>
                      <a:pt x="84295" y="206770"/>
                      <a:pt x="84184" y="206702"/>
                      <a:pt x="84069" y="206702"/>
                    </a:cubicBezTo>
                    <a:close/>
                    <a:moveTo>
                      <a:pt x="64325" y="206920"/>
                    </a:moveTo>
                    <a:cubicBezTo>
                      <a:pt x="64211" y="206920"/>
                      <a:pt x="64101" y="206985"/>
                      <a:pt x="64049" y="207095"/>
                    </a:cubicBezTo>
                    <a:cubicBezTo>
                      <a:pt x="63982" y="207244"/>
                      <a:pt x="64045" y="207422"/>
                      <a:pt x="64198" y="207492"/>
                    </a:cubicBezTo>
                    <a:cubicBezTo>
                      <a:pt x="64562" y="207662"/>
                      <a:pt x="64934" y="207818"/>
                      <a:pt x="65310" y="207967"/>
                    </a:cubicBezTo>
                    <a:cubicBezTo>
                      <a:pt x="65347" y="207984"/>
                      <a:pt x="65384" y="207988"/>
                      <a:pt x="65421" y="207988"/>
                    </a:cubicBezTo>
                    <a:cubicBezTo>
                      <a:pt x="65537" y="207988"/>
                      <a:pt x="65653" y="207918"/>
                      <a:pt x="65699" y="207803"/>
                    </a:cubicBezTo>
                    <a:cubicBezTo>
                      <a:pt x="65760" y="207645"/>
                      <a:pt x="65686" y="207471"/>
                      <a:pt x="65529" y="207414"/>
                    </a:cubicBezTo>
                    <a:cubicBezTo>
                      <a:pt x="65165" y="207269"/>
                      <a:pt x="64801" y="207112"/>
                      <a:pt x="64446" y="206946"/>
                    </a:cubicBezTo>
                    <a:cubicBezTo>
                      <a:pt x="64406" y="206929"/>
                      <a:pt x="64365" y="206920"/>
                      <a:pt x="64325" y="206920"/>
                    </a:cubicBezTo>
                    <a:close/>
                    <a:moveTo>
                      <a:pt x="81825" y="207544"/>
                    </a:moveTo>
                    <a:cubicBezTo>
                      <a:pt x="81794" y="207544"/>
                      <a:pt x="81763" y="207549"/>
                      <a:pt x="81732" y="207559"/>
                    </a:cubicBezTo>
                    <a:cubicBezTo>
                      <a:pt x="81356" y="207683"/>
                      <a:pt x="80980" y="207794"/>
                      <a:pt x="80599" y="207902"/>
                    </a:cubicBezTo>
                    <a:cubicBezTo>
                      <a:pt x="80438" y="207946"/>
                      <a:pt x="80347" y="208112"/>
                      <a:pt x="80393" y="208269"/>
                    </a:cubicBezTo>
                    <a:cubicBezTo>
                      <a:pt x="80429" y="208402"/>
                      <a:pt x="80549" y="208488"/>
                      <a:pt x="80677" y="208488"/>
                    </a:cubicBezTo>
                    <a:cubicBezTo>
                      <a:pt x="80707" y="208488"/>
                      <a:pt x="80732" y="208484"/>
                      <a:pt x="80761" y="208476"/>
                    </a:cubicBezTo>
                    <a:cubicBezTo>
                      <a:pt x="81149" y="208368"/>
                      <a:pt x="81534" y="208253"/>
                      <a:pt x="81918" y="208129"/>
                    </a:cubicBezTo>
                    <a:cubicBezTo>
                      <a:pt x="82076" y="208075"/>
                      <a:pt x="82158" y="207906"/>
                      <a:pt x="82108" y="207748"/>
                    </a:cubicBezTo>
                    <a:cubicBezTo>
                      <a:pt x="82065" y="207622"/>
                      <a:pt x="81950" y="207544"/>
                      <a:pt x="81825" y="207544"/>
                    </a:cubicBezTo>
                    <a:close/>
                    <a:moveTo>
                      <a:pt x="66546" y="207800"/>
                    </a:moveTo>
                    <a:cubicBezTo>
                      <a:pt x="66422" y="207800"/>
                      <a:pt x="66304" y="207878"/>
                      <a:pt x="66260" y="208005"/>
                    </a:cubicBezTo>
                    <a:cubicBezTo>
                      <a:pt x="66207" y="208162"/>
                      <a:pt x="66294" y="208332"/>
                      <a:pt x="66451" y="208385"/>
                    </a:cubicBezTo>
                    <a:cubicBezTo>
                      <a:pt x="66831" y="208509"/>
                      <a:pt x="67216" y="208629"/>
                      <a:pt x="67609" y="208736"/>
                    </a:cubicBezTo>
                    <a:cubicBezTo>
                      <a:pt x="67638" y="208740"/>
                      <a:pt x="67663" y="208745"/>
                      <a:pt x="67687" y="208745"/>
                    </a:cubicBezTo>
                    <a:cubicBezTo>
                      <a:pt x="67819" y="208745"/>
                      <a:pt x="67939" y="208658"/>
                      <a:pt x="67976" y="208526"/>
                    </a:cubicBezTo>
                    <a:cubicBezTo>
                      <a:pt x="68022" y="208364"/>
                      <a:pt x="67927" y="208203"/>
                      <a:pt x="67766" y="208158"/>
                    </a:cubicBezTo>
                    <a:cubicBezTo>
                      <a:pt x="67386" y="208055"/>
                      <a:pt x="67009" y="207939"/>
                      <a:pt x="66637" y="207815"/>
                    </a:cubicBezTo>
                    <a:cubicBezTo>
                      <a:pt x="66607" y="207805"/>
                      <a:pt x="66576" y="207800"/>
                      <a:pt x="66546" y="207800"/>
                    </a:cubicBezTo>
                    <a:close/>
                    <a:moveTo>
                      <a:pt x="79523" y="208192"/>
                    </a:moveTo>
                    <a:cubicBezTo>
                      <a:pt x="79500" y="208192"/>
                      <a:pt x="79477" y="208194"/>
                      <a:pt x="79454" y="208200"/>
                    </a:cubicBezTo>
                    <a:cubicBezTo>
                      <a:pt x="79070" y="208286"/>
                      <a:pt x="78685" y="208368"/>
                      <a:pt x="78296" y="208443"/>
                    </a:cubicBezTo>
                    <a:cubicBezTo>
                      <a:pt x="78135" y="208472"/>
                      <a:pt x="78028" y="208629"/>
                      <a:pt x="78057" y="208790"/>
                    </a:cubicBezTo>
                    <a:cubicBezTo>
                      <a:pt x="78086" y="208935"/>
                      <a:pt x="78210" y="209034"/>
                      <a:pt x="78351" y="209034"/>
                    </a:cubicBezTo>
                    <a:cubicBezTo>
                      <a:pt x="78370" y="209034"/>
                      <a:pt x="78387" y="209034"/>
                      <a:pt x="78408" y="209030"/>
                    </a:cubicBezTo>
                    <a:cubicBezTo>
                      <a:pt x="78805" y="208956"/>
                      <a:pt x="79198" y="208869"/>
                      <a:pt x="79591" y="208778"/>
                    </a:cubicBezTo>
                    <a:cubicBezTo>
                      <a:pt x="79752" y="208740"/>
                      <a:pt x="79851" y="208580"/>
                      <a:pt x="79814" y="208418"/>
                    </a:cubicBezTo>
                    <a:cubicBezTo>
                      <a:pt x="79782" y="208284"/>
                      <a:pt x="79659" y="208192"/>
                      <a:pt x="79523" y="208192"/>
                    </a:cubicBezTo>
                    <a:close/>
                    <a:moveTo>
                      <a:pt x="68847" y="208431"/>
                    </a:moveTo>
                    <a:cubicBezTo>
                      <a:pt x="68712" y="208431"/>
                      <a:pt x="68587" y="208527"/>
                      <a:pt x="68556" y="208666"/>
                    </a:cubicBezTo>
                    <a:cubicBezTo>
                      <a:pt x="68522" y="208828"/>
                      <a:pt x="68626" y="208988"/>
                      <a:pt x="68787" y="209022"/>
                    </a:cubicBezTo>
                    <a:cubicBezTo>
                      <a:pt x="69180" y="209105"/>
                      <a:pt x="69577" y="209179"/>
                      <a:pt x="69978" y="209245"/>
                    </a:cubicBezTo>
                    <a:lnTo>
                      <a:pt x="70027" y="209245"/>
                    </a:lnTo>
                    <a:cubicBezTo>
                      <a:pt x="70168" y="209245"/>
                      <a:pt x="70296" y="209142"/>
                      <a:pt x="70321" y="208993"/>
                    </a:cubicBezTo>
                    <a:cubicBezTo>
                      <a:pt x="70346" y="208832"/>
                      <a:pt x="70234" y="208679"/>
                      <a:pt x="70073" y="208654"/>
                    </a:cubicBezTo>
                    <a:cubicBezTo>
                      <a:pt x="69680" y="208591"/>
                      <a:pt x="69296" y="208517"/>
                      <a:pt x="68911" y="208439"/>
                    </a:cubicBezTo>
                    <a:cubicBezTo>
                      <a:pt x="68889" y="208434"/>
                      <a:pt x="68868" y="208431"/>
                      <a:pt x="68847" y="208431"/>
                    </a:cubicBezTo>
                    <a:close/>
                    <a:moveTo>
                      <a:pt x="77173" y="208634"/>
                    </a:moveTo>
                    <a:cubicBezTo>
                      <a:pt x="77159" y="208634"/>
                      <a:pt x="77144" y="208635"/>
                      <a:pt x="77130" y="208637"/>
                    </a:cubicBezTo>
                    <a:cubicBezTo>
                      <a:pt x="76742" y="208696"/>
                      <a:pt x="76349" y="208740"/>
                      <a:pt x="75956" y="208782"/>
                    </a:cubicBezTo>
                    <a:cubicBezTo>
                      <a:pt x="75790" y="208799"/>
                      <a:pt x="75671" y="208948"/>
                      <a:pt x="75687" y="209112"/>
                    </a:cubicBezTo>
                    <a:cubicBezTo>
                      <a:pt x="75704" y="209266"/>
                      <a:pt x="75832" y="209377"/>
                      <a:pt x="75985" y="209377"/>
                    </a:cubicBezTo>
                    <a:lnTo>
                      <a:pt x="76014" y="209377"/>
                    </a:lnTo>
                    <a:cubicBezTo>
                      <a:pt x="76420" y="209336"/>
                      <a:pt x="76820" y="209286"/>
                      <a:pt x="77213" y="209229"/>
                    </a:cubicBezTo>
                    <a:cubicBezTo>
                      <a:pt x="77378" y="209204"/>
                      <a:pt x="77490" y="209055"/>
                      <a:pt x="77469" y="208889"/>
                    </a:cubicBezTo>
                    <a:cubicBezTo>
                      <a:pt x="77447" y="208743"/>
                      <a:pt x="77315" y="208634"/>
                      <a:pt x="77173" y="208634"/>
                    </a:cubicBezTo>
                    <a:close/>
                    <a:moveTo>
                      <a:pt x="71214" y="208802"/>
                    </a:moveTo>
                    <a:cubicBezTo>
                      <a:pt x="71059" y="208802"/>
                      <a:pt x="70927" y="208914"/>
                      <a:pt x="70912" y="209072"/>
                    </a:cubicBezTo>
                    <a:cubicBezTo>
                      <a:pt x="70895" y="209236"/>
                      <a:pt x="71016" y="209381"/>
                      <a:pt x="71181" y="209398"/>
                    </a:cubicBezTo>
                    <a:cubicBezTo>
                      <a:pt x="71578" y="209440"/>
                      <a:pt x="71983" y="209469"/>
                      <a:pt x="72388" y="209490"/>
                    </a:cubicBezTo>
                    <a:lnTo>
                      <a:pt x="72401" y="209490"/>
                    </a:lnTo>
                    <a:cubicBezTo>
                      <a:pt x="72562" y="209490"/>
                      <a:pt x="72694" y="209365"/>
                      <a:pt x="72702" y="209204"/>
                    </a:cubicBezTo>
                    <a:cubicBezTo>
                      <a:pt x="72710" y="209038"/>
                      <a:pt x="72582" y="208898"/>
                      <a:pt x="72417" y="208889"/>
                    </a:cubicBezTo>
                    <a:cubicBezTo>
                      <a:pt x="72020" y="208873"/>
                      <a:pt x="71628" y="208845"/>
                      <a:pt x="71239" y="208803"/>
                    </a:cubicBezTo>
                    <a:cubicBezTo>
                      <a:pt x="71230" y="208802"/>
                      <a:pt x="71222" y="208802"/>
                      <a:pt x="71214" y="208802"/>
                    </a:cubicBezTo>
                    <a:close/>
                    <a:moveTo>
                      <a:pt x="74795" y="208877"/>
                    </a:moveTo>
                    <a:cubicBezTo>
                      <a:pt x="74789" y="208877"/>
                      <a:pt x="74784" y="208877"/>
                      <a:pt x="74778" y="208877"/>
                    </a:cubicBezTo>
                    <a:cubicBezTo>
                      <a:pt x="74381" y="208902"/>
                      <a:pt x="73984" y="208914"/>
                      <a:pt x="73595" y="208914"/>
                    </a:cubicBezTo>
                    <a:cubicBezTo>
                      <a:pt x="73430" y="208919"/>
                      <a:pt x="73298" y="209051"/>
                      <a:pt x="73298" y="209217"/>
                    </a:cubicBezTo>
                    <a:cubicBezTo>
                      <a:pt x="73302" y="209381"/>
                      <a:pt x="73434" y="209514"/>
                      <a:pt x="73599" y="209514"/>
                    </a:cubicBezTo>
                    <a:cubicBezTo>
                      <a:pt x="74000" y="209509"/>
                      <a:pt x="74401" y="209497"/>
                      <a:pt x="74811" y="209477"/>
                    </a:cubicBezTo>
                    <a:cubicBezTo>
                      <a:pt x="74977" y="209465"/>
                      <a:pt x="75101" y="209324"/>
                      <a:pt x="75092" y="209158"/>
                    </a:cubicBezTo>
                    <a:cubicBezTo>
                      <a:pt x="75084" y="209002"/>
                      <a:pt x="74971" y="208877"/>
                      <a:pt x="74795" y="208877"/>
                    </a:cubicBezTo>
                    <a:close/>
                  </a:path>
                </a:pathLst>
              </a:custGeom>
              <a:solidFill>
                <a:srgbClr val="F796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2"/>
              <p:cNvSpPr/>
              <p:nvPr/>
            </p:nvSpPr>
            <p:spPr>
              <a:xfrm>
                <a:off x="3737975" y="1186550"/>
                <a:ext cx="19050" cy="29525"/>
              </a:xfrm>
              <a:custGeom>
                <a:rect b="b" l="l" r="r" t="t"/>
                <a:pathLst>
                  <a:path extrusionOk="0" h="1181" w="762">
                    <a:moveTo>
                      <a:pt x="433" y="0"/>
                    </a:moveTo>
                    <a:cubicBezTo>
                      <a:pt x="294" y="0"/>
                      <a:pt x="170" y="101"/>
                      <a:pt x="141" y="241"/>
                    </a:cubicBezTo>
                    <a:lnTo>
                      <a:pt x="33" y="829"/>
                    </a:lnTo>
                    <a:cubicBezTo>
                      <a:pt x="0" y="994"/>
                      <a:pt x="108" y="1147"/>
                      <a:pt x="273" y="1176"/>
                    </a:cubicBezTo>
                    <a:cubicBezTo>
                      <a:pt x="290" y="1180"/>
                      <a:pt x="306" y="1180"/>
                      <a:pt x="327" y="1180"/>
                    </a:cubicBezTo>
                    <a:cubicBezTo>
                      <a:pt x="468" y="1180"/>
                      <a:pt x="596" y="1081"/>
                      <a:pt x="621" y="936"/>
                    </a:cubicBezTo>
                    <a:lnTo>
                      <a:pt x="728" y="354"/>
                    </a:lnTo>
                    <a:cubicBezTo>
                      <a:pt x="761" y="192"/>
                      <a:pt x="653" y="35"/>
                      <a:pt x="493" y="6"/>
                    </a:cubicBezTo>
                    <a:cubicBezTo>
                      <a:pt x="473" y="2"/>
                      <a:pt x="453" y="0"/>
                      <a:pt x="433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2"/>
              <p:cNvSpPr/>
              <p:nvPr/>
            </p:nvSpPr>
            <p:spPr>
              <a:xfrm>
                <a:off x="2080750" y="1254075"/>
                <a:ext cx="1253300" cy="1253200"/>
              </a:xfrm>
              <a:custGeom>
                <a:rect b="b" l="l" r="r" t="t"/>
                <a:pathLst>
                  <a:path extrusionOk="0" h="50128" w="50132">
                    <a:moveTo>
                      <a:pt x="25064" y="0"/>
                    </a:moveTo>
                    <a:cubicBezTo>
                      <a:pt x="11221" y="0"/>
                      <a:pt x="1" y="11222"/>
                      <a:pt x="1" y="25065"/>
                    </a:cubicBezTo>
                    <a:cubicBezTo>
                      <a:pt x="1" y="38907"/>
                      <a:pt x="11221" y="50128"/>
                      <a:pt x="25064" y="50128"/>
                    </a:cubicBezTo>
                    <a:cubicBezTo>
                      <a:pt x="38906" y="50128"/>
                      <a:pt x="50132" y="38907"/>
                      <a:pt x="50132" y="25065"/>
                    </a:cubicBezTo>
                    <a:cubicBezTo>
                      <a:pt x="50132" y="11222"/>
                      <a:pt x="38906" y="0"/>
                      <a:pt x="25064" y="0"/>
                    </a:cubicBezTo>
                    <a:close/>
                  </a:path>
                </a:pathLst>
              </a:custGeom>
              <a:solidFill>
                <a:srgbClr val="F796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2"/>
              <p:cNvSpPr/>
              <p:nvPr/>
            </p:nvSpPr>
            <p:spPr>
              <a:xfrm>
                <a:off x="2073300" y="1246525"/>
                <a:ext cx="1268200" cy="1268200"/>
              </a:xfrm>
              <a:custGeom>
                <a:rect b="b" l="l" r="r" t="t"/>
                <a:pathLst>
                  <a:path extrusionOk="0" h="50728" w="50728">
                    <a:moveTo>
                      <a:pt x="25362" y="600"/>
                    </a:moveTo>
                    <a:cubicBezTo>
                      <a:pt x="39019" y="600"/>
                      <a:pt x="50127" y="11710"/>
                      <a:pt x="50127" y="25367"/>
                    </a:cubicBezTo>
                    <a:cubicBezTo>
                      <a:pt x="50127" y="39022"/>
                      <a:pt x="39019" y="50132"/>
                      <a:pt x="25362" y="50132"/>
                    </a:cubicBezTo>
                    <a:cubicBezTo>
                      <a:pt x="11706" y="50132"/>
                      <a:pt x="596" y="39022"/>
                      <a:pt x="596" y="25367"/>
                    </a:cubicBezTo>
                    <a:cubicBezTo>
                      <a:pt x="596" y="11710"/>
                      <a:pt x="11706" y="600"/>
                      <a:pt x="25362" y="600"/>
                    </a:cubicBezTo>
                    <a:close/>
                    <a:moveTo>
                      <a:pt x="25362" y="1"/>
                    </a:moveTo>
                    <a:cubicBezTo>
                      <a:pt x="11378" y="1"/>
                      <a:pt x="1" y="11379"/>
                      <a:pt x="1" y="25367"/>
                    </a:cubicBezTo>
                    <a:cubicBezTo>
                      <a:pt x="1" y="39349"/>
                      <a:pt x="11378" y="50728"/>
                      <a:pt x="25362" y="50728"/>
                    </a:cubicBezTo>
                    <a:cubicBezTo>
                      <a:pt x="39349" y="50728"/>
                      <a:pt x="50728" y="39349"/>
                      <a:pt x="50728" y="25367"/>
                    </a:cubicBezTo>
                    <a:cubicBezTo>
                      <a:pt x="50728" y="11379"/>
                      <a:pt x="39349" y="1"/>
                      <a:pt x="25362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2"/>
              <p:cNvSpPr/>
              <p:nvPr/>
            </p:nvSpPr>
            <p:spPr>
              <a:xfrm>
                <a:off x="2139350" y="1202225"/>
                <a:ext cx="1086575" cy="1305050"/>
              </a:xfrm>
              <a:custGeom>
                <a:rect b="b" l="l" r="r" t="t"/>
                <a:pathLst>
                  <a:path extrusionOk="0" h="52202" w="43463">
                    <a:moveTo>
                      <a:pt x="27220" y="0"/>
                    </a:moveTo>
                    <a:cubicBezTo>
                      <a:pt x="22368" y="0"/>
                      <a:pt x="16785" y="2511"/>
                      <a:pt x="13604" y="7173"/>
                    </a:cubicBezTo>
                    <a:cubicBezTo>
                      <a:pt x="9225" y="13585"/>
                      <a:pt x="14537" y="19212"/>
                      <a:pt x="11726" y="22181"/>
                    </a:cubicBezTo>
                    <a:cubicBezTo>
                      <a:pt x="8910" y="25154"/>
                      <a:pt x="1563" y="25311"/>
                      <a:pt x="782" y="31248"/>
                    </a:cubicBezTo>
                    <a:cubicBezTo>
                      <a:pt x="0" y="37189"/>
                      <a:pt x="5942" y="37970"/>
                      <a:pt x="5471" y="39848"/>
                    </a:cubicBezTo>
                    <a:cubicBezTo>
                      <a:pt x="5045" y="41563"/>
                      <a:pt x="3056" y="41323"/>
                      <a:pt x="3672" y="43420"/>
                    </a:cubicBezTo>
                    <a:cubicBezTo>
                      <a:pt x="8270" y="48795"/>
                      <a:pt x="15096" y="52202"/>
                      <a:pt x="22720" y="52202"/>
                    </a:cubicBezTo>
                    <a:cubicBezTo>
                      <a:pt x="27937" y="52202"/>
                      <a:pt x="32780" y="50597"/>
                      <a:pt x="36789" y="47869"/>
                    </a:cubicBezTo>
                    <a:cubicBezTo>
                      <a:pt x="38576" y="45752"/>
                      <a:pt x="39659" y="43519"/>
                      <a:pt x="39709" y="41725"/>
                    </a:cubicBezTo>
                    <a:cubicBezTo>
                      <a:pt x="39866" y="36251"/>
                      <a:pt x="34081" y="32186"/>
                      <a:pt x="33767" y="29528"/>
                    </a:cubicBezTo>
                    <a:cubicBezTo>
                      <a:pt x="33457" y="26874"/>
                      <a:pt x="35959" y="20932"/>
                      <a:pt x="35959" y="20932"/>
                    </a:cubicBezTo>
                    <a:cubicBezTo>
                      <a:pt x="35959" y="20932"/>
                      <a:pt x="40333" y="20308"/>
                      <a:pt x="41896" y="16397"/>
                    </a:cubicBezTo>
                    <a:cubicBezTo>
                      <a:pt x="43463" y="12489"/>
                      <a:pt x="37522" y="3732"/>
                      <a:pt x="32204" y="1078"/>
                    </a:cubicBezTo>
                    <a:cubicBezTo>
                      <a:pt x="30755" y="353"/>
                      <a:pt x="29039" y="0"/>
                      <a:pt x="27220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2"/>
              <p:cNvSpPr/>
              <p:nvPr/>
            </p:nvSpPr>
            <p:spPr>
              <a:xfrm>
                <a:off x="2138625" y="1195475"/>
                <a:ext cx="1096825" cy="1319250"/>
              </a:xfrm>
              <a:custGeom>
                <a:rect b="b" l="l" r="r" t="t"/>
                <a:pathLst>
                  <a:path extrusionOk="0" h="52770" w="43873">
                    <a:moveTo>
                      <a:pt x="27281" y="587"/>
                    </a:moveTo>
                    <a:cubicBezTo>
                      <a:pt x="29066" y="587"/>
                      <a:pt x="30731" y="928"/>
                      <a:pt x="32101" y="1613"/>
                    </a:cubicBezTo>
                    <a:cubicBezTo>
                      <a:pt x="37542" y="4333"/>
                      <a:pt x="43074" y="12991"/>
                      <a:pt x="41648" y="16555"/>
                    </a:cubicBezTo>
                    <a:cubicBezTo>
                      <a:pt x="40171" y="20251"/>
                      <a:pt x="35988" y="20900"/>
                      <a:pt x="35942" y="20904"/>
                    </a:cubicBezTo>
                    <a:lnTo>
                      <a:pt x="35777" y="20929"/>
                    </a:lnTo>
                    <a:lnTo>
                      <a:pt x="35711" y="21087"/>
                    </a:lnTo>
                    <a:cubicBezTo>
                      <a:pt x="35607" y="21331"/>
                      <a:pt x="33185" y="27131"/>
                      <a:pt x="33503" y="29835"/>
                    </a:cubicBezTo>
                    <a:cubicBezTo>
                      <a:pt x="33631" y="30943"/>
                      <a:pt x="34595" y="32212"/>
                      <a:pt x="35711" y="33689"/>
                    </a:cubicBezTo>
                    <a:cubicBezTo>
                      <a:pt x="37414" y="35933"/>
                      <a:pt x="39531" y="38733"/>
                      <a:pt x="39440" y="41986"/>
                    </a:cubicBezTo>
                    <a:cubicBezTo>
                      <a:pt x="39390" y="43673"/>
                      <a:pt x="38365" y="45835"/>
                      <a:pt x="36616" y="47915"/>
                    </a:cubicBezTo>
                    <a:cubicBezTo>
                      <a:pt x="32506" y="50703"/>
                      <a:pt x="27714" y="52174"/>
                      <a:pt x="22749" y="52174"/>
                    </a:cubicBezTo>
                    <a:cubicBezTo>
                      <a:pt x="15526" y="52174"/>
                      <a:pt x="8687" y="49028"/>
                      <a:pt x="3970" y="43545"/>
                    </a:cubicBezTo>
                    <a:cubicBezTo>
                      <a:pt x="3701" y="42566"/>
                      <a:pt x="4073" y="42255"/>
                      <a:pt x="4636" y="41792"/>
                    </a:cubicBezTo>
                    <a:cubicBezTo>
                      <a:pt x="5082" y="41425"/>
                      <a:pt x="5586" y="41007"/>
                      <a:pt x="5789" y="40188"/>
                    </a:cubicBezTo>
                    <a:cubicBezTo>
                      <a:pt x="6012" y="39307"/>
                      <a:pt x="5193" y="38675"/>
                      <a:pt x="4243" y="37939"/>
                    </a:cubicBezTo>
                    <a:cubicBezTo>
                      <a:pt x="2721" y="36756"/>
                      <a:pt x="638" y="35136"/>
                      <a:pt x="1109" y="31559"/>
                    </a:cubicBezTo>
                    <a:cubicBezTo>
                      <a:pt x="1588" y="27905"/>
                      <a:pt x="4664" y="26540"/>
                      <a:pt x="7637" y="25221"/>
                    </a:cubicBezTo>
                    <a:cubicBezTo>
                      <a:pt x="9328" y="24468"/>
                      <a:pt x="10924" y="23762"/>
                      <a:pt x="11971" y="22657"/>
                    </a:cubicBezTo>
                    <a:cubicBezTo>
                      <a:pt x="13305" y="21247"/>
                      <a:pt x="12963" y="19341"/>
                      <a:pt x="12566" y="17129"/>
                    </a:cubicBezTo>
                    <a:cubicBezTo>
                      <a:pt x="12057" y="14310"/>
                      <a:pt x="11482" y="11114"/>
                      <a:pt x="13876" y="7612"/>
                    </a:cubicBezTo>
                    <a:cubicBezTo>
                      <a:pt x="17066" y="2943"/>
                      <a:pt x="22590" y="587"/>
                      <a:pt x="27281" y="587"/>
                    </a:cubicBezTo>
                    <a:close/>
                    <a:moveTo>
                      <a:pt x="27305" y="1"/>
                    </a:moveTo>
                    <a:cubicBezTo>
                      <a:pt x="22422" y="1"/>
                      <a:pt x="16689" y="2438"/>
                      <a:pt x="13385" y="7273"/>
                    </a:cubicBezTo>
                    <a:cubicBezTo>
                      <a:pt x="10854" y="10981"/>
                      <a:pt x="11478" y="14450"/>
                      <a:pt x="11978" y="17238"/>
                    </a:cubicBezTo>
                    <a:cubicBezTo>
                      <a:pt x="12363" y="19371"/>
                      <a:pt x="12665" y="21058"/>
                      <a:pt x="11536" y="22249"/>
                    </a:cubicBezTo>
                    <a:cubicBezTo>
                      <a:pt x="10572" y="23261"/>
                      <a:pt x="9030" y="23947"/>
                      <a:pt x="7393" y="24675"/>
                    </a:cubicBezTo>
                    <a:cubicBezTo>
                      <a:pt x="4416" y="25995"/>
                      <a:pt x="1039" y="27495"/>
                      <a:pt x="514" y="31481"/>
                    </a:cubicBezTo>
                    <a:cubicBezTo>
                      <a:pt x="1" y="35400"/>
                      <a:pt x="2332" y="37211"/>
                      <a:pt x="3878" y="38410"/>
                    </a:cubicBezTo>
                    <a:cubicBezTo>
                      <a:pt x="4780" y="39113"/>
                      <a:pt x="5330" y="39568"/>
                      <a:pt x="5210" y="40043"/>
                    </a:cubicBezTo>
                    <a:cubicBezTo>
                      <a:pt x="5053" y="40668"/>
                      <a:pt x="4664" y="40990"/>
                      <a:pt x="4256" y="41333"/>
                    </a:cubicBezTo>
                    <a:cubicBezTo>
                      <a:pt x="3668" y="41817"/>
                      <a:pt x="2998" y="42371"/>
                      <a:pt x="3412" y="43776"/>
                    </a:cubicBezTo>
                    <a:lnTo>
                      <a:pt x="3474" y="43885"/>
                    </a:lnTo>
                    <a:cubicBezTo>
                      <a:pt x="8303" y="49532"/>
                      <a:pt x="15331" y="52770"/>
                      <a:pt x="22749" y="52770"/>
                    </a:cubicBezTo>
                    <a:cubicBezTo>
                      <a:pt x="27847" y="52770"/>
                      <a:pt x="32771" y="51256"/>
                      <a:pt x="36988" y="48387"/>
                    </a:cubicBezTo>
                    <a:lnTo>
                      <a:pt x="37051" y="48333"/>
                    </a:lnTo>
                    <a:cubicBezTo>
                      <a:pt x="38894" y="46142"/>
                      <a:pt x="39986" y="43831"/>
                      <a:pt x="40035" y="42003"/>
                    </a:cubicBezTo>
                    <a:cubicBezTo>
                      <a:pt x="40135" y="38538"/>
                      <a:pt x="37948" y="35649"/>
                      <a:pt x="36186" y="33325"/>
                    </a:cubicBezTo>
                    <a:cubicBezTo>
                      <a:pt x="35124" y="31923"/>
                      <a:pt x="34206" y="30712"/>
                      <a:pt x="34094" y="29765"/>
                    </a:cubicBezTo>
                    <a:cubicBezTo>
                      <a:pt x="33821" y="27445"/>
                      <a:pt x="35818" y="22405"/>
                      <a:pt x="36198" y="21467"/>
                    </a:cubicBezTo>
                    <a:cubicBezTo>
                      <a:pt x="37055" y="21306"/>
                      <a:pt x="40755" y="20404"/>
                      <a:pt x="42206" y="16778"/>
                    </a:cubicBezTo>
                    <a:cubicBezTo>
                      <a:pt x="43873" y="12614"/>
                      <a:pt x="37671" y="3730"/>
                      <a:pt x="32366" y="1079"/>
                    </a:cubicBezTo>
                    <a:cubicBezTo>
                      <a:pt x="30927" y="359"/>
                      <a:pt x="29179" y="1"/>
                      <a:pt x="27305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2"/>
              <p:cNvSpPr/>
              <p:nvPr/>
            </p:nvSpPr>
            <p:spPr>
              <a:xfrm>
                <a:off x="2292425" y="1372450"/>
                <a:ext cx="670875" cy="950025"/>
              </a:xfrm>
              <a:custGeom>
                <a:rect b="b" l="l" r="r" t="t"/>
                <a:pathLst>
                  <a:path extrusionOk="0" h="38001" w="26835">
                    <a:moveTo>
                      <a:pt x="26100" y="0"/>
                    </a:moveTo>
                    <a:cubicBezTo>
                      <a:pt x="26072" y="0"/>
                      <a:pt x="26043" y="5"/>
                      <a:pt x="26016" y="16"/>
                    </a:cubicBezTo>
                    <a:cubicBezTo>
                      <a:pt x="25899" y="62"/>
                      <a:pt x="25846" y="194"/>
                      <a:pt x="25892" y="310"/>
                    </a:cubicBezTo>
                    <a:cubicBezTo>
                      <a:pt x="25896" y="318"/>
                      <a:pt x="26346" y="1467"/>
                      <a:pt x="25743" y="2835"/>
                    </a:cubicBezTo>
                    <a:cubicBezTo>
                      <a:pt x="25126" y="4225"/>
                      <a:pt x="23680" y="5354"/>
                      <a:pt x="21438" y="6184"/>
                    </a:cubicBezTo>
                    <a:cubicBezTo>
                      <a:pt x="19247" y="6999"/>
                      <a:pt x="17242" y="7363"/>
                      <a:pt x="15473" y="7682"/>
                    </a:cubicBezTo>
                    <a:cubicBezTo>
                      <a:pt x="12334" y="8256"/>
                      <a:pt x="9853" y="8707"/>
                      <a:pt x="8790" y="11424"/>
                    </a:cubicBezTo>
                    <a:cubicBezTo>
                      <a:pt x="7550" y="14594"/>
                      <a:pt x="7997" y="17000"/>
                      <a:pt x="8357" y="18935"/>
                    </a:cubicBezTo>
                    <a:cubicBezTo>
                      <a:pt x="8460" y="19502"/>
                      <a:pt x="8559" y="20036"/>
                      <a:pt x="8601" y="20515"/>
                    </a:cubicBezTo>
                    <a:cubicBezTo>
                      <a:pt x="8675" y="21416"/>
                      <a:pt x="7625" y="21797"/>
                      <a:pt x="5769" y="22384"/>
                    </a:cubicBezTo>
                    <a:cubicBezTo>
                      <a:pt x="4251" y="22868"/>
                      <a:pt x="2361" y="23467"/>
                      <a:pt x="919" y="24736"/>
                    </a:cubicBezTo>
                    <a:cubicBezTo>
                      <a:pt x="302" y="25278"/>
                      <a:pt x="1" y="25890"/>
                      <a:pt x="18" y="26551"/>
                    </a:cubicBezTo>
                    <a:cubicBezTo>
                      <a:pt x="58" y="28209"/>
                      <a:pt x="2126" y="29851"/>
                      <a:pt x="3792" y="31174"/>
                    </a:cubicBezTo>
                    <a:cubicBezTo>
                      <a:pt x="4470" y="31716"/>
                      <a:pt x="5115" y="32224"/>
                      <a:pt x="5483" y="32634"/>
                    </a:cubicBezTo>
                    <a:cubicBezTo>
                      <a:pt x="6235" y="33472"/>
                      <a:pt x="6533" y="34535"/>
                      <a:pt x="6273" y="35474"/>
                    </a:cubicBezTo>
                    <a:cubicBezTo>
                      <a:pt x="6008" y="36445"/>
                      <a:pt x="5202" y="37186"/>
                      <a:pt x="3995" y="37562"/>
                    </a:cubicBezTo>
                    <a:cubicBezTo>
                      <a:pt x="3879" y="37595"/>
                      <a:pt x="3813" y="37723"/>
                      <a:pt x="3850" y="37839"/>
                    </a:cubicBezTo>
                    <a:cubicBezTo>
                      <a:pt x="3879" y="37938"/>
                      <a:pt x="3966" y="38000"/>
                      <a:pt x="4065" y="38000"/>
                    </a:cubicBezTo>
                    <a:cubicBezTo>
                      <a:pt x="4086" y="38000"/>
                      <a:pt x="4107" y="37996"/>
                      <a:pt x="4132" y="37987"/>
                    </a:cubicBezTo>
                    <a:cubicBezTo>
                      <a:pt x="5483" y="37566"/>
                      <a:pt x="6401" y="36714"/>
                      <a:pt x="6707" y="35594"/>
                    </a:cubicBezTo>
                    <a:cubicBezTo>
                      <a:pt x="7004" y="34506"/>
                      <a:pt x="6674" y="33287"/>
                      <a:pt x="5819" y="32336"/>
                    </a:cubicBezTo>
                    <a:cubicBezTo>
                      <a:pt x="5422" y="31898"/>
                      <a:pt x="4796" y="31398"/>
                      <a:pt x="4069" y="30823"/>
                    </a:cubicBezTo>
                    <a:cubicBezTo>
                      <a:pt x="2481" y="29558"/>
                      <a:pt x="501" y="27986"/>
                      <a:pt x="464" y="26539"/>
                    </a:cubicBezTo>
                    <a:cubicBezTo>
                      <a:pt x="451" y="26010"/>
                      <a:pt x="695" y="25530"/>
                      <a:pt x="1216" y="25072"/>
                    </a:cubicBezTo>
                    <a:cubicBezTo>
                      <a:pt x="2585" y="23864"/>
                      <a:pt x="4346" y="23306"/>
                      <a:pt x="5905" y="22810"/>
                    </a:cubicBezTo>
                    <a:cubicBezTo>
                      <a:pt x="7720" y="22235"/>
                      <a:pt x="9155" y="21780"/>
                      <a:pt x="9047" y="20478"/>
                    </a:cubicBezTo>
                    <a:cubicBezTo>
                      <a:pt x="9006" y="19973"/>
                      <a:pt x="8903" y="19432"/>
                      <a:pt x="8795" y="18857"/>
                    </a:cubicBezTo>
                    <a:cubicBezTo>
                      <a:pt x="8448" y="16976"/>
                      <a:pt x="8013" y="14640"/>
                      <a:pt x="9208" y="11588"/>
                    </a:cubicBezTo>
                    <a:cubicBezTo>
                      <a:pt x="10180" y="9100"/>
                      <a:pt x="12433" y="8690"/>
                      <a:pt x="15555" y="8124"/>
                    </a:cubicBezTo>
                    <a:cubicBezTo>
                      <a:pt x="17341" y="7802"/>
                      <a:pt x="19367" y="7434"/>
                      <a:pt x="21596" y="6602"/>
                    </a:cubicBezTo>
                    <a:cubicBezTo>
                      <a:pt x="23957" y="5726"/>
                      <a:pt x="25495" y="4514"/>
                      <a:pt x="26155" y="3005"/>
                    </a:cubicBezTo>
                    <a:cubicBezTo>
                      <a:pt x="26834" y="1463"/>
                      <a:pt x="26329" y="194"/>
                      <a:pt x="26304" y="140"/>
                    </a:cubicBezTo>
                    <a:cubicBezTo>
                      <a:pt x="26270" y="52"/>
                      <a:pt x="26188" y="0"/>
                      <a:pt x="261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2"/>
              <p:cNvSpPr/>
              <p:nvPr/>
            </p:nvSpPr>
            <p:spPr>
              <a:xfrm>
                <a:off x="2471375" y="1253450"/>
                <a:ext cx="455425" cy="332975"/>
              </a:xfrm>
              <a:custGeom>
                <a:rect b="b" l="l" r="r" t="t"/>
                <a:pathLst>
                  <a:path extrusionOk="0" h="13319" w="18217">
                    <a:moveTo>
                      <a:pt x="16299" y="1"/>
                    </a:moveTo>
                    <a:cubicBezTo>
                      <a:pt x="16230" y="1"/>
                      <a:pt x="16161" y="32"/>
                      <a:pt x="16116" y="92"/>
                    </a:cubicBezTo>
                    <a:cubicBezTo>
                      <a:pt x="16041" y="191"/>
                      <a:pt x="16066" y="332"/>
                      <a:pt x="16166" y="406"/>
                    </a:cubicBezTo>
                    <a:cubicBezTo>
                      <a:pt x="17150" y="1126"/>
                      <a:pt x="17654" y="1853"/>
                      <a:pt x="17704" y="2630"/>
                    </a:cubicBezTo>
                    <a:cubicBezTo>
                      <a:pt x="17757" y="3544"/>
                      <a:pt x="17175" y="4578"/>
                      <a:pt x="15967" y="5702"/>
                    </a:cubicBezTo>
                    <a:cubicBezTo>
                      <a:pt x="15128" y="6487"/>
                      <a:pt x="14142" y="6724"/>
                      <a:pt x="13072" y="6724"/>
                    </a:cubicBezTo>
                    <a:cubicBezTo>
                      <a:pt x="12270" y="6724"/>
                      <a:pt x="11421" y="6591"/>
                      <a:pt x="10551" y="6454"/>
                    </a:cubicBezTo>
                    <a:cubicBezTo>
                      <a:pt x="9620" y="6307"/>
                      <a:pt x="8669" y="6158"/>
                      <a:pt x="7719" y="6158"/>
                    </a:cubicBezTo>
                    <a:cubicBezTo>
                      <a:pt x="7150" y="6158"/>
                      <a:pt x="6582" y="6212"/>
                      <a:pt x="6019" y="6351"/>
                    </a:cubicBezTo>
                    <a:cubicBezTo>
                      <a:pt x="2422" y="7253"/>
                      <a:pt x="144" y="12776"/>
                      <a:pt x="45" y="13008"/>
                    </a:cubicBezTo>
                    <a:cubicBezTo>
                      <a:pt x="0" y="13124"/>
                      <a:pt x="58" y="13256"/>
                      <a:pt x="169" y="13301"/>
                    </a:cubicBezTo>
                    <a:cubicBezTo>
                      <a:pt x="199" y="13314"/>
                      <a:pt x="227" y="13318"/>
                      <a:pt x="256" y="13318"/>
                    </a:cubicBezTo>
                    <a:cubicBezTo>
                      <a:pt x="342" y="13318"/>
                      <a:pt x="426" y="13264"/>
                      <a:pt x="463" y="13177"/>
                    </a:cubicBezTo>
                    <a:cubicBezTo>
                      <a:pt x="483" y="13124"/>
                      <a:pt x="2749" y="7633"/>
                      <a:pt x="6128" y="6790"/>
                    </a:cubicBezTo>
                    <a:cubicBezTo>
                      <a:pt x="6651" y="6658"/>
                      <a:pt x="7186" y="6608"/>
                      <a:pt x="7725" y="6608"/>
                    </a:cubicBezTo>
                    <a:cubicBezTo>
                      <a:pt x="8643" y="6608"/>
                      <a:pt x="9572" y="6754"/>
                      <a:pt x="10481" y="6897"/>
                    </a:cubicBezTo>
                    <a:cubicBezTo>
                      <a:pt x="11379" y="7038"/>
                      <a:pt x="12257" y="7175"/>
                      <a:pt x="13094" y="7175"/>
                    </a:cubicBezTo>
                    <a:cubicBezTo>
                      <a:pt x="14250" y="7175"/>
                      <a:pt x="15328" y="6912"/>
                      <a:pt x="16274" y="6029"/>
                    </a:cubicBezTo>
                    <a:cubicBezTo>
                      <a:pt x="17600" y="4788"/>
                      <a:pt x="18217" y="3672"/>
                      <a:pt x="18150" y="2605"/>
                    </a:cubicBezTo>
                    <a:cubicBezTo>
                      <a:pt x="18093" y="1683"/>
                      <a:pt x="17530" y="844"/>
                      <a:pt x="16430" y="42"/>
                    </a:cubicBezTo>
                    <a:cubicBezTo>
                      <a:pt x="16391" y="14"/>
                      <a:pt x="16345" y="1"/>
                      <a:pt x="162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2"/>
              <p:cNvSpPr/>
              <p:nvPr/>
            </p:nvSpPr>
            <p:spPr>
              <a:xfrm>
                <a:off x="3004600" y="1429725"/>
                <a:ext cx="126850" cy="223150"/>
              </a:xfrm>
              <a:custGeom>
                <a:rect b="b" l="l" r="r" t="t"/>
                <a:pathLst>
                  <a:path extrusionOk="0" h="8926" w="5074">
                    <a:moveTo>
                      <a:pt x="260" y="1"/>
                    </a:moveTo>
                    <a:cubicBezTo>
                      <a:pt x="186" y="1"/>
                      <a:pt x="113" y="36"/>
                      <a:pt x="71" y="103"/>
                    </a:cubicBezTo>
                    <a:cubicBezTo>
                      <a:pt x="0" y="206"/>
                      <a:pt x="30" y="346"/>
                      <a:pt x="133" y="412"/>
                    </a:cubicBezTo>
                    <a:cubicBezTo>
                      <a:pt x="170" y="437"/>
                      <a:pt x="3958" y="2956"/>
                      <a:pt x="4475" y="5477"/>
                    </a:cubicBezTo>
                    <a:cubicBezTo>
                      <a:pt x="4611" y="6151"/>
                      <a:pt x="4495" y="6776"/>
                      <a:pt x="4123" y="7330"/>
                    </a:cubicBezTo>
                    <a:cubicBezTo>
                      <a:pt x="3623" y="8084"/>
                      <a:pt x="3171" y="8477"/>
                      <a:pt x="2810" y="8477"/>
                    </a:cubicBezTo>
                    <a:cubicBezTo>
                      <a:pt x="2777" y="8477"/>
                      <a:pt x="2745" y="8473"/>
                      <a:pt x="2713" y="8467"/>
                    </a:cubicBezTo>
                    <a:cubicBezTo>
                      <a:pt x="2139" y="8347"/>
                      <a:pt x="1786" y="7127"/>
                      <a:pt x="1712" y="6710"/>
                    </a:cubicBezTo>
                    <a:cubicBezTo>
                      <a:pt x="1694" y="6599"/>
                      <a:pt x="1600" y="6525"/>
                      <a:pt x="1492" y="6525"/>
                    </a:cubicBezTo>
                    <a:cubicBezTo>
                      <a:pt x="1479" y="6525"/>
                      <a:pt x="1466" y="6526"/>
                      <a:pt x="1452" y="6528"/>
                    </a:cubicBezTo>
                    <a:cubicBezTo>
                      <a:pt x="1328" y="6548"/>
                      <a:pt x="1250" y="6668"/>
                      <a:pt x="1271" y="6788"/>
                    </a:cubicBezTo>
                    <a:cubicBezTo>
                      <a:pt x="1307" y="6982"/>
                      <a:pt x="1647" y="8702"/>
                      <a:pt x="2622" y="8905"/>
                    </a:cubicBezTo>
                    <a:cubicBezTo>
                      <a:pt x="2685" y="8921"/>
                      <a:pt x="2750" y="8925"/>
                      <a:pt x="2813" y="8925"/>
                    </a:cubicBezTo>
                    <a:cubicBezTo>
                      <a:pt x="3341" y="8925"/>
                      <a:pt x="3895" y="8483"/>
                      <a:pt x="4499" y="7578"/>
                    </a:cubicBezTo>
                    <a:cubicBezTo>
                      <a:pt x="4933" y="6920"/>
                      <a:pt x="5074" y="6185"/>
                      <a:pt x="4912" y="5387"/>
                    </a:cubicBezTo>
                    <a:cubicBezTo>
                      <a:pt x="4362" y="2683"/>
                      <a:pt x="542" y="144"/>
                      <a:pt x="381" y="36"/>
                    </a:cubicBezTo>
                    <a:cubicBezTo>
                      <a:pt x="344" y="12"/>
                      <a:pt x="302" y="1"/>
                      <a:pt x="2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2"/>
              <p:cNvSpPr/>
              <p:nvPr/>
            </p:nvSpPr>
            <p:spPr>
              <a:xfrm>
                <a:off x="2367475" y="2135450"/>
                <a:ext cx="766575" cy="371825"/>
              </a:xfrm>
              <a:custGeom>
                <a:rect b="b" l="l" r="r" t="t"/>
                <a:pathLst>
                  <a:path extrusionOk="0" h="14873" w="30663">
                    <a:moveTo>
                      <a:pt x="16050" y="1"/>
                    </a:moveTo>
                    <a:cubicBezTo>
                      <a:pt x="15887" y="1"/>
                      <a:pt x="15729" y="6"/>
                      <a:pt x="15575" y="17"/>
                    </a:cubicBezTo>
                    <a:cubicBezTo>
                      <a:pt x="15575" y="17"/>
                      <a:pt x="13856" y="799"/>
                      <a:pt x="10572" y="3925"/>
                    </a:cubicBezTo>
                    <a:cubicBezTo>
                      <a:pt x="8435" y="5963"/>
                      <a:pt x="3313" y="8994"/>
                      <a:pt x="0" y="10858"/>
                    </a:cubicBezTo>
                    <a:cubicBezTo>
                      <a:pt x="3916" y="13396"/>
                      <a:pt x="8584" y="14873"/>
                      <a:pt x="13595" y="14873"/>
                    </a:cubicBezTo>
                    <a:cubicBezTo>
                      <a:pt x="20190" y="14873"/>
                      <a:pt x="26185" y="12322"/>
                      <a:pt x="30662" y="8158"/>
                    </a:cubicBezTo>
                    <a:cubicBezTo>
                      <a:pt x="29244" y="6872"/>
                      <a:pt x="27078" y="5007"/>
                      <a:pt x="24800" y="3458"/>
                    </a:cubicBezTo>
                    <a:cubicBezTo>
                      <a:pt x="21166" y="986"/>
                      <a:pt x="18209" y="1"/>
                      <a:pt x="160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2"/>
              <p:cNvSpPr/>
              <p:nvPr/>
            </p:nvSpPr>
            <p:spPr>
              <a:xfrm>
                <a:off x="2353000" y="2127975"/>
                <a:ext cx="792000" cy="386750"/>
              </a:xfrm>
              <a:custGeom>
                <a:rect b="b" l="l" r="r" t="t"/>
                <a:pathLst>
                  <a:path extrusionOk="0" h="15470" w="31680">
                    <a:moveTo>
                      <a:pt x="16623" y="598"/>
                    </a:moveTo>
                    <a:cubicBezTo>
                      <a:pt x="18941" y="598"/>
                      <a:pt x="21963" y="1795"/>
                      <a:pt x="25209" y="4005"/>
                    </a:cubicBezTo>
                    <a:cubicBezTo>
                      <a:pt x="27346" y="5455"/>
                      <a:pt x="29389" y="7192"/>
                      <a:pt x="30795" y="8461"/>
                    </a:cubicBezTo>
                    <a:cubicBezTo>
                      <a:pt x="26230" y="12600"/>
                      <a:pt x="20343" y="14874"/>
                      <a:pt x="14174" y="14874"/>
                    </a:cubicBezTo>
                    <a:cubicBezTo>
                      <a:pt x="9560" y="14874"/>
                      <a:pt x="5070" y="13596"/>
                      <a:pt x="1158" y="11174"/>
                    </a:cubicBezTo>
                    <a:cubicBezTo>
                      <a:pt x="4789" y="9115"/>
                      <a:pt x="9340" y="6361"/>
                      <a:pt x="11359" y="4442"/>
                    </a:cubicBezTo>
                    <a:cubicBezTo>
                      <a:pt x="14265" y="1673"/>
                      <a:pt x="15943" y="759"/>
                      <a:pt x="16233" y="610"/>
                    </a:cubicBezTo>
                    <a:cubicBezTo>
                      <a:pt x="16360" y="602"/>
                      <a:pt x="16490" y="598"/>
                      <a:pt x="16623" y="598"/>
                    </a:cubicBezTo>
                    <a:close/>
                    <a:moveTo>
                      <a:pt x="16634" y="1"/>
                    </a:moveTo>
                    <a:cubicBezTo>
                      <a:pt x="16457" y="1"/>
                      <a:pt x="16290" y="7"/>
                      <a:pt x="16134" y="19"/>
                    </a:cubicBezTo>
                    <a:lnTo>
                      <a:pt x="16030" y="43"/>
                    </a:lnTo>
                    <a:cubicBezTo>
                      <a:pt x="15960" y="76"/>
                      <a:pt x="14227" y="883"/>
                      <a:pt x="10945" y="4009"/>
                    </a:cubicBezTo>
                    <a:cubicBezTo>
                      <a:pt x="8783" y="6068"/>
                      <a:pt x="3428" y="9210"/>
                      <a:pt x="431" y="10897"/>
                    </a:cubicBezTo>
                    <a:lnTo>
                      <a:pt x="1" y="11140"/>
                    </a:lnTo>
                    <a:lnTo>
                      <a:pt x="414" y="11409"/>
                    </a:lnTo>
                    <a:cubicBezTo>
                      <a:pt x="4520" y="14067"/>
                      <a:pt x="9279" y="15470"/>
                      <a:pt x="14174" y="15470"/>
                    </a:cubicBezTo>
                    <a:cubicBezTo>
                      <a:pt x="20603" y="15470"/>
                      <a:pt x="26734" y="13059"/>
                      <a:pt x="31444" y="8676"/>
                    </a:cubicBezTo>
                    <a:lnTo>
                      <a:pt x="31680" y="8457"/>
                    </a:lnTo>
                    <a:lnTo>
                      <a:pt x="31440" y="8238"/>
                    </a:lnTo>
                    <a:cubicBezTo>
                      <a:pt x="30018" y="6940"/>
                      <a:pt x="27839" y="5067"/>
                      <a:pt x="25548" y="3508"/>
                    </a:cubicBezTo>
                    <a:cubicBezTo>
                      <a:pt x="21374" y="671"/>
                      <a:pt x="18453" y="1"/>
                      <a:pt x="16634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2"/>
              <p:cNvSpPr/>
              <p:nvPr/>
            </p:nvSpPr>
            <p:spPr>
              <a:xfrm>
                <a:off x="2655225" y="2135475"/>
                <a:ext cx="246250" cy="293575"/>
              </a:xfrm>
              <a:custGeom>
                <a:rect b="b" l="l" r="r" t="t"/>
                <a:pathLst>
                  <a:path extrusionOk="0" h="11743" w="9850">
                    <a:moveTo>
                      <a:pt x="4534" y="0"/>
                    </a:moveTo>
                    <a:cubicBezTo>
                      <a:pt x="4373" y="0"/>
                      <a:pt x="4217" y="6"/>
                      <a:pt x="4065" y="16"/>
                    </a:cubicBezTo>
                    <a:cubicBezTo>
                      <a:pt x="4065" y="16"/>
                      <a:pt x="2701" y="640"/>
                      <a:pt x="83" y="2981"/>
                    </a:cubicBezTo>
                    <a:cubicBezTo>
                      <a:pt x="34" y="3415"/>
                      <a:pt x="1" y="3861"/>
                      <a:pt x="1" y="4316"/>
                    </a:cubicBezTo>
                    <a:cubicBezTo>
                      <a:pt x="1" y="8418"/>
                      <a:pt x="2205" y="11742"/>
                      <a:pt x="4926" y="11742"/>
                    </a:cubicBezTo>
                    <a:cubicBezTo>
                      <a:pt x="7646" y="11742"/>
                      <a:pt x="9849" y="8418"/>
                      <a:pt x="9849" y="4316"/>
                    </a:cubicBezTo>
                    <a:cubicBezTo>
                      <a:pt x="9849" y="3216"/>
                      <a:pt x="9689" y="2178"/>
                      <a:pt x="9403" y="1240"/>
                    </a:cubicBezTo>
                    <a:cubicBezTo>
                      <a:pt x="7496" y="373"/>
                      <a:pt x="5863" y="0"/>
                      <a:pt x="45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2"/>
              <p:cNvSpPr/>
              <p:nvPr/>
            </p:nvSpPr>
            <p:spPr>
              <a:xfrm>
                <a:off x="2647800" y="2128000"/>
                <a:ext cx="261125" cy="308475"/>
              </a:xfrm>
              <a:custGeom>
                <a:rect b="b" l="l" r="r" t="t"/>
                <a:pathLst>
                  <a:path extrusionOk="0" h="12339" w="10445">
                    <a:moveTo>
                      <a:pt x="4814" y="598"/>
                    </a:moveTo>
                    <a:cubicBezTo>
                      <a:pt x="6145" y="598"/>
                      <a:pt x="7734" y="991"/>
                      <a:pt x="9452" y="1754"/>
                    </a:cubicBezTo>
                    <a:cubicBezTo>
                      <a:pt x="9717" y="2664"/>
                      <a:pt x="9849" y="3628"/>
                      <a:pt x="9849" y="4615"/>
                    </a:cubicBezTo>
                    <a:cubicBezTo>
                      <a:pt x="9849" y="8543"/>
                      <a:pt x="7773" y="11743"/>
                      <a:pt x="5223" y="11743"/>
                    </a:cubicBezTo>
                    <a:cubicBezTo>
                      <a:pt x="2672" y="11743"/>
                      <a:pt x="596" y="8543"/>
                      <a:pt x="596" y="4615"/>
                    </a:cubicBezTo>
                    <a:cubicBezTo>
                      <a:pt x="596" y="4231"/>
                      <a:pt x="620" y="3842"/>
                      <a:pt x="666" y="3429"/>
                    </a:cubicBezTo>
                    <a:cubicBezTo>
                      <a:pt x="2891" y="1444"/>
                      <a:pt x="4189" y="737"/>
                      <a:pt x="4441" y="609"/>
                    </a:cubicBezTo>
                    <a:cubicBezTo>
                      <a:pt x="4563" y="602"/>
                      <a:pt x="4687" y="598"/>
                      <a:pt x="4814" y="598"/>
                    </a:cubicBezTo>
                    <a:close/>
                    <a:moveTo>
                      <a:pt x="4843" y="0"/>
                    </a:moveTo>
                    <a:cubicBezTo>
                      <a:pt x="4673" y="0"/>
                      <a:pt x="4506" y="6"/>
                      <a:pt x="4342" y="18"/>
                    </a:cubicBezTo>
                    <a:lnTo>
                      <a:pt x="4238" y="42"/>
                    </a:lnTo>
                    <a:cubicBezTo>
                      <a:pt x="4181" y="71"/>
                      <a:pt x="2800" y="712"/>
                      <a:pt x="182" y="3057"/>
                    </a:cubicBezTo>
                    <a:lnTo>
                      <a:pt x="100" y="3135"/>
                    </a:lnTo>
                    <a:lnTo>
                      <a:pt x="88" y="3246"/>
                    </a:lnTo>
                    <a:cubicBezTo>
                      <a:pt x="25" y="3722"/>
                      <a:pt x="0" y="4173"/>
                      <a:pt x="0" y="4615"/>
                    </a:cubicBezTo>
                    <a:cubicBezTo>
                      <a:pt x="0" y="8874"/>
                      <a:pt x="2345" y="12339"/>
                      <a:pt x="5223" y="12339"/>
                    </a:cubicBezTo>
                    <a:cubicBezTo>
                      <a:pt x="8104" y="12339"/>
                      <a:pt x="10444" y="8874"/>
                      <a:pt x="10444" y="4615"/>
                    </a:cubicBezTo>
                    <a:cubicBezTo>
                      <a:pt x="10444" y="3519"/>
                      <a:pt x="10291" y="2457"/>
                      <a:pt x="9986" y="1452"/>
                    </a:cubicBezTo>
                    <a:lnTo>
                      <a:pt x="9948" y="1320"/>
                    </a:lnTo>
                    <a:lnTo>
                      <a:pt x="9824" y="1266"/>
                    </a:lnTo>
                    <a:cubicBezTo>
                      <a:pt x="7967" y="422"/>
                      <a:pt x="6292" y="0"/>
                      <a:pt x="4843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2"/>
              <p:cNvSpPr/>
              <p:nvPr/>
            </p:nvSpPr>
            <p:spPr>
              <a:xfrm>
                <a:off x="2702175" y="1936600"/>
                <a:ext cx="163625" cy="430150"/>
              </a:xfrm>
              <a:custGeom>
                <a:rect b="b" l="l" r="r" t="t"/>
                <a:pathLst>
                  <a:path extrusionOk="0" h="17206" w="6545">
                    <a:moveTo>
                      <a:pt x="939" y="0"/>
                    </a:moveTo>
                    <a:cubicBezTo>
                      <a:pt x="939" y="0"/>
                      <a:pt x="939" y="4374"/>
                      <a:pt x="468" y="8439"/>
                    </a:cubicBezTo>
                    <a:cubicBezTo>
                      <a:pt x="0" y="12507"/>
                      <a:pt x="625" y="16881"/>
                      <a:pt x="3593" y="17196"/>
                    </a:cubicBezTo>
                    <a:cubicBezTo>
                      <a:pt x="3658" y="17202"/>
                      <a:pt x="3721" y="17206"/>
                      <a:pt x="3783" y="17206"/>
                    </a:cubicBezTo>
                    <a:cubicBezTo>
                      <a:pt x="6545" y="17206"/>
                      <a:pt x="6087" y="10412"/>
                      <a:pt x="5784" y="7657"/>
                    </a:cubicBezTo>
                    <a:cubicBezTo>
                      <a:pt x="5470" y="4846"/>
                      <a:pt x="5784" y="2344"/>
                      <a:pt x="5784" y="2344"/>
                    </a:cubicBezTo>
                    <a:lnTo>
                      <a:pt x="93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2"/>
              <p:cNvSpPr/>
              <p:nvPr/>
            </p:nvSpPr>
            <p:spPr>
              <a:xfrm>
                <a:off x="2695025" y="1924575"/>
                <a:ext cx="173900" cy="449675"/>
              </a:xfrm>
              <a:custGeom>
                <a:rect b="b" l="l" r="r" t="t"/>
                <a:pathLst>
                  <a:path extrusionOk="0" h="17987" w="6956">
                    <a:moveTo>
                      <a:pt x="1518" y="953"/>
                    </a:moveTo>
                    <a:lnTo>
                      <a:pt x="5748" y="3003"/>
                    </a:lnTo>
                    <a:cubicBezTo>
                      <a:pt x="5681" y="3668"/>
                      <a:pt x="5508" y="5798"/>
                      <a:pt x="5773" y="8171"/>
                    </a:cubicBezTo>
                    <a:cubicBezTo>
                      <a:pt x="5958" y="9862"/>
                      <a:pt x="6454" y="15486"/>
                      <a:pt x="4925" y="17024"/>
                    </a:cubicBezTo>
                    <a:cubicBezTo>
                      <a:pt x="4681" y="17267"/>
                      <a:pt x="4399" y="17387"/>
                      <a:pt x="4067" y="17387"/>
                    </a:cubicBezTo>
                    <a:cubicBezTo>
                      <a:pt x="4017" y="17387"/>
                      <a:pt x="3965" y="17384"/>
                      <a:pt x="3912" y="17379"/>
                    </a:cubicBezTo>
                    <a:cubicBezTo>
                      <a:pt x="3218" y="17304"/>
                      <a:pt x="2630" y="16978"/>
                      <a:pt x="2172" y="16403"/>
                    </a:cubicBezTo>
                    <a:cubicBezTo>
                      <a:pt x="1088" y="15051"/>
                      <a:pt x="670" y="12265"/>
                      <a:pt x="1051" y="8956"/>
                    </a:cubicBezTo>
                    <a:cubicBezTo>
                      <a:pt x="1428" y="5699"/>
                      <a:pt x="1502" y="2201"/>
                      <a:pt x="1518" y="953"/>
                    </a:cubicBezTo>
                    <a:close/>
                    <a:moveTo>
                      <a:pt x="922" y="1"/>
                    </a:moveTo>
                    <a:lnTo>
                      <a:pt x="922" y="481"/>
                    </a:lnTo>
                    <a:cubicBezTo>
                      <a:pt x="922" y="522"/>
                      <a:pt x="918" y="4888"/>
                      <a:pt x="456" y="8887"/>
                    </a:cubicBezTo>
                    <a:cubicBezTo>
                      <a:pt x="266" y="10553"/>
                      <a:pt x="1" y="14650"/>
                      <a:pt x="1704" y="16776"/>
                    </a:cubicBezTo>
                    <a:cubicBezTo>
                      <a:pt x="2267" y="17478"/>
                      <a:pt x="2990" y="17883"/>
                      <a:pt x="3850" y="17974"/>
                    </a:cubicBezTo>
                    <a:cubicBezTo>
                      <a:pt x="3924" y="17982"/>
                      <a:pt x="3999" y="17986"/>
                      <a:pt x="4069" y="17986"/>
                    </a:cubicBezTo>
                    <a:cubicBezTo>
                      <a:pt x="4561" y="17986"/>
                      <a:pt x="4991" y="17805"/>
                      <a:pt x="5351" y="17445"/>
                    </a:cubicBezTo>
                    <a:cubicBezTo>
                      <a:pt x="6956" y="15828"/>
                      <a:pt x="6678" y="10900"/>
                      <a:pt x="6368" y="8105"/>
                    </a:cubicBezTo>
                    <a:cubicBezTo>
                      <a:pt x="6062" y="5364"/>
                      <a:pt x="6364" y="2887"/>
                      <a:pt x="6368" y="2863"/>
                    </a:cubicBezTo>
                    <a:lnTo>
                      <a:pt x="6393" y="2647"/>
                    </a:lnTo>
                    <a:lnTo>
                      <a:pt x="922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2"/>
              <p:cNvSpPr/>
              <p:nvPr/>
            </p:nvSpPr>
            <p:spPr>
              <a:xfrm>
                <a:off x="2711675" y="1936600"/>
                <a:ext cx="132325" cy="234650"/>
              </a:xfrm>
              <a:custGeom>
                <a:rect b="b" l="l" r="r" t="t"/>
                <a:pathLst>
                  <a:path extrusionOk="0" h="9386" w="5293">
                    <a:moveTo>
                      <a:pt x="559" y="0"/>
                    </a:moveTo>
                    <a:cubicBezTo>
                      <a:pt x="559" y="0"/>
                      <a:pt x="559" y="4374"/>
                      <a:pt x="88" y="8439"/>
                    </a:cubicBezTo>
                    <a:cubicBezTo>
                      <a:pt x="50" y="8753"/>
                      <a:pt x="25" y="9071"/>
                      <a:pt x="0" y="9385"/>
                    </a:cubicBezTo>
                    <a:lnTo>
                      <a:pt x="5276" y="4271"/>
                    </a:lnTo>
                    <a:cubicBezTo>
                      <a:pt x="5280" y="4109"/>
                      <a:pt x="5284" y="3956"/>
                      <a:pt x="5292" y="3808"/>
                    </a:cubicBezTo>
                    <a:lnTo>
                      <a:pt x="4218" y="1811"/>
                    </a:lnTo>
                    <a:lnTo>
                      <a:pt x="559" y="0"/>
                    </a:ln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p2"/>
              <p:cNvSpPr/>
              <p:nvPr/>
            </p:nvSpPr>
            <p:spPr>
              <a:xfrm>
                <a:off x="2510625" y="1448000"/>
                <a:ext cx="558300" cy="617525"/>
              </a:xfrm>
              <a:custGeom>
                <a:rect b="b" l="l" r="r" t="t"/>
                <a:pathLst>
                  <a:path extrusionOk="0" h="24701" w="22332">
                    <a:moveTo>
                      <a:pt x="19230" y="0"/>
                    </a:moveTo>
                    <a:cubicBezTo>
                      <a:pt x="19231" y="0"/>
                      <a:pt x="19541" y="2034"/>
                      <a:pt x="14227" y="4536"/>
                    </a:cubicBezTo>
                    <a:cubicBezTo>
                      <a:pt x="8911" y="7037"/>
                      <a:pt x="6252" y="9067"/>
                      <a:pt x="5785" y="11411"/>
                    </a:cubicBezTo>
                    <a:cubicBezTo>
                      <a:pt x="5318" y="13760"/>
                      <a:pt x="5161" y="14694"/>
                      <a:pt x="5161" y="14694"/>
                    </a:cubicBezTo>
                    <a:cubicBezTo>
                      <a:pt x="5161" y="14694"/>
                      <a:pt x="4460" y="13295"/>
                      <a:pt x="3141" y="13295"/>
                    </a:cubicBezTo>
                    <a:cubicBezTo>
                      <a:pt x="2811" y="13295"/>
                      <a:pt x="2442" y="13383"/>
                      <a:pt x="2035" y="13602"/>
                    </a:cubicBezTo>
                    <a:cubicBezTo>
                      <a:pt x="1" y="14694"/>
                      <a:pt x="1878" y="18915"/>
                      <a:pt x="3751" y="19073"/>
                    </a:cubicBezTo>
                    <a:cubicBezTo>
                      <a:pt x="3960" y="19090"/>
                      <a:pt x="4152" y="19098"/>
                      <a:pt x="4328" y="19098"/>
                    </a:cubicBezTo>
                    <a:cubicBezTo>
                      <a:pt x="5728" y="19098"/>
                      <a:pt x="6100" y="18605"/>
                      <a:pt x="6100" y="18605"/>
                    </a:cubicBezTo>
                    <a:cubicBezTo>
                      <a:pt x="6100" y="18605"/>
                      <a:pt x="12193" y="24700"/>
                      <a:pt x="15790" y="24700"/>
                    </a:cubicBezTo>
                    <a:cubicBezTo>
                      <a:pt x="19387" y="24700"/>
                      <a:pt x="20793" y="21264"/>
                      <a:pt x="21575" y="15165"/>
                    </a:cubicBezTo>
                    <a:cubicBezTo>
                      <a:pt x="22331" y="9261"/>
                      <a:pt x="19231" y="1"/>
                      <a:pt x="1923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2"/>
              <p:cNvSpPr/>
              <p:nvPr/>
            </p:nvSpPr>
            <p:spPr>
              <a:xfrm>
                <a:off x="2527475" y="1381625"/>
                <a:ext cx="548900" cy="691425"/>
              </a:xfrm>
              <a:custGeom>
                <a:rect b="b" l="l" r="r" t="t"/>
                <a:pathLst>
                  <a:path extrusionOk="0" h="27657" w="21956">
                    <a:moveTo>
                      <a:pt x="18577" y="3718"/>
                    </a:moveTo>
                    <a:cubicBezTo>
                      <a:pt x="19333" y="6239"/>
                      <a:pt x="21203" y="13124"/>
                      <a:pt x="20604" y="17783"/>
                    </a:cubicBezTo>
                    <a:cubicBezTo>
                      <a:pt x="19747" y="24457"/>
                      <a:pt x="18209" y="27057"/>
                      <a:pt x="15116" y="27057"/>
                    </a:cubicBezTo>
                    <a:cubicBezTo>
                      <a:pt x="11685" y="27057"/>
                      <a:pt x="5694" y="21108"/>
                      <a:pt x="5636" y="21049"/>
                    </a:cubicBezTo>
                    <a:lnTo>
                      <a:pt x="5401" y="20831"/>
                    </a:lnTo>
                    <a:lnTo>
                      <a:pt x="5189" y="21070"/>
                    </a:lnTo>
                    <a:cubicBezTo>
                      <a:pt x="5186" y="21078"/>
                      <a:pt x="4845" y="21454"/>
                      <a:pt x="3654" y="21454"/>
                    </a:cubicBezTo>
                    <a:cubicBezTo>
                      <a:pt x="3488" y="21454"/>
                      <a:pt x="3306" y="21447"/>
                      <a:pt x="3106" y="21430"/>
                    </a:cubicBezTo>
                    <a:cubicBezTo>
                      <a:pt x="2201" y="21356"/>
                      <a:pt x="1150" y="20041"/>
                      <a:pt x="852" y="18614"/>
                    </a:cubicBezTo>
                    <a:cubicBezTo>
                      <a:pt x="753" y="18143"/>
                      <a:pt x="621" y="16994"/>
                      <a:pt x="1502" y="16518"/>
                    </a:cubicBezTo>
                    <a:cubicBezTo>
                      <a:pt x="1836" y="16340"/>
                      <a:pt x="2160" y="16251"/>
                      <a:pt x="2467" y="16251"/>
                    </a:cubicBezTo>
                    <a:cubicBezTo>
                      <a:pt x="2624" y="16251"/>
                      <a:pt x="2776" y="16274"/>
                      <a:pt x="2924" y="16320"/>
                    </a:cubicBezTo>
                    <a:cubicBezTo>
                      <a:pt x="3751" y="16580"/>
                      <a:pt x="4214" y="17477"/>
                      <a:pt x="4218" y="17486"/>
                    </a:cubicBezTo>
                    <a:lnTo>
                      <a:pt x="4632" y="18300"/>
                    </a:lnTo>
                    <a:lnTo>
                      <a:pt x="4781" y="17398"/>
                    </a:lnTo>
                    <a:cubicBezTo>
                      <a:pt x="4781" y="17391"/>
                      <a:pt x="4941" y="16440"/>
                      <a:pt x="5405" y="14128"/>
                    </a:cubicBezTo>
                    <a:cubicBezTo>
                      <a:pt x="5834" y="11983"/>
                      <a:pt x="8307" y="9990"/>
                      <a:pt x="13682" y="7460"/>
                    </a:cubicBezTo>
                    <a:cubicBezTo>
                      <a:pt x="16862" y="5962"/>
                      <a:pt x="18102" y="4615"/>
                      <a:pt x="18577" y="3718"/>
                    </a:cubicBezTo>
                    <a:close/>
                    <a:moveTo>
                      <a:pt x="17982" y="1"/>
                    </a:moveTo>
                    <a:lnTo>
                      <a:pt x="18259" y="2692"/>
                    </a:lnTo>
                    <a:cubicBezTo>
                      <a:pt x="18263" y="2713"/>
                      <a:pt x="18396" y="4582"/>
                      <a:pt x="13425" y="6918"/>
                    </a:cubicBezTo>
                    <a:cubicBezTo>
                      <a:pt x="7790" y="9572"/>
                      <a:pt x="5293" y="11627"/>
                      <a:pt x="4817" y="14009"/>
                    </a:cubicBezTo>
                    <a:cubicBezTo>
                      <a:pt x="4578" y="15219"/>
                      <a:pt x="4416" y="16059"/>
                      <a:pt x="4317" y="16589"/>
                    </a:cubicBezTo>
                    <a:cubicBezTo>
                      <a:pt x="4044" y="16270"/>
                      <a:pt x="3639" y="15919"/>
                      <a:pt x="3110" y="15749"/>
                    </a:cubicBezTo>
                    <a:cubicBezTo>
                      <a:pt x="2899" y="15683"/>
                      <a:pt x="2683" y="15649"/>
                      <a:pt x="2465" y="15649"/>
                    </a:cubicBezTo>
                    <a:cubicBezTo>
                      <a:pt x="2059" y="15649"/>
                      <a:pt x="1641" y="15764"/>
                      <a:pt x="1216" y="15993"/>
                    </a:cubicBezTo>
                    <a:cubicBezTo>
                      <a:pt x="348" y="16460"/>
                      <a:pt x="1" y="17461"/>
                      <a:pt x="266" y="18734"/>
                    </a:cubicBezTo>
                    <a:cubicBezTo>
                      <a:pt x="579" y="20230"/>
                      <a:pt x="1733" y="21917"/>
                      <a:pt x="3056" y="22026"/>
                    </a:cubicBezTo>
                    <a:cubicBezTo>
                      <a:pt x="3272" y="22044"/>
                      <a:pt x="3472" y="22052"/>
                      <a:pt x="3655" y="22052"/>
                    </a:cubicBezTo>
                    <a:cubicBezTo>
                      <a:pt x="4597" y="22052"/>
                      <a:pt x="5128" y="21838"/>
                      <a:pt x="5405" y="21661"/>
                    </a:cubicBezTo>
                    <a:cubicBezTo>
                      <a:pt x="6492" y="22716"/>
                      <a:pt x="11763" y="27657"/>
                      <a:pt x="15116" y="27657"/>
                    </a:cubicBezTo>
                    <a:cubicBezTo>
                      <a:pt x="19358" y="27657"/>
                      <a:pt x="20545" y="22947"/>
                      <a:pt x="21199" y="17858"/>
                    </a:cubicBezTo>
                    <a:cubicBezTo>
                      <a:pt x="21955" y="11954"/>
                      <a:pt x="18966" y="2940"/>
                      <a:pt x="18837" y="2560"/>
                    </a:cubicBezTo>
                    <a:lnTo>
                      <a:pt x="17982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2"/>
              <p:cNvSpPr/>
              <p:nvPr/>
            </p:nvSpPr>
            <p:spPr>
              <a:xfrm>
                <a:off x="2510625" y="1624750"/>
                <a:ext cx="394775" cy="440775"/>
              </a:xfrm>
              <a:custGeom>
                <a:rect b="b" l="l" r="r" t="t"/>
                <a:pathLst>
                  <a:path extrusionOk="0" h="17631" w="15791">
                    <a:moveTo>
                      <a:pt x="9531" y="0"/>
                    </a:moveTo>
                    <a:lnTo>
                      <a:pt x="9531" y="0"/>
                    </a:lnTo>
                    <a:cubicBezTo>
                      <a:pt x="7298" y="1456"/>
                      <a:pt x="6087" y="2836"/>
                      <a:pt x="5785" y="4341"/>
                    </a:cubicBezTo>
                    <a:cubicBezTo>
                      <a:pt x="5318" y="6690"/>
                      <a:pt x="5161" y="7624"/>
                      <a:pt x="5161" y="7624"/>
                    </a:cubicBezTo>
                    <a:cubicBezTo>
                      <a:pt x="5161" y="7624"/>
                      <a:pt x="4460" y="6225"/>
                      <a:pt x="3141" y="6225"/>
                    </a:cubicBezTo>
                    <a:cubicBezTo>
                      <a:pt x="2811" y="6225"/>
                      <a:pt x="2442" y="6313"/>
                      <a:pt x="2035" y="6532"/>
                    </a:cubicBezTo>
                    <a:cubicBezTo>
                      <a:pt x="1" y="7624"/>
                      <a:pt x="1878" y="11845"/>
                      <a:pt x="3751" y="12003"/>
                    </a:cubicBezTo>
                    <a:cubicBezTo>
                      <a:pt x="3960" y="12020"/>
                      <a:pt x="4152" y="12028"/>
                      <a:pt x="4328" y="12028"/>
                    </a:cubicBezTo>
                    <a:cubicBezTo>
                      <a:pt x="5728" y="12028"/>
                      <a:pt x="6100" y="11535"/>
                      <a:pt x="6100" y="11535"/>
                    </a:cubicBezTo>
                    <a:cubicBezTo>
                      <a:pt x="6100" y="11535"/>
                      <a:pt x="12193" y="17630"/>
                      <a:pt x="15790" y="17630"/>
                    </a:cubicBezTo>
                    <a:cubicBezTo>
                      <a:pt x="15790" y="17630"/>
                      <a:pt x="14902" y="17283"/>
                      <a:pt x="12789" y="15695"/>
                    </a:cubicBezTo>
                    <a:cubicBezTo>
                      <a:pt x="10672" y="14107"/>
                      <a:pt x="7323" y="9348"/>
                      <a:pt x="7501" y="5470"/>
                    </a:cubicBezTo>
                    <a:cubicBezTo>
                      <a:pt x="7596" y="3374"/>
                      <a:pt x="8613" y="1389"/>
                      <a:pt x="9531" y="0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2"/>
              <p:cNvSpPr/>
              <p:nvPr/>
            </p:nvSpPr>
            <p:spPr>
              <a:xfrm>
                <a:off x="2940525" y="1677725"/>
                <a:ext cx="67100" cy="166475"/>
              </a:xfrm>
              <a:custGeom>
                <a:rect b="b" l="l" r="r" t="t"/>
                <a:pathLst>
                  <a:path extrusionOk="0" h="6659" w="2684">
                    <a:moveTo>
                      <a:pt x="956" y="0"/>
                    </a:moveTo>
                    <a:cubicBezTo>
                      <a:pt x="838" y="0"/>
                      <a:pt x="725" y="68"/>
                      <a:pt x="678" y="180"/>
                    </a:cubicBezTo>
                    <a:cubicBezTo>
                      <a:pt x="649" y="246"/>
                      <a:pt x="17" y="1768"/>
                      <a:pt x="893" y="3413"/>
                    </a:cubicBezTo>
                    <a:cubicBezTo>
                      <a:pt x="1050" y="3711"/>
                      <a:pt x="1195" y="3967"/>
                      <a:pt x="1323" y="4194"/>
                    </a:cubicBezTo>
                    <a:cubicBezTo>
                      <a:pt x="1786" y="5034"/>
                      <a:pt x="1968" y="5381"/>
                      <a:pt x="1840" y="5551"/>
                    </a:cubicBezTo>
                    <a:cubicBezTo>
                      <a:pt x="1821" y="5579"/>
                      <a:pt x="1457" y="6057"/>
                      <a:pt x="978" y="6057"/>
                    </a:cubicBezTo>
                    <a:cubicBezTo>
                      <a:pt x="832" y="6057"/>
                      <a:pt x="675" y="6013"/>
                      <a:pt x="513" y="5898"/>
                    </a:cubicBezTo>
                    <a:cubicBezTo>
                      <a:pt x="459" y="5860"/>
                      <a:pt x="398" y="5842"/>
                      <a:pt x="337" y="5842"/>
                    </a:cubicBezTo>
                    <a:cubicBezTo>
                      <a:pt x="244" y="5842"/>
                      <a:pt x="153" y="5885"/>
                      <a:pt x="96" y="5968"/>
                    </a:cubicBezTo>
                    <a:cubicBezTo>
                      <a:pt x="0" y="6100"/>
                      <a:pt x="29" y="6287"/>
                      <a:pt x="166" y="6386"/>
                    </a:cubicBezTo>
                    <a:cubicBezTo>
                      <a:pt x="430" y="6576"/>
                      <a:pt x="708" y="6659"/>
                      <a:pt x="976" y="6659"/>
                    </a:cubicBezTo>
                    <a:cubicBezTo>
                      <a:pt x="1510" y="6659"/>
                      <a:pt x="2002" y="6332"/>
                      <a:pt x="2320" y="5911"/>
                    </a:cubicBezTo>
                    <a:cubicBezTo>
                      <a:pt x="2683" y="5426"/>
                      <a:pt x="2403" y="4918"/>
                      <a:pt x="1844" y="3905"/>
                    </a:cubicBezTo>
                    <a:cubicBezTo>
                      <a:pt x="1720" y="3682"/>
                      <a:pt x="1580" y="3425"/>
                      <a:pt x="1422" y="3132"/>
                    </a:cubicBezTo>
                    <a:cubicBezTo>
                      <a:pt x="683" y="1747"/>
                      <a:pt x="1224" y="428"/>
                      <a:pt x="1229" y="415"/>
                    </a:cubicBezTo>
                    <a:cubicBezTo>
                      <a:pt x="1290" y="263"/>
                      <a:pt x="1220" y="89"/>
                      <a:pt x="1071" y="22"/>
                    </a:cubicBezTo>
                    <a:cubicBezTo>
                      <a:pt x="1033" y="7"/>
                      <a:pt x="995" y="0"/>
                      <a:pt x="956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2"/>
              <p:cNvSpPr/>
              <p:nvPr/>
            </p:nvSpPr>
            <p:spPr>
              <a:xfrm>
                <a:off x="2840475" y="1890375"/>
                <a:ext cx="116925" cy="48000"/>
              </a:xfrm>
              <a:custGeom>
                <a:rect b="b" l="l" r="r" t="t"/>
                <a:pathLst>
                  <a:path extrusionOk="0" h="1920" w="4677">
                    <a:moveTo>
                      <a:pt x="341" y="1"/>
                    </a:moveTo>
                    <a:cubicBezTo>
                      <a:pt x="298" y="1"/>
                      <a:pt x="255" y="10"/>
                      <a:pt x="215" y="29"/>
                    </a:cubicBezTo>
                    <a:cubicBezTo>
                      <a:pt x="66" y="100"/>
                      <a:pt x="0" y="277"/>
                      <a:pt x="75" y="426"/>
                    </a:cubicBezTo>
                    <a:cubicBezTo>
                      <a:pt x="621" y="1576"/>
                      <a:pt x="1691" y="1920"/>
                      <a:pt x="2704" y="1920"/>
                    </a:cubicBezTo>
                    <a:cubicBezTo>
                      <a:pt x="3365" y="1920"/>
                      <a:pt x="4002" y="1771"/>
                      <a:pt x="4445" y="1605"/>
                    </a:cubicBezTo>
                    <a:cubicBezTo>
                      <a:pt x="4602" y="1548"/>
                      <a:pt x="4676" y="1374"/>
                      <a:pt x="4619" y="1220"/>
                    </a:cubicBezTo>
                    <a:cubicBezTo>
                      <a:pt x="4574" y="1100"/>
                      <a:pt x="4462" y="1025"/>
                      <a:pt x="4342" y="1025"/>
                    </a:cubicBezTo>
                    <a:cubicBezTo>
                      <a:pt x="4306" y="1025"/>
                      <a:pt x="4269" y="1032"/>
                      <a:pt x="4233" y="1046"/>
                    </a:cubicBezTo>
                    <a:cubicBezTo>
                      <a:pt x="4219" y="1051"/>
                      <a:pt x="3494" y="1319"/>
                      <a:pt x="2673" y="1319"/>
                    </a:cubicBezTo>
                    <a:cubicBezTo>
                      <a:pt x="1902" y="1319"/>
                      <a:pt x="1046" y="1083"/>
                      <a:pt x="612" y="170"/>
                    </a:cubicBezTo>
                    <a:cubicBezTo>
                      <a:pt x="561" y="63"/>
                      <a:pt x="452" y="1"/>
                      <a:pt x="341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2"/>
              <p:cNvSpPr/>
              <p:nvPr/>
            </p:nvSpPr>
            <p:spPr>
              <a:xfrm>
                <a:off x="2854125" y="1713425"/>
                <a:ext cx="20575" cy="58950"/>
              </a:xfrm>
              <a:custGeom>
                <a:rect b="b" l="l" r="r" t="t"/>
                <a:pathLst>
                  <a:path extrusionOk="0" h="2358" w="823">
                    <a:moveTo>
                      <a:pt x="413" y="1"/>
                    </a:moveTo>
                    <a:cubicBezTo>
                      <a:pt x="186" y="1"/>
                      <a:pt x="0" y="525"/>
                      <a:pt x="0" y="1178"/>
                    </a:cubicBezTo>
                    <a:cubicBezTo>
                      <a:pt x="0" y="1828"/>
                      <a:pt x="186" y="2357"/>
                      <a:pt x="413" y="2357"/>
                    </a:cubicBezTo>
                    <a:cubicBezTo>
                      <a:pt x="636" y="2357"/>
                      <a:pt x="823" y="1828"/>
                      <a:pt x="823" y="1178"/>
                    </a:cubicBezTo>
                    <a:cubicBezTo>
                      <a:pt x="823" y="525"/>
                      <a:pt x="636" y="1"/>
                      <a:pt x="413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p2"/>
              <p:cNvSpPr/>
              <p:nvPr/>
            </p:nvSpPr>
            <p:spPr>
              <a:xfrm>
                <a:off x="2989925" y="1680025"/>
                <a:ext cx="20600" cy="58950"/>
              </a:xfrm>
              <a:custGeom>
                <a:rect b="b" l="l" r="r" t="t"/>
                <a:pathLst>
                  <a:path extrusionOk="0" h="2358" w="824">
                    <a:moveTo>
                      <a:pt x="410" y="1"/>
                    </a:moveTo>
                    <a:cubicBezTo>
                      <a:pt x="186" y="1"/>
                      <a:pt x="1" y="530"/>
                      <a:pt x="1" y="1180"/>
                    </a:cubicBezTo>
                    <a:cubicBezTo>
                      <a:pt x="1" y="1833"/>
                      <a:pt x="186" y="2358"/>
                      <a:pt x="410" y="2358"/>
                    </a:cubicBezTo>
                    <a:cubicBezTo>
                      <a:pt x="637" y="2358"/>
                      <a:pt x="824" y="1833"/>
                      <a:pt x="824" y="1180"/>
                    </a:cubicBezTo>
                    <a:cubicBezTo>
                      <a:pt x="824" y="530"/>
                      <a:pt x="637" y="1"/>
                      <a:pt x="410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2"/>
              <p:cNvSpPr/>
              <p:nvPr/>
            </p:nvSpPr>
            <p:spPr>
              <a:xfrm>
                <a:off x="2791875" y="1615225"/>
                <a:ext cx="93275" cy="49225"/>
              </a:xfrm>
              <a:custGeom>
                <a:rect b="b" l="l" r="r" t="t"/>
                <a:pathLst>
                  <a:path extrusionOk="0" h="1969" w="3731">
                    <a:moveTo>
                      <a:pt x="2812" y="0"/>
                    </a:moveTo>
                    <a:cubicBezTo>
                      <a:pt x="672" y="0"/>
                      <a:pt x="85" y="1500"/>
                      <a:pt x="59" y="1568"/>
                    </a:cubicBezTo>
                    <a:cubicBezTo>
                      <a:pt x="1" y="1721"/>
                      <a:pt x="80" y="1890"/>
                      <a:pt x="233" y="1952"/>
                    </a:cubicBezTo>
                    <a:cubicBezTo>
                      <a:pt x="269" y="1965"/>
                      <a:pt x="303" y="1969"/>
                      <a:pt x="340" y="1969"/>
                    </a:cubicBezTo>
                    <a:cubicBezTo>
                      <a:pt x="460" y="1969"/>
                      <a:pt x="571" y="1898"/>
                      <a:pt x="617" y="1778"/>
                    </a:cubicBezTo>
                    <a:cubicBezTo>
                      <a:pt x="639" y="1726"/>
                      <a:pt x="1106" y="601"/>
                      <a:pt x="2823" y="601"/>
                    </a:cubicBezTo>
                    <a:cubicBezTo>
                      <a:pt x="2996" y="601"/>
                      <a:pt x="3181" y="612"/>
                      <a:pt x="3379" y="637"/>
                    </a:cubicBezTo>
                    <a:cubicBezTo>
                      <a:pt x="3390" y="638"/>
                      <a:pt x="3400" y="639"/>
                      <a:pt x="3411" y="639"/>
                    </a:cubicBezTo>
                    <a:cubicBezTo>
                      <a:pt x="3556" y="639"/>
                      <a:pt x="3690" y="531"/>
                      <a:pt x="3710" y="377"/>
                    </a:cubicBezTo>
                    <a:cubicBezTo>
                      <a:pt x="3731" y="211"/>
                      <a:pt x="3614" y="63"/>
                      <a:pt x="3454" y="42"/>
                    </a:cubicBezTo>
                    <a:cubicBezTo>
                      <a:pt x="3226" y="13"/>
                      <a:pt x="3012" y="0"/>
                      <a:pt x="2812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2"/>
              <p:cNvSpPr/>
              <p:nvPr/>
            </p:nvSpPr>
            <p:spPr>
              <a:xfrm>
                <a:off x="2958400" y="1586700"/>
                <a:ext cx="73200" cy="36825"/>
              </a:xfrm>
              <a:custGeom>
                <a:rect b="b" l="l" r="r" t="t"/>
                <a:pathLst>
                  <a:path extrusionOk="0" h="1473" w="2928">
                    <a:moveTo>
                      <a:pt x="1462" y="0"/>
                    </a:moveTo>
                    <a:cubicBezTo>
                      <a:pt x="1371" y="0"/>
                      <a:pt x="1281" y="10"/>
                      <a:pt x="1191" y="30"/>
                    </a:cubicBezTo>
                    <a:cubicBezTo>
                      <a:pt x="426" y="194"/>
                      <a:pt x="79" y="1026"/>
                      <a:pt x="62" y="1059"/>
                    </a:cubicBezTo>
                    <a:cubicBezTo>
                      <a:pt x="1" y="1212"/>
                      <a:pt x="75" y="1385"/>
                      <a:pt x="224" y="1448"/>
                    </a:cubicBezTo>
                    <a:cubicBezTo>
                      <a:pt x="261" y="1465"/>
                      <a:pt x="302" y="1472"/>
                      <a:pt x="340" y="1472"/>
                    </a:cubicBezTo>
                    <a:cubicBezTo>
                      <a:pt x="455" y="1472"/>
                      <a:pt x="567" y="1402"/>
                      <a:pt x="617" y="1286"/>
                    </a:cubicBezTo>
                    <a:cubicBezTo>
                      <a:pt x="617" y="1282"/>
                      <a:pt x="865" y="707"/>
                      <a:pt x="1319" y="612"/>
                    </a:cubicBezTo>
                    <a:cubicBezTo>
                      <a:pt x="1363" y="603"/>
                      <a:pt x="1408" y="599"/>
                      <a:pt x="1453" y="599"/>
                    </a:cubicBezTo>
                    <a:cubicBezTo>
                      <a:pt x="1731" y="599"/>
                      <a:pt x="2042" y="760"/>
                      <a:pt x="2390" y="1083"/>
                    </a:cubicBezTo>
                    <a:cubicBezTo>
                      <a:pt x="2448" y="1138"/>
                      <a:pt x="2523" y="1165"/>
                      <a:pt x="2597" y="1165"/>
                    </a:cubicBezTo>
                    <a:cubicBezTo>
                      <a:pt x="2676" y="1165"/>
                      <a:pt x="2754" y="1134"/>
                      <a:pt x="2812" y="1072"/>
                    </a:cubicBezTo>
                    <a:cubicBezTo>
                      <a:pt x="2928" y="948"/>
                      <a:pt x="2920" y="761"/>
                      <a:pt x="2800" y="646"/>
                    </a:cubicBezTo>
                    <a:cubicBezTo>
                      <a:pt x="2340" y="217"/>
                      <a:pt x="1890" y="0"/>
                      <a:pt x="1462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2"/>
              <p:cNvSpPr/>
              <p:nvPr/>
            </p:nvSpPr>
            <p:spPr>
              <a:xfrm>
                <a:off x="4261825" y="1254075"/>
                <a:ext cx="1253275" cy="1253200"/>
              </a:xfrm>
              <a:custGeom>
                <a:rect b="b" l="l" r="r" t="t"/>
                <a:pathLst>
                  <a:path extrusionOk="0" h="50128" w="50131">
                    <a:moveTo>
                      <a:pt x="25068" y="0"/>
                    </a:moveTo>
                    <a:cubicBezTo>
                      <a:pt x="11225" y="0"/>
                      <a:pt x="1" y="11222"/>
                      <a:pt x="1" y="25065"/>
                    </a:cubicBezTo>
                    <a:cubicBezTo>
                      <a:pt x="1" y="38907"/>
                      <a:pt x="11225" y="50128"/>
                      <a:pt x="25068" y="50128"/>
                    </a:cubicBezTo>
                    <a:cubicBezTo>
                      <a:pt x="38910" y="50128"/>
                      <a:pt x="50131" y="38907"/>
                      <a:pt x="50131" y="25065"/>
                    </a:cubicBezTo>
                    <a:cubicBezTo>
                      <a:pt x="50131" y="11222"/>
                      <a:pt x="38910" y="0"/>
                      <a:pt x="25068" y="0"/>
                    </a:cubicBezTo>
                    <a:close/>
                  </a:path>
                </a:pathLst>
              </a:custGeom>
              <a:solidFill>
                <a:srgbClr val="F796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p2"/>
              <p:cNvSpPr/>
              <p:nvPr/>
            </p:nvSpPr>
            <p:spPr>
              <a:xfrm>
                <a:off x="4254375" y="1246525"/>
                <a:ext cx="1268175" cy="1268200"/>
              </a:xfrm>
              <a:custGeom>
                <a:rect b="b" l="l" r="r" t="t"/>
                <a:pathLst>
                  <a:path extrusionOk="0" h="50728" w="50727">
                    <a:moveTo>
                      <a:pt x="25366" y="600"/>
                    </a:moveTo>
                    <a:cubicBezTo>
                      <a:pt x="39023" y="600"/>
                      <a:pt x="50131" y="11710"/>
                      <a:pt x="50131" y="25367"/>
                    </a:cubicBezTo>
                    <a:cubicBezTo>
                      <a:pt x="50131" y="39022"/>
                      <a:pt x="39023" y="50132"/>
                      <a:pt x="25366" y="50132"/>
                    </a:cubicBezTo>
                    <a:cubicBezTo>
                      <a:pt x="11710" y="50132"/>
                      <a:pt x="600" y="39022"/>
                      <a:pt x="600" y="25367"/>
                    </a:cubicBezTo>
                    <a:cubicBezTo>
                      <a:pt x="600" y="11710"/>
                      <a:pt x="11710" y="600"/>
                      <a:pt x="25366" y="600"/>
                    </a:cubicBezTo>
                    <a:close/>
                    <a:moveTo>
                      <a:pt x="25366" y="1"/>
                    </a:moveTo>
                    <a:cubicBezTo>
                      <a:pt x="11378" y="1"/>
                      <a:pt x="1" y="11379"/>
                      <a:pt x="1" y="25367"/>
                    </a:cubicBezTo>
                    <a:cubicBezTo>
                      <a:pt x="1" y="39349"/>
                      <a:pt x="11378" y="50728"/>
                      <a:pt x="25366" y="50728"/>
                    </a:cubicBezTo>
                    <a:cubicBezTo>
                      <a:pt x="39349" y="50728"/>
                      <a:pt x="50727" y="39349"/>
                      <a:pt x="50727" y="25367"/>
                    </a:cubicBezTo>
                    <a:cubicBezTo>
                      <a:pt x="50727" y="11379"/>
                      <a:pt x="39349" y="1"/>
                      <a:pt x="25366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2"/>
              <p:cNvSpPr/>
              <p:nvPr/>
            </p:nvSpPr>
            <p:spPr>
              <a:xfrm>
                <a:off x="4481050" y="1154550"/>
                <a:ext cx="1026850" cy="883750"/>
              </a:xfrm>
              <a:custGeom>
                <a:rect b="b" l="l" r="r" t="t"/>
                <a:pathLst>
                  <a:path extrusionOk="0" h="35350" w="41074">
                    <a:moveTo>
                      <a:pt x="20062" y="1"/>
                    </a:moveTo>
                    <a:cubicBezTo>
                      <a:pt x="12754" y="1"/>
                      <a:pt x="5976" y="4300"/>
                      <a:pt x="3374" y="11312"/>
                    </a:cubicBezTo>
                    <a:cubicBezTo>
                      <a:pt x="0" y="20417"/>
                      <a:pt x="4945" y="30645"/>
                      <a:pt x="14421" y="34160"/>
                    </a:cubicBezTo>
                    <a:cubicBezTo>
                      <a:pt x="16600" y="34967"/>
                      <a:pt x="18828" y="35350"/>
                      <a:pt x="21009" y="35350"/>
                    </a:cubicBezTo>
                    <a:cubicBezTo>
                      <a:pt x="28319" y="35350"/>
                      <a:pt x="35098" y="31051"/>
                      <a:pt x="37699" y="24038"/>
                    </a:cubicBezTo>
                    <a:cubicBezTo>
                      <a:pt x="41073" y="14938"/>
                      <a:pt x="36128" y="4705"/>
                      <a:pt x="26647" y="1191"/>
                    </a:cubicBezTo>
                    <a:cubicBezTo>
                      <a:pt x="24470" y="383"/>
                      <a:pt x="22242" y="1"/>
                      <a:pt x="20062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2"/>
              <p:cNvSpPr/>
              <p:nvPr/>
            </p:nvSpPr>
            <p:spPr>
              <a:xfrm>
                <a:off x="4516925" y="1147175"/>
                <a:ext cx="999225" cy="898500"/>
              </a:xfrm>
              <a:custGeom>
                <a:rect b="b" l="l" r="r" t="t"/>
                <a:pathLst>
                  <a:path extrusionOk="0" h="35940" w="39969">
                    <a:moveTo>
                      <a:pt x="18642" y="601"/>
                    </a:moveTo>
                    <a:cubicBezTo>
                      <a:pt x="20785" y="601"/>
                      <a:pt x="22976" y="973"/>
                      <a:pt x="25109" y="1767"/>
                    </a:cubicBezTo>
                    <a:cubicBezTo>
                      <a:pt x="34420" y="5219"/>
                      <a:pt x="39295" y="15295"/>
                      <a:pt x="35983" y="24230"/>
                    </a:cubicBezTo>
                    <a:cubicBezTo>
                      <a:pt x="33429" y="31113"/>
                      <a:pt x="26750" y="35343"/>
                      <a:pt x="19561" y="35343"/>
                    </a:cubicBezTo>
                    <a:cubicBezTo>
                      <a:pt x="17418" y="35343"/>
                      <a:pt x="15229" y="34967"/>
                      <a:pt x="13091" y="34173"/>
                    </a:cubicBezTo>
                    <a:cubicBezTo>
                      <a:pt x="8580" y="32503"/>
                      <a:pt x="4966" y="29245"/>
                      <a:pt x="2911" y="24999"/>
                    </a:cubicBezTo>
                    <a:cubicBezTo>
                      <a:pt x="865" y="20757"/>
                      <a:pt x="616" y="16035"/>
                      <a:pt x="2220" y="11711"/>
                    </a:cubicBezTo>
                    <a:cubicBezTo>
                      <a:pt x="4771" y="4826"/>
                      <a:pt x="11453" y="601"/>
                      <a:pt x="18642" y="601"/>
                    </a:cubicBezTo>
                    <a:close/>
                    <a:moveTo>
                      <a:pt x="18648" y="1"/>
                    </a:moveTo>
                    <a:cubicBezTo>
                      <a:pt x="11214" y="1"/>
                      <a:pt x="4304" y="4378"/>
                      <a:pt x="1662" y="11504"/>
                    </a:cubicBezTo>
                    <a:cubicBezTo>
                      <a:pt x="0" y="15981"/>
                      <a:pt x="252" y="20868"/>
                      <a:pt x="2374" y="25259"/>
                    </a:cubicBezTo>
                    <a:cubicBezTo>
                      <a:pt x="4494" y="29642"/>
                      <a:pt x="8228" y="33007"/>
                      <a:pt x="12883" y="34736"/>
                    </a:cubicBezTo>
                    <a:cubicBezTo>
                      <a:pt x="15091" y="35554"/>
                      <a:pt x="17348" y="35939"/>
                      <a:pt x="19556" y="35939"/>
                    </a:cubicBezTo>
                    <a:cubicBezTo>
                      <a:pt x="26990" y="35939"/>
                      <a:pt x="33899" y="31564"/>
                      <a:pt x="36541" y="24441"/>
                    </a:cubicBezTo>
                    <a:cubicBezTo>
                      <a:pt x="39969" y="15195"/>
                      <a:pt x="34937" y="4772"/>
                      <a:pt x="25320" y="1204"/>
                    </a:cubicBezTo>
                    <a:cubicBezTo>
                      <a:pt x="23115" y="388"/>
                      <a:pt x="20859" y="1"/>
                      <a:pt x="18648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2"/>
              <p:cNvSpPr/>
              <p:nvPr/>
            </p:nvSpPr>
            <p:spPr>
              <a:xfrm>
                <a:off x="5410075" y="1503950"/>
                <a:ext cx="51400" cy="236975"/>
              </a:xfrm>
              <a:custGeom>
                <a:rect b="b" l="l" r="r" t="t"/>
                <a:pathLst>
                  <a:path extrusionOk="0" h="9479" w="2056">
                    <a:moveTo>
                      <a:pt x="413" y="1"/>
                    </a:moveTo>
                    <a:cubicBezTo>
                      <a:pt x="390" y="1"/>
                      <a:pt x="367" y="4"/>
                      <a:pt x="344" y="12"/>
                    </a:cubicBezTo>
                    <a:cubicBezTo>
                      <a:pt x="224" y="48"/>
                      <a:pt x="157" y="172"/>
                      <a:pt x="199" y="292"/>
                    </a:cubicBezTo>
                    <a:cubicBezTo>
                      <a:pt x="212" y="334"/>
                      <a:pt x="1584" y="4708"/>
                      <a:pt x="42" y="9181"/>
                    </a:cubicBezTo>
                    <a:cubicBezTo>
                      <a:pt x="1" y="9297"/>
                      <a:pt x="63" y="9425"/>
                      <a:pt x="178" y="9467"/>
                    </a:cubicBezTo>
                    <a:cubicBezTo>
                      <a:pt x="203" y="9475"/>
                      <a:pt x="228" y="9479"/>
                      <a:pt x="253" y="9479"/>
                    </a:cubicBezTo>
                    <a:cubicBezTo>
                      <a:pt x="344" y="9479"/>
                      <a:pt x="430" y="9421"/>
                      <a:pt x="464" y="9326"/>
                    </a:cubicBezTo>
                    <a:cubicBezTo>
                      <a:pt x="2056" y="4716"/>
                      <a:pt x="638" y="197"/>
                      <a:pt x="625" y="155"/>
                    </a:cubicBezTo>
                    <a:cubicBezTo>
                      <a:pt x="595" y="60"/>
                      <a:pt x="507" y="1"/>
                      <a:pt x="4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2"/>
              <p:cNvSpPr/>
              <p:nvPr/>
            </p:nvSpPr>
            <p:spPr>
              <a:xfrm>
                <a:off x="5338750" y="1791250"/>
                <a:ext cx="54300" cy="64650"/>
              </a:xfrm>
              <a:custGeom>
                <a:rect b="b" l="l" r="r" t="t"/>
                <a:pathLst>
                  <a:path extrusionOk="0" h="2586" w="2172">
                    <a:moveTo>
                      <a:pt x="1820" y="0"/>
                    </a:moveTo>
                    <a:cubicBezTo>
                      <a:pt x="1820" y="0"/>
                      <a:pt x="712" y="1427"/>
                      <a:pt x="79" y="2217"/>
                    </a:cubicBezTo>
                    <a:cubicBezTo>
                      <a:pt x="1" y="2316"/>
                      <a:pt x="18" y="2456"/>
                      <a:pt x="113" y="2536"/>
                    </a:cubicBezTo>
                    <a:cubicBezTo>
                      <a:pt x="154" y="2568"/>
                      <a:pt x="203" y="2585"/>
                      <a:pt x="253" y="2585"/>
                    </a:cubicBezTo>
                    <a:cubicBezTo>
                      <a:pt x="319" y="2585"/>
                      <a:pt x="386" y="2555"/>
                      <a:pt x="426" y="2498"/>
                    </a:cubicBezTo>
                    <a:cubicBezTo>
                      <a:pt x="1063" y="1704"/>
                      <a:pt x="2172" y="278"/>
                      <a:pt x="2172" y="278"/>
                    </a:cubicBezTo>
                    <a:lnTo>
                      <a:pt x="182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2"/>
              <p:cNvSpPr/>
              <p:nvPr/>
            </p:nvSpPr>
            <p:spPr>
              <a:xfrm>
                <a:off x="4669475" y="1313750"/>
                <a:ext cx="75800" cy="177575"/>
              </a:xfrm>
              <a:custGeom>
                <a:rect b="b" l="l" r="r" t="t"/>
                <a:pathLst>
                  <a:path extrusionOk="0" h="7103" w="3032">
                    <a:moveTo>
                      <a:pt x="2779" y="1"/>
                    </a:moveTo>
                    <a:cubicBezTo>
                      <a:pt x="2715" y="1"/>
                      <a:pt x="2651" y="27"/>
                      <a:pt x="2606" y="78"/>
                    </a:cubicBezTo>
                    <a:cubicBezTo>
                      <a:pt x="2581" y="111"/>
                      <a:pt x="1" y="3241"/>
                      <a:pt x="1621" y="6970"/>
                    </a:cubicBezTo>
                    <a:cubicBezTo>
                      <a:pt x="1659" y="7053"/>
                      <a:pt x="1741" y="7103"/>
                      <a:pt x="1829" y="7103"/>
                    </a:cubicBezTo>
                    <a:cubicBezTo>
                      <a:pt x="1857" y="7103"/>
                      <a:pt x="1886" y="7099"/>
                      <a:pt x="1915" y="7086"/>
                    </a:cubicBezTo>
                    <a:cubicBezTo>
                      <a:pt x="2031" y="7036"/>
                      <a:pt x="2085" y="6904"/>
                      <a:pt x="2035" y="6792"/>
                    </a:cubicBezTo>
                    <a:cubicBezTo>
                      <a:pt x="526" y="3319"/>
                      <a:pt x="2924" y="396"/>
                      <a:pt x="2949" y="367"/>
                    </a:cubicBezTo>
                    <a:cubicBezTo>
                      <a:pt x="3031" y="272"/>
                      <a:pt x="3019" y="132"/>
                      <a:pt x="2924" y="53"/>
                    </a:cubicBezTo>
                    <a:cubicBezTo>
                      <a:pt x="2882" y="18"/>
                      <a:pt x="2830" y="1"/>
                      <a:pt x="27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2"/>
              <p:cNvSpPr/>
              <p:nvPr/>
            </p:nvSpPr>
            <p:spPr>
              <a:xfrm>
                <a:off x="4407250" y="2172200"/>
                <a:ext cx="808450" cy="335075"/>
              </a:xfrm>
              <a:custGeom>
                <a:rect b="b" l="l" r="r" t="t"/>
                <a:pathLst>
                  <a:path extrusionOk="0" h="13403" w="32338">
                    <a:moveTo>
                      <a:pt x="17710" y="0"/>
                    </a:moveTo>
                    <a:cubicBezTo>
                      <a:pt x="13564" y="0"/>
                      <a:pt x="3361" y="3272"/>
                      <a:pt x="0" y="4385"/>
                    </a:cubicBezTo>
                    <a:cubicBezTo>
                      <a:pt x="4598" y="9897"/>
                      <a:pt x="11511" y="13403"/>
                      <a:pt x="19251" y="13403"/>
                    </a:cubicBezTo>
                    <a:cubicBezTo>
                      <a:pt x="24046" y="13403"/>
                      <a:pt x="28525" y="12055"/>
                      <a:pt x="32337" y="9718"/>
                    </a:cubicBezTo>
                    <a:cubicBezTo>
                      <a:pt x="29410" y="7019"/>
                      <a:pt x="21802" y="309"/>
                      <a:pt x="18213" y="19"/>
                    </a:cubicBezTo>
                    <a:cubicBezTo>
                      <a:pt x="18057" y="6"/>
                      <a:pt x="17889" y="0"/>
                      <a:pt x="1771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2"/>
              <p:cNvSpPr/>
              <p:nvPr/>
            </p:nvSpPr>
            <p:spPr>
              <a:xfrm>
                <a:off x="4394425" y="2164725"/>
                <a:ext cx="833550" cy="350000"/>
              </a:xfrm>
              <a:custGeom>
                <a:rect b="b" l="l" r="r" t="t"/>
                <a:pathLst>
                  <a:path extrusionOk="0" h="14000" w="33342">
                    <a:moveTo>
                      <a:pt x="18203" y="597"/>
                    </a:moveTo>
                    <a:cubicBezTo>
                      <a:pt x="18381" y="597"/>
                      <a:pt x="18547" y="603"/>
                      <a:pt x="18701" y="616"/>
                    </a:cubicBezTo>
                    <a:cubicBezTo>
                      <a:pt x="22137" y="893"/>
                      <a:pt x="29675" y="7521"/>
                      <a:pt x="32354" y="9968"/>
                    </a:cubicBezTo>
                    <a:cubicBezTo>
                      <a:pt x="28549" y="12217"/>
                      <a:pt x="24204" y="13404"/>
                      <a:pt x="19764" y="13404"/>
                    </a:cubicBezTo>
                    <a:cubicBezTo>
                      <a:pt x="12545" y="13404"/>
                      <a:pt x="5744" y="10282"/>
                      <a:pt x="1026" y="4829"/>
                    </a:cubicBezTo>
                    <a:cubicBezTo>
                      <a:pt x="4603" y="3654"/>
                      <a:pt x="14246" y="597"/>
                      <a:pt x="18203" y="597"/>
                    </a:cubicBezTo>
                    <a:close/>
                    <a:moveTo>
                      <a:pt x="18226" y="1"/>
                    </a:moveTo>
                    <a:cubicBezTo>
                      <a:pt x="14141" y="1"/>
                      <a:pt x="4502" y="3047"/>
                      <a:pt x="418" y="4403"/>
                    </a:cubicBezTo>
                    <a:lnTo>
                      <a:pt x="0" y="4540"/>
                    </a:lnTo>
                    <a:lnTo>
                      <a:pt x="282" y="4874"/>
                    </a:lnTo>
                    <a:cubicBezTo>
                      <a:pt x="5120" y="10675"/>
                      <a:pt x="12222" y="14000"/>
                      <a:pt x="19764" y="14000"/>
                    </a:cubicBezTo>
                    <a:cubicBezTo>
                      <a:pt x="24448" y="14000"/>
                      <a:pt x="29030" y="12710"/>
                      <a:pt x="33003" y="10270"/>
                    </a:cubicBezTo>
                    <a:lnTo>
                      <a:pt x="33341" y="10063"/>
                    </a:lnTo>
                    <a:lnTo>
                      <a:pt x="33052" y="9799"/>
                    </a:lnTo>
                    <a:cubicBezTo>
                      <a:pt x="29967" y="6954"/>
                      <a:pt x="22410" y="314"/>
                      <a:pt x="18751" y="20"/>
                    </a:cubicBezTo>
                    <a:cubicBezTo>
                      <a:pt x="18588" y="7"/>
                      <a:pt x="18413" y="1"/>
                      <a:pt x="18226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2"/>
              <p:cNvSpPr/>
              <p:nvPr/>
            </p:nvSpPr>
            <p:spPr>
              <a:xfrm>
                <a:off x="4699400" y="2172200"/>
                <a:ext cx="288775" cy="290625"/>
              </a:xfrm>
              <a:custGeom>
                <a:rect b="b" l="l" r="r" t="t"/>
                <a:pathLst>
                  <a:path extrusionOk="0" h="11625" w="11551">
                    <a:moveTo>
                      <a:pt x="6028" y="0"/>
                    </a:moveTo>
                    <a:cubicBezTo>
                      <a:pt x="4973" y="0"/>
                      <a:pt x="3524" y="212"/>
                      <a:pt x="1897" y="549"/>
                    </a:cubicBezTo>
                    <a:cubicBezTo>
                      <a:pt x="1235" y="2347"/>
                      <a:pt x="1061" y="4137"/>
                      <a:pt x="523" y="7193"/>
                    </a:cubicBezTo>
                    <a:cubicBezTo>
                      <a:pt x="0" y="10163"/>
                      <a:pt x="418" y="11624"/>
                      <a:pt x="1824" y="11624"/>
                    </a:cubicBezTo>
                    <a:cubicBezTo>
                      <a:pt x="2373" y="11624"/>
                      <a:pt x="3073" y="11401"/>
                      <a:pt x="3926" y="10959"/>
                    </a:cubicBezTo>
                    <a:cubicBezTo>
                      <a:pt x="6961" y="9380"/>
                      <a:pt x="10049" y="6821"/>
                      <a:pt x="11265" y="3178"/>
                    </a:cubicBezTo>
                    <a:cubicBezTo>
                      <a:pt x="11364" y="2881"/>
                      <a:pt x="11455" y="2604"/>
                      <a:pt x="11551" y="2335"/>
                    </a:cubicBezTo>
                    <a:cubicBezTo>
                      <a:pt x="9624" y="1057"/>
                      <a:pt x="7817" y="123"/>
                      <a:pt x="6527" y="19"/>
                    </a:cubicBezTo>
                    <a:cubicBezTo>
                      <a:pt x="6372" y="6"/>
                      <a:pt x="6206" y="0"/>
                      <a:pt x="60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2"/>
              <p:cNvSpPr/>
              <p:nvPr/>
            </p:nvSpPr>
            <p:spPr>
              <a:xfrm>
                <a:off x="4694500" y="2164725"/>
                <a:ext cx="302550" cy="305550"/>
              </a:xfrm>
              <a:custGeom>
                <a:rect b="b" l="l" r="r" t="t"/>
                <a:pathLst>
                  <a:path extrusionOk="0" h="12222" w="12102">
                    <a:moveTo>
                      <a:pt x="6227" y="598"/>
                    </a:moveTo>
                    <a:cubicBezTo>
                      <a:pt x="6397" y="598"/>
                      <a:pt x="6554" y="604"/>
                      <a:pt x="6698" y="616"/>
                    </a:cubicBezTo>
                    <a:cubicBezTo>
                      <a:pt x="7774" y="703"/>
                      <a:pt x="9352" y="1422"/>
                      <a:pt x="11387" y="2758"/>
                    </a:cubicBezTo>
                    <a:lnTo>
                      <a:pt x="11176" y="3382"/>
                    </a:lnTo>
                    <a:cubicBezTo>
                      <a:pt x="9820" y="7454"/>
                      <a:pt x="6087" y="9898"/>
                      <a:pt x="3982" y="10990"/>
                    </a:cubicBezTo>
                    <a:cubicBezTo>
                      <a:pt x="3173" y="11413"/>
                      <a:pt x="2519" y="11624"/>
                      <a:pt x="2026" y="11624"/>
                    </a:cubicBezTo>
                    <a:cubicBezTo>
                      <a:pt x="1757" y="11624"/>
                      <a:pt x="1536" y="11562"/>
                      <a:pt x="1364" y="11436"/>
                    </a:cubicBezTo>
                    <a:cubicBezTo>
                      <a:pt x="947" y="11130"/>
                      <a:pt x="546" y="10204"/>
                      <a:pt x="1013" y="7542"/>
                    </a:cubicBezTo>
                    <a:cubicBezTo>
                      <a:pt x="1150" y="6785"/>
                      <a:pt x="1261" y="6103"/>
                      <a:pt x="1360" y="5478"/>
                    </a:cubicBezTo>
                    <a:cubicBezTo>
                      <a:pt x="1654" y="3692"/>
                      <a:pt x="1870" y="2382"/>
                      <a:pt x="2316" y="1104"/>
                    </a:cubicBezTo>
                    <a:cubicBezTo>
                      <a:pt x="3992" y="768"/>
                      <a:pt x="5302" y="598"/>
                      <a:pt x="6227" y="598"/>
                    </a:cubicBezTo>
                    <a:close/>
                    <a:moveTo>
                      <a:pt x="6227" y="1"/>
                    </a:moveTo>
                    <a:cubicBezTo>
                      <a:pt x="5227" y="1"/>
                      <a:pt x="3819" y="185"/>
                      <a:pt x="2030" y="554"/>
                    </a:cubicBezTo>
                    <a:lnTo>
                      <a:pt x="1870" y="587"/>
                    </a:lnTo>
                    <a:lnTo>
                      <a:pt x="1811" y="745"/>
                    </a:lnTo>
                    <a:cubicBezTo>
                      <a:pt x="1303" y="2121"/>
                      <a:pt x="1080" y="3489"/>
                      <a:pt x="773" y="5383"/>
                    </a:cubicBezTo>
                    <a:cubicBezTo>
                      <a:pt x="670" y="6004"/>
                      <a:pt x="559" y="6681"/>
                      <a:pt x="426" y="7438"/>
                    </a:cubicBezTo>
                    <a:cubicBezTo>
                      <a:pt x="0" y="9853"/>
                      <a:pt x="191" y="11316"/>
                      <a:pt x="1013" y="11920"/>
                    </a:cubicBezTo>
                    <a:cubicBezTo>
                      <a:pt x="1286" y="12122"/>
                      <a:pt x="1621" y="12221"/>
                      <a:pt x="2018" y="12221"/>
                    </a:cubicBezTo>
                    <a:cubicBezTo>
                      <a:pt x="2618" y="12221"/>
                      <a:pt x="3358" y="11990"/>
                      <a:pt x="4259" y="11523"/>
                    </a:cubicBezTo>
                    <a:cubicBezTo>
                      <a:pt x="6930" y="10134"/>
                      <a:pt x="10394" y="7628"/>
                      <a:pt x="11747" y="3568"/>
                    </a:cubicBezTo>
                    <a:lnTo>
                      <a:pt x="12102" y="2514"/>
                    </a:lnTo>
                    <a:lnTo>
                      <a:pt x="11911" y="2386"/>
                    </a:lnTo>
                    <a:cubicBezTo>
                      <a:pt x="9696" y="913"/>
                      <a:pt x="7959" y="115"/>
                      <a:pt x="6748" y="20"/>
                    </a:cubicBezTo>
                    <a:cubicBezTo>
                      <a:pt x="6589" y="7"/>
                      <a:pt x="6415" y="1"/>
                      <a:pt x="6227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p2"/>
              <p:cNvSpPr/>
              <p:nvPr/>
            </p:nvSpPr>
            <p:spPr>
              <a:xfrm>
                <a:off x="4721575" y="1978250"/>
                <a:ext cx="210900" cy="431825"/>
              </a:xfrm>
              <a:custGeom>
                <a:rect b="b" l="l" r="r" t="t"/>
                <a:pathLst>
                  <a:path extrusionOk="0" h="17273" w="8436">
                    <a:moveTo>
                      <a:pt x="8435" y="0"/>
                    </a:moveTo>
                    <a:lnTo>
                      <a:pt x="3089" y="3283"/>
                    </a:lnTo>
                    <a:cubicBezTo>
                      <a:pt x="3089" y="3283"/>
                      <a:pt x="3821" y="4618"/>
                      <a:pt x="2970" y="7777"/>
                    </a:cubicBezTo>
                    <a:cubicBezTo>
                      <a:pt x="2117" y="10936"/>
                      <a:pt x="1" y="16167"/>
                      <a:pt x="972" y="17138"/>
                    </a:cubicBezTo>
                    <a:cubicBezTo>
                      <a:pt x="1063" y="17229"/>
                      <a:pt x="1199" y="17272"/>
                      <a:pt x="1371" y="17272"/>
                    </a:cubicBezTo>
                    <a:cubicBezTo>
                      <a:pt x="3022" y="17272"/>
                      <a:pt x="7970" y="13287"/>
                      <a:pt x="8191" y="10204"/>
                    </a:cubicBezTo>
                    <a:cubicBezTo>
                      <a:pt x="8435" y="6805"/>
                      <a:pt x="8435" y="1"/>
                      <a:pt x="84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p2"/>
              <p:cNvSpPr/>
              <p:nvPr/>
            </p:nvSpPr>
            <p:spPr>
              <a:xfrm>
                <a:off x="4720850" y="1964900"/>
                <a:ext cx="219050" cy="452550"/>
              </a:xfrm>
              <a:custGeom>
                <a:rect b="b" l="l" r="r" t="t"/>
                <a:pathLst>
                  <a:path extrusionOk="0" h="18102" w="8762">
                    <a:moveTo>
                      <a:pt x="8162" y="1072"/>
                    </a:moveTo>
                    <a:lnTo>
                      <a:pt x="8162" y="1072"/>
                    </a:lnTo>
                    <a:cubicBezTo>
                      <a:pt x="8158" y="2742"/>
                      <a:pt x="8121" y="7919"/>
                      <a:pt x="7922" y="10717"/>
                    </a:cubicBezTo>
                    <a:cubicBezTo>
                      <a:pt x="7737" y="13356"/>
                      <a:pt x="3911" y="16655"/>
                      <a:pt x="1993" y="17370"/>
                    </a:cubicBezTo>
                    <a:cubicBezTo>
                      <a:pt x="1722" y="17472"/>
                      <a:pt x="1529" y="17506"/>
                      <a:pt x="1402" y="17506"/>
                    </a:cubicBezTo>
                    <a:cubicBezTo>
                      <a:pt x="1297" y="17506"/>
                      <a:pt x="1237" y="17483"/>
                      <a:pt x="1212" y="17457"/>
                    </a:cubicBezTo>
                    <a:cubicBezTo>
                      <a:pt x="621" y="16869"/>
                      <a:pt x="1675" y="13570"/>
                      <a:pt x="2440" y="11164"/>
                    </a:cubicBezTo>
                    <a:cubicBezTo>
                      <a:pt x="2762" y="10159"/>
                      <a:pt x="3064" y="9213"/>
                      <a:pt x="3287" y="8385"/>
                    </a:cubicBezTo>
                    <a:cubicBezTo>
                      <a:pt x="3953" y="5901"/>
                      <a:pt x="3672" y="4487"/>
                      <a:pt x="3490" y="3937"/>
                    </a:cubicBezTo>
                    <a:lnTo>
                      <a:pt x="8162" y="1072"/>
                    </a:lnTo>
                    <a:close/>
                    <a:moveTo>
                      <a:pt x="8762" y="0"/>
                    </a:moveTo>
                    <a:lnTo>
                      <a:pt x="2961" y="3561"/>
                    </a:lnTo>
                    <a:lnTo>
                      <a:pt x="2726" y="3710"/>
                    </a:lnTo>
                    <a:lnTo>
                      <a:pt x="2854" y="3958"/>
                    </a:lnTo>
                    <a:cubicBezTo>
                      <a:pt x="2862" y="3970"/>
                      <a:pt x="3507" y="5260"/>
                      <a:pt x="2709" y="8232"/>
                    </a:cubicBezTo>
                    <a:cubicBezTo>
                      <a:pt x="2489" y="9043"/>
                      <a:pt x="2192" y="9986"/>
                      <a:pt x="1873" y="10982"/>
                    </a:cubicBezTo>
                    <a:cubicBezTo>
                      <a:pt x="707" y="14637"/>
                      <a:pt x="1" y="17093"/>
                      <a:pt x="791" y="17882"/>
                    </a:cubicBezTo>
                    <a:cubicBezTo>
                      <a:pt x="940" y="18027"/>
                      <a:pt x="1142" y="18102"/>
                      <a:pt x="1398" y="18102"/>
                    </a:cubicBezTo>
                    <a:cubicBezTo>
                      <a:pt x="1625" y="18102"/>
                      <a:pt x="1894" y="18044"/>
                      <a:pt x="2205" y="17928"/>
                    </a:cubicBezTo>
                    <a:cubicBezTo>
                      <a:pt x="4296" y="17147"/>
                      <a:pt x="8311" y="13665"/>
                      <a:pt x="8518" y="10759"/>
                    </a:cubicBezTo>
                    <a:cubicBezTo>
                      <a:pt x="8762" y="7389"/>
                      <a:pt x="8762" y="605"/>
                      <a:pt x="8762" y="534"/>
                    </a:cubicBezTo>
                    <a:lnTo>
                      <a:pt x="8762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p2"/>
              <p:cNvSpPr/>
              <p:nvPr/>
            </p:nvSpPr>
            <p:spPr>
              <a:xfrm>
                <a:off x="4798775" y="1978250"/>
                <a:ext cx="133700" cy="327575"/>
              </a:xfrm>
              <a:custGeom>
                <a:rect b="b" l="l" r="r" t="t"/>
                <a:pathLst>
                  <a:path extrusionOk="0" h="13103" w="5348">
                    <a:moveTo>
                      <a:pt x="5347" y="0"/>
                    </a:moveTo>
                    <a:lnTo>
                      <a:pt x="1" y="3283"/>
                    </a:lnTo>
                    <a:cubicBezTo>
                      <a:pt x="1" y="3283"/>
                      <a:pt x="344" y="3912"/>
                      <a:pt x="286" y="5326"/>
                    </a:cubicBezTo>
                    <a:lnTo>
                      <a:pt x="4119" y="8307"/>
                    </a:lnTo>
                    <a:lnTo>
                      <a:pt x="3826" y="13102"/>
                    </a:lnTo>
                    <a:cubicBezTo>
                      <a:pt x="4532" y="12143"/>
                      <a:pt x="5036" y="11135"/>
                      <a:pt x="5103" y="10204"/>
                    </a:cubicBezTo>
                    <a:cubicBezTo>
                      <a:pt x="5347" y="6805"/>
                      <a:pt x="5347" y="1"/>
                      <a:pt x="5347" y="0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p2"/>
              <p:cNvSpPr/>
              <p:nvPr/>
            </p:nvSpPr>
            <p:spPr>
              <a:xfrm>
                <a:off x="4571075" y="1657250"/>
                <a:ext cx="75900" cy="102400"/>
              </a:xfrm>
              <a:custGeom>
                <a:rect b="b" l="l" r="r" t="t"/>
                <a:pathLst>
                  <a:path extrusionOk="0" h="4096" w="3036">
                    <a:moveTo>
                      <a:pt x="1900" y="0"/>
                    </a:moveTo>
                    <a:cubicBezTo>
                      <a:pt x="1656" y="0"/>
                      <a:pt x="1382" y="154"/>
                      <a:pt x="1092" y="573"/>
                    </a:cubicBezTo>
                    <a:cubicBezTo>
                      <a:pt x="0" y="2152"/>
                      <a:pt x="1336" y="4095"/>
                      <a:pt x="1944" y="4095"/>
                    </a:cubicBezTo>
                    <a:cubicBezTo>
                      <a:pt x="2552" y="4095"/>
                      <a:pt x="3036" y="1181"/>
                      <a:pt x="3036" y="1181"/>
                    </a:cubicBezTo>
                    <a:cubicBezTo>
                      <a:pt x="3036" y="1181"/>
                      <a:pt x="2578" y="0"/>
                      <a:pt x="19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p2"/>
              <p:cNvSpPr/>
              <p:nvPr/>
            </p:nvSpPr>
            <p:spPr>
              <a:xfrm>
                <a:off x="4576650" y="1649800"/>
                <a:ext cx="78075" cy="117275"/>
              </a:xfrm>
              <a:custGeom>
                <a:rect b="b" l="l" r="r" t="t"/>
                <a:pathLst>
                  <a:path extrusionOk="0" h="4691" w="3123">
                    <a:moveTo>
                      <a:pt x="1712" y="598"/>
                    </a:moveTo>
                    <a:cubicBezTo>
                      <a:pt x="2031" y="635"/>
                      <a:pt x="2361" y="1189"/>
                      <a:pt x="2502" y="1512"/>
                    </a:cubicBezTo>
                    <a:cubicBezTo>
                      <a:pt x="2287" y="2777"/>
                      <a:pt x="1907" y="3976"/>
                      <a:pt x="1721" y="4095"/>
                    </a:cubicBezTo>
                    <a:cubicBezTo>
                      <a:pt x="1630" y="4092"/>
                      <a:pt x="1295" y="3856"/>
                      <a:pt x="1027" y="3319"/>
                    </a:cubicBezTo>
                    <a:cubicBezTo>
                      <a:pt x="840" y="2946"/>
                      <a:pt x="472" y="1971"/>
                      <a:pt x="1117" y="1040"/>
                    </a:cubicBezTo>
                    <a:cubicBezTo>
                      <a:pt x="1258" y="834"/>
                      <a:pt x="1468" y="598"/>
                      <a:pt x="1680" y="598"/>
                    </a:cubicBezTo>
                    <a:close/>
                    <a:moveTo>
                      <a:pt x="1671" y="1"/>
                    </a:moveTo>
                    <a:cubicBezTo>
                      <a:pt x="1300" y="1"/>
                      <a:pt x="946" y="234"/>
                      <a:pt x="625" y="702"/>
                    </a:cubicBezTo>
                    <a:cubicBezTo>
                      <a:pt x="38" y="1549"/>
                      <a:pt x="1" y="2645"/>
                      <a:pt x="522" y="3641"/>
                    </a:cubicBezTo>
                    <a:cubicBezTo>
                      <a:pt x="774" y="4125"/>
                      <a:pt x="1241" y="4691"/>
                      <a:pt x="1721" y="4691"/>
                    </a:cubicBezTo>
                    <a:cubicBezTo>
                      <a:pt x="2432" y="4691"/>
                      <a:pt x="2866" y="2971"/>
                      <a:pt x="3111" y="1528"/>
                    </a:cubicBezTo>
                    <a:lnTo>
                      <a:pt x="3122" y="1446"/>
                    </a:lnTo>
                    <a:lnTo>
                      <a:pt x="3094" y="1372"/>
                    </a:lnTo>
                    <a:cubicBezTo>
                      <a:pt x="3040" y="1239"/>
                      <a:pt x="2577" y="98"/>
                      <a:pt x="1779" y="7"/>
                    </a:cubicBezTo>
                    <a:cubicBezTo>
                      <a:pt x="1743" y="3"/>
                      <a:pt x="1707" y="1"/>
                      <a:pt x="1671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2"/>
              <p:cNvSpPr/>
              <p:nvPr/>
            </p:nvSpPr>
            <p:spPr>
              <a:xfrm>
                <a:off x="4586275" y="1510625"/>
                <a:ext cx="564800" cy="589200"/>
              </a:xfrm>
              <a:custGeom>
                <a:rect b="b" l="l" r="r" t="t"/>
                <a:pathLst>
                  <a:path extrusionOk="0" h="23568" w="22592">
                    <a:moveTo>
                      <a:pt x="5222" y="1"/>
                    </a:moveTo>
                    <a:cubicBezTo>
                      <a:pt x="5222" y="1"/>
                      <a:pt x="1699" y="6926"/>
                      <a:pt x="848" y="11660"/>
                    </a:cubicBezTo>
                    <a:cubicBezTo>
                      <a:pt x="1" y="16398"/>
                      <a:pt x="3523" y="23567"/>
                      <a:pt x="7046" y="23567"/>
                    </a:cubicBezTo>
                    <a:cubicBezTo>
                      <a:pt x="10569" y="23567"/>
                      <a:pt x="16034" y="18097"/>
                      <a:pt x="16034" y="18097"/>
                    </a:cubicBezTo>
                    <a:cubicBezTo>
                      <a:pt x="16034" y="18097"/>
                      <a:pt x="16117" y="18099"/>
                      <a:pt x="16263" y="18099"/>
                    </a:cubicBezTo>
                    <a:cubicBezTo>
                      <a:pt x="17263" y="18099"/>
                      <a:pt x="21229" y="18005"/>
                      <a:pt x="21864" y="16522"/>
                    </a:cubicBezTo>
                    <a:cubicBezTo>
                      <a:pt x="22591" y="14818"/>
                      <a:pt x="21744" y="13483"/>
                      <a:pt x="20404" y="13483"/>
                    </a:cubicBezTo>
                    <a:lnTo>
                      <a:pt x="17734" y="13483"/>
                    </a:lnTo>
                    <a:cubicBezTo>
                      <a:pt x="17734" y="13483"/>
                      <a:pt x="17711" y="13494"/>
                      <a:pt x="17676" y="13494"/>
                    </a:cubicBezTo>
                    <a:cubicBezTo>
                      <a:pt x="17511" y="13494"/>
                      <a:pt x="17070" y="13247"/>
                      <a:pt x="17370" y="10448"/>
                    </a:cubicBezTo>
                    <a:cubicBezTo>
                      <a:pt x="17734" y="7046"/>
                      <a:pt x="18829" y="5466"/>
                      <a:pt x="18829" y="5466"/>
                    </a:cubicBezTo>
                    <a:lnTo>
                      <a:pt x="18829" y="5466"/>
                    </a:lnTo>
                    <a:cubicBezTo>
                      <a:pt x="18829" y="5466"/>
                      <a:pt x="18495" y="5492"/>
                      <a:pt x="17923" y="5492"/>
                    </a:cubicBezTo>
                    <a:cubicBezTo>
                      <a:pt x="15490" y="5492"/>
                      <a:pt x="8764" y="5015"/>
                      <a:pt x="52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2"/>
              <p:cNvSpPr/>
              <p:nvPr/>
            </p:nvSpPr>
            <p:spPr>
              <a:xfrm>
                <a:off x="4586175" y="1496175"/>
                <a:ext cx="563875" cy="611100"/>
              </a:xfrm>
              <a:custGeom>
                <a:rect b="b" l="l" r="r" t="t"/>
                <a:pathLst>
                  <a:path extrusionOk="0" h="24444" w="22555">
                    <a:moveTo>
                      <a:pt x="5276" y="1149"/>
                    </a:moveTo>
                    <a:cubicBezTo>
                      <a:pt x="8970" y="5910"/>
                      <a:pt x="15619" y="6366"/>
                      <a:pt x="17987" y="6366"/>
                    </a:cubicBezTo>
                    <a:cubicBezTo>
                      <a:pt x="18105" y="6366"/>
                      <a:pt x="18212" y="6364"/>
                      <a:pt x="18308" y="6363"/>
                    </a:cubicBezTo>
                    <a:lnTo>
                      <a:pt x="18308" y="6363"/>
                    </a:lnTo>
                    <a:cubicBezTo>
                      <a:pt x="17944" y="7078"/>
                      <a:pt x="17332" y="8591"/>
                      <a:pt x="17076" y="10994"/>
                    </a:cubicBezTo>
                    <a:cubicBezTo>
                      <a:pt x="16803" y="13549"/>
                      <a:pt x="17130" y="14095"/>
                      <a:pt x="17402" y="14280"/>
                    </a:cubicBezTo>
                    <a:cubicBezTo>
                      <a:pt x="17495" y="14347"/>
                      <a:pt x="17591" y="14371"/>
                      <a:pt x="17677" y="14371"/>
                    </a:cubicBezTo>
                    <a:cubicBezTo>
                      <a:pt x="17715" y="14371"/>
                      <a:pt x="17750" y="14366"/>
                      <a:pt x="17783" y="14358"/>
                    </a:cubicBezTo>
                    <a:lnTo>
                      <a:pt x="20408" y="14358"/>
                    </a:lnTo>
                    <a:cubicBezTo>
                      <a:pt x="20908" y="14358"/>
                      <a:pt x="21322" y="14574"/>
                      <a:pt x="21578" y="14963"/>
                    </a:cubicBezTo>
                    <a:cubicBezTo>
                      <a:pt x="21917" y="15475"/>
                      <a:pt x="21921" y="16211"/>
                      <a:pt x="21591" y="16980"/>
                    </a:cubicBezTo>
                    <a:cubicBezTo>
                      <a:pt x="21097" y="18137"/>
                      <a:pt x="17885" y="18381"/>
                      <a:pt x="16349" y="18381"/>
                    </a:cubicBezTo>
                    <a:cubicBezTo>
                      <a:pt x="16239" y="18381"/>
                      <a:pt x="16137" y="18380"/>
                      <a:pt x="16046" y="18377"/>
                    </a:cubicBezTo>
                    <a:lnTo>
                      <a:pt x="15918" y="18373"/>
                    </a:lnTo>
                    <a:lnTo>
                      <a:pt x="15828" y="18465"/>
                    </a:lnTo>
                    <a:cubicBezTo>
                      <a:pt x="15773" y="18518"/>
                      <a:pt x="10407" y="23844"/>
                      <a:pt x="7050" y="23844"/>
                    </a:cubicBezTo>
                    <a:cubicBezTo>
                      <a:pt x="5793" y="23844"/>
                      <a:pt x="4684" y="22839"/>
                      <a:pt x="3982" y="21995"/>
                    </a:cubicBezTo>
                    <a:cubicBezTo>
                      <a:pt x="1869" y="19469"/>
                      <a:pt x="625" y="15207"/>
                      <a:pt x="1146" y="12292"/>
                    </a:cubicBezTo>
                    <a:cubicBezTo>
                      <a:pt x="1861" y="8330"/>
                      <a:pt x="4499" y="2737"/>
                      <a:pt x="5276" y="1149"/>
                    </a:cubicBezTo>
                    <a:close/>
                    <a:moveTo>
                      <a:pt x="5185" y="0"/>
                    </a:moveTo>
                    <a:lnTo>
                      <a:pt x="4962" y="442"/>
                    </a:lnTo>
                    <a:cubicBezTo>
                      <a:pt x="4817" y="727"/>
                      <a:pt x="1406" y="7458"/>
                      <a:pt x="558" y="12188"/>
                    </a:cubicBezTo>
                    <a:cubicBezTo>
                      <a:pt x="1" y="15306"/>
                      <a:pt x="1274" y="19688"/>
                      <a:pt x="3523" y="22380"/>
                    </a:cubicBezTo>
                    <a:cubicBezTo>
                      <a:pt x="4652" y="23728"/>
                      <a:pt x="5871" y="24443"/>
                      <a:pt x="7050" y="24443"/>
                    </a:cubicBezTo>
                    <a:cubicBezTo>
                      <a:pt x="10445" y="24443"/>
                      <a:pt x="15401" y="19717"/>
                      <a:pt x="16158" y="18978"/>
                    </a:cubicBezTo>
                    <a:cubicBezTo>
                      <a:pt x="16221" y="18979"/>
                      <a:pt x="16300" y="18979"/>
                      <a:pt x="16392" y="18979"/>
                    </a:cubicBezTo>
                    <a:cubicBezTo>
                      <a:pt x="17654" y="18979"/>
                      <a:pt x="21451" y="18830"/>
                      <a:pt x="22141" y="17216"/>
                    </a:cubicBezTo>
                    <a:cubicBezTo>
                      <a:pt x="22554" y="16261"/>
                      <a:pt x="22530" y="15318"/>
                      <a:pt x="22079" y="14636"/>
                    </a:cubicBezTo>
                    <a:cubicBezTo>
                      <a:pt x="21715" y="14082"/>
                      <a:pt x="21103" y="13763"/>
                      <a:pt x="20408" y="13763"/>
                    </a:cubicBezTo>
                    <a:lnTo>
                      <a:pt x="17721" y="13763"/>
                    </a:lnTo>
                    <a:cubicBezTo>
                      <a:pt x="17651" y="13648"/>
                      <a:pt x="17448" y="13118"/>
                      <a:pt x="17671" y="11055"/>
                    </a:cubicBezTo>
                    <a:cubicBezTo>
                      <a:pt x="18023" y="7790"/>
                      <a:pt x="19069" y="6231"/>
                      <a:pt x="19077" y="6214"/>
                    </a:cubicBezTo>
                    <a:lnTo>
                      <a:pt x="19433" y="5697"/>
                    </a:lnTo>
                    <a:lnTo>
                      <a:pt x="18809" y="5746"/>
                    </a:lnTo>
                    <a:cubicBezTo>
                      <a:pt x="18792" y="5748"/>
                      <a:pt x="18489" y="5770"/>
                      <a:pt x="17979" y="5770"/>
                    </a:cubicBezTo>
                    <a:cubicBezTo>
                      <a:pt x="15639" y="5770"/>
                      <a:pt x="8935" y="5316"/>
                      <a:pt x="5470" y="405"/>
                    </a:cubicBezTo>
                    <a:lnTo>
                      <a:pt x="518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2"/>
              <p:cNvSpPr/>
              <p:nvPr/>
            </p:nvSpPr>
            <p:spPr>
              <a:xfrm>
                <a:off x="4724475" y="1647275"/>
                <a:ext cx="426600" cy="452550"/>
              </a:xfrm>
              <a:custGeom>
                <a:rect b="b" l="l" r="r" t="t"/>
                <a:pathLst>
                  <a:path extrusionOk="0" h="18102" w="17064">
                    <a:moveTo>
                      <a:pt x="13301" y="0"/>
                    </a:moveTo>
                    <a:cubicBezTo>
                      <a:pt x="13301" y="0"/>
                      <a:pt x="12970" y="25"/>
                      <a:pt x="12406" y="25"/>
                    </a:cubicBezTo>
                    <a:cubicBezTo>
                      <a:pt x="12203" y="25"/>
                      <a:pt x="11971" y="22"/>
                      <a:pt x="11714" y="13"/>
                    </a:cubicBezTo>
                    <a:lnTo>
                      <a:pt x="11672" y="38"/>
                    </a:lnTo>
                    <a:cubicBezTo>
                      <a:pt x="11672" y="38"/>
                      <a:pt x="10792" y="5855"/>
                      <a:pt x="9031" y="10440"/>
                    </a:cubicBezTo>
                    <a:cubicBezTo>
                      <a:pt x="7264" y="15025"/>
                      <a:pt x="3213" y="17138"/>
                      <a:pt x="37" y="17667"/>
                    </a:cubicBezTo>
                    <a:cubicBezTo>
                      <a:pt x="26" y="17672"/>
                      <a:pt x="13" y="17672"/>
                      <a:pt x="1" y="17676"/>
                    </a:cubicBezTo>
                    <a:cubicBezTo>
                      <a:pt x="497" y="17945"/>
                      <a:pt x="1005" y="18101"/>
                      <a:pt x="1518" y="18101"/>
                    </a:cubicBezTo>
                    <a:cubicBezTo>
                      <a:pt x="5041" y="18101"/>
                      <a:pt x="10506" y="12631"/>
                      <a:pt x="10506" y="12631"/>
                    </a:cubicBezTo>
                    <a:cubicBezTo>
                      <a:pt x="10506" y="12631"/>
                      <a:pt x="10589" y="12633"/>
                      <a:pt x="10735" y="12633"/>
                    </a:cubicBezTo>
                    <a:cubicBezTo>
                      <a:pt x="11735" y="12633"/>
                      <a:pt x="15701" y="12539"/>
                      <a:pt x="16336" y="11056"/>
                    </a:cubicBezTo>
                    <a:cubicBezTo>
                      <a:pt x="17063" y="9352"/>
                      <a:pt x="16216" y="8017"/>
                      <a:pt x="14876" y="8017"/>
                    </a:cubicBezTo>
                    <a:lnTo>
                      <a:pt x="12206" y="8017"/>
                    </a:lnTo>
                    <a:cubicBezTo>
                      <a:pt x="12206" y="8017"/>
                      <a:pt x="12183" y="8028"/>
                      <a:pt x="12148" y="8028"/>
                    </a:cubicBezTo>
                    <a:cubicBezTo>
                      <a:pt x="11983" y="8028"/>
                      <a:pt x="11542" y="7781"/>
                      <a:pt x="11842" y="4982"/>
                    </a:cubicBezTo>
                    <a:cubicBezTo>
                      <a:pt x="12206" y="1580"/>
                      <a:pt x="13301" y="0"/>
                      <a:pt x="13301" y="0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2"/>
              <p:cNvSpPr/>
              <p:nvPr/>
            </p:nvSpPr>
            <p:spPr>
              <a:xfrm>
                <a:off x="4709275" y="1673125"/>
                <a:ext cx="27200" cy="57675"/>
              </a:xfrm>
              <a:custGeom>
                <a:rect b="b" l="l" r="r" t="t"/>
                <a:pathLst>
                  <a:path extrusionOk="0" h="2307" w="1088">
                    <a:moveTo>
                      <a:pt x="775" y="0"/>
                    </a:moveTo>
                    <a:cubicBezTo>
                      <a:pt x="559" y="0"/>
                      <a:pt x="283" y="457"/>
                      <a:pt x="145" y="1063"/>
                    </a:cubicBezTo>
                    <a:cubicBezTo>
                      <a:pt x="0" y="1695"/>
                      <a:pt x="63" y="2254"/>
                      <a:pt x="281" y="2303"/>
                    </a:cubicBezTo>
                    <a:cubicBezTo>
                      <a:pt x="292" y="2306"/>
                      <a:pt x="303" y="2307"/>
                      <a:pt x="314" y="2307"/>
                    </a:cubicBezTo>
                    <a:cubicBezTo>
                      <a:pt x="532" y="2307"/>
                      <a:pt x="805" y="1847"/>
                      <a:pt x="943" y="1244"/>
                    </a:cubicBezTo>
                    <a:cubicBezTo>
                      <a:pt x="1088" y="607"/>
                      <a:pt x="1025" y="54"/>
                      <a:pt x="807" y="4"/>
                    </a:cubicBezTo>
                    <a:cubicBezTo>
                      <a:pt x="797" y="2"/>
                      <a:pt x="786" y="0"/>
                      <a:pt x="775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2"/>
              <p:cNvSpPr/>
              <p:nvPr/>
            </p:nvSpPr>
            <p:spPr>
              <a:xfrm>
                <a:off x="4852025" y="1736900"/>
                <a:ext cx="27200" cy="57675"/>
              </a:xfrm>
              <a:custGeom>
                <a:rect b="b" l="l" r="r" t="t"/>
                <a:pathLst>
                  <a:path extrusionOk="0" h="2307" w="1088">
                    <a:moveTo>
                      <a:pt x="774" y="1"/>
                    </a:moveTo>
                    <a:cubicBezTo>
                      <a:pt x="555" y="1"/>
                      <a:pt x="283" y="457"/>
                      <a:pt x="145" y="1063"/>
                    </a:cubicBezTo>
                    <a:cubicBezTo>
                      <a:pt x="0" y="1695"/>
                      <a:pt x="63" y="2254"/>
                      <a:pt x="282" y="2303"/>
                    </a:cubicBezTo>
                    <a:cubicBezTo>
                      <a:pt x="293" y="2306"/>
                      <a:pt x="303" y="2307"/>
                      <a:pt x="314" y="2307"/>
                    </a:cubicBezTo>
                    <a:cubicBezTo>
                      <a:pt x="533" y="2307"/>
                      <a:pt x="805" y="1846"/>
                      <a:pt x="943" y="1245"/>
                    </a:cubicBezTo>
                    <a:cubicBezTo>
                      <a:pt x="1088" y="608"/>
                      <a:pt x="1026" y="54"/>
                      <a:pt x="807" y="4"/>
                    </a:cubicBezTo>
                    <a:cubicBezTo>
                      <a:pt x="796" y="2"/>
                      <a:pt x="785" y="1"/>
                      <a:pt x="774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2"/>
              <p:cNvSpPr/>
              <p:nvPr/>
            </p:nvSpPr>
            <p:spPr>
              <a:xfrm>
                <a:off x="4689750" y="1736950"/>
                <a:ext cx="129025" cy="115225"/>
              </a:xfrm>
              <a:custGeom>
                <a:rect b="b" l="l" r="r" t="t"/>
                <a:pathLst>
                  <a:path extrusionOk="0" h="4609" w="5161">
                    <a:moveTo>
                      <a:pt x="2664" y="1"/>
                    </a:moveTo>
                    <a:cubicBezTo>
                      <a:pt x="2602" y="1"/>
                      <a:pt x="2540" y="20"/>
                      <a:pt x="2485" y="60"/>
                    </a:cubicBezTo>
                    <a:cubicBezTo>
                      <a:pt x="1935" y="457"/>
                      <a:pt x="136" y="1817"/>
                      <a:pt x="29" y="2533"/>
                    </a:cubicBezTo>
                    <a:cubicBezTo>
                      <a:pt x="1" y="2710"/>
                      <a:pt x="62" y="2834"/>
                      <a:pt x="116" y="2909"/>
                    </a:cubicBezTo>
                    <a:cubicBezTo>
                      <a:pt x="558" y="3500"/>
                      <a:pt x="2708" y="4608"/>
                      <a:pt x="3878" y="4608"/>
                    </a:cubicBezTo>
                    <a:cubicBezTo>
                      <a:pt x="4346" y="4608"/>
                      <a:pt x="4615" y="4405"/>
                      <a:pt x="4755" y="4231"/>
                    </a:cubicBezTo>
                    <a:cubicBezTo>
                      <a:pt x="5160" y="3748"/>
                      <a:pt x="5036" y="3004"/>
                      <a:pt x="5023" y="2922"/>
                    </a:cubicBezTo>
                    <a:cubicBezTo>
                      <a:pt x="4994" y="2774"/>
                      <a:pt x="4870" y="2673"/>
                      <a:pt x="4729" y="2673"/>
                    </a:cubicBezTo>
                    <a:cubicBezTo>
                      <a:pt x="4711" y="2673"/>
                      <a:pt x="4694" y="2674"/>
                      <a:pt x="4676" y="2677"/>
                    </a:cubicBezTo>
                    <a:cubicBezTo>
                      <a:pt x="4510" y="2706"/>
                      <a:pt x="4403" y="2863"/>
                      <a:pt x="4432" y="3025"/>
                    </a:cubicBezTo>
                    <a:cubicBezTo>
                      <a:pt x="4461" y="3178"/>
                      <a:pt x="4486" y="3624"/>
                      <a:pt x="4296" y="3851"/>
                    </a:cubicBezTo>
                    <a:cubicBezTo>
                      <a:pt x="4205" y="3958"/>
                      <a:pt x="4069" y="4008"/>
                      <a:pt x="3878" y="4008"/>
                    </a:cubicBezTo>
                    <a:cubicBezTo>
                      <a:pt x="2911" y="4008"/>
                      <a:pt x="1022" y="3025"/>
                      <a:pt x="629" y="2590"/>
                    </a:cubicBezTo>
                    <a:cubicBezTo>
                      <a:pt x="724" y="2277"/>
                      <a:pt x="1707" y="1363"/>
                      <a:pt x="2836" y="544"/>
                    </a:cubicBezTo>
                    <a:cubicBezTo>
                      <a:pt x="2972" y="445"/>
                      <a:pt x="3002" y="258"/>
                      <a:pt x="2903" y="126"/>
                    </a:cubicBezTo>
                    <a:cubicBezTo>
                      <a:pt x="2846" y="44"/>
                      <a:pt x="2756" y="1"/>
                      <a:pt x="2664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2"/>
              <p:cNvSpPr/>
              <p:nvPr/>
            </p:nvSpPr>
            <p:spPr>
              <a:xfrm>
                <a:off x="4699150" y="1849350"/>
                <a:ext cx="202300" cy="65250"/>
              </a:xfrm>
              <a:custGeom>
                <a:rect b="b" l="l" r="r" t="t"/>
                <a:pathLst>
                  <a:path extrusionOk="0" h="2610" w="8092">
                    <a:moveTo>
                      <a:pt x="7754" y="1"/>
                    </a:moveTo>
                    <a:cubicBezTo>
                      <a:pt x="7641" y="1"/>
                      <a:pt x="7535" y="66"/>
                      <a:pt x="7483" y="174"/>
                    </a:cubicBezTo>
                    <a:cubicBezTo>
                      <a:pt x="7455" y="231"/>
                      <a:pt x="6777" y="1613"/>
                      <a:pt x="4668" y="1948"/>
                    </a:cubicBezTo>
                    <a:cubicBezTo>
                      <a:pt x="4387" y="1993"/>
                      <a:pt x="4108" y="2012"/>
                      <a:pt x="3837" y="2012"/>
                    </a:cubicBezTo>
                    <a:cubicBezTo>
                      <a:pt x="2018" y="2012"/>
                      <a:pt x="510" y="1144"/>
                      <a:pt x="493" y="1133"/>
                    </a:cubicBezTo>
                    <a:cubicBezTo>
                      <a:pt x="446" y="1106"/>
                      <a:pt x="395" y="1093"/>
                      <a:pt x="345" y="1093"/>
                    </a:cubicBezTo>
                    <a:cubicBezTo>
                      <a:pt x="243" y="1093"/>
                      <a:pt x="143" y="1146"/>
                      <a:pt x="87" y="1241"/>
                    </a:cubicBezTo>
                    <a:cubicBezTo>
                      <a:pt x="1" y="1382"/>
                      <a:pt x="50" y="1567"/>
                      <a:pt x="190" y="1650"/>
                    </a:cubicBezTo>
                    <a:cubicBezTo>
                      <a:pt x="269" y="1695"/>
                      <a:pt x="1848" y="2609"/>
                      <a:pt x="3821" y="2609"/>
                    </a:cubicBezTo>
                    <a:cubicBezTo>
                      <a:pt x="4127" y="2609"/>
                      <a:pt x="4441" y="2588"/>
                      <a:pt x="4764" y="2539"/>
                    </a:cubicBezTo>
                    <a:cubicBezTo>
                      <a:pt x="7199" y="2155"/>
                      <a:pt x="7992" y="492"/>
                      <a:pt x="8025" y="422"/>
                    </a:cubicBezTo>
                    <a:cubicBezTo>
                      <a:pt x="8092" y="273"/>
                      <a:pt x="8029" y="100"/>
                      <a:pt x="7880" y="29"/>
                    </a:cubicBezTo>
                    <a:cubicBezTo>
                      <a:pt x="7839" y="10"/>
                      <a:pt x="7796" y="1"/>
                      <a:pt x="7754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2"/>
              <p:cNvSpPr/>
              <p:nvPr/>
            </p:nvSpPr>
            <p:spPr>
              <a:xfrm>
                <a:off x="4705250" y="1608725"/>
                <a:ext cx="71650" cy="36925"/>
              </a:xfrm>
              <a:custGeom>
                <a:rect b="b" l="l" r="r" t="t"/>
                <a:pathLst>
                  <a:path extrusionOk="0" h="1477" w="2866">
                    <a:moveTo>
                      <a:pt x="1216" y="1"/>
                    </a:moveTo>
                    <a:cubicBezTo>
                      <a:pt x="1173" y="1"/>
                      <a:pt x="1130" y="3"/>
                      <a:pt x="1087" y="8"/>
                    </a:cubicBezTo>
                    <a:cubicBezTo>
                      <a:pt x="410" y="91"/>
                      <a:pt x="83" y="782"/>
                      <a:pt x="70" y="811"/>
                    </a:cubicBezTo>
                    <a:cubicBezTo>
                      <a:pt x="1" y="960"/>
                      <a:pt x="66" y="1137"/>
                      <a:pt x="215" y="1204"/>
                    </a:cubicBezTo>
                    <a:cubicBezTo>
                      <a:pt x="256" y="1223"/>
                      <a:pt x="300" y="1232"/>
                      <a:pt x="343" y="1232"/>
                    </a:cubicBezTo>
                    <a:cubicBezTo>
                      <a:pt x="454" y="1232"/>
                      <a:pt x="561" y="1170"/>
                      <a:pt x="612" y="1063"/>
                    </a:cubicBezTo>
                    <a:cubicBezTo>
                      <a:pt x="612" y="1059"/>
                      <a:pt x="814" y="641"/>
                      <a:pt x="1162" y="603"/>
                    </a:cubicBezTo>
                    <a:cubicBezTo>
                      <a:pt x="1179" y="602"/>
                      <a:pt x="1197" y="601"/>
                      <a:pt x="1215" y="601"/>
                    </a:cubicBezTo>
                    <a:cubicBezTo>
                      <a:pt x="1520" y="601"/>
                      <a:pt x="1889" y="861"/>
                      <a:pt x="2295" y="1364"/>
                    </a:cubicBezTo>
                    <a:cubicBezTo>
                      <a:pt x="2352" y="1439"/>
                      <a:pt x="2440" y="1477"/>
                      <a:pt x="2526" y="1477"/>
                    </a:cubicBezTo>
                    <a:cubicBezTo>
                      <a:pt x="2593" y="1477"/>
                      <a:pt x="2659" y="1456"/>
                      <a:pt x="2717" y="1410"/>
                    </a:cubicBezTo>
                    <a:cubicBezTo>
                      <a:pt x="2845" y="1307"/>
                      <a:pt x="2865" y="1120"/>
                      <a:pt x="2762" y="992"/>
                    </a:cubicBezTo>
                    <a:cubicBezTo>
                      <a:pt x="2233" y="330"/>
                      <a:pt x="1714" y="1"/>
                      <a:pt x="1216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2"/>
              <p:cNvSpPr/>
              <p:nvPr/>
            </p:nvSpPr>
            <p:spPr>
              <a:xfrm>
                <a:off x="4860300" y="1676700"/>
                <a:ext cx="76600" cy="60125"/>
              </a:xfrm>
              <a:custGeom>
                <a:rect b="b" l="l" r="r" t="t"/>
                <a:pathLst>
                  <a:path extrusionOk="0" h="2405" w="3064">
                    <a:moveTo>
                      <a:pt x="1103" y="1"/>
                    </a:moveTo>
                    <a:cubicBezTo>
                      <a:pt x="641" y="1"/>
                      <a:pt x="275" y="108"/>
                      <a:pt x="249" y="117"/>
                    </a:cubicBezTo>
                    <a:cubicBezTo>
                      <a:pt x="91" y="163"/>
                      <a:pt x="0" y="328"/>
                      <a:pt x="50" y="489"/>
                    </a:cubicBezTo>
                    <a:cubicBezTo>
                      <a:pt x="87" y="618"/>
                      <a:pt x="207" y="700"/>
                      <a:pt x="336" y="700"/>
                    </a:cubicBezTo>
                    <a:cubicBezTo>
                      <a:pt x="365" y="700"/>
                      <a:pt x="394" y="696"/>
                      <a:pt x="422" y="688"/>
                    </a:cubicBezTo>
                    <a:cubicBezTo>
                      <a:pt x="427" y="685"/>
                      <a:pt x="731" y="599"/>
                      <a:pt x="1102" y="599"/>
                    </a:cubicBezTo>
                    <a:cubicBezTo>
                      <a:pt x="1395" y="599"/>
                      <a:pt x="1729" y="653"/>
                      <a:pt x="1989" y="845"/>
                    </a:cubicBezTo>
                    <a:cubicBezTo>
                      <a:pt x="2303" y="1081"/>
                      <a:pt x="2464" y="1502"/>
                      <a:pt x="2464" y="2102"/>
                    </a:cubicBezTo>
                    <a:cubicBezTo>
                      <a:pt x="2464" y="2267"/>
                      <a:pt x="2600" y="2404"/>
                      <a:pt x="2766" y="2404"/>
                    </a:cubicBezTo>
                    <a:cubicBezTo>
                      <a:pt x="2932" y="2404"/>
                      <a:pt x="3064" y="2267"/>
                      <a:pt x="3064" y="2102"/>
                    </a:cubicBezTo>
                    <a:cubicBezTo>
                      <a:pt x="3064" y="1304"/>
                      <a:pt x="2820" y="721"/>
                      <a:pt x="2344" y="365"/>
                    </a:cubicBezTo>
                    <a:cubicBezTo>
                      <a:pt x="1962" y="79"/>
                      <a:pt x="1497" y="1"/>
                      <a:pt x="1103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2"/>
              <p:cNvSpPr/>
              <p:nvPr/>
            </p:nvSpPr>
            <p:spPr>
              <a:xfrm>
                <a:off x="2080750" y="3205050"/>
                <a:ext cx="1253300" cy="1253325"/>
              </a:xfrm>
              <a:custGeom>
                <a:rect b="b" l="l" r="r" t="t"/>
                <a:pathLst>
                  <a:path extrusionOk="0" h="50133" w="50132">
                    <a:moveTo>
                      <a:pt x="25064" y="1"/>
                    </a:moveTo>
                    <a:cubicBezTo>
                      <a:pt x="11221" y="1"/>
                      <a:pt x="1" y="11222"/>
                      <a:pt x="1" y="25064"/>
                    </a:cubicBezTo>
                    <a:cubicBezTo>
                      <a:pt x="1" y="38907"/>
                      <a:pt x="11221" y="50133"/>
                      <a:pt x="25064" y="50133"/>
                    </a:cubicBezTo>
                    <a:cubicBezTo>
                      <a:pt x="38906" y="50133"/>
                      <a:pt x="50132" y="38907"/>
                      <a:pt x="50132" y="25064"/>
                    </a:cubicBezTo>
                    <a:cubicBezTo>
                      <a:pt x="50132" y="11222"/>
                      <a:pt x="38906" y="1"/>
                      <a:pt x="25064" y="1"/>
                    </a:cubicBezTo>
                    <a:close/>
                  </a:path>
                </a:pathLst>
              </a:custGeom>
              <a:solidFill>
                <a:srgbClr val="F796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2"/>
              <p:cNvSpPr/>
              <p:nvPr/>
            </p:nvSpPr>
            <p:spPr>
              <a:xfrm>
                <a:off x="2073300" y="3197625"/>
                <a:ext cx="1268200" cy="1268200"/>
              </a:xfrm>
              <a:custGeom>
                <a:rect b="b" l="l" r="r" t="t"/>
                <a:pathLst>
                  <a:path extrusionOk="0" h="50728" w="50728">
                    <a:moveTo>
                      <a:pt x="25362" y="596"/>
                    </a:moveTo>
                    <a:cubicBezTo>
                      <a:pt x="39019" y="596"/>
                      <a:pt x="50127" y="11705"/>
                      <a:pt x="50127" y="25361"/>
                    </a:cubicBezTo>
                    <a:cubicBezTo>
                      <a:pt x="50127" y="39018"/>
                      <a:pt x="39019" y="50128"/>
                      <a:pt x="25362" y="50128"/>
                    </a:cubicBezTo>
                    <a:cubicBezTo>
                      <a:pt x="11706" y="50128"/>
                      <a:pt x="596" y="39018"/>
                      <a:pt x="596" y="25361"/>
                    </a:cubicBezTo>
                    <a:cubicBezTo>
                      <a:pt x="596" y="11705"/>
                      <a:pt x="11706" y="596"/>
                      <a:pt x="25362" y="596"/>
                    </a:cubicBezTo>
                    <a:close/>
                    <a:moveTo>
                      <a:pt x="25362" y="0"/>
                    </a:moveTo>
                    <a:cubicBezTo>
                      <a:pt x="11378" y="0"/>
                      <a:pt x="1" y="11379"/>
                      <a:pt x="1" y="25361"/>
                    </a:cubicBezTo>
                    <a:cubicBezTo>
                      <a:pt x="1" y="39349"/>
                      <a:pt x="11378" y="50727"/>
                      <a:pt x="25362" y="50727"/>
                    </a:cubicBezTo>
                    <a:cubicBezTo>
                      <a:pt x="39349" y="50727"/>
                      <a:pt x="50728" y="39349"/>
                      <a:pt x="50728" y="25361"/>
                    </a:cubicBezTo>
                    <a:cubicBezTo>
                      <a:pt x="50728" y="11379"/>
                      <a:pt x="39349" y="0"/>
                      <a:pt x="25362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2"/>
              <p:cNvSpPr/>
              <p:nvPr/>
            </p:nvSpPr>
            <p:spPr>
              <a:xfrm>
                <a:off x="2314650" y="4014400"/>
                <a:ext cx="848950" cy="443975"/>
              </a:xfrm>
              <a:custGeom>
                <a:rect b="b" l="l" r="r" t="t"/>
                <a:pathLst>
                  <a:path extrusionOk="0" h="17759" w="33958">
                    <a:moveTo>
                      <a:pt x="18921" y="0"/>
                    </a:moveTo>
                    <a:cubicBezTo>
                      <a:pt x="11813" y="0"/>
                      <a:pt x="3342" y="8522"/>
                      <a:pt x="1" y="12219"/>
                    </a:cubicBezTo>
                    <a:cubicBezTo>
                      <a:pt x="4296" y="15679"/>
                      <a:pt x="9758" y="17759"/>
                      <a:pt x="15708" y="17759"/>
                    </a:cubicBezTo>
                    <a:cubicBezTo>
                      <a:pt x="22906" y="17759"/>
                      <a:pt x="29384" y="14719"/>
                      <a:pt x="33958" y="9866"/>
                    </a:cubicBezTo>
                    <a:cubicBezTo>
                      <a:pt x="31134" y="6231"/>
                      <a:pt x="25354" y="0"/>
                      <a:pt x="189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2"/>
              <p:cNvSpPr/>
              <p:nvPr/>
            </p:nvSpPr>
            <p:spPr>
              <a:xfrm>
                <a:off x="2303800" y="4006950"/>
                <a:ext cx="869625" cy="458875"/>
              </a:xfrm>
              <a:custGeom>
                <a:rect b="b" l="l" r="r" t="t"/>
                <a:pathLst>
                  <a:path extrusionOk="0" h="18355" w="34785">
                    <a:moveTo>
                      <a:pt x="19355" y="600"/>
                    </a:moveTo>
                    <a:cubicBezTo>
                      <a:pt x="25527" y="600"/>
                      <a:pt x="31117" y="6483"/>
                      <a:pt x="33999" y="10143"/>
                    </a:cubicBezTo>
                    <a:cubicBezTo>
                      <a:pt x="29282" y="15055"/>
                      <a:pt x="22952" y="17755"/>
                      <a:pt x="16142" y="17755"/>
                    </a:cubicBezTo>
                    <a:cubicBezTo>
                      <a:pt x="10539" y="17755"/>
                      <a:pt x="5264" y="15931"/>
                      <a:pt x="868" y="12479"/>
                    </a:cubicBezTo>
                    <a:cubicBezTo>
                      <a:pt x="4301" y="8721"/>
                      <a:pt x="12512" y="600"/>
                      <a:pt x="19355" y="600"/>
                    </a:cubicBezTo>
                    <a:close/>
                    <a:moveTo>
                      <a:pt x="19355" y="1"/>
                    </a:moveTo>
                    <a:cubicBezTo>
                      <a:pt x="12123" y="1"/>
                      <a:pt x="3561" y="8613"/>
                      <a:pt x="212" y="12313"/>
                    </a:cubicBezTo>
                    <a:lnTo>
                      <a:pt x="0" y="12549"/>
                    </a:lnTo>
                    <a:lnTo>
                      <a:pt x="248" y="12748"/>
                    </a:lnTo>
                    <a:cubicBezTo>
                      <a:pt x="4734" y="16362"/>
                      <a:pt x="10379" y="18354"/>
                      <a:pt x="16142" y="18354"/>
                    </a:cubicBezTo>
                    <a:cubicBezTo>
                      <a:pt x="23204" y="18354"/>
                      <a:pt x="29761" y="15518"/>
                      <a:pt x="34611" y="10366"/>
                    </a:cubicBezTo>
                    <a:lnTo>
                      <a:pt x="34785" y="10180"/>
                    </a:lnTo>
                    <a:lnTo>
                      <a:pt x="34627" y="9977"/>
                    </a:lnTo>
                    <a:cubicBezTo>
                      <a:pt x="31734" y="6252"/>
                      <a:pt x="25895" y="1"/>
                      <a:pt x="19355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2"/>
              <p:cNvSpPr/>
              <p:nvPr/>
            </p:nvSpPr>
            <p:spPr>
              <a:xfrm>
                <a:off x="2513425" y="3954825"/>
                <a:ext cx="449450" cy="342350"/>
              </a:xfrm>
              <a:custGeom>
                <a:rect b="b" l="l" r="r" t="t"/>
                <a:pathLst>
                  <a:path extrusionOk="0" h="13694" w="17978">
                    <a:moveTo>
                      <a:pt x="6926" y="0"/>
                    </a:moveTo>
                    <a:cubicBezTo>
                      <a:pt x="5991" y="0"/>
                      <a:pt x="5275" y="191"/>
                      <a:pt x="4982" y="527"/>
                    </a:cubicBezTo>
                    <a:cubicBezTo>
                      <a:pt x="4982" y="527"/>
                      <a:pt x="728" y="1015"/>
                      <a:pt x="364" y="4294"/>
                    </a:cubicBezTo>
                    <a:cubicBezTo>
                      <a:pt x="0" y="7572"/>
                      <a:pt x="2551" y="13043"/>
                      <a:pt x="2795" y="13646"/>
                    </a:cubicBezTo>
                    <a:cubicBezTo>
                      <a:pt x="2808" y="13678"/>
                      <a:pt x="2836" y="13693"/>
                      <a:pt x="2876" y="13693"/>
                    </a:cubicBezTo>
                    <a:cubicBezTo>
                      <a:pt x="3606" y="13693"/>
                      <a:pt x="8614" y="8788"/>
                      <a:pt x="10568" y="8788"/>
                    </a:cubicBezTo>
                    <a:cubicBezTo>
                      <a:pt x="12636" y="8788"/>
                      <a:pt x="17977" y="11703"/>
                      <a:pt x="17977" y="11703"/>
                    </a:cubicBezTo>
                    <a:cubicBezTo>
                      <a:pt x="17977" y="11703"/>
                      <a:pt x="16279" y="4902"/>
                      <a:pt x="13243" y="2351"/>
                    </a:cubicBezTo>
                    <a:cubicBezTo>
                      <a:pt x="11256" y="682"/>
                      <a:pt x="8696" y="0"/>
                      <a:pt x="69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" name="Google Shape;337;p2"/>
              <p:cNvSpPr/>
              <p:nvPr/>
            </p:nvSpPr>
            <p:spPr>
              <a:xfrm>
                <a:off x="2509500" y="3947225"/>
                <a:ext cx="464850" cy="357450"/>
              </a:xfrm>
              <a:custGeom>
                <a:rect b="b" l="l" r="r" t="t"/>
                <a:pathLst>
                  <a:path extrusionOk="0" h="14298" w="18594">
                    <a:moveTo>
                      <a:pt x="7091" y="600"/>
                    </a:moveTo>
                    <a:cubicBezTo>
                      <a:pt x="8740" y="600"/>
                      <a:pt x="11209" y="1207"/>
                      <a:pt x="13206" y="2882"/>
                    </a:cubicBezTo>
                    <a:cubicBezTo>
                      <a:pt x="15583" y="4883"/>
                      <a:pt x="17150" y="9662"/>
                      <a:pt x="17663" y="11420"/>
                    </a:cubicBezTo>
                    <a:cubicBezTo>
                      <a:pt x="16179" y="10647"/>
                      <a:pt x="12437" y="8794"/>
                      <a:pt x="10725" y="8794"/>
                    </a:cubicBezTo>
                    <a:cubicBezTo>
                      <a:pt x="9406" y="8794"/>
                      <a:pt x="7029" y="10675"/>
                      <a:pt x="5119" y="12185"/>
                    </a:cubicBezTo>
                    <a:cubicBezTo>
                      <a:pt x="4362" y="12784"/>
                      <a:pt x="3515" y="13454"/>
                      <a:pt x="3147" y="13648"/>
                    </a:cubicBezTo>
                    <a:cubicBezTo>
                      <a:pt x="3134" y="13616"/>
                      <a:pt x="3118" y="13574"/>
                      <a:pt x="3097" y="13532"/>
                    </a:cubicBezTo>
                    <a:cubicBezTo>
                      <a:pt x="1373" y="9542"/>
                      <a:pt x="609" y="6549"/>
                      <a:pt x="819" y="4630"/>
                    </a:cubicBezTo>
                    <a:cubicBezTo>
                      <a:pt x="1154" y="1629"/>
                      <a:pt x="5131" y="1133"/>
                      <a:pt x="5173" y="1129"/>
                    </a:cubicBezTo>
                    <a:lnTo>
                      <a:pt x="5288" y="1117"/>
                    </a:lnTo>
                    <a:lnTo>
                      <a:pt x="5363" y="1029"/>
                    </a:lnTo>
                    <a:cubicBezTo>
                      <a:pt x="5595" y="765"/>
                      <a:pt x="6231" y="600"/>
                      <a:pt x="7091" y="600"/>
                    </a:cubicBezTo>
                    <a:close/>
                    <a:moveTo>
                      <a:pt x="7088" y="0"/>
                    </a:moveTo>
                    <a:cubicBezTo>
                      <a:pt x="6147" y="0"/>
                      <a:pt x="5393" y="189"/>
                      <a:pt x="4999" y="550"/>
                    </a:cubicBezTo>
                    <a:cubicBezTo>
                      <a:pt x="4309" y="661"/>
                      <a:pt x="579" y="1394"/>
                      <a:pt x="224" y="4565"/>
                    </a:cubicBezTo>
                    <a:cubicBezTo>
                      <a:pt x="0" y="6586"/>
                      <a:pt x="782" y="9683"/>
                      <a:pt x="2551" y="13772"/>
                    </a:cubicBezTo>
                    <a:cubicBezTo>
                      <a:pt x="2609" y="13908"/>
                      <a:pt x="2651" y="14008"/>
                      <a:pt x="2675" y="14062"/>
                    </a:cubicBezTo>
                    <a:cubicBezTo>
                      <a:pt x="2717" y="14173"/>
                      <a:pt x="2807" y="14252"/>
                      <a:pt x="2924" y="14285"/>
                    </a:cubicBezTo>
                    <a:cubicBezTo>
                      <a:pt x="2960" y="14293"/>
                      <a:pt x="2998" y="14297"/>
                      <a:pt x="3035" y="14297"/>
                    </a:cubicBezTo>
                    <a:cubicBezTo>
                      <a:pt x="3374" y="14297"/>
                      <a:pt x="3899" y="13913"/>
                      <a:pt x="5491" y="12656"/>
                    </a:cubicBezTo>
                    <a:cubicBezTo>
                      <a:pt x="7133" y="11353"/>
                      <a:pt x="9614" y="9393"/>
                      <a:pt x="10725" y="9393"/>
                    </a:cubicBezTo>
                    <a:cubicBezTo>
                      <a:pt x="12690" y="9393"/>
                      <a:pt x="17940" y="12242"/>
                      <a:pt x="17993" y="12271"/>
                    </a:cubicBezTo>
                    <a:lnTo>
                      <a:pt x="18594" y="12598"/>
                    </a:lnTo>
                    <a:lnTo>
                      <a:pt x="18428" y="11937"/>
                    </a:lnTo>
                    <a:cubicBezTo>
                      <a:pt x="18358" y="11656"/>
                      <a:pt x="16667" y="5011"/>
                      <a:pt x="13591" y="2428"/>
                    </a:cubicBezTo>
                    <a:cubicBezTo>
                      <a:pt x="11610" y="761"/>
                      <a:pt x="8974" y="0"/>
                      <a:pt x="7088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Google Shape;338;p2"/>
              <p:cNvSpPr/>
              <p:nvPr/>
            </p:nvSpPr>
            <p:spPr>
              <a:xfrm>
                <a:off x="2404175" y="3644175"/>
                <a:ext cx="139650" cy="143475"/>
              </a:xfrm>
              <a:custGeom>
                <a:rect b="b" l="l" r="r" t="t"/>
                <a:pathLst>
                  <a:path extrusionOk="0" h="5739" w="5586">
                    <a:moveTo>
                      <a:pt x="1950" y="0"/>
                    </a:moveTo>
                    <a:cubicBezTo>
                      <a:pt x="1596" y="0"/>
                      <a:pt x="1249" y="149"/>
                      <a:pt x="971" y="566"/>
                    </a:cubicBezTo>
                    <a:cubicBezTo>
                      <a:pt x="0" y="2022"/>
                      <a:pt x="847" y="3725"/>
                      <a:pt x="2183" y="4816"/>
                    </a:cubicBezTo>
                    <a:cubicBezTo>
                      <a:pt x="2937" y="5430"/>
                      <a:pt x="3920" y="5738"/>
                      <a:pt x="4636" y="5738"/>
                    </a:cubicBezTo>
                    <a:cubicBezTo>
                      <a:pt x="5191" y="5738"/>
                      <a:pt x="5586" y="5553"/>
                      <a:pt x="5586" y="5180"/>
                    </a:cubicBezTo>
                    <a:cubicBezTo>
                      <a:pt x="5586" y="4329"/>
                      <a:pt x="3763" y="930"/>
                      <a:pt x="3763" y="930"/>
                    </a:cubicBezTo>
                    <a:cubicBezTo>
                      <a:pt x="3763" y="930"/>
                      <a:pt x="2835" y="0"/>
                      <a:pt x="1950" y="0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2"/>
              <p:cNvSpPr/>
              <p:nvPr/>
            </p:nvSpPr>
            <p:spPr>
              <a:xfrm>
                <a:off x="2395275" y="3636650"/>
                <a:ext cx="156000" cy="158425"/>
              </a:xfrm>
              <a:custGeom>
                <a:rect b="b" l="l" r="r" t="t"/>
                <a:pathLst>
                  <a:path extrusionOk="0" h="6337" w="6240">
                    <a:moveTo>
                      <a:pt x="2304" y="598"/>
                    </a:moveTo>
                    <a:cubicBezTo>
                      <a:pt x="2899" y="598"/>
                      <a:pt x="3606" y="1152"/>
                      <a:pt x="3879" y="1413"/>
                    </a:cubicBezTo>
                    <a:cubicBezTo>
                      <a:pt x="4569" y="2707"/>
                      <a:pt x="5644" y="4923"/>
                      <a:pt x="5644" y="5481"/>
                    </a:cubicBezTo>
                    <a:cubicBezTo>
                      <a:pt x="5644" y="5518"/>
                      <a:pt x="5644" y="5584"/>
                      <a:pt x="5504" y="5651"/>
                    </a:cubicBezTo>
                    <a:cubicBezTo>
                      <a:pt x="5382" y="5708"/>
                      <a:pt x="5206" y="5738"/>
                      <a:pt x="4994" y="5738"/>
                    </a:cubicBezTo>
                    <a:cubicBezTo>
                      <a:pt x="4377" y="5738"/>
                      <a:pt x="3462" y="5482"/>
                      <a:pt x="2730" y="4886"/>
                    </a:cubicBezTo>
                    <a:cubicBezTo>
                      <a:pt x="1617" y="3976"/>
                      <a:pt x="650" y="2422"/>
                      <a:pt x="1576" y="1033"/>
                    </a:cubicBezTo>
                    <a:cubicBezTo>
                      <a:pt x="1749" y="768"/>
                      <a:pt x="1961" y="627"/>
                      <a:pt x="2213" y="602"/>
                    </a:cubicBezTo>
                    <a:cubicBezTo>
                      <a:pt x="2245" y="602"/>
                      <a:pt x="2275" y="598"/>
                      <a:pt x="2304" y="598"/>
                    </a:cubicBezTo>
                    <a:close/>
                    <a:moveTo>
                      <a:pt x="2294" y="0"/>
                    </a:moveTo>
                    <a:cubicBezTo>
                      <a:pt x="2248" y="0"/>
                      <a:pt x="2201" y="2"/>
                      <a:pt x="2155" y="7"/>
                    </a:cubicBezTo>
                    <a:cubicBezTo>
                      <a:pt x="1716" y="52"/>
                      <a:pt x="1352" y="284"/>
                      <a:pt x="1075" y="701"/>
                    </a:cubicBezTo>
                    <a:cubicBezTo>
                      <a:pt x="1" y="2310"/>
                      <a:pt x="943" y="4195"/>
                      <a:pt x="2354" y="5349"/>
                    </a:cubicBezTo>
                    <a:cubicBezTo>
                      <a:pt x="3168" y="6019"/>
                      <a:pt x="4197" y="6337"/>
                      <a:pt x="4979" y="6337"/>
                    </a:cubicBezTo>
                    <a:cubicBezTo>
                      <a:pt x="5285" y="6337"/>
                      <a:pt x="5554" y="6292"/>
                      <a:pt x="5760" y="6193"/>
                    </a:cubicBezTo>
                    <a:cubicBezTo>
                      <a:pt x="6071" y="6044"/>
                      <a:pt x="6239" y="5791"/>
                      <a:pt x="6239" y="5481"/>
                    </a:cubicBezTo>
                    <a:cubicBezTo>
                      <a:pt x="6239" y="4584"/>
                      <a:pt x="4573" y="1446"/>
                      <a:pt x="4384" y="1090"/>
                    </a:cubicBezTo>
                    <a:lnTo>
                      <a:pt x="4329" y="1020"/>
                    </a:lnTo>
                    <a:cubicBezTo>
                      <a:pt x="4286" y="976"/>
                      <a:pt x="3295" y="0"/>
                      <a:pt x="2294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2"/>
              <p:cNvSpPr/>
              <p:nvPr/>
            </p:nvSpPr>
            <p:spPr>
              <a:xfrm>
                <a:off x="2890000" y="3537700"/>
                <a:ext cx="82075" cy="135825"/>
              </a:xfrm>
              <a:custGeom>
                <a:rect b="b" l="l" r="r" t="t"/>
                <a:pathLst>
                  <a:path extrusionOk="0" h="5433" w="3283">
                    <a:moveTo>
                      <a:pt x="958" y="1"/>
                    </a:moveTo>
                    <a:cubicBezTo>
                      <a:pt x="365" y="1"/>
                      <a:pt x="0" y="938"/>
                      <a:pt x="0" y="938"/>
                    </a:cubicBezTo>
                    <a:lnTo>
                      <a:pt x="971" y="5432"/>
                    </a:lnTo>
                    <a:cubicBezTo>
                      <a:pt x="971" y="5432"/>
                      <a:pt x="3282" y="3365"/>
                      <a:pt x="2067" y="1058"/>
                    </a:cubicBezTo>
                    <a:cubicBezTo>
                      <a:pt x="1647" y="262"/>
                      <a:pt x="1271" y="1"/>
                      <a:pt x="95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2"/>
              <p:cNvSpPr/>
              <p:nvPr/>
            </p:nvSpPr>
            <p:spPr>
              <a:xfrm>
                <a:off x="2882225" y="3530200"/>
                <a:ext cx="98725" cy="157400"/>
              </a:xfrm>
              <a:custGeom>
                <a:rect b="b" l="l" r="r" t="t"/>
                <a:pathLst>
                  <a:path extrusionOk="0" h="6296" w="3949">
                    <a:moveTo>
                      <a:pt x="1267" y="597"/>
                    </a:moveTo>
                    <a:cubicBezTo>
                      <a:pt x="1524" y="597"/>
                      <a:pt x="1813" y="922"/>
                      <a:pt x="2113" y="1499"/>
                    </a:cubicBezTo>
                    <a:cubicBezTo>
                      <a:pt x="2920" y="3028"/>
                      <a:pt x="2014" y="4451"/>
                      <a:pt x="1456" y="5112"/>
                    </a:cubicBezTo>
                    <a:lnTo>
                      <a:pt x="625" y="1267"/>
                    </a:lnTo>
                    <a:cubicBezTo>
                      <a:pt x="741" y="1015"/>
                      <a:pt x="997" y="614"/>
                      <a:pt x="1254" y="597"/>
                    </a:cubicBezTo>
                    <a:cubicBezTo>
                      <a:pt x="1258" y="597"/>
                      <a:pt x="1263" y="597"/>
                      <a:pt x="1267" y="597"/>
                    </a:cubicBezTo>
                    <a:close/>
                    <a:moveTo>
                      <a:pt x="1266" y="1"/>
                    </a:moveTo>
                    <a:cubicBezTo>
                      <a:pt x="1251" y="1"/>
                      <a:pt x="1236" y="1"/>
                      <a:pt x="1220" y="2"/>
                    </a:cubicBezTo>
                    <a:cubicBezTo>
                      <a:pt x="476" y="44"/>
                      <a:pt x="75" y="1015"/>
                      <a:pt x="33" y="1127"/>
                    </a:cubicBezTo>
                    <a:lnTo>
                      <a:pt x="0" y="1214"/>
                    </a:lnTo>
                    <a:lnTo>
                      <a:pt x="1100" y="6295"/>
                    </a:lnTo>
                    <a:lnTo>
                      <a:pt x="1481" y="5952"/>
                    </a:lnTo>
                    <a:cubicBezTo>
                      <a:pt x="1510" y="5931"/>
                      <a:pt x="3949" y="3703"/>
                      <a:pt x="2643" y="1218"/>
                    </a:cubicBezTo>
                    <a:cubicBezTo>
                      <a:pt x="2210" y="395"/>
                      <a:pt x="1772" y="1"/>
                      <a:pt x="1266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p2"/>
              <p:cNvSpPr/>
              <p:nvPr/>
            </p:nvSpPr>
            <p:spPr>
              <a:xfrm>
                <a:off x="2543800" y="3773675"/>
                <a:ext cx="264225" cy="450650"/>
              </a:xfrm>
              <a:custGeom>
                <a:rect b="b" l="l" r="r" t="t"/>
                <a:pathLst>
                  <a:path extrusionOk="0" h="18026" w="10569">
                    <a:moveTo>
                      <a:pt x="1" y="0"/>
                    </a:moveTo>
                    <a:lnTo>
                      <a:pt x="1" y="0"/>
                    </a:lnTo>
                    <a:cubicBezTo>
                      <a:pt x="1" y="1"/>
                      <a:pt x="2432" y="8744"/>
                      <a:pt x="3036" y="11784"/>
                    </a:cubicBezTo>
                    <a:cubicBezTo>
                      <a:pt x="3561" y="14405"/>
                      <a:pt x="5718" y="18026"/>
                      <a:pt x="7628" y="18026"/>
                    </a:cubicBezTo>
                    <a:cubicBezTo>
                      <a:pt x="7929" y="18026"/>
                      <a:pt x="8224" y="17936"/>
                      <a:pt x="8506" y="17737"/>
                    </a:cubicBezTo>
                    <a:cubicBezTo>
                      <a:pt x="10568" y="16278"/>
                      <a:pt x="10449" y="13607"/>
                      <a:pt x="9234" y="11296"/>
                    </a:cubicBezTo>
                    <a:cubicBezTo>
                      <a:pt x="8018" y="8988"/>
                      <a:pt x="7290" y="6318"/>
                      <a:pt x="7290" y="6318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2"/>
              <p:cNvSpPr/>
              <p:nvPr/>
            </p:nvSpPr>
            <p:spPr>
              <a:xfrm>
                <a:off x="2529950" y="3751775"/>
                <a:ext cx="287700" cy="480025"/>
              </a:xfrm>
              <a:custGeom>
                <a:rect b="b" l="l" r="r" t="t"/>
                <a:pathLst>
                  <a:path extrusionOk="0" h="19201" w="11508">
                    <a:moveTo>
                      <a:pt x="1105" y="1749"/>
                    </a:moveTo>
                    <a:lnTo>
                      <a:pt x="7580" y="7359"/>
                    </a:lnTo>
                    <a:cubicBezTo>
                      <a:pt x="7720" y="7851"/>
                      <a:pt x="8415" y="10208"/>
                      <a:pt x="9523" y="12312"/>
                    </a:cubicBezTo>
                    <a:cubicBezTo>
                      <a:pt x="10561" y="14289"/>
                      <a:pt x="10941" y="16919"/>
                      <a:pt x="8886" y="18365"/>
                    </a:cubicBezTo>
                    <a:cubicBezTo>
                      <a:pt x="8663" y="18523"/>
                      <a:pt x="8428" y="18603"/>
                      <a:pt x="8177" y="18603"/>
                    </a:cubicBezTo>
                    <a:cubicBezTo>
                      <a:pt x="8001" y="18603"/>
                      <a:pt x="7817" y="18564"/>
                      <a:pt x="7625" y="18485"/>
                    </a:cubicBezTo>
                    <a:cubicBezTo>
                      <a:pt x="6029" y="17852"/>
                      <a:pt x="4334" y="14855"/>
                      <a:pt x="3884" y="12602"/>
                    </a:cubicBezTo>
                    <a:cubicBezTo>
                      <a:pt x="3400" y="10183"/>
                      <a:pt x="1750" y="4105"/>
                      <a:pt x="1105" y="1749"/>
                    </a:cubicBezTo>
                    <a:close/>
                    <a:moveTo>
                      <a:pt x="1" y="0"/>
                    </a:moveTo>
                    <a:lnTo>
                      <a:pt x="266" y="955"/>
                    </a:lnTo>
                    <a:cubicBezTo>
                      <a:pt x="291" y="1046"/>
                      <a:pt x="2701" y="9729"/>
                      <a:pt x="3300" y="12717"/>
                    </a:cubicBezTo>
                    <a:cubicBezTo>
                      <a:pt x="3780" y="15128"/>
                      <a:pt x="5583" y="18316"/>
                      <a:pt x="7401" y="19039"/>
                    </a:cubicBezTo>
                    <a:cubicBezTo>
                      <a:pt x="7666" y="19146"/>
                      <a:pt x="7927" y="19201"/>
                      <a:pt x="8179" y="19201"/>
                    </a:cubicBezTo>
                    <a:cubicBezTo>
                      <a:pt x="8551" y="19201"/>
                      <a:pt x="8907" y="19085"/>
                      <a:pt x="9229" y="18858"/>
                    </a:cubicBezTo>
                    <a:cubicBezTo>
                      <a:pt x="11185" y="17476"/>
                      <a:pt x="11507" y="14797"/>
                      <a:pt x="10052" y="12036"/>
                    </a:cubicBezTo>
                    <a:cubicBezTo>
                      <a:pt x="8865" y="9782"/>
                      <a:pt x="8138" y="7140"/>
                      <a:pt x="8130" y="7115"/>
                    </a:cubicBezTo>
                    <a:lnTo>
                      <a:pt x="8109" y="702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2"/>
              <p:cNvSpPr/>
              <p:nvPr/>
            </p:nvSpPr>
            <p:spPr>
              <a:xfrm>
                <a:off x="2543800" y="3773675"/>
                <a:ext cx="241275" cy="318725"/>
              </a:xfrm>
              <a:custGeom>
                <a:rect b="b" l="l" r="r" t="t"/>
                <a:pathLst>
                  <a:path extrusionOk="0" h="12749" w="9651">
                    <a:moveTo>
                      <a:pt x="1" y="0"/>
                    </a:moveTo>
                    <a:cubicBezTo>
                      <a:pt x="1" y="1"/>
                      <a:pt x="1990" y="7162"/>
                      <a:pt x="2817" y="10775"/>
                    </a:cubicBezTo>
                    <a:cubicBezTo>
                      <a:pt x="3887" y="11560"/>
                      <a:pt x="5132" y="12288"/>
                      <a:pt x="6347" y="12594"/>
                    </a:cubicBezTo>
                    <a:cubicBezTo>
                      <a:pt x="6782" y="12703"/>
                      <a:pt x="7187" y="12749"/>
                      <a:pt x="7561" y="12749"/>
                    </a:cubicBezTo>
                    <a:cubicBezTo>
                      <a:pt x="8425" y="12749"/>
                      <a:pt x="9126" y="12503"/>
                      <a:pt x="9651" y="12217"/>
                    </a:cubicBezTo>
                    <a:cubicBezTo>
                      <a:pt x="9532" y="11908"/>
                      <a:pt x="9391" y="11597"/>
                      <a:pt x="9234" y="11296"/>
                    </a:cubicBezTo>
                    <a:cubicBezTo>
                      <a:pt x="8018" y="8988"/>
                      <a:pt x="7290" y="6318"/>
                      <a:pt x="7290" y="6318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2"/>
              <p:cNvSpPr/>
              <p:nvPr/>
            </p:nvSpPr>
            <p:spPr>
              <a:xfrm>
                <a:off x="2291700" y="3080150"/>
                <a:ext cx="710675" cy="945875"/>
              </a:xfrm>
              <a:custGeom>
                <a:rect b="b" l="l" r="r" t="t"/>
                <a:pathLst>
                  <a:path extrusionOk="0" h="37835" w="28427">
                    <a:moveTo>
                      <a:pt x="18942" y="1"/>
                    </a:moveTo>
                    <a:cubicBezTo>
                      <a:pt x="14366" y="1"/>
                      <a:pt x="7124" y="5000"/>
                      <a:pt x="4131" y="8913"/>
                    </a:cubicBezTo>
                    <a:cubicBezTo>
                      <a:pt x="972" y="13042"/>
                      <a:pt x="1" y="16809"/>
                      <a:pt x="5711" y="18633"/>
                    </a:cubicBezTo>
                    <a:cubicBezTo>
                      <a:pt x="5711" y="18633"/>
                      <a:pt x="11420" y="32359"/>
                      <a:pt x="13851" y="35514"/>
                    </a:cubicBezTo>
                    <a:cubicBezTo>
                      <a:pt x="14989" y="36994"/>
                      <a:pt x="17034" y="37835"/>
                      <a:pt x="19174" y="37835"/>
                    </a:cubicBezTo>
                    <a:cubicBezTo>
                      <a:pt x="21601" y="37835"/>
                      <a:pt x="24150" y="36754"/>
                      <a:pt x="25635" y="34302"/>
                    </a:cubicBezTo>
                    <a:cubicBezTo>
                      <a:pt x="28426" y="29684"/>
                      <a:pt x="25267" y="23491"/>
                      <a:pt x="24783" y="20696"/>
                    </a:cubicBezTo>
                    <a:cubicBezTo>
                      <a:pt x="24295" y="17901"/>
                      <a:pt x="22960" y="13287"/>
                      <a:pt x="23812" y="12435"/>
                    </a:cubicBezTo>
                    <a:cubicBezTo>
                      <a:pt x="24663" y="11588"/>
                      <a:pt x="28062" y="10980"/>
                      <a:pt x="26726" y="8793"/>
                    </a:cubicBezTo>
                    <a:cubicBezTo>
                      <a:pt x="25391" y="6605"/>
                      <a:pt x="23448" y="7697"/>
                      <a:pt x="23204" y="6117"/>
                    </a:cubicBezTo>
                    <a:cubicBezTo>
                      <a:pt x="22960" y="4543"/>
                      <a:pt x="24175" y="652"/>
                      <a:pt x="19681" y="48"/>
                    </a:cubicBezTo>
                    <a:cubicBezTo>
                      <a:pt x="19444" y="16"/>
                      <a:pt x="19197" y="1"/>
                      <a:pt x="18942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2"/>
              <p:cNvSpPr/>
              <p:nvPr/>
            </p:nvSpPr>
            <p:spPr>
              <a:xfrm>
                <a:off x="2314450" y="3072625"/>
                <a:ext cx="680050" cy="960925"/>
              </a:xfrm>
              <a:custGeom>
                <a:rect b="b" l="l" r="r" t="t"/>
                <a:pathLst>
                  <a:path extrusionOk="0" h="38437" w="27202">
                    <a:moveTo>
                      <a:pt x="18031" y="598"/>
                    </a:moveTo>
                    <a:cubicBezTo>
                      <a:pt x="18271" y="598"/>
                      <a:pt x="18507" y="613"/>
                      <a:pt x="18730" y="642"/>
                    </a:cubicBezTo>
                    <a:cubicBezTo>
                      <a:pt x="22066" y="1094"/>
                      <a:pt x="22009" y="3392"/>
                      <a:pt x="21967" y="5236"/>
                    </a:cubicBezTo>
                    <a:cubicBezTo>
                      <a:pt x="21955" y="5716"/>
                      <a:pt x="21946" y="6125"/>
                      <a:pt x="22000" y="6468"/>
                    </a:cubicBezTo>
                    <a:cubicBezTo>
                      <a:pt x="22145" y="7411"/>
                      <a:pt x="22819" y="7605"/>
                      <a:pt x="23472" y="7792"/>
                    </a:cubicBezTo>
                    <a:cubicBezTo>
                      <a:pt x="24154" y="7985"/>
                      <a:pt x="24923" y="8204"/>
                      <a:pt x="25560" y="9250"/>
                    </a:cubicBezTo>
                    <a:cubicBezTo>
                      <a:pt x="25804" y="9643"/>
                      <a:pt x="25879" y="9979"/>
                      <a:pt x="25791" y="10284"/>
                    </a:cubicBezTo>
                    <a:cubicBezTo>
                      <a:pt x="25606" y="10925"/>
                      <a:pt x="24704" y="11380"/>
                      <a:pt x="23910" y="11777"/>
                    </a:cubicBezTo>
                    <a:cubicBezTo>
                      <a:pt x="23402" y="12034"/>
                      <a:pt x="22959" y="12257"/>
                      <a:pt x="22691" y="12525"/>
                    </a:cubicBezTo>
                    <a:cubicBezTo>
                      <a:pt x="21988" y="13228"/>
                      <a:pt x="22402" y="15427"/>
                      <a:pt x="23104" y="18711"/>
                    </a:cubicBezTo>
                    <a:cubicBezTo>
                      <a:pt x="23286" y="19558"/>
                      <a:pt x="23460" y="20356"/>
                      <a:pt x="23580" y="21047"/>
                    </a:cubicBezTo>
                    <a:cubicBezTo>
                      <a:pt x="23692" y="21709"/>
                      <a:pt x="23948" y="22531"/>
                      <a:pt x="24242" y="23486"/>
                    </a:cubicBezTo>
                    <a:cubicBezTo>
                      <a:pt x="25217" y="26657"/>
                      <a:pt x="26553" y="31006"/>
                      <a:pt x="24469" y="34447"/>
                    </a:cubicBezTo>
                    <a:cubicBezTo>
                      <a:pt x="23253" y="36456"/>
                      <a:pt x="21149" y="37688"/>
                      <a:pt x="18701" y="37824"/>
                    </a:cubicBezTo>
                    <a:cubicBezTo>
                      <a:pt x="18544" y="37833"/>
                      <a:pt x="18389" y="37838"/>
                      <a:pt x="18235" y="37838"/>
                    </a:cubicBezTo>
                    <a:cubicBezTo>
                      <a:pt x="16148" y="37838"/>
                      <a:pt x="14236" y="37012"/>
                      <a:pt x="13178" y="35633"/>
                    </a:cubicBezTo>
                    <a:cubicBezTo>
                      <a:pt x="10800" y="32544"/>
                      <a:pt x="5136" y="18955"/>
                      <a:pt x="5077" y="18818"/>
                    </a:cubicBezTo>
                    <a:lnTo>
                      <a:pt x="5024" y="18690"/>
                    </a:lnTo>
                    <a:lnTo>
                      <a:pt x="4892" y="18648"/>
                    </a:lnTo>
                    <a:cubicBezTo>
                      <a:pt x="2791" y="17975"/>
                      <a:pt x="1522" y="16995"/>
                      <a:pt x="1125" y="15734"/>
                    </a:cubicBezTo>
                    <a:cubicBezTo>
                      <a:pt x="633" y="14167"/>
                      <a:pt x="1398" y="12095"/>
                      <a:pt x="3461" y="9395"/>
                    </a:cubicBezTo>
                    <a:cubicBezTo>
                      <a:pt x="6260" y="5737"/>
                      <a:pt x="13508" y="598"/>
                      <a:pt x="18031" y="598"/>
                    </a:cubicBezTo>
                    <a:close/>
                    <a:moveTo>
                      <a:pt x="18031" y="1"/>
                    </a:moveTo>
                    <a:cubicBezTo>
                      <a:pt x="13261" y="1"/>
                      <a:pt x="5921" y="5192"/>
                      <a:pt x="2986" y="9032"/>
                    </a:cubicBezTo>
                    <a:cubicBezTo>
                      <a:pt x="795" y="11897"/>
                      <a:pt x="1" y="14146"/>
                      <a:pt x="555" y="15912"/>
                    </a:cubicBezTo>
                    <a:cubicBezTo>
                      <a:pt x="1005" y="17342"/>
                      <a:pt x="2358" y="18442"/>
                      <a:pt x="4577" y="19173"/>
                    </a:cubicBezTo>
                    <a:cubicBezTo>
                      <a:pt x="5198" y="20654"/>
                      <a:pt x="10374" y="32971"/>
                      <a:pt x="12702" y="36001"/>
                    </a:cubicBezTo>
                    <a:cubicBezTo>
                      <a:pt x="13876" y="37527"/>
                      <a:pt x="15972" y="38437"/>
                      <a:pt x="18254" y="38437"/>
                    </a:cubicBezTo>
                    <a:cubicBezTo>
                      <a:pt x="18416" y="38437"/>
                      <a:pt x="18573" y="38433"/>
                      <a:pt x="18734" y="38424"/>
                    </a:cubicBezTo>
                    <a:cubicBezTo>
                      <a:pt x="21385" y="38275"/>
                      <a:pt x="23658" y="36940"/>
                      <a:pt x="24977" y="34757"/>
                    </a:cubicBezTo>
                    <a:cubicBezTo>
                      <a:pt x="27202" y="31086"/>
                      <a:pt x="25763" y="26405"/>
                      <a:pt x="24812" y="23308"/>
                    </a:cubicBezTo>
                    <a:cubicBezTo>
                      <a:pt x="24522" y="22373"/>
                      <a:pt x="24274" y="21568"/>
                      <a:pt x="24167" y="20947"/>
                    </a:cubicBezTo>
                    <a:cubicBezTo>
                      <a:pt x="24047" y="20240"/>
                      <a:pt x="23873" y="19438"/>
                      <a:pt x="23687" y="18587"/>
                    </a:cubicBezTo>
                    <a:cubicBezTo>
                      <a:pt x="23224" y="16429"/>
                      <a:pt x="22591" y="13472"/>
                      <a:pt x="23112" y="12947"/>
                    </a:cubicBezTo>
                    <a:cubicBezTo>
                      <a:pt x="23315" y="12744"/>
                      <a:pt x="23732" y="12538"/>
                      <a:pt x="24179" y="12311"/>
                    </a:cubicBezTo>
                    <a:cubicBezTo>
                      <a:pt x="25085" y="11860"/>
                      <a:pt x="26110" y="11343"/>
                      <a:pt x="26366" y="10446"/>
                    </a:cubicBezTo>
                    <a:cubicBezTo>
                      <a:pt x="26499" y="9983"/>
                      <a:pt x="26400" y="9474"/>
                      <a:pt x="26073" y="8937"/>
                    </a:cubicBezTo>
                    <a:cubicBezTo>
                      <a:pt x="25312" y="7696"/>
                      <a:pt x="24345" y="7420"/>
                      <a:pt x="23637" y="7216"/>
                    </a:cubicBezTo>
                    <a:cubicBezTo>
                      <a:pt x="22972" y="7027"/>
                      <a:pt x="22675" y="6918"/>
                      <a:pt x="22587" y="6378"/>
                    </a:cubicBezTo>
                    <a:cubicBezTo>
                      <a:pt x="22546" y="6088"/>
                      <a:pt x="22555" y="5699"/>
                      <a:pt x="22567" y="5252"/>
                    </a:cubicBezTo>
                    <a:cubicBezTo>
                      <a:pt x="22608" y="3388"/>
                      <a:pt x="22675" y="573"/>
                      <a:pt x="18813" y="52"/>
                    </a:cubicBezTo>
                    <a:cubicBezTo>
                      <a:pt x="18561" y="18"/>
                      <a:pt x="18300" y="1"/>
                      <a:pt x="18031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2"/>
              <p:cNvSpPr/>
              <p:nvPr/>
            </p:nvSpPr>
            <p:spPr>
              <a:xfrm>
                <a:off x="2410475" y="3176250"/>
                <a:ext cx="396525" cy="272050"/>
              </a:xfrm>
              <a:custGeom>
                <a:rect b="b" l="l" r="r" t="t"/>
                <a:pathLst>
                  <a:path extrusionOk="0" h="10882" w="15861">
                    <a:moveTo>
                      <a:pt x="14055" y="0"/>
                    </a:moveTo>
                    <a:cubicBezTo>
                      <a:pt x="10530" y="0"/>
                      <a:pt x="2239" y="3761"/>
                      <a:pt x="719" y="6677"/>
                    </a:cubicBezTo>
                    <a:cubicBezTo>
                      <a:pt x="104" y="7859"/>
                      <a:pt x="0" y="8835"/>
                      <a:pt x="418" y="9583"/>
                    </a:cubicBezTo>
                    <a:cubicBezTo>
                      <a:pt x="1063" y="10742"/>
                      <a:pt x="2696" y="10877"/>
                      <a:pt x="2767" y="10881"/>
                    </a:cubicBezTo>
                    <a:lnTo>
                      <a:pt x="2783" y="10881"/>
                    </a:lnTo>
                    <a:cubicBezTo>
                      <a:pt x="2899" y="10881"/>
                      <a:pt x="2998" y="10791"/>
                      <a:pt x="3007" y="10675"/>
                    </a:cubicBezTo>
                    <a:cubicBezTo>
                      <a:pt x="3015" y="10551"/>
                      <a:pt x="2923" y="10444"/>
                      <a:pt x="2799" y="10435"/>
                    </a:cubicBezTo>
                    <a:cubicBezTo>
                      <a:pt x="2787" y="10431"/>
                      <a:pt x="1336" y="10311"/>
                      <a:pt x="811" y="9364"/>
                    </a:cubicBezTo>
                    <a:cubicBezTo>
                      <a:pt x="471" y="8757"/>
                      <a:pt x="576" y="7921"/>
                      <a:pt x="1116" y="6883"/>
                    </a:cubicBezTo>
                    <a:cubicBezTo>
                      <a:pt x="2560" y="4125"/>
                      <a:pt x="10715" y="445"/>
                      <a:pt x="14031" y="445"/>
                    </a:cubicBezTo>
                    <a:cubicBezTo>
                      <a:pt x="14269" y="445"/>
                      <a:pt x="14482" y="464"/>
                      <a:pt x="14666" y="504"/>
                    </a:cubicBezTo>
                    <a:cubicBezTo>
                      <a:pt x="15166" y="611"/>
                      <a:pt x="15241" y="838"/>
                      <a:pt x="15249" y="1004"/>
                    </a:cubicBezTo>
                    <a:cubicBezTo>
                      <a:pt x="15393" y="3448"/>
                      <a:pt x="12859" y="4187"/>
                      <a:pt x="12751" y="4217"/>
                    </a:cubicBezTo>
                    <a:cubicBezTo>
                      <a:pt x="12632" y="4250"/>
                      <a:pt x="12561" y="4374"/>
                      <a:pt x="12594" y="4494"/>
                    </a:cubicBezTo>
                    <a:cubicBezTo>
                      <a:pt x="12626" y="4594"/>
                      <a:pt x="12713" y="4659"/>
                      <a:pt x="12811" y="4659"/>
                    </a:cubicBezTo>
                    <a:cubicBezTo>
                      <a:pt x="12831" y="4659"/>
                      <a:pt x="12851" y="4656"/>
                      <a:pt x="12871" y="4651"/>
                    </a:cubicBezTo>
                    <a:cubicBezTo>
                      <a:pt x="12900" y="4643"/>
                      <a:pt x="15861" y="3787"/>
                      <a:pt x="15695" y="975"/>
                    </a:cubicBezTo>
                    <a:cubicBezTo>
                      <a:pt x="15674" y="649"/>
                      <a:pt x="15497" y="223"/>
                      <a:pt x="14760" y="65"/>
                    </a:cubicBezTo>
                    <a:cubicBezTo>
                      <a:pt x="14555" y="21"/>
                      <a:pt x="14318" y="0"/>
                      <a:pt x="1405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2"/>
              <p:cNvSpPr/>
              <p:nvPr/>
            </p:nvSpPr>
            <p:spPr>
              <a:xfrm>
                <a:off x="2546500" y="3228175"/>
                <a:ext cx="186600" cy="134950"/>
              </a:xfrm>
              <a:custGeom>
                <a:rect b="b" l="l" r="r" t="t"/>
                <a:pathLst>
                  <a:path extrusionOk="0" h="5398" w="7464">
                    <a:moveTo>
                      <a:pt x="6298" y="0"/>
                    </a:moveTo>
                    <a:cubicBezTo>
                      <a:pt x="4552" y="0"/>
                      <a:pt x="984" y="899"/>
                      <a:pt x="282" y="2417"/>
                    </a:cubicBezTo>
                    <a:cubicBezTo>
                      <a:pt x="17" y="2996"/>
                      <a:pt x="1" y="3529"/>
                      <a:pt x="236" y="4005"/>
                    </a:cubicBezTo>
                    <a:cubicBezTo>
                      <a:pt x="745" y="5030"/>
                      <a:pt x="2249" y="5377"/>
                      <a:pt x="2316" y="5394"/>
                    </a:cubicBezTo>
                    <a:cubicBezTo>
                      <a:pt x="2333" y="5394"/>
                      <a:pt x="2349" y="5398"/>
                      <a:pt x="2365" y="5398"/>
                    </a:cubicBezTo>
                    <a:cubicBezTo>
                      <a:pt x="2465" y="5398"/>
                      <a:pt x="2560" y="5327"/>
                      <a:pt x="2581" y="5220"/>
                    </a:cubicBezTo>
                    <a:cubicBezTo>
                      <a:pt x="2610" y="5100"/>
                      <a:pt x="2531" y="4980"/>
                      <a:pt x="2411" y="4955"/>
                    </a:cubicBezTo>
                    <a:cubicBezTo>
                      <a:pt x="2398" y="4951"/>
                      <a:pt x="1051" y="4641"/>
                      <a:pt x="637" y="3806"/>
                    </a:cubicBezTo>
                    <a:cubicBezTo>
                      <a:pt x="463" y="3455"/>
                      <a:pt x="480" y="3062"/>
                      <a:pt x="691" y="2607"/>
                    </a:cubicBezTo>
                    <a:cubicBezTo>
                      <a:pt x="1129" y="1652"/>
                      <a:pt x="3234" y="854"/>
                      <a:pt x="5082" y="560"/>
                    </a:cubicBezTo>
                    <a:cubicBezTo>
                      <a:pt x="5619" y="475"/>
                      <a:pt x="6035" y="448"/>
                      <a:pt x="6339" y="448"/>
                    </a:cubicBezTo>
                    <a:cubicBezTo>
                      <a:pt x="6741" y="448"/>
                      <a:pt x="6948" y="496"/>
                      <a:pt x="6984" y="519"/>
                    </a:cubicBezTo>
                    <a:cubicBezTo>
                      <a:pt x="6984" y="519"/>
                      <a:pt x="6976" y="556"/>
                      <a:pt x="6901" y="631"/>
                    </a:cubicBezTo>
                    <a:cubicBezTo>
                      <a:pt x="5690" y="1842"/>
                      <a:pt x="4466" y="2463"/>
                      <a:pt x="4453" y="2467"/>
                    </a:cubicBezTo>
                    <a:cubicBezTo>
                      <a:pt x="4342" y="2524"/>
                      <a:pt x="4300" y="2656"/>
                      <a:pt x="4354" y="2768"/>
                    </a:cubicBezTo>
                    <a:cubicBezTo>
                      <a:pt x="4392" y="2847"/>
                      <a:pt x="4471" y="2892"/>
                      <a:pt x="4553" y="2892"/>
                    </a:cubicBezTo>
                    <a:cubicBezTo>
                      <a:pt x="4588" y="2892"/>
                      <a:pt x="4623" y="2885"/>
                      <a:pt x="4656" y="2868"/>
                    </a:cubicBezTo>
                    <a:cubicBezTo>
                      <a:pt x="4705" y="2843"/>
                      <a:pt x="5955" y="2215"/>
                      <a:pt x="7216" y="949"/>
                    </a:cubicBezTo>
                    <a:cubicBezTo>
                      <a:pt x="7464" y="705"/>
                      <a:pt x="7455" y="507"/>
                      <a:pt x="7405" y="383"/>
                    </a:cubicBezTo>
                    <a:cubicBezTo>
                      <a:pt x="7310" y="139"/>
                      <a:pt x="6996" y="19"/>
                      <a:pt x="6422" y="2"/>
                    </a:cubicBezTo>
                    <a:cubicBezTo>
                      <a:pt x="6382" y="1"/>
                      <a:pt x="6341" y="0"/>
                      <a:pt x="62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2"/>
              <p:cNvSpPr/>
              <p:nvPr/>
            </p:nvSpPr>
            <p:spPr>
              <a:xfrm>
                <a:off x="2692250" y="3746850"/>
                <a:ext cx="146475" cy="64475"/>
              </a:xfrm>
              <a:custGeom>
                <a:rect b="b" l="l" r="r" t="t"/>
                <a:pathLst>
                  <a:path extrusionOk="0" h="2579" w="5859">
                    <a:moveTo>
                      <a:pt x="5602" y="0"/>
                    </a:moveTo>
                    <a:cubicBezTo>
                      <a:pt x="5528" y="0"/>
                      <a:pt x="5455" y="37"/>
                      <a:pt x="5412" y="106"/>
                    </a:cubicBezTo>
                    <a:cubicBezTo>
                      <a:pt x="5350" y="205"/>
                      <a:pt x="4104" y="2133"/>
                      <a:pt x="2036" y="2133"/>
                    </a:cubicBezTo>
                    <a:cubicBezTo>
                      <a:pt x="1524" y="2133"/>
                      <a:pt x="962" y="2015"/>
                      <a:pt x="356" y="1722"/>
                    </a:cubicBezTo>
                    <a:cubicBezTo>
                      <a:pt x="324" y="1707"/>
                      <a:pt x="291" y="1700"/>
                      <a:pt x="257" y="1700"/>
                    </a:cubicBezTo>
                    <a:cubicBezTo>
                      <a:pt x="174" y="1700"/>
                      <a:pt x="92" y="1746"/>
                      <a:pt x="54" y="1825"/>
                    </a:cubicBezTo>
                    <a:cubicBezTo>
                      <a:pt x="0" y="1938"/>
                      <a:pt x="50" y="2074"/>
                      <a:pt x="161" y="2127"/>
                    </a:cubicBezTo>
                    <a:cubicBezTo>
                      <a:pt x="827" y="2446"/>
                      <a:pt x="1447" y="2579"/>
                      <a:pt x="2014" y="2579"/>
                    </a:cubicBezTo>
                    <a:cubicBezTo>
                      <a:pt x="4354" y="2579"/>
                      <a:pt x="5777" y="371"/>
                      <a:pt x="5792" y="341"/>
                    </a:cubicBezTo>
                    <a:cubicBezTo>
                      <a:pt x="5859" y="238"/>
                      <a:pt x="5826" y="102"/>
                      <a:pt x="5722" y="35"/>
                    </a:cubicBezTo>
                    <a:cubicBezTo>
                      <a:pt x="5685" y="12"/>
                      <a:pt x="5643" y="0"/>
                      <a:pt x="560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2"/>
              <p:cNvSpPr/>
              <p:nvPr/>
            </p:nvSpPr>
            <p:spPr>
              <a:xfrm>
                <a:off x="2455725" y="3317750"/>
                <a:ext cx="486250" cy="498425"/>
              </a:xfrm>
              <a:custGeom>
                <a:rect b="b" l="l" r="r" t="t"/>
                <a:pathLst>
                  <a:path extrusionOk="0" h="19937" w="19450">
                    <a:moveTo>
                      <a:pt x="11177" y="0"/>
                    </a:moveTo>
                    <a:cubicBezTo>
                      <a:pt x="6619" y="0"/>
                      <a:pt x="1903" y="2556"/>
                      <a:pt x="973" y="4998"/>
                    </a:cubicBezTo>
                    <a:cubicBezTo>
                      <a:pt x="1" y="7549"/>
                      <a:pt x="2308" y="6214"/>
                      <a:pt x="3160" y="8034"/>
                    </a:cubicBezTo>
                    <a:cubicBezTo>
                      <a:pt x="4012" y="9856"/>
                      <a:pt x="1825" y="12043"/>
                      <a:pt x="2308" y="13379"/>
                    </a:cubicBezTo>
                    <a:cubicBezTo>
                      <a:pt x="2796" y="14715"/>
                      <a:pt x="5103" y="19936"/>
                      <a:pt x="5103" y="19936"/>
                    </a:cubicBezTo>
                    <a:cubicBezTo>
                      <a:pt x="5468" y="18481"/>
                      <a:pt x="10933" y="16050"/>
                      <a:pt x="10933" y="16050"/>
                    </a:cubicBezTo>
                    <a:cubicBezTo>
                      <a:pt x="10933" y="16050"/>
                      <a:pt x="11919" y="16318"/>
                      <a:pt x="12891" y="16318"/>
                    </a:cubicBezTo>
                    <a:cubicBezTo>
                      <a:pt x="13051" y="16318"/>
                      <a:pt x="13210" y="16311"/>
                      <a:pt x="13364" y="16294"/>
                    </a:cubicBezTo>
                    <a:cubicBezTo>
                      <a:pt x="14456" y="16174"/>
                      <a:pt x="13848" y="15203"/>
                      <a:pt x="13848" y="15203"/>
                    </a:cubicBezTo>
                    <a:lnTo>
                      <a:pt x="13848" y="15203"/>
                    </a:lnTo>
                    <a:lnTo>
                      <a:pt x="19450" y="15537"/>
                    </a:lnTo>
                    <a:cubicBezTo>
                      <a:pt x="18967" y="13784"/>
                      <a:pt x="18404" y="12246"/>
                      <a:pt x="18222" y="11192"/>
                    </a:cubicBezTo>
                    <a:cubicBezTo>
                      <a:pt x="17768" y="8579"/>
                      <a:pt x="16568" y="4366"/>
                      <a:pt x="17114" y="3142"/>
                    </a:cubicBezTo>
                    <a:cubicBezTo>
                      <a:pt x="16746" y="2261"/>
                      <a:pt x="15494" y="206"/>
                      <a:pt x="11784" y="16"/>
                    </a:cubicBezTo>
                    <a:cubicBezTo>
                      <a:pt x="11583" y="5"/>
                      <a:pt x="11380" y="0"/>
                      <a:pt x="111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2"/>
              <p:cNvSpPr/>
              <p:nvPr/>
            </p:nvSpPr>
            <p:spPr>
              <a:xfrm>
                <a:off x="2464950" y="3310275"/>
                <a:ext cx="486950" cy="528825"/>
              </a:xfrm>
              <a:custGeom>
                <a:rect b="b" l="l" r="r" t="t"/>
                <a:pathLst>
                  <a:path extrusionOk="0" h="21153" w="19478">
                    <a:moveTo>
                      <a:pt x="10795" y="601"/>
                    </a:moveTo>
                    <a:cubicBezTo>
                      <a:pt x="10994" y="601"/>
                      <a:pt x="11197" y="605"/>
                      <a:pt x="11400" y="613"/>
                    </a:cubicBezTo>
                    <a:cubicBezTo>
                      <a:pt x="14798" y="786"/>
                      <a:pt x="16022" y="2577"/>
                      <a:pt x="16423" y="3450"/>
                    </a:cubicBezTo>
                    <a:cubicBezTo>
                      <a:pt x="16075" y="4512"/>
                      <a:pt x="16588" y="6898"/>
                      <a:pt x="17084" y="9205"/>
                    </a:cubicBezTo>
                    <a:cubicBezTo>
                      <a:pt x="17266" y="10052"/>
                      <a:pt x="17440" y="10850"/>
                      <a:pt x="17560" y="11541"/>
                    </a:cubicBezTo>
                    <a:cubicBezTo>
                      <a:pt x="17672" y="12203"/>
                      <a:pt x="17928" y="13025"/>
                      <a:pt x="18218" y="13976"/>
                    </a:cubicBezTo>
                    <a:cubicBezTo>
                      <a:pt x="18366" y="14460"/>
                      <a:pt x="18527" y="14972"/>
                      <a:pt x="18680" y="15514"/>
                    </a:cubicBezTo>
                    <a:lnTo>
                      <a:pt x="12921" y="15166"/>
                    </a:lnTo>
                    <a:lnTo>
                      <a:pt x="13226" y="15659"/>
                    </a:lnTo>
                    <a:cubicBezTo>
                      <a:pt x="13293" y="15766"/>
                      <a:pt x="13392" y="16014"/>
                      <a:pt x="13331" y="16138"/>
                    </a:cubicBezTo>
                    <a:cubicBezTo>
                      <a:pt x="13281" y="16246"/>
                      <a:pt x="13078" y="16283"/>
                      <a:pt x="12962" y="16296"/>
                    </a:cubicBezTo>
                    <a:cubicBezTo>
                      <a:pt x="12817" y="16312"/>
                      <a:pt x="12666" y="16319"/>
                      <a:pt x="12514" y="16319"/>
                    </a:cubicBezTo>
                    <a:cubicBezTo>
                      <a:pt x="11598" y="16319"/>
                      <a:pt x="10653" y="16064"/>
                      <a:pt x="10642" y="16064"/>
                    </a:cubicBezTo>
                    <a:lnTo>
                      <a:pt x="10539" y="16035"/>
                    </a:lnTo>
                    <a:lnTo>
                      <a:pt x="10444" y="16076"/>
                    </a:lnTo>
                    <a:cubicBezTo>
                      <a:pt x="9940" y="16300"/>
                      <a:pt x="5979" y="18094"/>
                      <a:pt x="4772" y="19578"/>
                    </a:cubicBezTo>
                    <a:cubicBezTo>
                      <a:pt x="4168" y="18210"/>
                      <a:pt x="2605" y="14634"/>
                      <a:pt x="2221" y="13575"/>
                    </a:cubicBezTo>
                    <a:cubicBezTo>
                      <a:pt x="2043" y="13087"/>
                      <a:pt x="2341" y="12367"/>
                      <a:pt x="2655" y="11607"/>
                    </a:cubicBezTo>
                    <a:cubicBezTo>
                      <a:pt x="3093" y="10540"/>
                      <a:pt x="3589" y="9337"/>
                      <a:pt x="3060" y="8209"/>
                    </a:cubicBezTo>
                    <a:cubicBezTo>
                      <a:pt x="2647" y="7319"/>
                      <a:pt x="1919" y="7075"/>
                      <a:pt x="1385" y="6902"/>
                    </a:cubicBezTo>
                    <a:cubicBezTo>
                      <a:pt x="1021" y="6778"/>
                      <a:pt x="794" y="6695"/>
                      <a:pt x="712" y="6526"/>
                    </a:cubicBezTo>
                    <a:cubicBezTo>
                      <a:pt x="616" y="6327"/>
                      <a:pt x="674" y="5946"/>
                      <a:pt x="885" y="5400"/>
                    </a:cubicBezTo>
                    <a:cubicBezTo>
                      <a:pt x="1746" y="3135"/>
                      <a:pt x="6268" y="601"/>
                      <a:pt x="10795" y="601"/>
                    </a:cubicBezTo>
                    <a:close/>
                    <a:moveTo>
                      <a:pt x="10784" y="1"/>
                    </a:moveTo>
                    <a:cubicBezTo>
                      <a:pt x="5956" y="1"/>
                      <a:pt x="1273" y="2696"/>
                      <a:pt x="327" y="5190"/>
                    </a:cubicBezTo>
                    <a:cubicBezTo>
                      <a:pt x="46" y="5921"/>
                      <a:pt x="0" y="6413"/>
                      <a:pt x="174" y="6782"/>
                    </a:cubicBezTo>
                    <a:cubicBezTo>
                      <a:pt x="368" y="7191"/>
                      <a:pt x="786" y="7331"/>
                      <a:pt x="1195" y="7468"/>
                    </a:cubicBezTo>
                    <a:cubicBezTo>
                      <a:pt x="1696" y="7633"/>
                      <a:pt x="2217" y="7807"/>
                      <a:pt x="2519" y="8461"/>
                    </a:cubicBezTo>
                    <a:cubicBezTo>
                      <a:pt x="2936" y="9350"/>
                      <a:pt x="2510" y="10379"/>
                      <a:pt x="2101" y="11379"/>
                    </a:cubicBezTo>
                    <a:cubicBezTo>
                      <a:pt x="1741" y="12252"/>
                      <a:pt x="1402" y="13075"/>
                      <a:pt x="1658" y="13781"/>
                    </a:cubicBezTo>
                    <a:cubicBezTo>
                      <a:pt x="2142" y="15109"/>
                      <a:pt x="4366" y="20145"/>
                      <a:pt x="4461" y="20359"/>
                    </a:cubicBezTo>
                    <a:lnTo>
                      <a:pt x="4813" y="21153"/>
                    </a:lnTo>
                    <a:lnTo>
                      <a:pt x="5024" y="20310"/>
                    </a:lnTo>
                    <a:cubicBezTo>
                      <a:pt x="5259" y="19367"/>
                      <a:pt x="8522" y="17594"/>
                      <a:pt x="10593" y="16668"/>
                    </a:cubicBezTo>
                    <a:cubicBezTo>
                      <a:pt x="10877" y="16736"/>
                      <a:pt x="11693" y="16917"/>
                      <a:pt x="12516" y="16917"/>
                    </a:cubicBezTo>
                    <a:cubicBezTo>
                      <a:pt x="12688" y="16917"/>
                      <a:pt x="12860" y="16910"/>
                      <a:pt x="13028" y="16891"/>
                    </a:cubicBezTo>
                    <a:cubicBezTo>
                      <a:pt x="13450" y="16845"/>
                      <a:pt x="13735" y="16676"/>
                      <a:pt x="13867" y="16399"/>
                    </a:cubicBezTo>
                    <a:cubicBezTo>
                      <a:pt x="13963" y="16208"/>
                      <a:pt x="13959" y="16002"/>
                      <a:pt x="13926" y="15824"/>
                    </a:cubicBezTo>
                    <a:lnTo>
                      <a:pt x="13926" y="15824"/>
                    </a:lnTo>
                    <a:lnTo>
                      <a:pt x="19478" y="16159"/>
                    </a:lnTo>
                    <a:lnTo>
                      <a:pt x="19367" y="15758"/>
                    </a:lnTo>
                    <a:cubicBezTo>
                      <a:pt x="19180" y="15067"/>
                      <a:pt x="18978" y="14405"/>
                      <a:pt x="18792" y="13798"/>
                    </a:cubicBezTo>
                    <a:cubicBezTo>
                      <a:pt x="18502" y="12867"/>
                      <a:pt x="18254" y="12062"/>
                      <a:pt x="18147" y="11441"/>
                    </a:cubicBezTo>
                    <a:cubicBezTo>
                      <a:pt x="18027" y="10734"/>
                      <a:pt x="17853" y="9932"/>
                      <a:pt x="17667" y="9081"/>
                    </a:cubicBezTo>
                    <a:cubicBezTo>
                      <a:pt x="17216" y="6980"/>
                      <a:pt x="16659" y="4371"/>
                      <a:pt x="17018" y="3561"/>
                    </a:cubicBezTo>
                    <a:lnTo>
                      <a:pt x="17071" y="3446"/>
                    </a:lnTo>
                    <a:lnTo>
                      <a:pt x="17018" y="3325"/>
                    </a:lnTo>
                    <a:cubicBezTo>
                      <a:pt x="16634" y="2395"/>
                      <a:pt x="15310" y="216"/>
                      <a:pt x="11428" y="17"/>
                    </a:cubicBezTo>
                    <a:cubicBezTo>
                      <a:pt x="11214" y="6"/>
                      <a:pt x="10999" y="1"/>
                      <a:pt x="10784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2"/>
              <p:cNvSpPr/>
              <p:nvPr/>
            </p:nvSpPr>
            <p:spPr>
              <a:xfrm>
                <a:off x="2455725" y="3394425"/>
                <a:ext cx="166775" cy="421750"/>
              </a:xfrm>
              <a:custGeom>
                <a:rect b="b" l="l" r="r" t="t"/>
                <a:pathLst>
                  <a:path extrusionOk="0" h="16870" w="6671">
                    <a:moveTo>
                      <a:pt x="2457" y="0"/>
                    </a:moveTo>
                    <a:cubicBezTo>
                      <a:pt x="1742" y="616"/>
                      <a:pt x="1222" y="1278"/>
                      <a:pt x="973" y="1931"/>
                    </a:cubicBezTo>
                    <a:cubicBezTo>
                      <a:pt x="1" y="4482"/>
                      <a:pt x="2308" y="3143"/>
                      <a:pt x="3160" y="4967"/>
                    </a:cubicBezTo>
                    <a:cubicBezTo>
                      <a:pt x="4012" y="6789"/>
                      <a:pt x="1825" y="8976"/>
                      <a:pt x="2308" y="10312"/>
                    </a:cubicBezTo>
                    <a:cubicBezTo>
                      <a:pt x="2796" y="11648"/>
                      <a:pt x="5103" y="16869"/>
                      <a:pt x="5103" y="16869"/>
                    </a:cubicBezTo>
                    <a:cubicBezTo>
                      <a:pt x="5219" y="16407"/>
                      <a:pt x="5860" y="15840"/>
                      <a:pt x="6670" y="15290"/>
                    </a:cubicBezTo>
                    <a:cubicBezTo>
                      <a:pt x="5471" y="13587"/>
                      <a:pt x="4012" y="11516"/>
                      <a:pt x="3189" y="10312"/>
                    </a:cubicBezTo>
                    <a:cubicBezTo>
                      <a:pt x="1622" y="8022"/>
                      <a:pt x="5641" y="6608"/>
                      <a:pt x="5290" y="2908"/>
                    </a:cubicBezTo>
                    <a:cubicBezTo>
                      <a:pt x="5062" y="526"/>
                      <a:pt x="3529" y="42"/>
                      <a:pt x="2457" y="0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2"/>
              <p:cNvSpPr/>
              <p:nvPr/>
            </p:nvSpPr>
            <p:spPr>
              <a:xfrm>
                <a:off x="2620925" y="3555100"/>
                <a:ext cx="36925" cy="61975"/>
              </a:xfrm>
              <a:custGeom>
                <a:rect b="b" l="l" r="r" t="t"/>
                <a:pathLst>
                  <a:path extrusionOk="0" h="2479" w="1477">
                    <a:moveTo>
                      <a:pt x="522" y="0"/>
                    </a:moveTo>
                    <a:cubicBezTo>
                      <a:pt x="501" y="0"/>
                      <a:pt x="480" y="3"/>
                      <a:pt x="459" y="7"/>
                    </a:cubicBezTo>
                    <a:cubicBezTo>
                      <a:pt x="137" y="82"/>
                      <a:pt x="1" y="693"/>
                      <a:pt x="153" y="1372"/>
                    </a:cubicBezTo>
                    <a:cubicBezTo>
                      <a:pt x="296" y="2007"/>
                      <a:pt x="644" y="2478"/>
                      <a:pt x="952" y="2478"/>
                    </a:cubicBezTo>
                    <a:cubicBezTo>
                      <a:pt x="974" y="2478"/>
                      <a:pt x="996" y="2476"/>
                      <a:pt x="1018" y="2471"/>
                    </a:cubicBezTo>
                    <a:cubicBezTo>
                      <a:pt x="1340" y="2397"/>
                      <a:pt x="1476" y="1789"/>
                      <a:pt x="1323" y="1107"/>
                    </a:cubicBezTo>
                    <a:cubicBezTo>
                      <a:pt x="1180" y="472"/>
                      <a:pt x="834" y="0"/>
                      <a:pt x="522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2"/>
              <p:cNvSpPr/>
              <p:nvPr/>
            </p:nvSpPr>
            <p:spPr>
              <a:xfrm>
                <a:off x="2801700" y="3517975"/>
                <a:ext cx="36925" cy="61975"/>
              </a:xfrm>
              <a:custGeom>
                <a:rect b="b" l="l" r="r" t="t"/>
                <a:pathLst>
                  <a:path extrusionOk="0" h="2479" w="1477">
                    <a:moveTo>
                      <a:pt x="525" y="0"/>
                    </a:moveTo>
                    <a:cubicBezTo>
                      <a:pt x="503" y="0"/>
                      <a:pt x="481" y="3"/>
                      <a:pt x="460" y="8"/>
                    </a:cubicBezTo>
                    <a:cubicBezTo>
                      <a:pt x="137" y="82"/>
                      <a:pt x="0" y="689"/>
                      <a:pt x="153" y="1372"/>
                    </a:cubicBezTo>
                    <a:cubicBezTo>
                      <a:pt x="297" y="2005"/>
                      <a:pt x="644" y="2479"/>
                      <a:pt x="952" y="2479"/>
                    </a:cubicBezTo>
                    <a:cubicBezTo>
                      <a:pt x="974" y="2479"/>
                      <a:pt x="996" y="2477"/>
                      <a:pt x="1018" y="2472"/>
                    </a:cubicBezTo>
                    <a:cubicBezTo>
                      <a:pt x="1340" y="2397"/>
                      <a:pt x="1477" y="1790"/>
                      <a:pt x="1324" y="1107"/>
                    </a:cubicBezTo>
                    <a:cubicBezTo>
                      <a:pt x="1181" y="475"/>
                      <a:pt x="833" y="0"/>
                      <a:pt x="525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355;p2"/>
              <p:cNvSpPr/>
              <p:nvPr/>
            </p:nvSpPr>
            <p:spPr>
              <a:xfrm>
                <a:off x="2575225" y="3449875"/>
                <a:ext cx="98550" cy="61050"/>
              </a:xfrm>
              <a:custGeom>
                <a:rect b="b" l="l" r="r" t="t"/>
                <a:pathLst>
                  <a:path extrusionOk="0" h="2442" w="3942">
                    <a:moveTo>
                      <a:pt x="2372" y="1"/>
                    </a:moveTo>
                    <a:cubicBezTo>
                      <a:pt x="1967" y="1"/>
                      <a:pt x="1599" y="93"/>
                      <a:pt x="1270" y="276"/>
                    </a:cubicBezTo>
                    <a:cubicBezTo>
                      <a:pt x="270" y="833"/>
                      <a:pt x="39" y="2037"/>
                      <a:pt x="30" y="2087"/>
                    </a:cubicBezTo>
                    <a:cubicBezTo>
                      <a:pt x="1" y="2252"/>
                      <a:pt x="108" y="2405"/>
                      <a:pt x="270" y="2434"/>
                    </a:cubicBezTo>
                    <a:cubicBezTo>
                      <a:pt x="287" y="2438"/>
                      <a:pt x="306" y="2442"/>
                      <a:pt x="323" y="2442"/>
                    </a:cubicBezTo>
                    <a:cubicBezTo>
                      <a:pt x="464" y="2442"/>
                      <a:pt x="588" y="2339"/>
                      <a:pt x="617" y="2194"/>
                    </a:cubicBezTo>
                    <a:cubicBezTo>
                      <a:pt x="621" y="2186"/>
                      <a:pt x="812" y="1214"/>
                      <a:pt x="1564" y="793"/>
                    </a:cubicBezTo>
                    <a:cubicBezTo>
                      <a:pt x="1798" y="664"/>
                      <a:pt x="2066" y="600"/>
                      <a:pt x="2366" y="600"/>
                    </a:cubicBezTo>
                    <a:cubicBezTo>
                      <a:pt x="2703" y="600"/>
                      <a:pt x="3080" y="680"/>
                      <a:pt x="3495" y="842"/>
                    </a:cubicBezTo>
                    <a:cubicBezTo>
                      <a:pt x="3530" y="856"/>
                      <a:pt x="3566" y="862"/>
                      <a:pt x="3601" y="862"/>
                    </a:cubicBezTo>
                    <a:cubicBezTo>
                      <a:pt x="3721" y="862"/>
                      <a:pt x="3834" y="791"/>
                      <a:pt x="3879" y="673"/>
                    </a:cubicBezTo>
                    <a:cubicBezTo>
                      <a:pt x="3941" y="520"/>
                      <a:pt x="3867" y="346"/>
                      <a:pt x="3714" y="284"/>
                    </a:cubicBezTo>
                    <a:cubicBezTo>
                      <a:pt x="3230" y="95"/>
                      <a:pt x="2782" y="1"/>
                      <a:pt x="2372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2"/>
              <p:cNvSpPr/>
              <p:nvPr/>
            </p:nvSpPr>
            <p:spPr>
              <a:xfrm>
                <a:off x="2744125" y="3414350"/>
                <a:ext cx="117975" cy="143950"/>
              </a:xfrm>
              <a:custGeom>
                <a:rect b="b" l="l" r="r" t="t"/>
                <a:pathLst>
                  <a:path extrusionOk="0" h="5758" w="4719">
                    <a:moveTo>
                      <a:pt x="3046" y="0"/>
                    </a:moveTo>
                    <a:cubicBezTo>
                      <a:pt x="2857" y="0"/>
                      <a:pt x="2676" y="30"/>
                      <a:pt x="2502" y="88"/>
                    </a:cubicBezTo>
                    <a:cubicBezTo>
                      <a:pt x="1762" y="332"/>
                      <a:pt x="1414" y="1019"/>
                      <a:pt x="1328" y="1218"/>
                    </a:cubicBezTo>
                    <a:cubicBezTo>
                      <a:pt x="1105" y="1490"/>
                      <a:pt x="0" y="2979"/>
                      <a:pt x="509" y="5517"/>
                    </a:cubicBezTo>
                    <a:cubicBezTo>
                      <a:pt x="538" y="5662"/>
                      <a:pt x="662" y="5757"/>
                      <a:pt x="803" y="5757"/>
                    </a:cubicBezTo>
                    <a:cubicBezTo>
                      <a:pt x="824" y="5757"/>
                      <a:pt x="844" y="5757"/>
                      <a:pt x="861" y="5752"/>
                    </a:cubicBezTo>
                    <a:cubicBezTo>
                      <a:pt x="1026" y="5720"/>
                      <a:pt x="1130" y="5563"/>
                      <a:pt x="1097" y="5401"/>
                    </a:cubicBezTo>
                    <a:cubicBezTo>
                      <a:pt x="609" y="2949"/>
                      <a:pt x="1758" y="1630"/>
                      <a:pt x="1803" y="1577"/>
                    </a:cubicBezTo>
                    <a:cubicBezTo>
                      <a:pt x="1828" y="1548"/>
                      <a:pt x="1849" y="1515"/>
                      <a:pt x="1866" y="1481"/>
                    </a:cubicBezTo>
                    <a:cubicBezTo>
                      <a:pt x="1866" y="1477"/>
                      <a:pt x="2118" y="840"/>
                      <a:pt x="2696" y="651"/>
                    </a:cubicBezTo>
                    <a:cubicBezTo>
                      <a:pt x="2807" y="616"/>
                      <a:pt x="2923" y="599"/>
                      <a:pt x="3045" y="599"/>
                    </a:cubicBezTo>
                    <a:cubicBezTo>
                      <a:pt x="3390" y="599"/>
                      <a:pt x="3781" y="738"/>
                      <a:pt x="4214" y="1019"/>
                    </a:cubicBezTo>
                    <a:cubicBezTo>
                      <a:pt x="4265" y="1052"/>
                      <a:pt x="4323" y="1068"/>
                      <a:pt x="4380" y="1068"/>
                    </a:cubicBezTo>
                    <a:cubicBezTo>
                      <a:pt x="4478" y="1068"/>
                      <a:pt x="4572" y="1021"/>
                      <a:pt x="4627" y="932"/>
                    </a:cubicBezTo>
                    <a:cubicBezTo>
                      <a:pt x="4719" y="791"/>
                      <a:pt x="4681" y="609"/>
                      <a:pt x="4540" y="518"/>
                    </a:cubicBezTo>
                    <a:cubicBezTo>
                      <a:pt x="4009" y="175"/>
                      <a:pt x="3507" y="0"/>
                      <a:pt x="3046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2"/>
              <p:cNvSpPr/>
              <p:nvPr/>
            </p:nvSpPr>
            <p:spPr>
              <a:xfrm>
                <a:off x="2588150" y="3642400"/>
                <a:ext cx="96575" cy="43950"/>
              </a:xfrm>
              <a:custGeom>
                <a:rect b="b" l="l" r="r" t="t"/>
                <a:pathLst>
                  <a:path extrusionOk="0" h="1758" w="3863">
                    <a:moveTo>
                      <a:pt x="3693" y="1"/>
                    </a:moveTo>
                    <a:cubicBezTo>
                      <a:pt x="3673" y="1"/>
                      <a:pt x="3653" y="5"/>
                      <a:pt x="3635" y="13"/>
                    </a:cubicBezTo>
                    <a:lnTo>
                      <a:pt x="112" y="1468"/>
                    </a:lnTo>
                    <a:cubicBezTo>
                      <a:pt x="38" y="1501"/>
                      <a:pt x="1" y="1588"/>
                      <a:pt x="34" y="1666"/>
                    </a:cubicBezTo>
                    <a:cubicBezTo>
                      <a:pt x="54" y="1721"/>
                      <a:pt x="112" y="1757"/>
                      <a:pt x="171" y="1757"/>
                    </a:cubicBezTo>
                    <a:cubicBezTo>
                      <a:pt x="191" y="1757"/>
                      <a:pt x="207" y="1753"/>
                      <a:pt x="228" y="1746"/>
                    </a:cubicBezTo>
                    <a:lnTo>
                      <a:pt x="3751" y="290"/>
                    </a:lnTo>
                    <a:cubicBezTo>
                      <a:pt x="3825" y="257"/>
                      <a:pt x="3863" y="170"/>
                      <a:pt x="3833" y="91"/>
                    </a:cubicBezTo>
                    <a:cubicBezTo>
                      <a:pt x="3809" y="36"/>
                      <a:pt x="3751" y="1"/>
                      <a:pt x="3693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2"/>
              <p:cNvSpPr/>
              <p:nvPr/>
            </p:nvSpPr>
            <p:spPr>
              <a:xfrm>
                <a:off x="2801075" y="3609000"/>
                <a:ext cx="80650" cy="13575"/>
              </a:xfrm>
              <a:custGeom>
                <a:rect b="b" l="l" r="r" t="t"/>
                <a:pathLst>
                  <a:path extrusionOk="0" h="543" w="3226">
                    <a:moveTo>
                      <a:pt x="3069" y="0"/>
                    </a:moveTo>
                    <a:cubicBezTo>
                      <a:pt x="3066" y="0"/>
                      <a:pt x="3064" y="0"/>
                      <a:pt x="3061" y="0"/>
                    </a:cubicBezTo>
                    <a:lnTo>
                      <a:pt x="146" y="245"/>
                    </a:lnTo>
                    <a:cubicBezTo>
                      <a:pt x="63" y="249"/>
                      <a:pt x="1" y="323"/>
                      <a:pt x="10" y="406"/>
                    </a:cubicBezTo>
                    <a:cubicBezTo>
                      <a:pt x="14" y="485"/>
                      <a:pt x="79" y="542"/>
                      <a:pt x="158" y="542"/>
                    </a:cubicBezTo>
                    <a:lnTo>
                      <a:pt x="170" y="542"/>
                    </a:lnTo>
                    <a:lnTo>
                      <a:pt x="3086" y="298"/>
                    </a:lnTo>
                    <a:cubicBezTo>
                      <a:pt x="3168" y="290"/>
                      <a:pt x="3226" y="220"/>
                      <a:pt x="3222" y="137"/>
                    </a:cubicBezTo>
                    <a:cubicBezTo>
                      <a:pt x="3214" y="58"/>
                      <a:pt x="3151" y="0"/>
                      <a:pt x="3069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" name="Google Shape;359;p2"/>
              <p:cNvSpPr/>
              <p:nvPr/>
            </p:nvSpPr>
            <p:spPr>
              <a:xfrm>
                <a:off x="4261825" y="3205050"/>
                <a:ext cx="1253275" cy="1253325"/>
              </a:xfrm>
              <a:custGeom>
                <a:rect b="b" l="l" r="r" t="t"/>
                <a:pathLst>
                  <a:path extrusionOk="0" h="50133" w="50131">
                    <a:moveTo>
                      <a:pt x="25068" y="1"/>
                    </a:moveTo>
                    <a:cubicBezTo>
                      <a:pt x="11225" y="1"/>
                      <a:pt x="1" y="11222"/>
                      <a:pt x="1" y="25064"/>
                    </a:cubicBezTo>
                    <a:cubicBezTo>
                      <a:pt x="1" y="38907"/>
                      <a:pt x="11225" y="50133"/>
                      <a:pt x="25068" y="50133"/>
                    </a:cubicBezTo>
                    <a:cubicBezTo>
                      <a:pt x="38910" y="50133"/>
                      <a:pt x="50131" y="38907"/>
                      <a:pt x="50131" y="25064"/>
                    </a:cubicBezTo>
                    <a:cubicBezTo>
                      <a:pt x="50131" y="11222"/>
                      <a:pt x="38910" y="1"/>
                      <a:pt x="25068" y="1"/>
                    </a:cubicBezTo>
                    <a:close/>
                  </a:path>
                </a:pathLst>
              </a:custGeom>
              <a:solidFill>
                <a:srgbClr val="F796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2"/>
              <p:cNvSpPr/>
              <p:nvPr/>
            </p:nvSpPr>
            <p:spPr>
              <a:xfrm>
                <a:off x="4254375" y="3197625"/>
                <a:ext cx="1268175" cy="1268200"/>
              </a:xfrm>
              <a:custGeom>
                <a:rect b="b" l="l" r="r" t="t"/>
                <a:pathLst>
                  <a:path extrusionOk="0" h="50728" w="50727">
                    <a:moveTo>
                      <a:pt x="25366" y="596"/>
                    </a:moveTo>
                    <a:cubicBezTo>
                      <a:pt x="39023" y="596"/>
                      <a:pt x="50131" y="11705"/>
                      <a:pt x="50131" y="25361"/>
                    </a:cubicBezTo>
                    <a:cubicBezTo>
                      <a:pt x="50131" y="39018"/>
                      <a:pt x="39023" y="50128"/>
                      <a:pt x="25366" y="50128"/>
                    </a:cubicBezTo>
                    <a:cubicBezTo>
                      <a:pt x="11710" y="50128"/>
                      <a:pt x="600" y="39018"/>
                      <a:pt x="600" y="25361"/>
                    </a:cubicBezTo>
                    <a:cubicBezTo>
                      <a:pt x="600" y="11705"/>
                      <a:pt x="11710" y="596"/>
                      <a:pt x="25366" y="596"/>
                    </a:cubicBezTo>
                    <a:close/>
                    <a:moveTo>
                      <a:pt x="25366" y="0"/>
                    </a:moveTo>
                    <a:cubicBezTo>
                      <a:pt x="11378" y="0"/>
                      <a:pt x="1" y="11379"/>
                      <a:pt x="1" y="25361"/>
                    </a:cubicBezTo>
                    <a:cubicBezTo>
                      <a:pt x="1" y="39349"/>
                      <a:pt x="11378" y="50727"/>
                      <a:pt x="25366" y="50727"/>
                    </a:cubicBezTo>
                    <a:cubicBezTo>
                      <a:pt x="39349" y="50727"/>
                      <a:pt x="50727" y="39349"/>
                      <a:pt x="50727" y="25361"/>
                    </a:cubicBezTo>
                    <a:cubicBezTo>
                      <a:pt x="50727" y="11379"/>
                      <a:pt x="39349" y="0"/>
                      <a:pt x="25366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2"/>
              <p:cNvSpPr/>
              <p:nvPr/>
            </p:nvSpPr>
            <p:spPr>
              <a:xfrm>
                <a:off x="4445950" y="3201875"/>
                <a:ext cx="943575" cy="1085050"/>
              </a:xfrm>
              <a:custGeom>
                <a:rect b="b" l="l" r="r" t="t"/>
                <a:pathLst>
                  <a:path extrusionOk="0" h="43402" w="37743">
                    <a:moveTo>
                      <a:pt x="14828" y="0"/>
                    </a:moveTo>
                    <a:cubicBezTo>
                      <a:pt x="10962" y="0"/>
                      <a:pt x="4407" y="665"/>
                      <a:pt x="3005" y="5028"/>
                    </a:cubicBezTo>
                    <a:cubicBezTo>
                      <a:pt x="987" y="11299"/>
                      <a:pt x="9504" y="10179"/>
                      <a:pt x="8160" y="13094"/>
                    </a:cubicBezTo>
                    <a:cubicBezTo>
                      <a:pt x="6816" y="16009"/>
                      <a:pt x="1210" y="19817"/>
                      <a:pt x="3451" y="24075"/>
                    </a:cubicBezTo>
                    <a:cubicBezTo>
                      <a:pt x="5390" y="27761"/>
                      <a:pt x="8674" y="31781"/>
                      <a:pt x="6618" y="31781"/>
                    </a:cubicBezTo>
                    <a:cubicBezTo>
                      <a:pt x="6298" y="31781"/>
                      <a:pt x="5849" y="31683"/>
                      <a:pt x="5246" y="31472"/>
                    </a:cubicBezTo>
                    <a:cubicBezTo>
                      <a:pt x="3459" y="30846"/>
                      <a:pt x="2207" y="30398"/>
                      <a:pt x="1404" y="30398"/>
                    </a:cubicBezTo>
                    <a:cubicBezTo>
                      <a:pt x="191" y="30398"/>
                      <a:pt x="1" y="31418"/>
                      <a:pt x="540" y="34383"/>
                    </a:cubicBezTo>
                    <a:cubicBezTo>
                      <a:pt x="1297" y="38542"/>
                      <a:pt x="4761" y="40150"/>
                      <a:pt x="10398" y="40150"/>
                    </a:cubicBezTo>
                    <a:cubicBezTo>
                      <a:pt x="11445" y="40150"/>
                      <a:pt x="12568" y="40094"/>
                      <a:pt x="13762" y="39989"/>
                    </a:cubicBezTo>
                    <a:cubicBezTo>
                      <a:pt x="14414" y="39932"/>
                      <a:pt x="15004" y="39905"/>
                      <a:pt x="15542" y="39905"/>
                    </a:cubicBezTo>
                    <a:cubicBezTo>
                      <a:pt x="21303" y="39905"/>
                      <a:pt x="21072" y="42938"/>
                      <a:pt x="24967" y="43350"/>
                    </a:cubicBezTo>
                    <a:cubicBezTo>
                      <a:pt x="25290" y="43384"/>
                      <a:pt x="25613" y="43401"/>
                      <a:pt x="25934" y="43401"/>
                    </a:cubicBezTo>
                    <a:cubicBezTo>
                      <a:pt x="29847" y="43401"/>
                      <a:pt x="33484" y="40857"/>
                      <a:pt x="33484" y="35057"/>
                    </a:cubicBezTo>
                    <a:cubicBezTo>
                      <a:pt x="33484" y="28780"/>
                      <a:pt x="28328" y="30128"/>
                      <a:pt x="33034" y="26990"/>
                    </a:cubicBezTo>
                    <a:cubicBezTo>
                      <a:pt x="37743" y="23852"/>
                      <a:pt x="36846" y="15781"/>
                      <a:pt x="35502" y="13318"/>
                    </a:cubicBezTo>
                    <a:cubicBezTo>
                      <a:pt x="34154" y="10853"/>
                      <a:pt x="31467" y="11974"/>
                      <a:pt x="31467" y="8835"/>
                    </a:cubicBezTo>
                    <a:cubicBezTo>
                      <a:pt x="31467" y="5802"/>
                      <a:pt x="25425" y="108"/>
                      <a:pt x="18426" y="108"/>
                    </a:cubicBezTo>
                    <a:cubicBezTo>
                      <a:pt x="18186" y="108"/>
                      <a:pt x="17945" y="114"/>
                      <a:pt x="17703" y="128"/>
                    </a:cubicBezTo>
                    <a:cubicBezTo>
                      <a:pt x="17703" y="128"/>
                      <a:pt x="16524" y="0"/>
                      <a:pt x="14828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2"/>
              <p:cNvSpPr/>
              <p:nvPr/>
            </p:nvSpPr>
            <p:spPr>
              <a:xfrm>
                <a:off x="4441050" y="3194200"/>
                <a:ext cx="956750" cy="1100250"/>
              </a:xfrm>
              <a:custGeom>
                <a:rect b="b" l="l" r="r" t="t"/>
                <a:pathLst>
                  <a:path extrusionOk="0" h="44010" w="38270">
                    <a:moveTo>
                      <a:pt x="15056" y="610"/>
                    </a:moveTo>
                    <a:cubicBezTo>
                      <a:pt x="16687" y="610"/>
                      <a:pt x="17829" y="728"/>
                      <a:pt x="17866" y="733"/>
                    </a:cubicBezTo>
                    <a:lnTo>
                      <a:pt x="17891" y="737"/>
                    </a:lnTo>
                    <a:lnTo>
                      <a:pt x="17916" y="733"/>
                    </a:lnTo>
                    <a:cubicBezTo>
                      <a:pt x="18151" y="719"/>
                      <a:pt x="18385" y="713"/>
                      <a:pt x="18618" y="713"/>
                    </a:cubicBezTo>
                    <a:cubicBezTo>
                      <a:pt x="22841" y="713"/>
                      <a:pt x="26636" y="2853"/>
                      <a:pt x="28843" y="4942"/>
                    </a:cubicBezTo>
                    <a:cubicBezTo>
                      <a:pt x="30398" y="6410"/>
                      <a:pt x="31365" y="8018"/>
                      <a:pt x="31365" y="9142"/>
                    </a:cubicBezTo>
                    <a:cubicBezTo>
                      <a:pt x="31365" y="11110"/>
                      <a:pt x="32394" y="11602"/>
                      <a:pt x="33395" y="12074"/>
                    </a:cubicBezTo>
                    <a:cubicBezTo>
                      <a:pt x="34136" y="12425"/>
                      <a:pt x="34900" y="12785"/>
                      <a:pt x="35433" y="13769"/>
                    </a:cubicBezTo>
                    <a:cubicBezTo>
                      <a:pt x="36636" y="15972"/>
                      <a:pt x="37691" y="23965"/>
                      <a:pt x="33064" y="27049"/>
                    </a:cubicBezTo>
                    <a:cubicBezTo>
                      <a:pt x="31609" y="28017"/>
                      <a:pt x="31039" y="28591"/>
                      <a:pt x="30960" y="29166"/>
                    </a:cubicBezTo>
                    <a:cubicBezTo>
                      <a:pt x="30890" y="29679"/>
                      <a:pt x="31220" y="30068"/>
                      <a:pt x="31642" y="30555"/>
                    </a:cubicBezTo>
                    <a:cubicBezTo>
                      <a:pt x="32333" y="31366"/>
                      <a:pt x="33378" y="32585"/>
                      <a:pt x="33378" y="35364"/>
                    </a:cubicBezTo>
                    <a:cubicBezTo>
                      <a:pt x="33378" y="38076"/>
                      <a:pt x="32552" y="40255"/>
                      <a:pt x="30985" y="41665"/>
                    </a:cubicBezTo>
                    <a:cubicBezTo>
                      <a:pt x="29716" y="42806"/>
                      <a:pt x="28024" y="43410"/>
                      <a:pt x="26147" y="43410"/>
                    </a:cubicBezTo>
                    <a:cubicBezTo>
                      <a:pt x="25835" y="43410"/>
                      <a:pt x="25517" y="43393"/>
                      <a:pt x="25196" y="43360"/>
                    </a:cubicBezTo>
                    <a:cubicBezTo>
                      <a:pt x="23592" y="43191"/>
                      <a:pt x="22715" y="42550"/>
                      <a:pt x="21786" y="41871"/>
                    </a:cubicBezTo>
                    <a:cubicBezTo>
                      <a:pt x="20520" y="40945"/>
                      <a:pt x="19106" y="39911"/>
                      <a:pt x="15720" y="39911"/>
                    </a:cubicBezTo>
                    <a:cubicBezTo>
                      <a:pt x="15174" y="39911"/>
                      <a:pt x="14582" y="39941"/>
                      <a:pt x="13930" y="39999"/>
                    </a:cubicBezTo>
                    <a:cubicBezTo>
                      <a:pt x="12719" y="40105"/>
                      <a:pt x="11601" y="40159"/>
                      <a:pt x="10572" y="40159"/>
                    </a:cubicBezTo>
                    <a:cubicBezTo>
                      <a:pt x="4697" y="40159"/>
                      <a:pt x="1712" y="38401"/>
                      <a:pt x="1030" y="34640"/>
                    </a:cubicBezTo>
                    <a:cubicBezTo>
                      <a:pt x="650" y="32536"/>
                      <a:pt x="654" y="31494"/>
                      <a:pt x="1047" y="31159"/>
                    </a:cubicBezTo>
                    <a:cubicBezTo>
                      <a:pt x="1173" y="31052"/>
                      <a:pt x="1358" y="31004"/>
                      <a:pt x="1601" y="31004"/>
                    </a:cubicBezTo>
                    <a:cubicBezTo>
                      <a:pt x="2322" y="31004"/>
                      <a:pt x="3545" y="31431"/>
                      <a:pt x="5186" y="32007"/>
                    </a:cubicBezTo>
                    <a:lnTo>
                      <a:pt x="5342" y="32060"/>
                    </a:lnTo>
                    <a:cubicBezTo>
                      <a:pt x="5965" y="32277"/>
                      <a:pt x="6450" y="32385"/>
                      <a:pt x="6820" y="32385"/>
                    </a:cubicBezTo>
                    <a:cubicBezTo>
                      <a:pt x="7178" y="32385"/>
                      <a:pt x="7429" y="32284"/>
                      <a:pt x="7592" y="32081"/>
                    </a:cubicBezTo>
                    <a:cubicBezTo>
                      <a:pt x="8157" y="31383"/>
                      <a:pt x="7294" y="29902"/>
                      <a:pt x="5726" y="27343"/>
                    </a:cubicBezTo>
                    <a:cubicBezTo>
                      <a:pt x="5102" y="26330"/>
                      <a:pt x="4457" y="25280"/>
                      <a:pt x="3911" y="24242"/>
                    </a:cubicBezTo>
                    <a:cubicBezTo>
                      <a:pt x="2436" y="21439"/>
                      <a:pt x="4623" y="18784"/>
                      <a:pt x="6554" y="16444"/>
                    </a:cubicBezTo>
                    <a:cubicBezTo>
                      <a:pt x="7405" y="15411"/>
                      <a:pt x="8207" y="14434"/>
                      <a:pt x="8625" y="13525"/>
                    </a:cubicBezTo>
                    <a:cubicBezTo>
                      <a:pt x="8935" y="12859"/>
                      <a:pt x="8827" y="12281"/>
                      <a:pt x="8315" y="11797"/>
                    </a:cubicBezTo>
                    <a:cubicBezTo>
                      <a:pt x="7897" y="11404"/>
                      <a:pt x="7240" y="11102"/>
                      <a:pt x="6550" y="10784"/>
                    </a:cubicBezTo>
                    <a:cubicBezTo>
                      <a:pt x="4594" y="9883"/>
                      <a:pt x="2382" y="8862"/>
                      <a:pt x="3486" y="5425"/>
                    </a:cubicBezTo>
                    <a:cubicBezTo>
                      <a:pt x="4827" y="1247"/>
                      <a:pt x="11263" y="610"/>
                      <a:pt x="15056" y="610"/>
                    </a:cubicBezTo>
                    <a:close/>
                    <a:moveTo>
                      <a:pt x="14942" y="0"/>
                    </a:moveTo>
                    <a:cubicBezTo>
                      <a:pt x="10989" y="0"/>
                      <a:pt x="4374" y="704"/>
                      <a:pt x="2915" y="5244"/>
                    </a:cubicBezTo>
                    <a:cubicBezTo>
                      <a:pt x="1650" y="9184"/>
                      <a:pt x="4337" y="10424"/>
                      <a:pt x="6297" y="11325"/>
                    </a:cubicBezTo>
                    <a:cubicBezTo>
                      <a:pt x="6947" y="11627"/>
                      <a:pt x="7558" y="11909"/>
                      <a:pt x="7905" y="12231"/>
                    </a:cubicBezTo>
                    <a:cubicBezTo>
                      <a:pt x="8232" y="12541"/>
                      <a:pt x="8286" y="12843"/>
                      <a:pt x="8083" y="13277"/>
                    </a:cubicBezTo>
                    <a:cubicBezTo>
                      <a:pt x="7695" y="14117"/>
                      <a:pt x="6917" y="15059"/>
                      <a:pt x="6090" y="16064"/>
                    </a:cubicBezTo>
                    <a:cubicBezTo>
                      <a:pt x="4148" y="18424"/>
                      <a:pt x="1724" y="21364"/>
                      <a:pt x="3387" y="24523"/>
                    </a:cubicBezTo>
                    <a:cubicBezTo>
                      <a:pt x="3940" y="25578"/>
                      <a:pt x="4590" y="26631"/>
                      <a:pt x="5218" y="27657"/>
                    </a:cubicBezTo>
                    <a:cubicBezTo>
                      <a:pt x="6215" y="29282"/>
                      <a:pt x="7455" y="31299"/>
                      <a:pt x="7128" y="31705"/>
                    </a:cubicBezTo>
                    <a:cubicBezTo>
                      <a:pt x="7110" y="31727"/>
                      <a:pt x="7039" y="31789"/>
                      <a:pt x="6811" y="31789"/>
                    </a:cubicBezTo>
                    <a:cubicBezTo>
                      <a:pt x="6582" y="31789"/>
                      <a:pt x="6194" y="31726"/>
                      <a:pt x="5541" y="31498"/>
                    </a:cubicBezTo>
                    <a:lnTo>
                      <a:pt x="5379" y="31440"/>
                    </a:lnTo>
                    <a:cubicBezTo>
                      <a:pt x="3637" y="30830"/>
                      <a:pt x="2427" y="30407"/>
                      <a:pt x="1593" y="30407"/>
                    </a:cubicBezTo>
                    <a:cubicBezTo>
                      <a:pt x="1205" y="30407"/>
                      <a:pt x="899" y="30498"/>
                      <a:pt x="658" y="30704"/>
                    </a:cubicBezTo>
                    <a:cubicBezTo>
                      <a:pt x="58" y="31217"/>
                      <a:pt x="1" y="32312"/>
                      <a:pt x="442" y="34743"/>
                    </a:cubicBezTo>
                    <a:cubicBezTo>
                      <a:pt x="1181" y="38805"/>
                      <a:pt x="4456" y="40751"/>
                      <a:pt x="10674" y="40751"/>
                    </a:cubicBezTo>
                    <a:cubicBezTo>
                      <a:pt x="11697" y="40751"/>
                      <a:pt x="12799" y="40699"/>
                      <a:pt x="13983" y="40594"/>
                    </a:cubicBezTo>
                    <a:cubicBezTo>
                      <a:pt x="14632" y="40536"/>
                      <a:pt x="15218" y="40510"/>
                      <a:pt x="15751" y="40510"/>
                    </a:cubicBezTo>
                    <a:cubicBezTo>
                      <a:pt x="18911" y="40510"/>
                      <a:pt x="20192" y="41445"/>
                      <a:pt x="21434" y="42351"/>
                    </a:cubicBezTo>
                    <a:cubicBezTo>
                      <a:pt x="22385" y="43050"/>
                      <a:pt x="23369" y="43769"/>
                      <a:pt x="25131" y="43955"/>
                    </a:cubicBezTo>
                    <a:cubicBezTo>
                      <a:pt x="25478" y="43989"/>
                      <a:pt x="25816" y="44009"/>
                      <a:pt x="26148" y="44009"/>
                    </a:cubicBezTo>
                    <a:cubicBezTo>
                      <a:pt x="28177" y="44009"/>
                      <a:pt x="30005" y="43348"/>
                      <a:pt x="31382" y="42111"/>
                    </a:cubicBezTo>
                    <a:cubicBezTo>
                      <a:pt x="33081" y="40581"/>
                      <a:pt x="33978" y="38249"/>
                      <a:pt x="33978" y="35364"/>
                    </a:cubicBezTo>
                    <a:cubicBezTo>
                      <a:pt x="33978" y="32366"/>
                      <a:pt x="32846" y="31043"/>
                      <a:pt x="32092" y="30167"/>
                    </a:cubicBezTo>
                    <a:cubicBezTo>
                      <a:pt x="31724" y="29736"/>
                      <a:pt x="31518" y="29484"/>
                      <a:pt x="31551" y="29244"/>
                    </a:cubicBezTo>
                    <a:cubicBezTo>
                      <a:pt x="31600" y="28889"/>
                      <a:pt x="32171" y="28364"/>
                      <a:pt x="33395" y="27545"/>
                    </a:cubicBezTo>
                    <a:cubicBezTo>
                      <a:pt x="38269" y="24296"/>
                      <a:pt x="37393" y="16113"/>
                      <a:pt x="35958" y="13484"/>
                    </a:cubicBezTo>
                    <a:cubicBezTo>
                      <a:pt x="35330" y="12331"/>
                      <a:pt x="34437" y="11909"/>
                      <a:pt x="33651" y="11532"/>
                    </a:cubicBezTo>
                    <a:cubicBezTo>
                      <a:pt x="32672" y="11069"/>
                      <a:pt x="31960" y="10734"/>
                      <a:pt x="31960" y="9142"/>
                    </a:cubicBezTo>
                    <a:cubicBezTo>
                      <a:pt x="31960" y="7840"/>
                      <a:pt x="30951" y="6108"/>
                      <a:pt x="29256" y="4507"/>
                    </a:cubicBezTo>
                    <a:cubicBezTo>
                      <a:pt x="26960" y="2337"/>
                      <a:pt x="23016" y="118"/>
                      <a:pt x="18615" y="118"/>
                    </a:cubicBezTo>
                    <a:cubicBezTo>
                      <a:pt x="18380" y="118"/>
                      <a:pt x="18144" y="124"/>
                      <a:pt x="17907" y="137"/>
                    </a:cubicBezTo>
                    <a:cubicBezTo>
                      <a:pt x="17677" y="113"/>
                      <a:pt x="16522" y="0"/>
                      <a:pt x="14942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2"/>
              <p:cNvSpPr/>
              <p:nvPr/>
            </p:nvSpPr>
            <p:spPr>
              <a:xfrm>
                <a:off x="4594125" y="3270775"/>
                <a:ext cx="608225" cy="294450"/>
              </a:xfrm>
              <a:custGeom>
                <a:rect b="b" l="l" r="r" t="t"/>
                <a:pathLst>
                  <a:path extrusionOk="0" h="11778" w="24329">
                    <a:moveTo>
                      <a:pt x="3810" y="0"/>
                    </a:moveTo>
                    <a:cubicBezTo>
                      <a:pt x="2871" y="0"/>
                      <a:pt x="1508" y="146"/>
                      <a:pt x="704" y="891"/>
                    </a:cubicBezTo>
                    <a:cubicBezTo>
                      <a:pt x="224" y="1333"/>
                      <a:pt x="0" y="1920"/>
                      <a:pt x="42" y="2639"/>
                    </a:cubicBezTo>
                    <a:cubicBezTo>
                      <a:pt x="208" y="5799"/>
                      <a:pt x="8427" y="11615"/>
                      <a:pt x="16220" y="11773"/>
                    </a:cubicBezTo>
                    <a:cubicBezTo>
                      <a:pt x="16378" y="11777"/>
                      <a:pt x="16531" y="11777"/>
                      <a:pt x="16680" y="11777"/>
                    </a:cubicBezTo>
                    <a:cubicBezTo>
                      <a:pt x="22567" y="11777"/>
                      <a:pt x="23836" y="9371"/>
                      <a:pt x="24084" y="8614"/>
                    </a:cubicBezTo>
                    <a:cubicBezTo>
                      <a:pt x="24328" y="7882"/>
                      <a:pt x="24179" y="7163"/>
                      <a:pt x="23712" y="6828"/>
                    </a:cubicBezTo>
                    <a:cubicBezTo>
                      <a:pt x="23673" y="6800"/>
                      <a:pt x="23628" y="6786"/>
                      <a:pt x="23582" y="6786"/>
                    </a:cubicBezTo>
                    <a:cubicBezTo>
                      <a:pt x="23513" y="6786"/>
                      <a:pt x="23444" y="6819"/>
                      <a:pt x="23398" y="6881"/>
                    </a:cubicBezTo>
                    <a:cubicBezTo>
                      <a:pt x="23324" y="6980"/>
                      <a:pt x="23349" y="7121"/>
                      <a:pt x="23452" y="7192"/>
                    </a:cubicBezTo>
                    <a:cubicBezTo>
                      <a:pt x="23696" y="7369"/>
                      <a:pt x="23870" y="7845"/>
                      <a:pt x="23658" y="8474"/>
                    </a:cubicBezTo>
                    <a:cubicBezTo>
                      <a:pt x="23193" y="9873"/>
                      <a:pt x="21102" y="11331"/>
                      <a:pt x="16648" y="11331"/>
                    </a:cubicBezTo>
                    <a:cubicBezTo>
                      <a:pt x="16511" y="11331"/>
                      <a:pt x="16371" y="11329"/>
                      <a:pt x="16229" y="11327"/>
                    </a:cubicBezTo>
                    <a:cubicBezTo>
                      <a:pt x="8795" y="11173"/>
                      <a:pt x="641" y="5554"/>
                      <a:pt x="488" y="2619"/>
                    </a:cubicBezTo>
                    <a:cubicBezTo>
                      <a:pt x="456" y="2028"/>
                      <a:pt x="625" y="1572"/>
                      <a:pt x="1005" y="1221"/>
                    </a:cubicBezTo>
                    <a:cubicBezTo>
                      <a:pt x="1703" y="577"/>
                      <a:pt x="2954" y="452"/>
                      <a:pt x="3822" y="452"/>
                    </a:cubicBezTo>
                    <a:cubicBezTo>
                      <a:pt x="4368" y="452"/>
                      <a:pt x="4763" y="502"/>
                      <a:pt x="4772" y="502"/>
                    </a:cubicBezTo>
                    <a:cubicBezTo>
                      <a:pt x="4785" y="504"/>
                      <a:pt x="4797" y="505"/>
                      <a:pt x="4809" y="505"/>
                    </a:cubicBezTo>
                    <a:cubicBezTo>
                      <a:pt x="4923" y="505"/>
                      <a:pt x="5009" y="420"/>
                      <a:pt x="5024" y="312"/>
                    </a:cubicBezTo>
                    <a:cubicBezTo>
                      <a:pt x="5041" y="188"/>
                      <a:pt x="4954" y="76"/>
                      <a:pt x="4830" y="59"/>
                    </a:cubicBezTo>
                    <a:cubicBezTo>
                      <a:pt x="4788" y="53"/>
                      <a:pt x="4376" y="0"/>
                      <a:pt x="381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2"/>
              <p:cNvSpPr/>
              <p:nvPr/>
            </p:nvSpPr>
            <p:spPr>
              <a:xfrm>
                <a:off x="4744825" y="3334825"/>
                <a:ext cx="175225" cy="214650"/>
              </a:xfrm>
              <a:custGeom>
                <a:rect b="b" l="l" r="r" t="t"/>
                <a:pathLst>
                  <a:path extrusionOk="0" h="8586" w="7009">
                    <a:moveTo>
                      <a:pt x="3629" y="1"/>
                    </a:moveTo>
                    <a:cubicBezTo>
                      <a:pt x="3618" y="1"/>
                      <a:pt x="3608" y="1"/>
                      <a:pt x="3597" y="3"/>
                    </a:cubicBezTo>
                    <a:cubicBezTo>
                      <a:pt x="3507" y="12"/>
                      <a:pt x="1390" y="288"/>
                      <a:pt x="481" y="1537"/>
                    </a:cubicBezTo>
                    <a:cubicBezTo>
                      <a:pt x="120" y="2029"/>
                      <a:pt x="0" y="2599"/>
                      <a:pt x="120" y="3237"/>
                    </a:cubicBezTo>
                    <a:cubicBezTo>
                      <a:pt x="588" y="5750"/>
                      <a:pt x="2784" y="7048"/>
                      <a:pt x="6674" y="8570"/>
                    </a:cubicBezTo>
                    <a:cubicBezTo>
                      <a:pt x="6698" y="8578"/>
                      <a:pt x="6728" y="8586"/>
                      <a:pt x="6757" y="8586"/>
                    </a:cubicBezTo>
                    <a:cubicBezTo>
                      <a:pt x="6843" y="8586"/>
                      <a:pt x="6931" y="8532"/>
                      <a:pt x="6963" y="8442"/>
                    </a:cubicBezTo>
                    <a:cubicBezTo>
                      <a:pt x="7009" y="8326"/>
                      <a:pt x="6951" y="8198"/>
                      <a:pt x="6835" y="8152"/>
                    </a:cubicBezTo>
                    <a:cubicBezTo>
                      <a:pt x="3097" y="6689"/>
                      <a:pt x="989" y="5460"/>
                      <a:pt x="559" y="3153"/>
                    </a:cubicBezTo>
                    <a:cubicBezTo>
                      <a:pt x="464" y="2637"/>
                      <a:pt x="555" y="2195"/>
                      <a:pt x="840" y="1802"/>
                    </a:cubicBezTo>
                    <a:cubicBezTo>
                      <a:pt x="1634" y="710"/>
                      <a:pt x="3631" y="449"/>
                      <a:pt x="3652" y="445"/>
                    </a:cubicBezTo>
                    <a:cubicBezTo>
                      <a:pt x="3776" y="429"/>
                      <a:pt x="3862" y="317"/>
                      <a:pt x="3846" y="197"/>
                    </a:cubicBezTo>
                    <a:cubicBezTo>
                      <a:pt x="3835" y="83"/>
                      <a:pt x="3746" y="1"/>
                      <a:pt x="362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2"/>
              <p:cNvSpPr/>
              <p:nvPr/>
            </p:nvSpPr>
            <p:spPr>
              <a:xfrm>
                <a:off x="5000550" y="3718150"/>
                <a:ext cx="310225" cy="488525"/>
              </a:xfrm>
              <a:custGeom>
                <a:rect b="b" l="l" r="r" t="t"/>
                <a:pathLst>
                  <a:path extrusionOk="0" h="19541" w="12409">
                    <a:moveTo>
                      <a:pt x="12185" y="0"/>
                    </a:moveTo>
                    <a:cubicBezTo>
                      <a:pt x="12057" y="0"/>
                      <a:pt x="11962" y="87"/>
                      <a:pt x="11949" y="208"/>
                    </a:cubicBezTo>
                    <a:cubicBezTo>
                      <a:pt x="11945" y="245"/>
                      <a:pt x="11594" y="4024"/>
                      <a:pt x="6905" y="6442"/>
                    </a:cubicBezTo>
                    <a:cubicBezTo>
                      <a:pt x="5285" y="7278"/>
                      <a:pt x="1" y="10217"/>
                      <a:pt x="75" y="12856"/>
                    </a:cubicBezTo>
                    <a:cubicBezTo>
                      <a:pt x="100" y="13740"/>
                      <a:pt x="720" y="14455"/>
                      <a:pt x="1911" y="14984"/>
                    </a:cubicBezTo>
                    <a:cubicBezTo>
                      <a:pt x="5281" y="16482"/>
                      <a:pt x="7315" y="18144"/>
                      <a:pt x="7273" y="18825"/>
                    </a:cubicBezTo>
                    <a:cubicBezTo>
                      <a:pt x="7269" y="18871"/>
                      <a:pt x="7260" y="19008"/>
                      <a:pt x="6947" y="19102"/>
                    </a:cubicBezTo>
                    <a:cubicBezTo>
                      <a:pt x="6827" y="19136"/>
                      <a:pt x="6760" y="19264"/>
                      <a:pt x="6794" y="19380"/>
                    </a:cubicBezTo>
                    <a:cubicBezTo>
                      <a:pt x="6823" y="19479"/>
                      <a:pt x="6913" y="19541"/>
                      <a:pt x="7008" y="19541"/>
                    </a:cubicBezTo>
                    <a:cubicBezTo>
                      <a:pt x="7029" y="19541"/>
                      <a:pt x="7054" y="19537"/>
                      <a:pt x="7075" y="19533"/>
                    </a:cubicBezTo>
                    <a:cubicBezTo>
                      <a:pt x="7583" y="19380"/>
                      <a:pt x="7703" y="19077"/>
                      <a:pt x="7720" y="18854"/>
                    </a:cubicBezTo>
                    <a:cubicBezTo>
                      <a:pt x="7786" y="17833"/>
                      <a:pt x="5470" y="16076"/>
                      <a:pt x="2093" y="14575"/>
                    </a:cubicBezTo>
                    <a:cubicBezTo>
                      <a:pt x="1072" y="14121"/>
                      <a:pt x="543" y="13537"/>
                      <a:pt x="526" y="12843"/>
                    </a:cubicBezTo>
                    <a:cubicBezTo>
                      <a:pt x="468" y="10953"/>
                      <a:pt x="3892" y="8502"/>
                      <a:pt x="7112" y="6839"/>
                    </a:cubicBezTo>
                    <a:cubicBezTo>
                      <a:pt x="12019" y="4309"/>
                      <a:pt x="12384" y="410"/>
                      <a:pt x="12396" y="245"/>
                    </a:cubicBezTo>
                    <a:cubicBezTo>
                      <a:pt x="12408" y="121"/>
                      <a:pt x="12313" y="13"/>
                      <a:pt x="12193" y="1"/>
                    </a:cubicBezTo>
                    <a:cubicBezTo>
                      <a:pt x="12190" y="0"/>
                      <a:pt x="12187" y="0"/>
                      <a:pt x="1218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2"/>
              <p:cNvSpPr/>
              <p:nvPr/>
            </p:nvSpPr>
            <p:spPr>
              <a:xfrm>
                <a:off x="4509375" y="4007675"/>
                <a:ext cx="203350" cy="103600"/>
              </a:xfrm>
              <a:custGeom>
                <a:rect b="b" l="l" r="r" t="t"/>
                <a:pathLst>
                  <a:path extrusionOk="0" h="4144" w="8134">
                    <a:moveTo>
                      <a:pt x="7880" y="1"/>
                    </a:moveTo>
                    <a:cubicBezTo>
                      <a:pt x="7793" y="1"/>
                      <a:pt x="7711" y="50"/>
                      <a:pt x="7674" y="138"/>
                    </a:cubicBezTo>
                    <a:cubicBezTo>
                      <a:pt x="7655" y="175"/>
                      <a:pt x="6124" y="3691"/>
                      <a:pt x="3855" y="3691"/>
                    </a:cubicBezTo>
                    <a:cubicBezTo>
                      <a:pt x="3658" y="3691"/>
                      <a:pt x="3455" y="3665"/>
                      <a:pt x="3246" y="3607"/>
                    </a:cubicBezTo>
                    <a:cubicBezTo>
                      <a:pt x="1464" y="3114"/>
                      <a:pt x="480" y="2019"/>
                      <a:pt x="558" y="1452"/>
                    </a:cubicBezTo>
                    <a:cubicBezTo>
                      <a:pt x="604" y="1126"/>
                      <a:pt x="1046" y="1076"/>
                      <a:pt x="1306" y="1076"/>
                    </a:cubicBezTo>
                    <a:cubicBezTo>
                      <a:pt x="2944" y="1076"/>
                      <a:pt x="3113" y="1800"/>
                      <a:pt x="3117" y="1824"/>
                    </a:cubicBezTo>
                    <a:cubicBezTo>
                      <a:pt x="3140" y="1936"/>
                      <a:pt x="3238" y="2013"/>
                      <a:pt x="3342" y="2013"/>
                    </a:cubicBezTo>
                    <a:cubicBezTo>
                      <a:pt x="3354" y="2013"/>
                      <a:pt x="3366" y="2012"/>
                      <a:pt x="3378" y="2010"/>
                    </a:cubicBezTo>
                    <a:cubicBezTo>
                      <a:pt x="3498" y="1989"/>
                      <a:pt x="3581" y="1874"/>
                      <a:pt x="3560" y="1754"/>
                    </a:cubicBezTo>
                    <a:cubicBezTo>
                      <a:pt x="3556" y="1708"/>
                      <a:pt x="3350" y="625"/>
                      <a:pt x="1306" y="625"/>
                    </a:cubicBezTo>
                    <a:cubicBezTo>
                      <a:pt x="323" y="625"/>
                      <a:pt x="145" y="1163"/>
                      <a:pt x="116" y="1394"/>
                    </a:cubicBezTo>
                    <a:cubicBezTo>
                      <a:pt x="1" y="2233"/>
                      <a:pt x="1117" y="3483"/>
                      <a:pt x="3126" y="4040"/>
                    </a:cubicBezTo>
                    <a:cubicBezTo>
                      <a:pt x="3382" y="4111"/>
                      <a:pt x="3630" y="4143"/>
                      <a:pt x="3871" y="4143"/>
                    </a:cubicBezTo>
                    <a:cubicBezTo>
                      <a:pt x="6413" y="4143"/>
                      <a:pt x="8013" y="485"/>
                      <a:pt x="8084" y="311"/>
                    </a:cubicBezTo>
                    <a:cubicBezTo>
                      <a:pt x="8133" y="199"/>
                      <a:pt x="8079" y="67"/>
                      <a:pt x="7968" y="17"/>
                    </a:cubicBezTo>
                    <a:cubicBezTo>
                      <a:pt x="7939" y="6"/>
                      <a:pt x="7909" y="1"/>
                      <a:pt x="78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2"/>
              <p:cNvSpPr/>
              <p:nvPr/>
            </p:nvSpPr>
            <p:spPr>
              <a:xfrm>
                <a:off x="5024750" y="3559275"/>
                <a:ext cx="145875" cy="275725"/>
              </a:xfrm>
              <a:custGeom>
                <a:rect b="b" l="l" r="r" t="t"/>
                <a:pathLst>
                  <a:path extrusionOk="0" h="11029" w="5835">
                    <a:moveTo>
                      <a:pt x="2209" y="1"/>
                    </a:moveTo>
                    <a:cubicBezTo>
                      <a:pt x="2205" y="1"/>
                      <a:pt x="2201" y="1"/>
                      <a:pt x="2199" y="1"/>
                    </a:cubicBezTo>
                    <a:cubicBezTo>
                      <a:pt x="2075" y="5"/>
                      <a:pt x="1976" y="104"/>
                      <a:pt x="1976" y="228"/>
                    </a:cubicBezTo>
                    <a:cubicBezTo>
                      <a:pt x="1981" y="347"/>
                      <a:pt x="2057" y="452"/>
                      <a:pt x="2188" y="452"/>
                    </a:cubicBezTo>
                    <a:cubicBezTo>
                      <a:pt x="2193" y="452"/>
                      <a:pt x="2199" y="452"/>
                      <a:pt x="2204" y="451"/>
                    </a:cubicBezTo>
                    <a:cubicBezTo>
                      <a:pt x="2212" y="456"/>
                      <a:pt x="3833" y="440"/>
                      <a:pt x="4701" y="1453"/>
                    </a:cubicBezTo>
                    <a:cubicBezTo>
                      <a:pt x="5201" y="2035"/>
                      <a:pt x="5367" y="2850"/>
                      <a:pt x="5193" y="3884"/>
                    </a:cubicBezTo>
                    <a:cubicBezTo>
                      <a:pt x="4859" y="5889"/>
                      <a:pt x="3630" y="6885"/>
                      <a:pt x="2435" y="7844"/>
                    </a:cubicBezTo>
                    <a:cubicBezTo>
                      <a:pt x="1472" y="8622"/>
                      <a:pt x="476" y="9424"/>
                      <a:pt x="41" y="10735"/>
                    </a:cubicBezTo>
                    <a:cubicBezTo>
                      <a:pt x="0" y="10851"/>
                      <a:pt x="62" y="10979"/>
                      <a:pt x="182" y="11019"/>
                    </a:cubicBezTo>
                    <a:cubicBezTo>
                      <a:pt x="203" y="11028"/>
                      <a:pt x="228" y="11028"/>
                      <a:pt x="252" y="11028"/>
                    </a:cubicBezTo>
                    <a:cubicBezTo>
                      <a:pt x="348" y="11028"/>
                      <a:pt x="434" y="10970"/>
                      <a:pt x="463" y="10875"/>
                    </a:cubicBezTo>
                    <a:cubicBezTo>
                      <a:pt x="860" y="9693"/>
                      <a:pt x="1762" y="8965"/>
                      <a:pt x="2716" y="8191"/>
                    </a:cubicBezTo>
                    <a:cubicBezTo>
                      <a:pt x="3973" y="7179"/>
                      <a:pt x="5275" y="6132"/>
                      <a:pt x="5636" y="3958"/>
                    </a:cubicBezTo>
                    <a:cubicBezTo>
                      <a:pt x="5834" y="2788"/>
                      <a:pt x="5632" y="1846"/>
                      <a:pt x="5040" y="1159"/>
                    </a:cubicBezTo>
                    <a:cubicBezTo>
                      <a:pt x="4058" y="16"/>
                      <a:pt x="2370" y="1"/>
                      <a:pt x="220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2"/>
              <p:cNvSpPr/>
              <p:nvPr/>
            </p:nvSpPr>
            <p:spPr>
              <a:xfrm>
                <a:off x="4395050" y="4044575"/>
                <a:ext cx="881000" cy="413800"/>
              </a:xfrm>
              <a:custGeom>
                <a:rect b="b" l="l" r="r" t="t"/>
                <a:pathLst>
                  <a:path extrusionOk="0" h="16552" w="35240">
                    <a:moveTo>
                      <a:pt x="18797" y="1"/>
                    </a:moveTo>
                    <a:cubicBezTo>
                      <a:pt x="18434" y="1"/>
                      <a:pt x="18063" y="37"/>
                      <a:pt x="17684" y="116"/>
                    </a:cubicBezTo>
                    <a:cubicBezTo>
                      <a:pt x="13917" y="902"/>
                      <a:pt x="3833" y="5243"/>
                      <a:pt x="0" y="6926"/>
                    </a:cubicBezTo>
                    <a:cubicBezTo>
                      <a:pt x="4589" y="12785"/>
                      <a:pt x="11722" y="16552"/>
                      <a:pt x="19739" y="16552"/>
                    </a:cubicBezTo>
                    <a:cubicBezTo>
                      <a:pt x="25593" y="16552"/>
                      <a:pt x="30972" y="14538"/>
                      <a:pt x="35239" y="11172"/>
                    </a:cubicBezTo>
                    <a:cubicBezTo>
                      <a:pt x="33482" y="9874"/>
                      <a:pt x="30348" y="7583"/>
                      <a:pt x="28524" y="6368"/>
                    </a:cubicBezTo>
                    <a:cubicBezTo>
                      <a:pt x="26100" y="4753"/>
                      <a:pt x="22935" y="1"/>
                      <a:pt x="1879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2"/>
              <p:cNvSpPr/>
              <p:nvPr/>
            </p:nvSpPr>
            <p:spPr>
              <a:xfrm>
                <a:off x="4383250" y="4037075"/>
                <a:ext cx="905100" cy="428750"/>
              </a:xfrm>
              <a:custGeom>
                <a:rect b="b" l="l" r="r" t="t"/>
                <a:pathLst>
                  <a:path extrusionOk="0" h="17150" w="36204">
                    <a:moveTo>
                      <a:pt x="19252" y="603"/>
                    </a:moveTo>
                    <a:cubicBezTo>
                      <a:pt x="22052" y="603"/>
                      <a:pt x="24448" y="2913"/>
                      <a:pt x="26416" y="4807"/>
                    </a:cubicBezTo>
                    <a:cubicBezTo>
                      <a:pt x="27273" y="5639"/>
                      <a:pt x="28088" y="6420"/>
                      <a:pt x="28832" y="6916"/>
                    </a:cubicBezTo>
                    <a:cubicBezTo>
                      <a:pt x="30551" y="8062"/>
                      <a:pt x="33450" y="10178"/>
                      <a:pt x="35215" y="11480"/>
                    </a:cubicBezTo>
                    <a:cubicBezTo>
                      <a:pt x="30870" y="14800"/>
                      <a:pt x="25693" y="16550"/>
                      <a:pt x="20211" y="16550"/>
                    </a:cubicBezTo>
                    <a:cubicBezTo>
                      <a:pt x="12682" y="16550"/>
                      <a:pt x="5682" y="13201"/>
                      <a:pt x="952" y="7346"/>
                    </a:cubicBezTo>
                    <a:cubicBezTo>
                      <a:pt x="5206" y="5482"/>
                      <a:pt x="14612" y="1458"/>
                      <a:pt x="18214" y="710"/>
                    </a:cubicBezTo>
                    <a:cubicBezTo>
                      <a:pt x="18566" y="637"/>
                      <a:pt x="18912" y="603"/>
                      <a:pt x="19252" y="603"/>
                    </a:cubicBezTo>
                    <a:close/>
                    <a:moveTo>
                      <a:pt x="19275" y="0"/>
                    </a:moveTo>
                    <a:cubicBezTo>
                      <a:pt x="18890" y="0"/>
                      <a:pt x="18497" y="39"/>
                      <a:pt x="18094" y="123"/>
                    </a:cubicBezTo>
                    <a:cubicBezTo>
                      <a:pt x="14335" y="908"/>
                      <a:pt x="4433" y="5163"/>
                      <a:pt x="353" y="6953"/>
                    </a:cubicBezTo>
                    <a:lnTo>
                      <a:pt x="1" y="7110"/>
                    </a:lnTo>
                    <a:lnTo>
                      <a:pt x="241" y="7412"/>
                    </a:lnTo>
                    <a:cubicBezTo>
                      <a:pt x="5086" y="13602"/>
                      <a:pt x="12368" y="17149"/>
                      <a:pt x="20211" y="17149"/>
                    </a:cubicBezTo>
                    <a:cubicBezTo>
                      <a:pt x="25958" y="17149"/>
                      <a:pt x="31382" y="15268"/>
                      <a:pt x="35897" y="11708"/>
                    </a:cubicBezTo>
                    <a:lnTo>
                      <a:pt x="36203" y="11464"/>
                    </a:lnTo>
                    <a:lnTo>
                      <a:pt x="35889" y="11232"/>
                    </a:lnTo>
                    <a:cubicBezTo>
                      <a:pt x="34165" y="9959"/>
                      <a:pt x="30998" y="7644"/>
                      <a:pt x="29162" y="6420"/>
                    </a:cubicBezTo>
                    <a:cubicBezTo>
                      <a:pt x="28464" y="5953"/>
                      <a:pt x="27670" y="5188"/>
                      <a:pt x="26830" y="4377"/>
                    </a:cubicBezTo>
                    <a:cubicBezTo>
                      <a:pt x="24784" y="2405"/>
                      <a:pt x="22293" y="0"/>
                      <a:pt x="19275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2"/>
              <p:cNvSpPr/>
              <p:nvPr/>
            </p:nvSpPr>
            <p:spPr>
              <a:xfrm>
                <a:off x="4612750" y="4023700"/>
                <a:ext cx="406950" cy="336650"/>
              </a:xfrm>
              <a:custGeom>
                <a:rect b="b" l="l" r="r" t="t"/>
                <a:pathLst>
                  <a:path extrusionOk="0" h="13466" w="16278">
                    <a:moveTo>
                      <a:pt x="9792" y="1"/>
                    </a:moveTo>
                    <a:cubicBezTo>
                      <a:pt x="8874" y="1"/>
                      <a:pt x="8211" y="166"/>
                      <a:pt x="8211" y="166"/>
                    </a:cubicBezTo>
                    <a:cubicBezTo>
                      <a:pt x="8211" y="166"/>
                      <a:pt x="1265" y="2184"/>
                      <a:pt x="368" y="8009"/>
                    </a:cubicBezTo>
                    <a:cubicBezTo>
                      <a:pt x="0" y="10398"/>
                      <a:pt x="893" y="11103"/>
                      <a:pt x="2075" y="11103"/>
                    </a:cubicBezTo>
                    <a:cubicBezTo>
                      <a:pt x="3778" y="11103"/>
                      <a:pt x="6082" y="9639"/>
                      <a:pt x="6082" y="9639"/>
                    </a:cubicBezTo>
                    <a:cubicBezTo>
                      <a:pt x="6082" y="9639"/>
                      <a:pt x="8690" y="13466"/>
                      <a:pt x="11427" y="13466"/>
                    </a:cubicBezTo>
                    <a:cubicBezTo>
                      <a:pt x="11849" y="13466"/>
                      <a:pt x="12274" y="13375"/>
                      <a:pt x="12693" y="13165"/>
                    </a:cubicBezTo>
                    <a:cubicBezTo>
                      <a:pt x="15831" y="11598"/>
                      <a:pt x="16278" y="6219"/>
                      <a:pt x="14487" y="2630"/>
                    </a:cubicBezTo>
                    <a:cubicBezTo>
                      <a:pt x="13383" y="425"/>
                      <a:pt x="11261" y="1"/>
                      <a:pt x="979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p2"/>
              <p:cNvSpPr/>
              <p:nvPr/>
            </p:nvSpPr>
            <p:spPr>
              <a:xfrm>
                <a:off x="4608500" y="4016450"/>
                <a:ext cx="419150" cy="351475"/>
              </a:xfrm>
              <a:custGeom>
                <a:rect b="b" l="l" r="r" t="t"/>
                <a:pathLst>
                  <a:path extrusionOk="0" h="14059" w="16766">
                    <a:moveTo>
                      <a:pt x="9988" y="581"/>
                    </a:moveTo>
                    <a:cubicBezTo>
                      <a:pt x="11376" y="581"/>
                      <a:pt x="13354" y="986"/>
                      <a:pt x="14389" y="3057"/>
                    </a:cubicBezTo>
                    <a:cubicBezTo>
                      <a:pt x="16076" y="6426"/>
                      <a:pt x="15708" y="11698"/>
                      <a:pt x="12731" y="13186"/>
                    </a:cubicBezTo>
                    <a:cubicBezTo>
                      <a:pt x="12359" y="13373"/>
                      <a:pt x="11979" y="13455"/>
                      <a:pt x="11599" y="13455"/>
                    </a:cubicBezTo>
                    <a:cubicBezTo>
                      <a:pt x="9055" y="13455"/>
                      <a:pt x="6529" y="9802"/>
                      <a:pt x="6500" y="9759"/>
                    </a:cubicBezTo>
                    <a:lnTo>
                      <a:pt x="6335" y="9519"/>
                    </a:lnTo>
                    <a:lnTo>
                      <a:pt x="6090" y="9676"/>
                    </a:lnTo>
                    <a:cubicBezTo>
                      <a:pt x="5360" y="10141"/>
                      <a:pt x="3538" y="11093"/>
                      <a:pt x="2241" y="11093"/>
                    </a:cubicBezTo>
                    <a:cubicBezTo>
                      <a:pt x="1902" y="11093"/>
                      <a:pt x="1599" y="11027"/>
                      <a:pt x="1360" y="10871"/>
                    </a:cubicBezTo>
                    <a:cubicBezTo>
                      <a:pt x="807" y="10511"/>
                      <a:pt x="629" y="9660"/>
                      <a:pt x="831" y="8345"/>
                    </a:cubicBezTo>
                    <a:cubicBezTo>
                      <a:pt x="1679" y="2846"/>
                      <a:pt x="8237" y="812"/>
                      <a:pt x="8460" y="745"/>
                    </a:cubicBezTo>
                    <a:cubicBezTo>
                      <a:pt x="8552" y="722"/>
                      <a:pt x="9167" y="581"/>
                      <a:pt x="9988" y="581"/>
                    </a:cubicBezTo>
                    <a:close/>
                    <a:moveTo>
                      <a:pt x="9934" y="1"/>
                    </a:moveTo>
                    <a:cubicBezTo>
                      <a:pt x="8999" y="1"/>
                      <a:pt x="8325" y="162"/>
                      <a:pt x="8306" y="167"/>
                    </a:cubicBezTo>
                    <a:lnTo>
                      <a:pt x="8298" y="171"/>
                    </a:lnTo>
                    <a:cubicBezTo>
                      <a:pt x="8224" y="191"/>
                      <a:pt x="1154" y="2308"/>
                      <a:pt x="240" y="8254"/>
                    </a:cubicBezTo>
                    <a:cubicBezTo>
                      <a:pt x="1" y="9821"/>
                      <a:pt x="265" y="10871"/>
                      <a:pt x="1034" y="11372"/>
                    </a:cubicBezTo>
                    <a:cubicBezTo>
                      <a:pt x="1376" y="11596"/>
                      <a:pt x="1791" y="11686"/>
                      <a:pt x="2238" y="11686"/>
                    </a:cubicBezTo>
                    <a:cubicBezTo>
                      <a:pt x="3709" y="11686"/>
                      <a:pt x="5519" y="10709"/>
                      <a:pt x="6169" y="10326"/>
                    </a:cubicBezTo>
                    <a:cubicBezTo>
                      <a:pt x="6802" y="11185"/>
                      <a:pt x="9105" y="14059"/>
                      <a:pt x="11590" y="14059"/>
                    </a:cubicBezTo>
                    <a:cubicBezTo>
                      <a:pt x="12057" y="14059"/>
                      <a:pt x="12528" y="13955"/>
                      <a:pt x="12995" y="13724"/>
                    </a:cubicBezTo>
                    <a:cubicBezTo>
                      <a:pt x="16328" y="12057"/>
                      <a:pt x="16765" y="6476"/>
                      <a:pt x="14922" y="2788"/>
                    </a:cubicBezTo>
                    <a:cubicBezTo>
                      <a:pt x="13750" y="445"/>
                      <a:pt x="11484" y="1"/>
                      <a:pt x="9934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Google Shape;372;p2"/>
              <p:cNvSpPr/>
              <p:nvPr/>
            </p:nvSpPr>
            <p:spPr>
              <a:xfrm>
                <a:off x="4700500" y="3816550"/>
                <a:ext cx="266800" cy="456000"/>
              </a:xfrm>
              <a:custGeom>
                <a:rect b="b" l="l" r="r" t="t"/>
                <a:pathLst>
                  <a:path extrusionOk="0" h="18240" w="10672">
                    <a:moveTo>
                      <a:pt x="10671" y="1"/>
                    </a:moveTo>
                    <a:lnTo>
                      <a:pt x="4511" y="4169"/>
                    </a:lnTo>
                    <a:cubicBezTo>
                      <a:pt x="4511" y="4169"/>
                      <a:pt x="4626" y="7100"/>
                      <a:pt x="3746" y="9808"/>
                    </a:cubicBezTo>
                    <a:cubicBezTo>
                      <a:pt x="2865" y="12517"/>
                      <a:pt x="0" y="16250"/>
                      <a:pt x="2572" y="17925"/>
                    </a:cubicBezTo>
                    <a:cubicBezTo>
                      <a:pt x="2903" y="18140"/>
                      <a:pt x="3246" y="18240"/>
                      <a:pt x="3592" y="18240"/>
                    </a:cubicBezTo>
                    <a:cubicBezTo>
                      <a:pt x="5937" y="18240"/>
                      <a:pt x="8487" y="13693"/>
                      <a:pt x="9228" y="9800"/>
                    </a:cubicBezTo>
                    <a:cubicBezTo>
                      <a:pt x="10080" y="5331"/>
                      <a:pt x="10671" y="1"/>
                      <a:pt x="1067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" name="Google Shape;373;p2"/>
              <p:cNvSpPr/>
              <p:nvPr/>
            </p:nvSpPr>
            <p:spPr>
              <a:xfrm>
                <a:off x="4707225" y="3801250"/>
                <a:ext cx="269275" cy="478700"/>
              </a:xfrm>
              <a:custGeom>
                <a:rect b="b" l="l" r="r" t="t"/>
                <a:pathLst>
                  <a:path extrusionOk="0" h="19148" w="10771">
                    <a:moveTo>
                      <a:pt x="10030" y="1225"/>
                    </a:moveTo>
                    <a:cubicBezTo>
                      <a:pt x="9845" y="2779"/>
                      <a:pt x="9332" y="6856"/>
                      <a:pt x="8666" y="10358"/>
                    </a:cubicBezTo>
                    <a:cubicBezTo>
                      <a:pt x="7975" y="13997"/>
                      <a:pt x="5904" y="17602"/>
                      <a:pt x="4048" y="18392"/>
                    </a:cubicBezTo>
                    <a:cubicBezTo>
                      <a:pt x="3795" y="18498"/>
                      <a:pt x="3554" y="18552"/>
                      <a:pt x="3322" y="18552"/>
                    </a:cubicBezTo>
                    <a:cubicBezTo>
                      <a:pt x="3024" y="18552"/>
                      <a:pt x="2741" y="18463"/>
                      <a:pt x="2468" y="18284"/>
                    </a:cubicBezTo>
                    <a:cubicBezTo>
                      <a:pt x="760" y="17176"/>
                      <a:pt x="1811" y="14919"/>
                      <a:pt x="2824" y="12736"/>
                    </a:cubicBezTo>
                    <a:cubicBezTo>
                      <a:pt x="3187" y="11950"/>
                      <a:pt x="3535" y="11210"/>
                      <a:pt x="3762" y="10511"/>
                    </a:cubicBezTo>
                    <a:cubicBezTo>
                      <a:pt x="4536" y="8122"/>
                      <a:pt x="4556" y="5607"/>
                      <a:pt x="4544" y="4937"/>
                    </a:cubicBezTo>
                    <a:lnTo>
                      <a:pt x="10030" y="1225"/>
                    </a:lnTo>
                    <a:close/>
                    <a:moveTo>
                      <a:pt x="10770" y="1"/>
                    </a:moveTo>
                    <a:lnTo>
                      <a:pt x="3935" y="4628"/>
                    </a:lnTo>
                    <a:lnTo>
                      <a:pt x="3944" y="4793"/>
                    </a:lnTo>
                    <a:cubicBezTo>
                      <a:pt x="3944" y="4822"/>
                      <a:pt x="4048" y="7700"/>
                      <a:pt x="3191" y="10326"/>
                    </a:cubicBezTo>
                    <a:cubicBezTo>
                      <a:pt x="2977" y="10990"/>
                      <a:pt x="2638" y="11719"/>
                      <a:pt x="2282" y="12484"/>
                    </a:cubicBezTo>
                    <a:cubicBezTo>
                      <a:pt x="1212" y="14786"/>
                      <a:pt x="0" y="17391"/>
                      <a:pt x="2141" y="18785"/>
                    </a:cubicBezTo>
                    <a:cubicBezTo>
                      <a:pt x="2510" y="19028"/>
                      <a:pt x="2910" y="19148"/>
                      <a:pt x="3324" y="19148"/>
                    </a:cubicBezTo>
                    <a:cubicBezTo>
                      <a:pt x="3638" y="19148"/>
                      <a:pt x="3960" y="19078"/>
                      <a:pt x="4283" y="18942"/>
                    </a:cubicBezTo>
                    <a:cubicBezTo>
                      <a:pt x="6540" y="17978"/>
                      <a:pt x="8620" y="13794"/>
                      <a:pt x="9253" y="10469"/>
                    </a:cubicBezTo>
                    <a:cubicBezTo>
                      <a:pt x="10097" y="6038"/>
                      <a:pt x="10692" y="700"/>
                      <a:pt x="10700" y="646"/>
                    </a:cubicBezTo>
                    <a:lnTo>
                      <a:pt x="10770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2"/>
              <p:cNvSpPr/>
              <p:nvPr/>
            </p:nvSpPr>
            <p:spPr>
              <a:xfrm>
                <a:off x="4798475" y="3816550"/>
                <a:ext cx="168825" cy="443800"/>
              </a:xfrm>
              <a:custGeom>
                <a:rect b="b" l="l" r="r" t="t"/>
                <a:pathLst>
                  <a:path extrusionOk="0" h="17752" w="6753">
                    <a:moveTo>
                      <a:pt x="6752" y="1"/>
                    </a:moveTo>
                    <a:lnTo>
                      <a:pt x="592" y="4169"/>
                    </a:lnTo>
                    <a:cubicBezTo>
                      <a:pt x="592" y="4169"/>
                      <a:pt x="687" y="6691"/>
                      <a:pt x="1" y="9217"/>
                    </a:cubicBezTo>
                    <a:cubicBezTo>
                      <a:pt x="447" y="9382"/>
                      <a:pt x="1398" y="9689"/>
                      <a:pt x="2543" y="9817"/>
                    </a:cubicBezTo>
                    <a:cubicBezTo>
                      <a:pt x="2686" y="9833"/>
                      <a:pt x="2814" y="9840"/>
                      <a:pt x="2927" y="9840"/>
                    </a:cubicBezTo>
                    <a:cubicBezTo>
                      <a:pt x="3428" y="9840"/>
                      <a:pt x="3652" y="9698"/>
                      <a:pt x="3747" y="9544"/>
                    </a:cubicBezTo>
                    <a:lnTo>
                      <a:pt x="3747" y="9544"/>
                    </a:lnTo>
                    <a:cubicBezTo>
                      <a:pt x="3655" y="10656"/>
                      <a:pt x="3292" y="13719"/>
                      <a:pt x="2014" y="15990"/>
                    </a:cubicBezTo>
                    <a:cubicBezTo>
                      <a:pt x="1625" y="16679"/>
                      <a:pt x="1312" y="17263"/>
                      <a:pt x="1059" y="17751"/>
                    </a:cubicBezTo>
                    <a:cubicBezTo>
                      <a:pt x="2949" y="16481"/>
                      <a:pt x="4714" y="12930"/>
                      <a:pt x="5309" y="9800"/>
                    </a:cubicBezTo>
                    <a:cubicBezTo>
                      <a:pt x="6161" y="5331"/>
                      <a:pt x="6752" y="1"/>
                      <a:pt x="6752" y="1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2"/>
              <p:cNvSpPr/>
              <p:nvPr/>
            </p:nvSpPr>
            <p:spPr>
              <a:xfrm>
                <a:off x="4665575" y="3487450"/>
                <a:ext cx="414175" cy="501875"/>
              </a:xfrm>
              <a:custGeom>
                <a:rect b="b" l="l" r="r" t="t"/>
                <a:pathLst>
                  <a:path extrusionOk="0" h="20075" w="16567">
                    <a:moveTo>
                      <a:pt x="2149" y="0"/>
                    </a:moveTo>
                    <a:cubicBezTo>
                      <a:pt x="2149" y="0"/>
                      <a:pt x="0" y="8989"/>
                      <a:pt x="0" y="12310"/>
                    </a:cubicBezTo>
                    <a:cubicBezTo>
                      <a:pt x="0" y="15629"/>
                      <a:pt x="3067" y="19739"/>
                      <a:pt x="6966" y="20057"/>
                    </a:cubicBezTo>
                    <a:cubicBezTo>
                      <a:pt x="7110" y="20069"/>
                      <a:pt x="7251" y="20075"/>
                      <a:pt x="7389" y="20075"/>
                    </a:cubicBezTo>
                    <a:cubicBezTo>
                      <a:pt x="12049" y="20075"/>
                      <a:pt x="13803" y="13663"/>
                      <a:pt x="14847" y="9965"/>
                    </a:cubicBezTo>
                    <a:cubicBezTo>
                      <a:pt x="15777" y="6661"/>
                      <a:pt x="16413" y="3801"/>
                      <a:pt x="16566" y="3101"/>
                    </a:cubicBezTo>
                    <a:lnTo>
                      <a:pt x="16566" y="3101"/>
                    </a:lnTo>
                    <a:cubicBezTo>
                      <a:pt x="15099" y="3661"/>
                      <a:pt x="13659" y="3886"/>
                      <a:pt x="12289" y="3886"/>
                    </a:cubicBezTo>
                    <a:cubicBezTo>
                      <a:pt x="6604" y="3886"/>
                      <a:pt x="2149" y="0"/>
                      <a:pt x="21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2"/>
              <p:cNvSpPr/>
              <p:nvPr/>
            </p:nvSpPr>
            <p:spPr>
              <a:xfrm>
                <a:off x="4658125" y="3473700"/>
                <a:ext cx="431875" cy="523050"/>
              </a:xfrm>
              <a:custGeom>
                <a:rect b="b" l="l" r="r" t="t"/>
                <a:pathLst>
                  <a:path extrusionOk="0" h="20922" w="17275">
                    <a:moveTo>
                      <a:pt x="2630" y="1080"/>
                    </a:moveTo>
                    <a:cubicBezTo>
                      <a:pt x="3841" y="2005"/>
                      <a:pt x="7813" y="4727"/>
                      <a:pt x="12626" y="4727"/>
                    </a:cubicBezTo>
                    <a:cubicBezTo>
                      <a:pt x="13859" y="4727"/>
                      <a:pt x="15148" y="4548"/>
                      <a:pt x="16459" y="4115"/>
                    </a:cubicBezTo>
                    <a:lnTo>
                      <a:pt x="16459" y="4115"/>
                    </a:lnTo>
                    <a:cubicBezTo>
                      <a:pt x="16194" y="5280"/>
                      <a:pt x="15629" y="7695"/>
                      <a:pt x="14855" y="10432"/>
                    </a:cubicBezTo>
                    <a:lnTo>
                      <a:pt x="14822" y="10560"/>
                    </a:lnTo>
                    <a:cubicBezTo>
                      <a:pt x="13783" y="14238"/>
                      <a:pt x="12088" y="20326"/>
                      <a:pt x="7692" y="20326"/>
                    </a:cubicBezTo>
                    <a:cubicBezTo>
                      <a:pt x="7560" y="20326"/>
                      <a:pt x="7425" y="20321"/>
                      <a:pt x="7289" y="20310"/>
                    </a:cubicBezTo>
                    <a:cubicBezTo>
                      <a:pt x="3518" y="20004"/>
                      <a:pt x="596" y="16051"/>
                      <a:pt x="596" y="12860"/>
                    </a:cubicBezTo>
                    <a:cubicBezTo>
                      <a:pt x="596" y="10040"/>
                      <a:pt x="2195" y="2953"/>
                      <a:pt x="2630" y="1080"/>
                    </a:cubicBezTo>
                    <a:close/>
                    <a:moveTo>
                      <a:pt x="2270" y="1"/>
                    </a:moveTo>
                    <a:lnTo>
                      <a:pt x="2154" y="481"/>
                    </a:lnTo>
                    <a:cubicBezTo>
                      <a:pt x="2067" y="853"/>
                      <a:pt x="0" y="9539"/>
                      <a:pt x="0" y="12860"/>
                    </a:cubicBezTo>
                    <a:cubicBezTo>
                      <a:pt x="0" y="16308"/>
                      <a:pt x="3163" y="20575"/>
                      <a:pt x="7244" y="20905"/>
                    </a:cubicBezTo>
                    <a:cubicBezTo>
                      <a:pt x="7397" y="20917"/>
                      <a:pt x="7554" y="20922"/>
                      <a:pt x="7702" y="20922"/>
                    </a:cubicBezTo>
                    <a:cubicBezTo>
                      <a:pt x="12519" y="20922"/>
                      <a:pt x="14314" y="14566"/>
                      <a:pt x="15397" y="10721"/>
                    </a:cubicBezTo>
                    <a:lnTo>
                      <a:pt x="15430" y="10597"/>
                    </a:lnTo>
                    <a:cubicBezTo>
                      <a:pt x="16356" y="7319"/>
                      <a:pt x="16988" y="4500"/>
                      <a:pt x="17158" y="3714"/>
                    </a:cubicBezTo>
                    <a:lnTo>
                      <a:pt x="17274" y="3172"/>
                    </a:lnTo>
                    <a:lnTo>
                      <a:pt x="16761" y="3370"/>
                    </a:lnTo>
                    <a:cubicBezTo>
                      <a:pt x="15343" y="3912"/>
                      <a:pt x="13945" y="4130"/>
                      <a:pt x="12613" y="4130"/>
                    </a:cubicBezTo>
                    <a:cubicBezTo>
                      <a:pt x="7089" y="4130"/>
                      <a:pt x="2695" y="374"/>
                      <a:pt x="2642" y="327"/>
                    </a:cubicBezTo>
                    <a:lnTo>
                      <a:pt x="2270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p2"/>
              <p:cNvSpPr/>
              <p:nvPr/>
            </p:nvSpPr>
            <p:spPr>
              <a:xfrm>
                <a:off x="4782775" y="3564975"/>
                <a:ext cx="296975" cy="424350"/>
              </a:xfrm>
              <a:custGeom>
                <a:rect b="b" l="l" r="r" t="t"/>
                <a:pathLst>
                  <a:path extrusionOk="0" h="16974" w="11879">
                    <a:moveTo>
                      <a:pt x="11878" y="0"/>
                    </a:moveTo>
                    <a:cubicBezTo>
                      <a:pt x="11093" y="298"/>
                      <a:pt x="10315" y="496"/>
                      <a:pt x="9555" y="620"/>
                    </a:cubicBezTo>
                    <a:cubicBezTo>
                      <a:pt x="9199" y="2903"/>
                      <a:pt x="8120" y="8501"/>
                      <a:pt x="5640" y="11945"/>
                    </a:cubicBezTo>
                    <a:cubicBezTo>
                      <a:pt x="3535" y="14869"/>
                      <a:pt x="1286" y="15926"/>
                      <a:pt x="1" y="16311"/>
                    </a:cubicBezTo>
                    <a:cubicBezTo>
                      <a:pt x="715" y="16659"/>
                      <a:pt x="1476" y="16890"/>
                      <a:pt x="2278" y="16956"/>
                    </a:cubicBezTo>
                    <a:cubicBezTo>
                      <a:pt x="2422" y="16968"/>
                      <a:pt x="2563" y="16974"/>
                      <a:pt x="2701" y="16974"/>
                    </a:cubicBezTo>
                    <a:cubicBezTo>
                      <a:pt x="7361" y="16974"/>
                      <a:pt x="9115" y="10562"/>
                      <a:pt x="10159" y="6864"/>
                    </a:cubicBezTo>
                    <a:cubicBezTo>
                      <a:pt x="11089" y="3560"/>
                      <a:pt x="11725" y="700"/>
                      <a:pt x="11878" y="0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" name="Google Shape;378;p2"/>
              <p:cNvSpPr/>
              <p:nvPr/>
            </p:nvSpPr>
            <p:spPr>
              <a:xfrm>
                <a:off x="4729650" y="3638750"/>
                <a:ext cx="100475" cy="129775"/>
              </a:xfrm>
              <a:custGeom>
                <a:rect b="b" l="l" r="r" t="t"/>
                <a:pathLst>
                  <a:path extrusionOk="0" h="5191" w="4019">
                    <a:moveTo>
                      <a:pt x="3690" y="0"/>
                    </a:moveTo>
                    <a:cubicBezTo>
                      <a:pt x="3559" y="0"/>
                      <a:pt x="3437" y="86"/>
                      <a:pt x="3399" y="221"/>
                    </a:cubicBezTo>
                    <a:cubicBezTo>
                      <a:pt x="3395" y="237"/>
                      <a:pt x="2919" y="1932"/>
                      <a:pt x="2183" y="2846"/>
                    </a:cubicBezTo>
                    <a:cubicBezTo>
                      <a:pt x="1931" y="3164"/>
                      <a:pt x="1534" y="3228"/>
                      <a:pt x="1177" y="3228"/>
                    </a:cubicBezTo>
                    <a:cubicBezTo>
                      <a:pt x="1037" y="3228"/>
                      <a:pt x="903" y="3218"/>
                      <a:pt x="786" y="3210"/>
                    </a:cubicBezTo>
                    <a:cubicBezTo>
                      <a:pt x="702" y="3204"/>
                      <a:pt x="620" y="3198"/>
                      <a:pt x="544" y="3198"/>
                    </a:cubicBezTo>
                    <a:cubicBezTo>
                      <a:pt x="356" y="3198"/>
                      <a:pt x="201" y="3235"/>
                      <a:pt x="116" y="3400"/>
                    </a:cubicBezTo>
                    <a:cubicBezTo>
                      <a:pt x="0" y="3628"/>
                      <a:pt x="178" y="3838"/>
                      <a:pt x="235" y="3909"/>
                    </a:cubicBezTo>
                    <a:cubicBezTo>
                      <a:pt x="727" y="4500"/>
                      <a:pt x="1670" y="5191"/>
                      <a:pt x="2712" y="5191"/>
                    </a:cubicBezTo>
                    <a:cubicBezTo>
                      <a:pt x="2878" y="5191"/>
                      <a:pt x="3010" y="5054"/>
                      <a:pt x="3010" y="4888"/>
                    </a:cubicBezTo>
                    <a:cubicBezTo>
                      <a:pt x="3010" y="4724"/>
                      <a:pt x="2878" y="4591"/>
                      <a:pt x="2712" y="4591"/>
                    </a:cubicBezTo>
                    <a:cubicBezTo>
                      <a:pt x="2088" y="4591"/>
                      <a:pt x="1460" y="4252"/>
                      <a:pt x="988" y="3822"/>
                    </a:cubicBezTo>
                    <a:lnTo>
                      <a:pt x="988" y="3822"/>
                    </a:lnTo>
                    <a:cubicBezTo>
                      <a:pt x="1051" y="3825"/>
                      <a:pt x="1116" y="3827"/>
                      <a:pt x="1184" y="3827"/>
                    </a:cubicBezTo>
                    <a:cubicBezTo>
                      <a:pt x="1656" y="3827"/>
                      <a:pt x="2242" y="3729"/>
                      <a:pt x="2651" y="3222"/>
                    </a:cubicBezTo>
                    <a:cubicBezTo>
                      <a:pt x="3460" y="2209"/>
                      <a:pt x="3952" y="453"/>
                      <a:pt x="3973" y="378"/>
                    </a:cubicBezTo>
                    <a:cubicBezTo>
                      <a:pt x="4019" y="221"/>
                      <a:pt x="3928" y="56"/>
                      <a:pt x="3767" y="10"/>
                    </a:cubicBezTo>
                    <a:cubicBezTo>
                      <a:pt x="3741" y="3"/>
                      <a:pt x="3715" y="0"/>
                      <a:pt x="3690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" name="Google Shape;379;p2"/>
              <p:cNvSpPr/>
              <p:nvPr/>
            </p:nvSpPr>
            <p:spPr>
              <a:xfrm>
                <a:off x="4719300" y="3800500"/>
                <a:ext cx="129250" cy="49275"/>
              </a:xfrm>
              <a:custGeom>
                <a:rect b="b" l="l" r="r" t="t"/>
                <a:pathLst>
                  <a:path extrusionOk="0" h="1971" w="5170">
                    <a:moveTo>
                      <a:pt x="339" y="1"/>
                    </a:moveTo>
                    <a:cubicBezTo>
                      <a:pt x="281" y="1"/>
                      <a:pt x="222" y="17"/>
                      <a:pt x="170" y="52"/>
                    </a:cubicBezTo>
                    <a:cubicBezTo>
                      <a:pt x="34" y="147"/>
                      <a:pt x="0" y="328"/>
                      <a:pt x="92" y="465"/>
                    </a:cubicBezTo>
                    <a:cubicBezTo>
                      <a:pt x="104" y="486"/>
                      <a:pt x="1150" y="1971"/>
                      <a:pt x="3213" y="1971"/>
                    </a:cubicBezTo>
                    <a:cubicBezTo>
                      <a:pt x="3725" y="1971"/>
                      <a:pt x="4296" y="1879"/>
                      <a:pt x="4933" y="1656"/>
                    </a:cubicBezTo>
                    <a:cubicBezTo>
                      <a:pt x="5090" y="1599"/>
                      <a:pt x="5169" y="1429"/>
                      <a:pt x="5115" y="1271"/>
                    </a:cubicBezTo>
                    <a:cubicBezTo>
                      <a:pt x="5072" y="1150"/>
                      <a:pt x="4954" y="1073"/>
                      <a:pt x="4831" y="1073"/>
                    </a:cubicBezTo>
                    <a:cubicBezTo>
                      <a:pt x="4799" y="1073"/>
                      <a:pt x="4766" y="1078"/>
                      <a:pt x="4735" y="1089"/>
                    </a:cubicBezTo>
                    <a:cubicBezTo>
                      <a:pt x="4160" y="1293"/>
                      <a:pt x="3648" y="1374"/>
                      <a:pt x="3197" y="1374"/>
                    </a:cubicBezTo>
                    <a:cubicBezTo>
                      <a:pt x="1473" y="1374"/>
                      <a:pt x="630" y="193"/>
                      <a:pt x="588" y="130"/>
                    </a:cubicBezTo>
                    <a:cubicBezTo>
                      <a:pt x="529" y="45"/>
                      <a:pt x="434" y="1"/>
                      <a:pt x="339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0" name="Google Shape;380;p2"/>
              <p:cNvSpPr/>
              <p:nvPr/>
            </p:nvSpPr>
            <p:spPr>
              <a:xfrm>
                <a:off x="4757550" y="3602500"/>
                <a:ext cx="30925" cy="48400"/>
              </a:xfrm>
              <a:custGeom>
                <a:rect b="b" l="l" r="r" t="t"/>
                <a:pathLst>
                  <a:path extrusionOk="0" h="1936" w="1237">
                    <a:moveTo>
                      <a:pt x="728" y="0"/>
                    </a:moveTo>
                    <a:cubicBezTo>
                      <a:pt x="454" y="0"/>
                      <a:pt x="173" y="378"/>
                      <a:pt x="87" y="877"/>
                    </a:cubicBezTo>
                    <a:cubicBezTo>
                      <a:pt x="0" y="1411"/>
                      <a:pt x="161" y="1882"/>
                      <a:pt x="455" y="1931"/>
                    </a:cubicBezTo>
                    <a:cubicBezTo>
                      <a:pt x="472" y="1934"/>
                      <a:pt x="489" y="1936"/>
                      <a:pt x="505" y="1936"/>
                    </a:cubicBezTo>
                    <a:cubicBezTo>
                      <a:pt x="783" y="1936"/>
                      <a:pt x="1064" y="1558"/>
                      <a:pt x="1146" y="1054"/>
                    </a:cubicBezTo>
                    <a:cubicBezTo>
                      <a:pt x="1237" y="525"/>
                      <a:pt x="1071" y="54"/>
                      <a:pt x="777" y="4"/>
                    </a:cubicBezTo>
                    <a:cubicBezTo>
                      <a:pt x="761" y="2"/>
                      <a:pt x="744" y="0"/>
                      <a:pt x="728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" name="Google Shape;381;p2"/>
              <p:cNvSpPr/>
              <p:nvPr/>
            </p:nvSpPr>
            <p:spPr>
              <a:xfrm>
                <a:off x="4880025" y="3636925"/>
                <a:ext cx="32500" cy="47875"/>
              </a:xfrm>
              <a:custGeom>
                <a:rect b="b" l="l" r="r" t="t"/>
                <a:pathLst>
                  <a:path extrusionOk="0" h="1915" w="1300">
                    <a:moveTo>
                      <a:pt x="809" y="0"/>
                    </a:moveTo>
                    <a:cubicBezTo>
                      <a:pt x="538" y="0"/>
                      <a:pt x="247" y="350"/>
                      <a:pt x="129" y="831"/>
                    </a:cubicBezTo>
                    <a:cubicBezTo>
                      <a:pt x="0" y="1356"/>
                      <a:pt x="133" y="1836"/>
                      <a:pt x="422" y="1906"/>
                    </a:cubicBezTo>
                    <a:cubicBezTo>
                      <a:pt x="446" y="1912"/>
                      <a:pt x="470" y="1915"/>
                      <a:pt x="495" y="1915"/>
                    </a:cubicBezTo>
                    <a:cubicBezTo>
                      <a:pt x="766" y="1915"/>
                      <a:pt x="1058" y="1565"/>
                      <a:pt x="1175" y="1083"/>
                    </a:cubicBezTo>
                    <a:cubicBezTo>
                      <a:pt x="1299" y="558"/>
                      <a:pt x="1171" y="79"/>
                      <a:pt x="882" y="9"/>
                    </a:cubicBezTo>
                    <a:cubicBezTo>
                      <a:pt x="858" y="3"/>
                      <a:pt x="833" y="0"/>
                      <a:pt x="809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" name="Google Shape;382;p2"/>
              <p:cNvSpPr/>
              <p:nvPr/>
            </p:nvSpPr>
            <p:spPr>
              <a:xfrm>
                <a:off x="4727875" y="3527775"/>
                <a:ext cx="95125" cy="42925"/>
              </a:xfrm>
              <a:custGeom>
                <a:rect b="b" l="l" r="r" t="t"/>
                <a:pathLst>
                  <a:path extrusionOk="0" h="1717" w="3805">
                    <a:moveTo>
                      <a:pt x="2111" y="0"/>
                    </a:moveTo>
                    <a:cubicBezTo>
                      <a:pt x="1817" y="0"/>
                      <a:pt x="1539" y="51"/>
                      <a:pt x="1279" y="154"/>
                    </a:cubicBezTo>
                    <a:cubicBezTo>
                      <a:pt x="414" y="492"/>
                      <a:pt x="79" y="1270"/>
                      <a:pt x="63" y="1303"/>
                    </a:cubicBezTo>
                    <a:cubicBezTo>
                      <a:pt x="1" y="1451"/>
                      <a:pt x="71" y="1625"/>
                      <a:pt x="224" y="1692"/>
                    </a:cubicBezTo>
                    <a:cubicBezTo>
                      <a:pt x="262" y="1707"/>
                      <a:pt x="302" y="1716"/>
                      <a:pt x="340" y="1716"/>
                    </a:cubicBezTo>
                    <a:cubicBezTo>
                      <a:pt x="455" y="1716"/>
                      <a:pt x="567" y="1646"/>
                      <a:pt x="613" y="1534"/>
                    </a:cubicBezTo>
                    <a:cubicBezTo>
                      <a:pt x="617" y="1530"/>
                      <a:pt x="873" y="947"/>
                      <a:pt x="1506" y="707"/>
                    </a:cubicBezTo>
                    <a:cubicBezTo>
                      <a:pt x="1694" y="635"/>
                      <a:pt x="1897" y="598"/>
                      <a:pt x="2116" y="598"/>
                    </a:cubicBezTo>
                    <a:cubicBezTo>
                      <a:pt x="2483" y="598"/>
                      <a:pt x="2893" y="701"/>
                      <a:pt x="3342" y="906"/>
                    </a:cubicBezTo>
                    <a:cubicBezTo>
                      <a:pt x="3382" y="925"/>
                      <a:pt x="3425" y="934"/>
                      <a:pt x="3467" y="934"/>
                    </a:cubicBezTo>
                    <a:cubicBezTo>
                      <a:pt x="3579" y="934"/>
                      <a:pt x="3687" y="869"/>
                      <a:pt x="3739" y="761"/>
                    </a:cubicBezTo>
                    <a:cubicBezTo>
                      <a:pt x="3804" y="612"/>
                      <a:pt x="3739" y="434"/>
                      <a:pt x="3590" y="364"/>
                    </a:cubicBezTo>
                    <a:cubicBezTo>
                      <a:pt x="3062" y="123"/>
                      <a:pt x="2567" y="0"/>
                      <a:pt x="2111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2"/>
              <p:cNvSpPr/>
              <p:nvPr/>
            </p:nvSpPr>
            <p:spPr>
              <a:xfrm>
                <a:off x="4874250" y="3572975"/>
                <a:ext cx="84975" cy="54150"/>
              </a:xfrm>
              <a:custGeom>
                <a:rect b="b" l="l" r="r" t="t"/>
                <a:pathLst>
                  <a:path extrusionOk="0" h="2166" w="3399">
                    <a:moveTo>
                      <a:pt x="1090" y="0"/>
                    </a:moveTo>
                    <a:cubicBezTo>
                      <a:pt x="623" y="0"/>
                      <a:pt x="270" y="109"/>
                      <a:pt x="244" y="119"/>
                    </a:cubicBezTo>
                    <a:cubicBezTo>
                      <a:pt x="87" y="168"/>
                      <a:pt x="0" y="334"/>
                      <a:pt x="50" y="491"/>
                    </a:cubicBezTo>
                    <a:cubicBezTo>
                      <a:pt x="90" y="618"/>
                      <a:pt x="209" y="699"/>
                      <a:pt x="336" y="699"/>
                    </a:cubicBezTo>
                    <a:cubicBezTo>
                      <a:pt x="366" y="699"/>
                      <a:pt x="396" y="695"/>
                      <a:pt x="426" y="685"/>
                    </a:cubicBezTo>
                    <a:cubicBezTo>
                      <a:pt x="431" y="685"/>
                      <a:pt x="716" y="597"/>
                      <a:pt x="1090" y="597"/>
                    </a:cubicBezTo>
                    <a:cubicBezTo>
                      <a:pt x="1360" y="597"/>
                      <a:pt x="1677" y="643"/>
                      <a:pt x="1968" y="801"/>
                    </a:cubicBezTo>
                    <a:cubicBezTo>
                      <a:pt x="2357" y="1012"/>
                      <a:pt x="2630" y="1397"/>
                      <a:pt x="2779" y="1947"/>
                    </a:cubicBezTo>
                    <a:cubicBezTo>
                      <a:pt x="2816" y="2079"/>
                      <a:pt x="2935" y="2166"/>
                      <a:pt x="3068" y="2166"/>
                    </a:cubicBezTo>
                    <a:cubicBezTo>
                      <a:pt x="3093" y="2166"/>
                      <a:pt x="3122" y="2161"/>
                      <a:pt x="3147" y="2157"/>
                    </a:cubicBezTo>
                    <a:cubicBezTo>
                      <a:pt x="3307" y="2111"/>
                      <a:pt x="3399" y="1947"/>
                      <a:pt x="3357" y="1789"/>
                    </a:cubicBezTo>
                    <a:cubicBezTo>
                      <a:pt x="3164" y="1078"/>
                      <a:pt x="2791" y="569"/>
                      <a:pt x="2254" y="276"/>
                    </a:cubicBezTo>
                    <a:cubicBezTo>
                      <a:pt x="1861" y="62"/>
                      <a:pt x="1443" y="0"/>
                      <a:pt x="1090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p2"/>
              <p:cNvSpPr/>
              <p:nvPr/>
            </p:nvSpPr>
            <p:spPr>
              <a:xfrm>
                <a:off x="3266325" y="337775"/>
                <a:ext cx="1053925" cy="1053900"/>
              </a:xfrm>
              <a:custGeom>
                <a:rect b="b" l="l" r="r" t="t"/>
                <a:pathLst>
                  <a:path extrusionOk="0" h="42156" w="42157">
                    <a:moveTo>
                      <a:pt x="21078" y="0"/>
                    </a:moveTo>
                    <a:cubicBezTo>
                      <a:pt x="9440" y="0"/>
                      <a:pt x="0" y="9439"/>
                      <a:pt x="0" y="21077"/>
                    </a:cubicBezTo>
                    <a:cubicBezTo>
                      <a:pt x="0" y="32717"/>
                      <a:pt x="9440" y="42156"/>
                      <a:pt x="21078" y="42156"/>
                    </a:cubicBezTo>
                    <a:cubicBezTo>
                      <a:pt x="32717" y="42156"/>
                      <a:pt x="42156" y="32717"/>
                      <a:pt x="42156" y="21077"/>
                    </a:cubicBezTo>
                    <a:cubicBezTo>
                      <a:pt x="42156" y="9439"/>
                      <a:pt x="32717" y="0"/>
                      <a:pt x="21078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p2"/>
              <p:cNvSpPr/>
              <p:nvPr/>
            </p:nvSpPr>
            <p:spPr>
              <a:xfrm>
                <a:off x="3258875" y="330325"/>
                <a:ext cx="1068825" cy="1068800"/>
              </a:xfrm>
              <a:custGeom>
                <a:rect b="b" l="l" r="r" t="t"/>
                <a:pathLst>
                  <a:path extrusionOk="0" h="42752" w="42753">
                    <a:moveTo>
                      <a:pt x="21376" y="596"/>
                    </a:moveTo>
                    <a:cubicBezTo>
                      <a:pt x="32833" y="596"/>
                      <a:pt x="42157" y="9919"/>
                      <a:pt x="42157" y="21375"/>
                    </a:cubicBezTo>
                    <a:cubicBezTo>
                      <a:pt x="42157" y="32832"/>
                      <a:pt x="32833" y="42152"/>
                      <a:pt x="21376" y="42152"/>
                    </a:cubicBezTo>
                    <a:cubicBezTo>
                      <a:pt x="9919" y="42152"/>
                      <a:pt x="601" y="32832"/>
                      <a:pt x="601" y="21375"/>
                    </a:cubicBezTo>
                    <a:cubicBezTo>
                      <a:pt x="601" y="9919"/>
                      <a:pt x="9919" y="596"/>
                      <a:pt x="21376" y="596"/>
                    </a:cubicBezTo>
                    <a:close/>
                    <a:moveTo>
                      <a:pt x="21376" y="0"/>
                    </a:moveTo>
                    <a:cubicBezTo>
                      <a:pt x="9589" y="0"/>
                      <a:pt x="0" y="9588"/>
                      <a:pt x="0" y="21375"/>
                    </a:cubicBezTo>
                    <a:cubicBezTo>
                      <a:pt x="0" y="33164"/>
                      <a:pt x="9589" y="42751"/>
                      <a:pt x="21376" y="42751"/>
                    </a:cubicBezTo>
                    <a:cubicBezTo>
                      <a:pt x="33164" y="42751"/>
                      <a:pt x="42752" y="33164"/>
                      <a:pt x="42752" y="21375"/>
                    </a:cubicBezTo>
                    <a:cubicBezTo>
                      <a:pt x="42752" y="9588"/>
                      <a:pt x="33164" y="0"/>
                      <a:pt x="21376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386;p2"/>
              <p:cNvSpPr/>
              <p:nvPr/>
            </p:nvSpPr>
            <p:spPr>
              <a:xfrm>
                <a:off x="3538700" y="390150"/>
                <a:ext cx="164250" cy="70825"/>
              </a:xfrm>
              <a:custGeom>
                <a:rect b="b" l="l" r="r" t="t"/>
                <a:pathLst>
                  <a:path extrusionOk="0" h="2833" w="6570">
                    <a:moveTo>
                      <a:pt x="6325" y="0"/>
                    </a:moveTo>
                    <a:cubicBezTo>
                      <a:pt x="6310" y="0"/>
                      <a:pt x="6295" y="2"/>
                      <a:pt x="6281" y="5"/>
                    </a:cubicBezTo>
                    <a:cubicBezTo>
                      <a:pt x="4105" y="451"/>
                      <a:pt x="2039" y="1262"/>
                      <a:pt x="140" y="2416"/>
                    </a:cubicBezTo>
                    <a:cubicBezTo>
                      <a:pt x="33" y="2481"/>
                      <a:pt x="0" y="2618"/>
                      <a:pt x="62" y="2726"/>
                    </a:cubicBezTo>
                    <a:cubicBezTo>
                      <a:pt x="108" y="2796"/>
                      <a:pt x="182" y="2833"/>
                      <a:pt x="256" y="2833"/>
                    </a:cubicBezTo>
                    <a:cubicBezTo>
                      <a:pt x="293" y="2833"/>
                      <a:pt x="335" y="2821"/>
                      <a:pt x="372" y="2800"/>
                    </a:cubicBezTo>
                    <a:cubicBezTo>
                      <a:pt x="2228" y="1672"/>
                      <a:pt x="4246" y="878"/>
                      <a:pt x="6371" y="443"/>
                    </a:cubicBezTo>
                    <a:cubicBezTo>
                      <a:pt x="6491" y="419"/>
                      <a:pt x="6569" y="302"/>
                      <a:pt x="6544" y="178"/>
                    </a:cubicBezTo>
                    <a:cubicBezTo>
                      <a:pt x="6523" y="74"/>
                      <a:pt x="6429" y="0"/>
                      <a:pt x="63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p2"/>
              <p:cNvSpPr/>
              <p:nvPr/>
            </p:nvSpPr>
            <p:spPr>
              <a:xfrm>
                <a:off x="3309000" y="469550"/>
                <a:ext cx="212450" cy="443150"/>
              </a:xfrm>
              <a:custGeom>
                <a:rect b="b" l="l" r="r" t="t"/>
                <a:pathLst>
                  <a:path extrusionOk="0" h="17726" w="8498">
                    <a:moveTo>
                      <a:pt x="8242" y="0"/>
                    </a:moveTo>
                    <a:cubicBezTo>
                      <a:pt x="8197" y="0"/>
                      <a:pt x="8152" y="14"/>
                      <a:pt x="8113" y="42"/>
                    </a:cubicBezTo>
                    <a:cubicBezTo>
                      <a:pt x="3031" y="3676"/>
                      <a:pt x="1" y="9572"/>
                      <a:pt x="1" y="15806"/>
                    </a:cubicBezTo>
                    <a:cubicBezTo>
                      <a:pt x="1" y="16377"/>
                      <a:pt x="26" y="16956"/>
                      <a:pt x="75" y="17523"/>
                    </a:cubicBezTo>
                    <a:cubicBezTo>
                      <a:pt x="88" y="17638"/>
                      <a:pt x="183" y="17725"/>
                      <a:pt x="298" y="17725"/>
                    </a:cubicBezTo>
                    <a:lnTo>
                      <a:pt x="319" y="17725"/>
                    </a:lnTo>
                    <a:cubicBezTo>
                      <a:pt x="443" y="17712"/>
                      <a:pt x="535" y="17605"/>
                      <a:pt x="522" y="17481"/>
                    </a:cubicBezTo>
                    <a:cubicBezTo>
                      <a:pt x="472" y="16928"/>
                      <a:pt x="447" y="16365"/>
                      <a:pt x="447" y="15806"/>
                    </a:cubicBezTo>
                    <a:cubicBezTo>
                      <a:pt x="447" y="9717"/>
                      <a:pt x="3412" y="3957"/>
                      <a:pt x="8374" y="410"/>
                    </a:cubicBezTo>
                    <a:cubicBezTo>
                      <a:pt x="8473" y="335"/>
                      <a:pt x="8498" y="195"/>
                      <a:pt x="8423" y="95"/>
                    </a:cubicBezTo>
                    <a:cubicBezTo>
                      <a:pt x="8381" y="33"/>
                      <a:pt x="8312" y="0"/>
                      <a:pt x="824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Google Shape;388;p2"/>
              <p:cNvSpPr/>
              <p:nvPr/>
            </p:nvSpPr>
            <p:spPr>
              <a:xfrm>
                <a:off x="3337325" y="1023500"/>
                <a:ext cx="827550" cy="325475"/>
              </a:xfrm>
              <a:custGeom>
                <a:rect b="b" l="l" r="r" t="t"/>
                <a:pathLst>
                  <a:path extrusionOk="0" h="13019" w="33102">
                    <a:moveTo>
                      <a:pt x="253" y="1"/>
                    </a:moveTo>
                    <a:cubicBezTo>
                      <a:pt x="227" y="1"/>
                      <a:pt x="201" y="6"/>
                      <a:pt x="175" y="16"/>
                    </a:cubicBezTo>
                    <a:cubicBezTo>
                      <a:pt x="58" y="57"/>
                      <a:pt x="1" y="185"/>
                      <a:pt x="43" y="306"/>
                    </a:cubicBezTo>
                    <a:cubicBezTo>
                      <a:pt x="2825" y="7908"/>
                      <a:pt x="10134" y="13019"/>
                      <a:pt x="18238" y="13019"/>
                    </a:cubicBezTo>
                    <a:cubicBezTo>
                      <a:pt x="23944" y="13019"/>
                      <a:pt x="29331" y="10522"/>
                      <a:pt x="33019" y="6168"/>
                    </a:cubicBezTo>
                    <a:cubicBezTo>
                      <a:pt x="33102" y="6073"/>
                      <a:pt x="33090" y="5928"/>
                      <a:pt x="32995" y="5849"/>
                    </a:cubicBezTo>
                    <a:cubicBezTo>
                      <a:pt x="32952" y="5815"/>
                      <a:pt x="32901" y="5798"/>
                      <a:pt x="32850" y="5798"/>
                    </a:cubicBezTo>
                    <a:cubicBezTo>
                      <a:pt x="32786" y="5798"/>
                      <a:pt x="32724" y="5824"/>
                      <a:pt x="32680" y="5874"/>
                    </a:cubicBezTo>
                    <a:cubicBezTo>
                      <a:pt x="29075" y="10129"/>
                      <a:pt x="23808" y="12572"/>
                      <a:pt x="18238" y="12572"/>
                    </a:cubicBezTo>
                    <a:cubicBezTo>
                      <a:pt x="10325" y="12572"/>
                      <a:pt x="3180" y="7578"/>
                      <a:pt x="464" y="148"/>
                    </a:cubicBezTo>
                    <a:cubicBezTo>
                      <a:pt x="429" y="58"/>
                      <a:pt x="344" y="1"/>
                      <a:pt x="25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" name="Google Shape;389;p2"/>
              <p:cNvSpPr/>
              <p:nvPr/>
            </p:nvSpPr>
            <p:spPr>
              <a:xfrm>
                <a:off x="4199675" y="1013900"/>
                <a:ext cx="52975" cy="98800"/>
              </a:xfrm>
              <a:custGeom>
                <a:rect b="b" l="l" r="r" t="t"/>
                <a:pathLst>
                  <a:path extrusionOk="0" h="3952" w="2119">
                    <a:moveTo>
                      <a:pt x="1870" y="0"/>
                    </a:moveTo>
                    <a:cubicBezTo>
                      <a:pt x="1774" y="0"/>
                      <a:pt x="1685" y="58"/>
                      <a:pt x="1655" y="152"/>
                    </a:cubicBezTo>
                    <a:cubicBezTo>
                      <a:pt x="1246" y="1350"/>
                      <a:pt x="708" y="2516"/>
                      <a:pt x="63" y="3613"/>
                    </a:cubicBezTo>
                    <a:cubicBezTo>
                      <a:pt x="1" y="3720"/>
                      <a:pt x="39" y="3856"/>
                      <a:pt x="142" y="3922"/>
                    </a:cubicBezTo>
                    <a:cubicBezTo>
                      <a:pt x="179" y="3943"/>
                      <a:pt x="220" y="3951"/>
                      <a:pt x="258" y="3951"/>
                    </a:cubicBezTo>
                    <a:cubicBezTo>
                      <a:pt x="336" y="3951"/>
                      <a:pt x="411" y="3915"/>
                      <a:pt x="452" y="3840"/>
                    </a:cubicBezTo>
                    <a:cubicBezTo>
                      <a:pt x="1109" y="2720"/>
                      <a:pt x="1659" y="1524"/>
                      <a:pt x="2077" y="297"/>
                    </a:cubicBezTo>
                    <a:cubicBezTo>
                      <a:pt x="2118" y="181"/>
                      <a:pt x="2056" y="53"/>
                      <a:pt x="1941" y="11"/>
                    </a:cubicBezTo>
                    <a:cubicBezTo>
                      <a:pt x="1917" y="4"/>
                      <a:pt x="1894" y="0"/>
                      <a:pt x="18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" name="Google Shape;390;p2"/>
              <p:cNvSpPr/>
              <p:nvPr/>
            </p:nvSpPr>
            <p:spPr>
              <a:xfrm>
                <a:off x="3690650" y="380450"/>
                <a:ext cx="586900" cy="612250"/>
              </a:xfrm>
              <a:custGeom>
                <a:rect b="b" l="l" r="r" t="t"/>
                <a:pathLst>
                  <a:path extrusionOk="0" h="24490" w="23476">
                    <a:moveTo>
                      <a:pt x="4105" y="1"/>
                    </a:moveTo>
                    <a:cubicBezTo>
                      <a:pt x="2790" y="1"/>
                      <a:pt x="1476" y="133"/>
                      <a:pt x="203" y="393"/>
                    </a:cubicBezTo>
                    <a:cubicBezTo>
                      <a:pt x="78" y="418"/>
                      <a:pt x="0" y="538"/>
                      <a:pt x="29" y="658"/>
                    </a:cubicBezTo>
                    <a:cubicBezTo>
                      <a:pt x="47" y="763"/>
                      <a:pt x="138" y="836"/>
                      <a:pt x="246" y="836"/>
                    </a:cubicBezTo>
                    <a:cubicBezTo>
                      <a:pt x="261" y="836"/>
                      <a:pt x="277" y="834"/>
                      <a:pt x="293" y="831"/>
                    </a:cubicBezTo>
                    <a:cubicBezTo>
                      <a:pt x="1538" y="579"/>
                      <a:pt x="2819" y="447"/>
                      <a:pt x="4105" y="447"/>
                    </a:cubicBezTo>
                    <a:cubicBezTo>
                      <a:pt x="14541" y="447"/>
                      <a:pt x="23029" y="8935"/>
                      <a:pt x="23029" y="19370"/>
                    </a:cubicBezTo>
                    <a:cubicBezTo>
                      <a:pt x="23029" y="21008"/>
                      <a:pt x="22818" y="22637"/>
                      <a:pt x="22401" y="24208"/>
                    </a:cubicBezTo>
                    <a:cubicBezTo>
                      <a:pt x="22371" y="24328"/>
                      <a:pt x="22442" y="24452"/>
                      <a:pt x="22562" y="24486"/>
                    </a:cubicBezTo>
                    <a:cubicBezTo>
                      <a:pt x="22583" y="24490"/>
                      <a:pt x="22599" y="24490"/>
                      <a:pt x="22619" y="24490"/>
                    </a:cubicBezTo>
                    <a:cubicBezTo>
                      <a:pt x="22719" y="24490"/>
                      <a:pt x="22810" y="24423"/>
                      <a:pt x="22835" y="24324"/>
                    </a:cubicBezTo>
                    <a:cubicBezTo>
                      <a:pt x="23260" y="22715"/>
                      <a:pt x="23476" y="21049"/>
                      <a:pt x="23476" y="19370"/>
                    </a:cubicBezTo>
                    <a:cubicBezTo>
                      <a:pt x="23476" y="8691"/>
                      <a:pt x="14785" y="1"/>
                      <a:pt x="41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" name="Google Shape;391;p2"/>
              <p:cNvSpPr/>
              <p:nvPr/>
            </p:nvSpPr>
            <p:spPr>
              <a:xfrm>
                <a:off x="3266325" y="2385275"/>
                <a:ext cx="1053925" cy="1053825"/>
              </a:xfrm>
              <a:custGeom>
                <a:rect b="b" l="l" r="r" t="t"/>
                <a:pathLst>
                  <a:path extrusionOk="0" h="42153" w="42157">
                    <a:moveTo>
                      <a:pt x="21078" y="1"/>
                    </a:moveTo>
                    <a:cubicBezTo>
                      <a:pt x="9440" y="1"/>
                      <a:pt x="0" y="9436"/>
                      <a:pt x="0" y="21075"/>
                    </a:cubicBezTo>
                    <a:cubicBezTo>
                      <a:pt x="0" y="32718"/>
                      <a:pt x="9440" y="42152"/>
                      <a:pt x="21078" y="42152"/>
                    </a:cubicBezTo>
                    <a:cubicBezTo>
                      <a:pt x="32717" y="42152"/>
                      <a:pt x="42156" y="32718"/>
                      <a:pt x="42156" y="21075"/>
                    </a:cubicBezTo>
                    <a:cubicBezTo>
                      <a:pt x="42156" y="9436"/>
                      <a:pt x="32717" y="1"/>
                      <a:pt x="21078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" name="Google Shape;392;p2"/>
              <p:cNvSpPr/>
              <p:nvPr/>
            </p:nvSpPr>
            <p:spPr>
              <a:xfrm>
                <a:off x="3258875" y="2377750"/>
                <a:ext cx="1068825" cy="1068900"/>
              </a:xfrm>
              <a:custGeom>
                <a:rect b="b" l="l" r="r" t="t"/>
                <a:pathLst>
                  <a:path extrusionOk="0" h="42756" w="42753">
                    <a:moveTo>
                      <a:pt x="21376" y="599"/>
                    </a:moveTo>
                    <a:cubicBezTo>
                      <a:pt x="32833" y="599"/>
                      <a:pt x="42157" y="9919"/>
                      <a:pt x="42157" y="21376"/>
                    </a:cubicBezTo>
                    <a:cubicBezTo>
                      <a:pt x="42157" y="32837"/>
                      <a:pt x="32833" y="42156"/>
                      <a:pt x="21376" y="42156"/>
                    </a:cubicBezTo>
                    <a:cubicBezTo>
                      <a:pt x="9919" y="42156"/>
                      <a:pt x="601" y="32837"/>
                      <a:pt x="601" y="21376"/>
                    </a:cubicBezTo>
                    <a:cubicBezTo>
                      <a:pt x="601" y="9919"/>
                      <a:pt x="9919" y="599"/>
                      <a:pt x="21376" y="599"/>
                    </a:cubicBezTo>
                    <a:close/>
                    <a:moveTo>
                      <a:pt x="21376" y="0"/>
                    </a:moveTo>
                    <a:cubicBezTo>
                      <a:pt x="9589" y="0"/>
                      <a:pt x="0" y="9593"/>
                      <a:pt x="0" y="21376"/>
                    </a:cubicBezTo>
                    <a:cubicBezTo>
                      <a:pt x="0" y="33163"/>
                      <a:pt x="9589" y="42756"/>
                      <a:pt x="21376" y="42756"/>
                    </a:cubicBezTo>
                    <a:cubicBezTo>
                      <a:pt x="33164" y="42756"/>
                      <a:pt x="42752" y="33163"/>
                      <a:pt x="42752" y="21376"/>
                    </a:cubicBezTo>
                    <a:cubicBezTo>
                      <a:pt x="42752" y="9593"/>
                      <a:pt x="33164" y="0"/>
                      <a:pt x="21376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Google Shape;393;p2"/>
              <p:cNvSpPr/>
              <p:nvPr/>
            </p:nvSpPr>
            <p:spPr>
              <a:xfrm>
                <a:off x="3993375" y="2474675"/>
                <a:ext cx="145550" cy="105600"/>
              </a:xfrm>
              <a:custGeom>
                <a:rect b="b" l="l" r="r" t="t"/>
                <a:pathLst>
                  <a:path extrusionOk="0" h="4224" w="5822">
                    <a:moveTo>
                      <a:pt x="257" y="0"/>
                    </a:moveTo>
                    <a:cubicBezTo>
                      <a:pt x="174" y="0"/>
                      <a:pt x="93" y="49"/>
                      <a:pt x="55" y="130"/>
                    </a:cubicBezTo>
                    <a:cubicBezTo>
                      <a:pt x="1" y="241"/>
                      <a:pt x="47" y="373"/>
                      <a:pt x="158" y="428"/>
                    </a:cubicBezTo>
                    <a:cubicBezTo>
                      <a:pt x="2118" y="1361"/>
                      <a:pt x="3887" y="2615"/>
                      <a:pt x="5413" y="4157"/>
                    </a:cubicBezTo>
                    <a:cubicBezTo>
                      <a:pt x="5459" y="4198"/>
                      <a:pt x="5516" y="4223"/>
                      <a:pt x="5574" y="4223"/>
                    </a:cubicBezTo>
                    <a:cubicBezTo>
                      <a:pt x="5632" y="4223"/>
                      <a:pt x="5690" y="4198"/>
                      <a:pt x="5731" y="4157"/>
                    </a:cubicBezTo>
                    <a:cubicBezTo>
                      <a:pt x="5818" y="4069"/>
                      <a:pt x="5822" y="3925"/>
                      <a:pt x="5735" y="3838"/>
                    </a:cubicBezTo>
                    <a:cubicBezTo>
                      <a:pt x="4169" y="2263"/>
                      <a:pt x="2358" y="981"/>
                      <a:pt x="352" y="22"/>
                    </a:cubicBezTo>
                    <a:cubicBezTo>
                      <a:pt x="321" y="7"/>
                      <a:pt x="289" y="0"/>
                      <a:pt x="25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2"/>
              <p:cNvSpPr/>
              <p:nvPr/>
            </p:nvSpPr>
            <p:spPr>
              <a:xfrm>
                <a:off x="3490325" y="2428100"/>
                <a:ext cx="482725" cy="114025"/>
              </a:xfrm>
              <a:custGeom>
                <a:rect b="b" l="l" r="r" t="t"/>
                <a:pathLst>
                  <a:path extrusionOk="0" h="4561" w="19309">
                    <a:moveTo>
                      <a:pt x="12126" y="1"/>
                    </a:moveTo>
                    <a:cubicBezTo>
                      <a:pt x="8399" y="1"/>
                      <a:pt x="4695" y="1071"/>
                      <a:pt x="1505" y="3159"/>
                    </a:cubicBezTo>
                    <a:cubicBezTo>
                      <a:pt x="1029" y="3468"/>
                      <a:pt x="562" y="3808"/>
                      <a:pt x="112" y="4159"/>
                    </a:cubicBezTo>
                    <a:cubicBezTo>
                      <a:pt x="16" y="4238"/>
                      <a:pt x="0" y="4378"/>
                      <a:pt x="75" y="4478"/>
                    </a:cubicBezTo>
                    <a:cubicBezTo>
                      <a:pt x="119" y="4531"/>
                      <a:pt x="186" y="4560"/>
                      <a:pt x="252" y="4560"/>
                    </a:cubicBezTo>
                    <a:cubicBezTo>
                      <a:pt x="302" y="4560"/>
                      <a:pt x="348" y="4543"/>
                      <a:pt x="388" y="4514"/>
                    </a:cubicBezTo>
                    <a:cubicBezTo>
                      <a:pt x="831" y="4167"/>
                      <a:pt x="1285" y="3837"/>
                      <a:pt x="1753" y="3535"/>
                    </a:cubicBezTo>
                    <a:cubicBezTo>
                      <a:pt x="4868" y="1494"/>
                      <a:pt x="8487" y="448"/>
                      <a:pt x="12129" y="448"/>
                    </a:cubicBezTo>
                    <a:cubicBezTo>
                      <a:pt x="14442" y="448"/>
                      <a:pt x="16764" y="870"/>
                      <a:pt x="18973" y="1728"/>
                    </a:cubicBezTo>
                    <a:cubicBezTo>
                      <a:pt x="19000" y="1737"/>
                      <a:pt x="19028" y="1742"/>
                      <a:pt x="19054" y="1742"/>
                    </a:cubicBezTo>
                    <a:cubicBezTo>
                      <a:pt x="19146" y="1742"/>
                      <a:pt x="19230" y="1689"/>
                      <a:pt x="19263" y="1600"/>
                    </a:cubicBezTo>
                    <a:cubicBezTo>
                      <a:pt x="19308" y="1484"/>
                      <a:pt x="19251" y="1352"/>
                      <a:pt x="19135" y="1310"/>
                    </a:cubicBezTo>
                    <a:cubicBezTo>
                      <a:pt x="16872" y="433"/>
                      <a:pt x="14494" y="1"/>
                      <a:pt x="121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" name="Google Shape;395;p2"/>
              <p:cNvSpPr/>
              <p:nvPr/>
            </p:nvSpPr>
            <p:spPr>
              <a:xfrm>
                <a:off x="3277175" y="2620450"/>
                <a:ext cx="463400" cy="772450"/>
              </a:xfrm>
              <a:custGeom>
                <a:rect b="b" l="l" r="r" t="t"/>
                <a:pathLst>
                  <a:path extrusionOk="0" h="30898" w="18536">
                    <a:moveTo>
                      <a:pt x="5287" y="1"/>
                    </a:moveTo>
                    <a:cubicBezTo>
                      <a:pt x="5219" y="1"/>
                      <a:pt x="5151" y="32"/>
                      <a:pt x="5107" y="91"/>
                    </a:cubicBezTo>
                    <a:cubicBezTo>
                      <a:pt x="270" y="6586"/>
                      <a:pt x="1" y="15504"/>
                      <a:pt x="4441" y="22282"/>
                    </a:cubicBezTo>
                    <a:cubicBezTo>
                      <a:pt x="7563" y="27053"/>
                      <a:pt x="12607" y="30190"/>
                      <a:pt x="18271" y="30894"/>
                    </a:cubicBezTo>
                    <a:cubicBezTo>
                      <a:pt x="18280" y="30898"/>
                      <a:pt x="18288" y="30898"/>
                      <a:pt x="18300" y="30898"/>
                    </a:cubicBezTo>
                    <a:cubicBezTo>
                      <a:pt x="18412" y="30898"/>
                      <a:pt x="18507" y="30815"/>
                      <a:pt x="18519" y="30699"/>
                    </a:cubicBezTo>
                    <a:cubicBezTo>
                      <a:pt x="18536" y="30575"/>
                      <a:pt x="18449" y="30463"/>
                      <a:pt x="18325" y="30451"/>
                    </a:cubicBezTo>
                    <a:cubicBezTo>
                      <a:pt x="12793" y="29764"/>
                      <a:pt x="7865" y="26697"/>
                      <a:pt x="4813" y="22037"/>
                    </a:cubicBezTo>
                    <a:cubicBezTo>
                      <a:pt x="480" y="15414"/>
                      <a:pt x="741" y="6703"/>
                      <a:pt x="5466" y="360"/>
                    </a:cubicBezTo>
                    <a:cubicBezTo>
                      <a:pt x="5541" y="261"/>
                      <a:pt x="5520" y="120"/>
                      <a:pt x="5421" y="45"/>
                    </a:cubicBezTo>
                    <a:cubicBezTo>
                      <a:pt x="5380" y="15"/>
                      <a:pt x="5333" y="1"/>
                      <a:pt x="528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" name="Google Shape;396;p2"/>
              <p:cNvSpPr/>
              <p:nvPr/>
            </p:nvSpPr>
            <p:spPr>
              <a:xfrm>
                <a:off x="3810950" y="3370400"/>
                <a:ext cx="107200" cy="25600"/>
              </a:xfrm>
              <a:custGeom>
                <a:rect b="b" l="l" r="r" t="t"/>
                <a:pathLst>
                  <a:path extrusionOk="0" h="1024" w="4288">
                    <a:moveTo>
                      <a:pt x="4039" y="0"/>
                    </a:moveTo>
                    <a:cubicBezTo>
                      <a:pt x="4022" y="0"/>
                      <a:pt x="4004" y="2"/>
                      <a:pt x="3986" y="7"/>
                    </a:cubicBezTo>
                    <a:cubicBezTo>
                      <a:pt x="2754" y="321"/>
                      <a:pt x="1489" y="515"/>
                      <a:pt x="219" y="573"/>
                    </a:cubicBezTo>
                    <a:cubicBezTo>
                      <a:pt x="95" y="581"/>
                      <a:pt x="1" y="684"/>
                      <a:pt x="5" y="808"/>
                    </a:cubicBezTo>
                    <a:cubicBezTo>
                      <a:pt x="13" y="928"/>
                      <a:pt x="112" y="1024"/>
                      <a:pt x="228" y="1024"/>
                    </a:cubicBezTo>
                    <a:lnTo>
                      <a:pt x="240" y="1024"/>
                    </a:lnTo>
                    <a:cubicBezTo>
                      <a:pt x="1539" y="957"/>
                      <a:pt x="2837" y="763"/>
                      <a:pt x="4098" y="440"/>
                    </a:cubicBezTo>
                    <a:cubicBezTo>
                      <a:pt x="4218" y="411"/>
                      <a:pt x="4287" y="287"/>
                      <a:pt x="4259" y="167"/>
                    </a:cubicBezTo>
                    <a:cubicBezTo>
                      <a:pt x="4231" y="69"/>
                      <a:pt x="4142" y="0"/>
                      <a:pt x="40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" name="Google Shape;397;p2"/>
              <p:cNvSpPr/>
              <p:nvPr/>
            </p:nvSpPr>
            <p:spPr>
              <a:xfrm>
                <a:off x="3938200" y="2569000"/>
                <a:ext cx="406425" cy="803125"/>
              </a:xfrm>
              <a:custGeom>
                <a:rect b="b" l="l" r="r" t="t"/>
                <a:pathLst>
                  <a:path extrusionOk="0" h="32125" w="16257">
                    <a:moveTo>
                      <a:pt x="7783" y="0"/>
                    </a:moveTo>
                    <a:cubicBezTo>
                      <a:pt x="7725" y="0"/>
                      <a:pt x="7668" y="22"/>
                      <a:pt x="7624" y="65"/>
                    </a:cubicBezTo>
                    <a:cubicBezTo>
                      <a:pt x="7538" y="152"/>
                      <a:pt x="7533" y="292"/>
                      <a:pt x="7620" y="384"/>
                    </a:cubicBezTo>
                    <a:cubicBezTo>
                      <a:pt x="8517" y="1285"/>
                      <a:pt x="9328" y="2286"/>
                      <a:pt x="10034" y="3361"/>
                    </a:cubicBezTo>
                    <a:cubicBezTo>
                      <a:pt x="15749" y="12089"/>
                      <a:pt x="13297" y="23843"/>
                      <a:pt x="4569" y="29557"/>
                    </a:cubicBezTo>
                    <a:cubicBezTo>
                      <a:pt x="3196" y="30458"/>
                      <a:pt x="1720" y="31173"/>
                      <a:pt x="178" y="31686"/>
                    </a:cubicBezTo>
                    <a:cubicBezTo>
                      <a:pt x="62" y="31723"/>
                      <a:pt x="0" y="31851"/>
                      <a:pt x="37" y="31971"/>
                    </a:cubicBezTo>
                    <a:cubicBezTo>
                      <a:pt x="71" y="32063"/>
                      <a:pt x="157" y="32124"/>
                      <a:pt x="248" y="32124"/>
                    </a:cubicBezTo>
                    <a:cubicBezTo>
                      <a:pt x="273" y="32124"/>
                      <a:pt x="298" y="32120"/>
                      <a:pt x="323" y="32112"/>
                    </a:cubicBezTo>
                    <a:cubicBezTo>
                      <a:pt x="1897" y="31587"/>
                      <a:pt x="3411" y="30851"/>
                      <a:pt x="4813" y="29933"/>
                    </a:cubicBezTo>
                    <a:cubicBezTo>
                      <a:pt x="13751" y="24083"/>
                      <a:pt x="16257" y="12051"/>
                      <a:pt x="10406" y="3116"/>
                    </a:cubicBezTo>
                    <a:cubicBezTo>
                      <a:pt x="9687" y="2017"/>
                      <a:pt x="8856" y="991"/>
                      <a:pt x="7942" y="65"/>
                    </a:cubicBezTo>
                    <a:cubicBezTo>
                      <a:pt x="7899" y="22"/>
                      <a:pt x="7841" y="0"/>
                      <a:pt x="778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" name="Google Shape;398;p2"/>
              <p:cNvSpPr/>
              <p:nvPr/>
            </p:nvSpPr>
            <p:spPr>
              <a:xfrm>
                <a:off x="5450100" y="2385275"/>
                <a:ext cx="1053900" cy="1053825"/>
              </a:xfrm>
              <a:custGeom>
                <a:rect b="b" l="l" r="r" t="t"/>
                <a:pathLst>
                  <a:path extrusionOk="0" h="42153" w="42156">
                    <a:moveTo>
                      <a:pt x="21077" y="1"/>
                    </a:moveTo>
                    <a:cubicBezTo>
                      <a:pt x="9439" y="1"/>
                      <a:pt x="0" y="9436"/>
                      <a:pt x="0" y="21075"/>
                    </a:cubicBezTo>
                    <a:cubicBezTo>
                      <a:pt x="0" y="32718"/>
                      <a:pt x="9439" y="42152"/>
                      <a:pt x="21077" y="42152"/>
                    </a:cubicBezTo>
                    <a:cubicBezTo>
                      <a:pt x="32721" y="42152"/>
                      <a:pt x="42156" y="32718"/>
                      <a:pt x="42156" y="21075"/>
                    </a:cubicBezTo>
                    <a:cubicBezTo>
                      <a:pt x="42156" y="9436"/>
                      <a:pt x="32721" y="1"/>
                      <a:pt x="21077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" name="Google Shape;399;p2"/>
              <p:cNvSpPr/>
              <p:nvPr/>
            </p:nvSpPr>
            <p:spPr>
              <a:xfrm>
                <a:off x="5442650" y="2377750"/>
                <a:ext cx="1068800" cy="1068900"/>
              </a:xfrm>
              <a:custGeom>
                <a:rect b="b" l="l" r="r" t="t"/>
                <a:pathLst>
                  <a:path extrusionOk="0" h="42756" w="42752">
                    <a:moveTo>
                      <a:pt x="21375" y="599"/>
                    </a:moveTo>
                    <a:cubicBezTo>
                      <a:pt x="32832" y="599"/>
                      <a:pt x="42156" y="9919"/>
                      <a:pt x="42156" y="21376"/>
                    </a:cubicBezTo>
                    <a:cubicBezTo>
                      <a:pt x="42156" y="32837"/>
                      <a:pt x="32832" y="42156"/>
                      <a:pt x="21375" y="42156"/>
                    </a:cubicBezTo>
                    <a:cubicBezTo>
                      <a:pt x="9918" y="42156"/>
                      <a:pt x="600" y="32837"/>
                      <a:pt x="600" y="21376"/>
                    </a:cubicBezTo>
                    <a:cubicBezTo>
                      <a:pt x="600" y="9919"/>
                      <a:pt x="9918" y="599"/>
                      <a:pt x="21375" y="599"/>
                    </a:cubicBezTo>
                    <a:close/>
                    <a:moveTo>
                      <a:pt x="21375" y="0"/>
                    </a:moveTo>
                    <a:cubicBezTo>
                      <a:pt x="9588" y="0"/>
                      <a:pt x="0" y="9593"/>
                      <a:pt x="0" y="21376"/>
                    </a:cubicBezTo>
                    <a:cubicBezTo>
                      <a:pt x="0" y="33163"/>
                      <a:pt x="9588" y="42756"/>
                      <a:pt x="21375" y="42756"/>
                    </a:cubicBezTo>
                    <a:cubicBezTo>
                      <a:pt x="33163" y="42756"/>
                      <a:pt x="42751" y="33163"/>
                      <a:pt x="42751" y="21376"/>
                    </a:cubicBezTo>
                    <a:cubicBezTo>
                      <a:pt x="42751" y="9593"/>
                      <a:pt x="33163" y="0"/>
                      <a:pt x="21375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" name="Google Shape;400;p2"/>
              <p:cNvSpPr/>
              <p:nvPr/>
            </p:nvSpPr>
            <p:spPr>
              <a:xfrm>
                <a:off x="5597375" y="3206200"/>
                <a:ext cx="134925" cy="119200"/>
              </a:xfrm>
              <a:custGeom>
                <a:rect b="b" l="l" r="r" t="t"/>
                <a:pathLst>
                  <a:path extrusionOk="0" h="4768" w="5397">
                    <a:moveTo>
                      <a:pt x="250" y="1"/>
                    </a:moveTo>
                    <a:cubicBezTo>
                      <a:pt x="201" y="1"/>
                      <a:pt x="153" y="17"/>
                      <a:pt x="112" y="50"/>
                    </a:cubicBezTo>
                    <a:cubicBezTo>
                      <a:pt x="17" y="129"/>
                      <a:pt x="0" y="270"/>
                      <a:pt x="79" y="369"/>
                    </a:cubicBezTo>
                    <a:cubicBezTo>
                      <a:pt x="1464" y="2096"/>
                      <a:pt x="3130" y="3569"/>
                      <a:pt x="5024" y="4735"/>
                    </a:cubicBezTo>
                    <a:cubicBezTo>
                      <a:pt x="5061" y="4756"/>
                      <a:pt x="5103" y="4768"/>
                      <a:pt x="5139" y="4768"/>
                    </a:cubicBezTo>
                    <a:cubicBezTo>
                      <a:pt x="5218" y="4768"/>
                      <a:pt x="5288" y="4726"/>
                      <a:pt x="5330" y="4660"/>
                    </a:cubicBezTo>
                    <a:cubicBezTo>
                      <a:pt x="5396" y="4552"/>
                      <a:pt x="5363" y="4416"/>
                      <a:pt x="5259" y="4350"/>
                    </a:cubicBezTo>
                    <a:cubicBezTo>
                      <a:pt x="3407" y="3213"/>
                      <a:pt x="1783" y="1779"/>
                      <a:pt x="426" y="87"/>
                    </a:cubicBezTo>
                    <a:cubicBezTo>
                      <a:pt x="381" y="30"/>
                      <a:pt x="316" y="1"/>
                      <a:pt x="2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1" name="Google Shape;401;p2"/>
              <p:cNvSpPr/>
              <p:nvPr/>
            </p:nvSpPr>
            <p:spPr>
              <a:xfrm>
                <a:off x="5750875" y="3311575"/>
                <a:ext cx="487700" cy="84725"/>
              </a:xfrm>
              <a:custGeom>
                <a:rect b="b" l="l" r="r" t="t"/>
                <a:pathLst>
                  <a:path extrusionOk="0" h="3389" w="19508">
                    <a:moveTo>
                      <a:pt x="19252" y="1"/>
                    </a:moveTo>
                    <a:cubicBezTo>
                      <a:pt x="19211" y="1"/>
                      <a:pt x="19170" y="12"/>
                      <a:pt x="19135" y="36"/>
                    </a:cubicBezTo>
                    <a:cubicBezTo>
                      <a:pt x="18664" y="329"/>
                      <a:pt x="18171" y="610"/>
                      <a:pt x="17675" y="863"/>
                    </a:cubicBezTo>
                    <a:cubicBezTo>
                      <a:pt x="14975" y="2248"/>
                      <a:pt x="12012" y="2940"/>
                      <a:pt x="9048" y="2940"/>
                    </a:cubicBezTo>
                    <a:cubicBezTo>
                      <a:pt x="6064" y="2940"/>
                      <a:pt x="3078" y="2238"/>
                      <a:pt x="356" y="833"/>
                    </a:cubicBezTo>
                    <a:cubicBezTo>
                      <a:pt x="324" y="818"/>
                      <a:pt x="291" y="810"/>
                      <a:pt x="257" y="810"/>
                    </a:cubicBezTo>
                    <a:cubicBezTo>
                      <a:pt x="175" y="810"/>
                      <a:pt x="95" y="854"/>
                      <a:pt x="54" y="933"/>
                    </a:cubicBezTo>
                    <a:cubicBezTo>
                      <a:pt x="1" y="1041"/>
                      <a:pt x="41" y="1177"/>
                      <a:pt x="153" y="1235"/>
                    </a:cubicBezTo>
                    <a:cubicBezTo>
                      <a:pt x="2936" y="2669"/>
                      <a:pt x="5995" y="3389"/>
                      <a:pt x="9050" y="3389"/>
                    </a:cubicBezTo>
                    <a:cubicBezTo>
                      <a:pt x="12082" y="3389"/>
                      <a:pt x="15116" y="2682"/>
                      <a:pt x="17878" y="1264"/>
                    </a:cubicBezTo>
                    <a:cubicBezTo>
                      <a:pt x="18391" y="1003"/>
                      <a:pt x="18891" y="718"/>
                      <a:pt x="19370" y="417"/>
                    </a:cubicBezTo>
                    <a:cubicBezTo>
                      <a:pt x="19478" y="350"/>
                      <a:pt x="19507" y="209"/>
                      <a:pt x="19441" y="106"/>
                    </a:cubicBezTo>
                    <a:cubicBezTo>
                      <a:pt x="19399" y="37"/>
                      <a:pt x="19325" y="1"/>
                      <a:pt x="192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" name="Google Shape;402;p2"/>
              <p:cNvSpPr/>
              <p:nvPr/>
            </p:nvSpPr>
            <p:spPr>
              <a:xfrm>
                <a:off x="6079575" y="2440425"/>
                <a:ext cx="420800" cy="802600"/>
              </a:xfrm>
              <a:custGeom>
                <a:rect b="b" l="l" r="r" t="t"/>
                <a:pathLst>
                  <a:path extrusionOk="0" h="32104" w="16832">
                    <a:moveTo>
                      <a:pt x="246" y="0"/>
                    </a:moveTo>
                    <a:cubicBezTo>
                      <a:pt x="145" y="0"/>
                      <a:pt x="54" y="70"/>
                      <a:pt x="29" y="172"/>
                    </a:cubicBezTo>
                    <a:cubicBezTo>
                      <a:pt x="0" y="292"/>
                      <a:pt x="75" y="416"/>
                      <a:pt x="199" y="441"/>
                    </a:cubicBezTo>
                    <a:cubicBezTo>
                      <a:pt x="5627" y="1714"/>
                      <a:pt x="10200" y="5283"/>
                      <a:pt x="12738" y="10244"/>
                    </a:cubicBezTo>
                    <a:cubicBezTo>
                      <a:pt x="16348" y="17285"/>
                      <a:pt x="15162" y="25922"/>
                      <a:pt x="9790" y="31727"/>
                    </a:cubicBezTo>
                    <a:cubicBezTo>
                      <a:pt x="9704" y="31818"/>
                      <a:pt x="9712" y="31958"/>
                      <a:pt x="9803" y="32046"/>
                    </a:cubicBezTo>
                    <a:cubicBezTo>
                      <a:pt x="9844" y="32082"/>
                      <a:pt x="9899" y="32103"/>
                      <a:pt x="9956" y="32103"/>
                    </a:cubicBezTo>
                    <a:cubicBezTo>
                      <a:pt x="10014" y="32103"/>
                      <a:pt x="10076" y="32078"/>
                      <a:pt x="10117" y="32033"/>
                    </a:cubicBezTo>
                    <a:cubicBezTo>
                      <a:pt x="15620" y="26088"/>
                      <a:pt x="16832" y="17248"/>
                      <a:pt x="13139" y="10038"/>
                    </a:cubicBezTo>
                    <a:cubicBezTo>
                      <a:pt x="10539" y="4960"/>
                      <a:pt x="5859" y="1305"/>
                      <a:pt x="298" y="7"/>
                    </a:cubicBezTo>
                    <a:cubicBezTo>
                      <a:pt x="281" y="2"/>
                      <a:pt x="263" y="0"/>
                      <a:pt x="2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3" name="Google Shape;403;p2"/>
              <p:cNvSpPr/>
              <p:nvPr/>
            </p:nvSpPr>
            <p:spPr>
              <a:xfrm>
                <a:off x="5902200" y="2427800"/>
                <a:ext cx="108125" cy="16225"/>
              </a:xfrm>
              <a:custGeom>
                <a:rect b="b" l="l" r="r" t="t"/>
                <a:pathLst>
                  <a:path extrusionOk="0" h="649" w="4325">
                    <a:moveTo>
                      <a:pt x="3002" y="1"/>
                    </a:moveTo>
                    <a:cubicBezTo>
                      <a:pt x="2068" y="1"/>
                      <a:pt x="1133" y="68"/>
                      <a:pt x="211" y="202"/>
                    </a:cubicBezTo>
                    <a:cubicBezTo>
                      <a:pt x="87" y="219"/>
                      <a:pt x="1" y="334"/>
                      <a:pt x="20" y="454"/>
                    </a:cubicBezTo>
                    <a:cubicBezTo>
                      <a:pt x="37" y="566"/>
                      <a:pt x="133" y="648"/>
                      <a:pt x="240" y="648"/>
                    </a:cubicBezTo>
                    <a:cubicBezTo>
                      <a:pt x="253" y="648"/>
                      <a:pt x="265" y="648"/>
                      <a:pt x="273" y="645"/>
                    </a:cubicBezTo>
                    <a:cubicBezTo>
                      <a:pt x="1165" y="515"/>
                      <a:pt x="2069" y="450"/>
                      <a:pt x="2973" y="450"/>
                    </a:cubicBezTo>
                    <a:cubicBezTo>
                      <a:pt x="3343" y="450"/>
                      <a:pt x="3712" y="461"/>
                      <a:pt x="4081" y="483"/>
                    </a:cubicBezTo>
                    <a:cubicBezTo>
                      <a:pt x="4086" y="483"/>
                      <a:pt x="4091" y="483"/>
                      <a:pt x="4096" y="483"/>
                    </a:cubicBezTo>
                    <a:cubicBezTo>
                      <a:pt x="4206" y="483"/>
                      <a:pt x="4309" y="391"/>
                      <a:pt x="4317" y="272"/>
                    </a:cubicBezTo>
                    <a:cubicBezTo>
                      <a:pt x="4325" y="148"/>
                      <a:pt x="4230" y="40"/>
                      <a:pt x="4106" y="32"/>
                    </a:cubicBezTo>
                    <a:cubicBezTo>
                      <a:pt x="3739" y="11"/>
                      <a:pt x="3370" y="1"/>
                      <a:pt x="30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4" name="Google Shape;404;p2"/>
              <p:cNvSpPr/>
              <p:nvPr/>
            </p:nvSpPr>
            <p:spPr>
              <a:xfrm>
                <a:off x="5476425" y="2438825"/>
                <a:ext cx="404725" cy="778675"/>
              </a:xfrm>
              <a:custGeom>
                <a:rect b="b" l="l" r="r" t="t"/>
                <a:pathLst>
                  <a:path extrusionOk="0" h="31147" w="16189">
                    <a:moveTo>
                      <a:pt x="15941" y="0"/>
                    </a:moveTo>
                    <a:cubicBezTo>
                      <a:pt x="15925" y="0"/>
                      <a:pt x="15910" y="2"/>
                      <a:pt x="15894" y="5"/>
                    </a:cubicBezTo>
                    <a:cubicBezTo>
                      <a:pt x="14269" y="360"/>
                      <a:pt x="12685" y="931"/>
                      <a:pt x="11193" y="1696"/>
                    </a:cubicBezTo>
                    <a:cubicBezTo>
                      <a:pt x="6588" y="4057"/>
                      <a:pt x="3176" y="8067"/>
                      <a:pt x="1589" y="12991"/>
                    </a:cubicBezTo>
                    <a:cubicBezTo>
                      <a:pt x="1" y="17916"/>
                      <a:pt x="427" y="23162"/>
                      <a:pt x="2783" y="27768"/>
                    </a:cubicBezTo>
                    <a:cubicBezTo>
                      <a:pt x="3383" y="28938"/>
                      <a:pt x="4102" y="30047"/>
                      <a:pt x="4917" y="31064"/>
                    </a:cubicBezTo>
                    <a:cubicBezTo>
                      <a:pt x="4958" y="31117"/>
                      <a:pt x="5025" y="31146"/>
                      <a:pt x="5090" y="31146"/>
                    </a:cubicBezTo>
                    <a:cubicBezTo>
                      <a:pt x="5140" y="31146"/>
                      <a:pt x="5190" y="31129"/>
                      <a:pt x="5231" y="31097"/>
                    </a:cubicBezTo>
                    <a:cubicBezTo>
                      <a:pt x="5327" y="31018"/>
                      <a:pt x="5342" y="30877"/>
                      <a:pt x="5264" y="30782"/>
                    </a:cubicBezTo>
                    <a:cubicBezTo>
                      <a:pt x="4470" y="29790"/>
                      <a:pt x="3772" y="28707"/>
                      <a:pt x="3184" y="27562"/>
                    </a:cubicBezTo>
                    <a:cubicBezTo>
                      <a:pt x="882" y="23063"/>
                      <a:pt x="464" y="17937"/>
                      <a:pt x="2014" y="13128"/>
                    </a:cubicBezTo>
                    <a:cubicBezTo>
                      <a:pt x="3569" y="8319"/>
                      <a:pt x="6897" y="4400"/>
                      <a:pt x="11395" y="2093"/>
                    </a:cubicBezTo>
                    <a:cubicBezTo>
                      <a:pt x="12855" y="1349"/>
                      <a:pt x="14402" y="790"/>
                      <a:pt x="15990" y="443"/>
                    </a:cubicBezTo>
                    <a:cubicBezTo>
                      <a:pt x="16109" y="418"/>
                      <a:pt x="16188" y="299"/>
                      <a:pt x="16158" y="179"/>
                    </a:cubicBezTo>
                    <a:cubicBezTo>
                      <a:pt x="16137" y="71"/>
                      <a:pt x="16044" y="0"/>
                      <a:pt x="159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5" name="Google Shape;405;p2"/>
              <p:cNvSpPr/>
              <p:nvPr/>
            </p:nvSpPr>
            <p:spPr>
              <a:xfrm>
                <a:off x="3266325" y="4310325"/>
                <a:ext cx="1053925" cy="1053925"/>
              </a:xfrm>
              <a:custGeom>
                <a:rect b="b" l="l" r="r" t="t"/>
                <a:pathLst>
                  <a:path extrusionOk="0" h="42157" w="42157">
                    <a:moveTo>
                      <a:pt x="21078" y="1"/>
                    </a:moveTo>
                    <a:cubicBezTo>
                      <a:pt x="9440" y="1"/>
                      <a:pt x="0" y="9440"/>
                      <a:pt x="0" y="21079"/>
                    </a:cubicBezTo>
                    <a:cubicBezTo>
                      <a:pt x="0" y="32721"/>
                      <a:pt x="9440" y="42157"/>
                      <a:pt x="21078" y="42157"/>
                    </a:cubicBezTo>
                    <a:cubicBezTo>
                      <a:pt x="32717" y="42157"/>
                      <a:pt x="42156" y="32721"/>
                      <a:pt x="42156" y="21079"/>
                    </a:cubicBezTo>
                    <a:cubicBezTo>
                      <a:pt x="42156" y="9440"/>
                      <a:pt x="32717" y="1"/>
                      <a:pt x="21078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406;p2"/>
              <p:cNvSpPr/>
              <p:nvPr/>
            </p:nvSpPr>
            <p:spPr>
              <a:xfrm>
                <a:off x="3258875" y="4302875"/>
                <a:ext cx="1068825" cy="1068825"/>
              </a:xfrm>
              <a:custGeom>
                <a:rect b="b" l="l" r="r" t="t"/>
                <a:pathLst>
                  <a:path extrusionOk="0" h="42753" w="42753">
                    <a:moveTo>
                      <a:pt x="21376" y="600"/>
                    </a:moveTo>
                    <a:cubicBezTo>
                      <a:pt x="32833" y="600"/>
                      <a:pt x="42157" y="9920"/>
                      <a:pt x="42157" y="21377"/>
                    </a:cubicBezTo>
                    <a:cubicBezTo>
                      <a:pt x="42157" y="32834"/>
                      <a:pt x="32833" y="42157"/>
                      <a:pt x="21376" y="42157"/>
                    </a:cubicBezTo>
                    <a:cubicBezTo>
                      <a:pt x="9919" y="42157"/>
                      <a:pt x="601" y="32834"/>
                      <a:pt x="601" y="21377"/>
                    </a:cubicBezTo>
                    <a:cubicBezTo>
                      <a:pt x="601" y="9920"/>
                      <a:pt x="9919" y="600"/>
                      <a:pt x="21376" y="600"/>
                    </a:cubicBezTo>
                    <a:close/>
                    <a:moveTo>
                      <a:pt x="21376" y="1"/>
                    </a:moveTo>
                    <a:cubicBezTo>
                      <a:pt x="9589" y="1"/>
                      <a:pt x="0" y="9589"/>
                      <a:pt x="0" y="21377"/>
                    </a:cubicBezTo>
                    <a:cubicBezTo>
                      <a:pt x="0" y="33164"/>
                      <a:pt x="9589" y="42753"/>
                      <a:pt x="21376" y="42753"/>
                    </a:cubicBezTo>
                    <a:cubicBezTo>
                      <a:pt x="33164" y="42753"/>
                      <a:pt x="42752" y="33164"/>
                      <a:pt x="42752" y="21377"/>
                    </a:cubicBezTo>
                    <a:cubicBezTo>
                      <a:pt x="42752" y="9589"/>
                      <a:pt x="33164" y="1"/>
                      <a:pt x="21376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2"/>
              <p:cNvSpPr/>
              <p:nvPr/>
            </p:nvSpPr>
            <p:spPr>
              <a:xfrm>
                <a:off x="3538700" y="4362725"/>
                <a:ext cx="164250" cy="70850"/>
              </a:xfrm>
              <a:custGeom>
                <a:rect b="b" l="l" r="r" t="t"/>
                <a:pathLst>
                  <a:path extrusionOk="0" h="2834" w="6570">
                    <a:moveTo>
                      <a:pt x="6325" y="1"/>
                    </a:moveTo>
                    <a:cubicBezTo>
                      <a:pt x="6310" y="1"/>
                      <a:pt x="6295" y="2"/>
                      <a:pt x="6281" y="5"/>
                    </a:cubicBezTo>
                    <a:cubicBezTo>
                      <a:pt x="4105" y="452"/>
                      <a:pt x="2039" y="1262"/>
                      <a:pt x="140" y="2419"/>
                    </a:cubicBezTo>
                    <a:cubicBezTo>
                      <a:pt x="33" y="2482"/>
                      <a:pt x="0" y="2618"/>
                      <a:pt x="62" y="2726"/>
                    </a:cubicBezTo>
                    <a:cubicBezTo>
                      <a:pt x="108" y="2796"/>
                      <a:pt x="182" y="2833"/>
                      <a:pt x="256" y="2833"/>
                    </a:cubicBezTo>
                    <a:cubicBezTo>
                      <a:pt x="293" y="2833"/>
                      <a:pt x="335" y="2825"/>
                      <a:pt x="372" y="2800"/>
                    </a:cubicBezTo>
                    <a:cubicBezTo>
                      <a:pt x="2228" y="1671"/>
                      <a:pt x="4246" y="881"/>
                      <a:pt x="6371" y="448"/>
                    </a:cubicBezTo>
                    <a:cubicBezTo>
                      <a:pt x="6491" y="423"/>
                      <a:pt x="6569" y="303"/>
                      <a:pt x="6544" y="183"/>
                    </a:cubicBezTo>
                    <a:cubicBezTo>
                      <a:pt x="6523" y="74"/>
                      <a:pt x="6429" y="1"/>
                      <a:pt x="63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p2"/>
              <p:cNvSpPr/>
              <p:nvPr/>
            </p:nvSpPr>
            <p:spPr>
              <a:xfrm>
                <a:off x="3309000" y="4442175"/>
                <a:ext cx="212450" cy="443075"/>
              </a:xfrm>
              <a:custGeom>
                <a:rect b="b" l="l" r="r" t="t"/>
                <a:pathLst>
                  <a:path extrusionOk="0" h="17723" w="8498">
                    <a:moveTo>
                      <a:pt x="8243" y="1"/>
                    </a:moveTo>
                    <a:cubicBezTo>
                      <a:pt x="8197" y="1"/>
                      <a:pt x="8152" y="15"/>
                      <a:pt x="8113" y="44"/>
                    </a:cubicBezTo>
                    <a:cubicBezTo>
                      <a:pt x="3031" y="3678"/>
                      <a:pt x="1" y="9570"/>
                      <a:pt x="1" y="15805"/>
                    </a:cubicBezTo>
                    <a:cubicBezTo>
                      <a:pt x="1" y="16375"/>
                      <a:pt x="26" y="16954"/>
                      <a:pt x="75" y="17520"/>
                    </a:cubicBezTo>
                    <a:cubicBezTo>
                      <a:pt x="88" y="17637"/>
                      <a:pt x="183" y="17723"/>
                      <a:pt x="298" y="17723"/>
                    </a:cubicBezTo>
                    <a:lnTo>
                      <a:pt x="319" y="17723"/>
                    </a:lnTo>
                    <a:cubicBezTo>
                      <a:pt x="443" y="17711"/>
                      <a:pt x="535" y="17603"/>
                      <a:pt x="522" y="17479"/>
                    </a:cubicBezTo>
                    <a:cubicBezTo>
                      <a:pt x="472" y="16925"/>
                      <a:pt x="447" y="16362"/>
                      <a:pt x="447" y="15805"/>
                    </a:cubicBezTo>
                    <a:cubicBezTo>
                      <a:pt x="447" y="9714"/>
                      <a:pt x="3412" y="3955"/>
                      <a:pt x="8374" y="407"/>
                    </a:cubicBezTo>
                    <a:cubicBezTo>
                      <a:pt x="8473" y="333"/>
                      <a:pt x="8498" y="197"/>
                      <a:pt x="8423" y="94"/>
                    </a:cubicBezTo>
                    <a:cubicBezTo>
                      <a:pt x="8381" y="34"/>
                      <a:pt x="8312" y="1"/>
                      <a:pt x="824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2"/>
              <p:cNvSpPr/>
              <p:nvPr/>
            </p:nvSpPr>
            <p:spPr>
              <a:xfrm>
                <a:off x="3337325" y="4996125"/>
                <a:ext cx="827550" cy="325450"/>
              </a:xfrm>
              <a:custGeom>
                <a:rect b="b" l="l" r="r" t="t"/>
                <a:pathLst>
                  <a:path extrusionOk="0" h="13018" w="33102">
                    <a:moveTo>
                      <a:pt x="252" y="1"/>
                    </a:moveTo>
                    <a:cubicBezTo>
                      <a:pt x="226" y="1"/>
                      <a:pt x="200" y="5"/>
                      <a:pt x="175" y="14"/>
                    </a:cubicBezTo>
                    <a:cubicBezTo>
                      <a:pt x="58" y="55"/>
                      <a:pt x="1" y="188"/>
                      <a:pt x="43" y="303"/>
                    </a:cubicBezTo>
                    <a:cubicBezTo>
                      <a:pt x="2825" y="7907"/>
                      <a:pt x="10134" y="13017"/>
                      <a:pt x="18238" y="13017"/>
                    </a:cubicBezTo>
                    <a:cubicBezTo>
                      <a:pt x="23944" y="13017"/>
                      <a:pt x="29331" y="10520"/>
                      <a:pt x="33019" y="6166"/>
                    </a:cubicBezTo>
                    <a:cubicBezTo>
                      <a:pt x="33102" y="6071"/>
                      <a:pt x="33090" y="5930"/>
                      <a:pt x="32995" y="5848"/>
                    </a:cubicBezTo>
                    <a:cubicBezTo>
                      <a:pt x="32952" y="5813"/>
                      <a:pt x="32901" y="5796"/>
                      <a:pt x="32851" y="5796"/>
                    </a:cubicBezTo>
                    <a:cubicBezTo>
                      <a:pt x="32787" y="5796"/>
                      <a:pt x="32724" y="5824"/>
                      <a:pt x="32680" y="5877"/>
                    </a:cubicBezTo>
                    <a:cubicBezTo>
                      <a:pt x="29075" y="10131"/>
                      <a:pt x="23808" y="12571"/>
                      <a:pt x="18238" y="12571"/>
                    </a:cubicBezTo>
                    <a:cubicBezTo>
                      <a:pt x="10325" y="12571"/>
                      <a:pt x="3180" y="7576"/>
                      <a:pt x="464" y="146"/>
                    </a:cubicBezTo>
                    <a:cubicBezTo>
                      <a:pt x="429" y="56"/>
                      <a:pt x="343" y="1"/>
                      <a:pt x="2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2"/>
              <p:cNvSpPr/>
              <p:nvPr/>
            </p:nvSpPr>
            <p:spPr>
              <a:xfrm>
                <a:off x="4199675" y="4986525"/>
                <a:ext cx="52975" cy="98750"/>
              </a:xfrm>
              <a:custGeom>
                <a:rect b="b" l="l" r="r" t="t"/>
                <a:pathLst>
                  <a:path extrusionOk="0" h="3950" w="2119">
                    <a:moveTo>
                      <a:pt x="1865" y="0"/>
                    </a:moveTo>
                    <a:cubicBezTo>
                      <a:pt x="1771" y="0"/>
                      <a:pt x="1685" y="59"/>
                      <a:pt x="1655" y="150"/>
                    </a:cubicBezTo>
                    <a:cubicBezTo>
                      <a:pt x="1246" y="1353"/>
                      <a:pt x="708" y="2515"/>
                      <a:pt x="63" y="3614"/>
                    </a:cubicBezTo>
                    <a:cubicBezTo>
                      <a:pt x="1" y="3718"/>
                      <a:pt x="39" y="3858"/>
                      <a:pt x="142" y="3921"/>
                    </a:cubicBezTo>
                    <a:cubicBezTo>
                      <a:pt x="179" y="3941"/>
                      <a:pt x="220" y="3950"/>
                      <a:pt x="258" y="3950"/>
                    </a:cubicBezTo>
                    <a:cubicBezTo>
                      <a:pt x="336" y="3950"/>
                      <a:pt x="411" y="3912"/>
                      <a:pt x="452" y="3838"/>
                    </a:cubicBezTo>
                    <a:cubicBezTo>
                      <a:pt x="1109" y="2717"/>
                      <a:pt x="1659" y="1523"/>
                      <a:pt x="2077" y="294"/>
                    </a:cubicBezTo>
                    <a:cubicBezTo>
                      <a:pt x="2118" y="179"/>
                      <a:pt x="2056" y="51"/>
                      <a:pt x="1941" y="13"/>
                    </a:cubicBezTo>
                    <a:cubicBezTo>
                      <a:pt x="1915" y="5"/>
                      <a:pt x="1890" y="0"/>
                      <a:pt x="186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2"/>
              <p:cNvSpPr/>
              <p:nvPr/>
            </p:nvSpPr>
            <p:spPr>
              <a:xfrm>
                <a:off x="3690650" y="4353025"/>
                <a:ext cx="586900" cy="612325"/>
              </a:xfrm>
              <a:custGeom>
                <a:rect b="b" l="l" r="r" t="t"/>
                <a:pathLst>
                  <a:path extrusionOk="0" h="24493" w="23476">
                    <a:moveTo>
                      <a:pt x="4105" y="0"/>
                    </a:moveTo>
                    <a:cubicBezTo>
                      <a:pt x="2790" y="0"/>
                      <a:pt x="1480" y="132"/>
                      <a:pt x="203" y="393"/>
                    </a:cubicBezTo>
                    <a:cubicBezTo>
                      <a:pt x="78" y="418"/>
                      <a:pt x="0" y="538"/>
                      <a:pt x="29" y="658"/>
                    </a:cubicBezTo>
                    <a:cubicBezTo>
                      <a:pt x="47" y="767"/>
                      <a:pt x="138" y="840"/>
                      <a:pt x="246" y="840"/>
                    </a:cubicBezTo>
                    <a:cubicBezTo>
                      <a:pt x="261" y="840"/>
                      <a:pt x="277" y="839"/>
                      <a:pt x="293" y="836"/>
                    </a:cubicBezTo>
                    <a:cubicBezTo>
                      <a:pt x="1538" y="579"/>
                      <a:pt x="2823" y="451"/>
                      <a:pt x="4105" y="451"/>
                    </a:cubicBezTo>
                    <a:cubicBezTo>
                      <a:pt x="14541" y="451"/>
                      <a:pt x="23029" y="8939"/>
                      <a:pt x="23029" y="19371"/>
                    </a:cubicBezTo>
                    <a:cubicBezTo>
                      <a:pt x="23029" y="21012"/>
                      <a:pt x="22818" y="22637"/>
                      <a:pt x="22401" y="24212"/>
                    </a:cubicBezTo>
                    <a:cubicBezTo>
                      <a:pt x="22371" y="24332"/>
                      <a:pt x="22442" y="24452"/>
                      <a:pt x="22562" y="24485"/>
                    </a:cubicBezTo>
                    <a:cubicBezTo>
                      <a:pt x="22583" y="24489"/>
                      <a:pt x="22599" y="24493"/>
                      <a:pt x="22619" y="24493"/>
                    </a:cubicBezTo>
                    <a:cubicBezTo>
                      <a:pt x="22719" y="24493"/>
                      <a:pt x="22810" y="24427"/>
                      <a:pt x="22835" y="24324"/>
                    </a:cubicBezTo>
                    <a:cubicBezTo>
                      <a:pt x="23260" y="22716"/>
                      <a:pt x="23476" y="21050"/>
                      <a:pt x="23476" y="19371"/>
                    </a:cubicBezTo>
                    <a:cubicBezTo>
                      <a:pt x="23476" y="8691"/>
                      <a:pt x="14785" y="0"/>
                      <a:pt x="410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p2"/>
              <p:cNvSpPr/>
              <p:nvPr/>
            </p:nvSpPr>
            <p:spPr>
              <a:xfrm>
                <a:off x="1115425" y="2385275"/>
                <a:ext cx="1053950" cy="1053825"/>
              </a:xfrm>
              <a:custGeom>
                <a:rect b="b" l="l" r="r" t="t"/>
                <a:pathLst>
                  <a:path extrusionOk="0" h="42153" w="42158">
                    <a:moveTo>
                      <a:pt x="21079" y="1"/>
                    </a:moveTo>
                    <a:cubicBezTo>
                      <a:pt x="9436" y="1"/>
                      <a:pt x="1" y="9436"/>
                      <a:pt x="1" y="21075"/>
                    </a:cubicBezTo>
                    <a:cubicBezTo>
                      <a:pt x="1" y="32718"/>
                      <a:pt x="9436" y="42152"/>
                      <a:pt x="21079" y="42152"/>
                    </a:cubicBezTo>
                    <a:cubicBezTo>
                      <a:pt x="32717" y="42152"/>
                      <a:pt x="42157" y="32718"/>
                      <a:pt x="42157" y="21075"/>
                    </a:cubicBezTo>
                    <a:cubicBezTo>
                      <a:pt x="42157" y="9436"/>
                      <a:pt x="32717" y="1"/>
                      <a:pt x="21079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p2"/>
              <p:cNvSpPr/>
              <p:nvPr/>
            </p:nvSpPr>
            <p:spPr>
              <a:xfrm>
                <a:off x="1107975" y="2377750"/>
                <a:ext cx="1068825" cy="1068900"/>
              </a:xfrm>
              <a:custGeom>
                <a:rect b="b" l="l" r="r" t="t"/>
                <a:pathLst>
                  <a:path extrusionOk="0" h="42756" w="42753">
                    <a:moveTo>
                      <a:pt x="21377" y="599"/>
                    </a:moveTo>
                    <a:cubicBezTo>
                      <a:pt x="32834" y="599"/>
                      <a:pt x="42152" y="9919"/>
                      <a:pt x="42152" y="21376"/>
                    </a:cubicBezTo>
                    <a:cubicBezTo>
                      <a:pt x="42152" y="32837"/>
                      <a:pt x="32834" y="42156"/>
                      <a:pt x="21377" y="42156"/>
                    </a:cubicBezTo>
                    <a:cubicBezTo>
                      <a:pt x="9920" y="42156"/>
                      <a:pt x="596" y="32837"/>
                      <a:pt x="596" y="21376"/>
                    </a:cubicBezTo>
                    <a:cubicBezTo>
                      <a:pt x="596" y="9919"/>
                      <a:pt x="9920" y="599"/>
                      <a:pt x="21377" y="599"/>
                    </a:cubicBezTo>
                    <a:close/>
                    <a:moveTo>
                      <a:pt x="21377" y="0"/>
                    </a:moveTo>
                    <a:cubicBezTo>
                      <a:pt x="9589" y="0"/>
                      <a:pt x="1" y="9593"/>
                      <a:pt x="1" y="21376"/>
                    </a:cubicBezTo>
                    <a:cubicBezTo>
                      <a:pt x="1" y="33163"/>
                      <a:pt x="9589" y="42756"/>
                      <a:pt x="21377" y="42756"/>
                    </a:cubicBezTo>
                    <a:cubicBezTo>
                      <a:pt x="33164" y="42756"/>
                      <a:pt x="42753" y="33163"/>
                      <a:pt x="42753" y="21376"/>
                    </a:cubicBezTo>
                    <a:cubicBezTo>
                      <a:pt x="42753" y="9593"/>
                      <a:pt x="33164" y="0"/>
                      <a:pt x="21377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2"/>
              <p:cNvSpPr/>
              <p:nvPr/>
            </p:nvSpPr>
            <p:spPr>
              <a:xfrm>
                <a:off x="1387775" y="2437650"/>
                <a:ext cx="164275" cy="70775"/>
              </a:xfrm>
              <a:custGeom>
                <a:rect b="b" l="l" r="r" t="t"/>
                <a:pathLst>
                  <a:path extrusionOk="0" h="2831" w="6571">
                    <a:moveTo>
                      <a:pt x="6330" y="1"/>
                    </a:moveTo>
                    <a:cubicBezTo>
                      <a:pt x="6314" y="1"/>
                      <a:pt x="6298" y="3"/>
                      <a:pt x="6282" y="6"/>
                    </a:cubicBezTo>
                    <a:cubicBezTo>
                      <a:pt x="4107" y="449"/>
                      <a:pt x="2040" y="1259"/>
                      <a:pt x="142" y="2417"/>
                    </a:cubicBezTo>
                    <a:cubicBezTo>
                      <a:pt x="35" y="2479"/>
                      <a:pt x="1" y="2619"/>
                      <a:pt x="64" y="2722"/>
                    </a:cubicBezTo>
                    <a:cubicBezTo>
                      <a:pt x="109" y="2793"/>
                      <a:pt x="184" y="2830"/>
                      <a:pt x="258" y="2830"/>
                    </a:cubicBezTo>
                    <a:cubicBezTo>
                      <a:pt x="295" y="2830"/>
                      <a:pt x="336" y="2822"/>
                      <a:pt x="373" y="2797"/>
                    </a:cubicBezTo>
                    <a:cubicBezTo>
                      <a:pt x="2230" y="1672"/>
                      <a:pt x="4248" y="879"/>
                      <a:pt x="6372" y="445"/>
                    </a:cubicBezTo>
                    <a:cubicBezTo>
                      <a:pt x="6493" y="420"/>
                      <a:pt x="6571" y="300"/>
                      <a:pt x="6546" y="180"/>
                    </a:cubicBezTo>
                    <a:cubicBezTo>
                      <a:pt x="6525" y="76"/>
                      <a:pt x="6432" y="1"/>
                      <a:pt x="63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2"/>
              <p:cNvSpPr/>
              <p:nvPr/>
            </p:nvSpPr>
            <p:spPr>
              <a:xfrm>
                <a:off x="1158125" y="2517075"/>
                <a:ext cx="212450" cy="443150"/>
              </a:xfrm>
              <a:custGeom>
                <a:rect b="b" l="l" r="r" t="t"/>
                <a:pathLst>
                  <a:path extrusionOk="0" h="17726" w="8498">
                    <a:moveTo>
                      <a:pt x="8242" y="0"/>
                    </a:moveTo>
                    <a:cubicBezTo>
                      <a:pt x="8196" y="0"/>
                      <a:pt x="8150" y="14"/>
                      <a:pt x="8112" y="41"/>
                    </a:cubicBezTo>
                    <a:cubicBezTo>
                      <a:pt x="3031" y="3676"/>
                      <a:pt x="0" y="9567"/>
                      <a:pt x="0" y="15803"/>
                    </a:cubicBezTo>
                    <a:cubicBezTo>
                      <a:pt x="0" y="16378"/>
                      <a:pt x="25" y="16952"/>
                      <a:pt x="75" y="17519"/>
                    </a:cubicBezTo>
                    <a:cubicBezTo>
                      <a:pt x="88" y="17635"/>
                      <a:pt x="182" y="17725"/>
                      <a:pt x="298" y="17725"/>
                    </a:cubicBezTo>
                    <a:cubicBezTo>
                      <a:pt x="306" y="17725"/>
                      <a:pt x="311" y="17725"/>
                      <a:pt x="319" y="17721"/>
                    </a:cubicBezTo>
                    <a:cubicBezTo>
                      <a:pt x="443" y="17713"/>
                      <a:pt x="534" y="17601"/>
                      <a:pt x="521" y="17481"/>
                    </a:cubicBezTo>
                    <a:cubicBezTo>
                      <a:pt x="472" y="16927"/>
                      <a:pt x="447" y="16361"/>
                      <a:pt x="447" y="15803"/>
                    </a:cubicBezTo>
                    <a:cubicBezTo>
                      <a:pt x="447" y="9712"/>
                      <a:pt x="3412" y="3957"/>
                      <a:pt x="8373" y="406"/>
                    </a:cubicBezTo>
                    <a:cubicBezTo>
                      <a:pt x="8473" y="335"/>
                      <a:pt x="8497" y="195"/>
                      <a:pt x="8423" y="91"/>
                    </a:cubicBezTo>
                    <a:cubicBezTo>
                      <a:pt x="8380" y="31"/>
                      <a:pt x="8311" y="0"/>
                      <a:pt x="824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2"/>
              <p:cNvSpPr/>
              <p:nvPr/>
            </p:nvSpPr>
            <p:spPr>
              <a:xfrm>
                <a:off x="1186450" y="3071000"/>
                <a:ext cx="827550" cy="325425"/>
              </a:xfrm>
              <a:custGeom>
                <a:rect b="b" l="l" r="r" t="t"/>
                <a:pathLst>
                  <a:path extrusionOk="0" h="13017" w="33102">
                    <a:moveTo>
                      <a:pt x="247" y="0"/>
                    </a:moveTo>
                    <a:cubicBezTo>
                      <a:pt x="223" y="0"/>
                      <a:pt x="198" y="4"/>
                      <a:pt x="174" y="13"/>
                    </a:cubicBezTo>
                    <a:cubicBezTo>
                      <a:pt x="58" y="58"/>
                      <a:pt x="1" y="186"/>
                      <a:pt x="41" y="302"/>
                    </a:cubicBezTo>
                    <a:cubicBezTo>
                      <a:pt x="2825" y="7906"/>
                      <a:pt x="10134" y="13017"/>
                      <a:pt x="18238" y="13017"/>
                    </a:cubicBezTo>
                    <a:cubicBezTo>
                      <a:pt x="23940" y="13017"/>
                      <a:pt x="29331" y="10519"/>
                      <a:pt x="33019" y="6165"/>
                    </a:cubicBezTo>
                    <a:cubicBezTo>
                      <a:pt x="33101" y="6070"/>
                      <a:pt x="33089" y="5930"/>
                      <a:pt x="32994" y="5851"/>
                    </a:cubicBezTo>
                    <a:cubicBezTo>
                      <a:pt x="32952" y="5814"/>
                      <a:pt x="32900" y="5796"/>
                      <a:pt x="32849" y="5796"/>
                    </a:cubicBezTo>
                    <a:cubicBezTo>
                      <a:pt x="32785" y="5796"/>
                      <a:pt x="32723" y="5823"/>
                      <a:pt x="32680" y="5876"/>
                    </a:cubicBezTo>
                    <a:cubicBezTo>
                      <a:pt x="29071" y="10130"/>
                      <a:pt x="23807" y="12570"/>
                      <a:pt x="18238" y="12570"/>
                    </a:cubicBezTo>
                    <a:cubicBezTo>
                      <a:pt x="10324" y="12570"/>
                      <a:pt x="3180" y="7579"/>
                      <a:pt x="463" y="149"/>
                    </a:cubicBezTo>
                    <a:cubicBezTo>
                      <a:pt x="428" y="58"/>
                      <a:pt x="340" y="0"/>
                      <a:pt x="2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p2"/>
              <p:cNvSpPr/>
              <p:nvPr/>
            </p:nvSpPr>
            <p:spPr>
              <a:xfrm>
                <a:off x="2048800" y="3061375"/>
                <a:ext cx="52975" cy="98850"/>
              </a:xfrm>
              <a:custGeom>
                <a:rect b="b" l="l" r="r" t="t"/>
                <a:pathLst>
                  <a:path extrusionOk="0" h="3954" w="2119">
                    <a:moveTo>
                      <a:pt x="1864" y="1"/>
                    </a:moveTo>
                    <a:cubicBezTo>
                      <a:pt x="1770" y="1"/>
                      <a:pt x="1684" y="60"/>
                      <a:pt x="1655" y="154"/>
                    </a:cubicBezTo>
                    <a:cubicBezTo>
                      <a:pt x="1241" y="1353"/>
                      <a:pt x="708" y="2519"/>
                      <a:pt x="63" y="3615"/>
                    </a:cubicBezTo>
                    <a:cubicBezTo>
                      <a:pt x="1" y="3722"/>
                      <a:pt x="34" y="3859"/>
                      <a:pt x="141" y="3920"/>
                    </a:cubicBezTo>
                    <a:cubicBezTo>
                      <a:pt x="178" y="3941"/>
                      <a:pt x="216" y="3954"/>
                      <a:pt x="258" y="3954"/>
                    </a:cubicBezTo>
                    <a:cubicBezTo>
                      <a:pt x="332" y="3954"/>
                      <a:pt x="406" y="3912"/>
                      <a:pt x="451" y="3842"/>
                    </a:cubicBezTo>
                    <a:cubicBezTo>
                      <a:pt x="1109" y="2722"/>
                      <a:pt x="1659" y="1527"/>
                      <a:pt x="2076" y="298"/>
                    </a:cubicBezTo>
                    <a:cubicBezTo>
                      <a:pt x="2118" y="179"/>
                      <a:pt x="2056" y="55"/>
                      <a:pt x="1939" y="14"/>
                    </a:cubicBezTo>
                    <a:cubicBezTo>
                      <a:pt x="1914" y="5"/>
                      <a:pt x="1889" y="1"/>
                      <a:pt x="186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" name="Google Shape;418;p2"/>
              <p:cNvSpPr/>
              <p:nvPr/>
            </p:nvSpPr>
            <p:spPr>
              <a:xfrm>
                <a:off x="1539725" y="2427875"/>
                <a:ext cx="586950" cy="612350"/>
              </a:xfrm>
              <a:custGeom>
                <a:rect b="b" l="l" r="r" t="t"/>
                <a:pathLst>
                  <a:path extrusionOk="0" h="24494" w="23478">
                    <a:moveTo>
                      <a:pt x="4107" y="1"/>
                    </a:moveTo>
                    <a:cubicBezTo>
                      <a:pt x="2792" y="1"/>
                      <a:pt x="1477" y="136"/>
                      <a:pt x="204" y="397"/>
                    </a:cubicBezTo>
                    <a:cubicBezTo>
                      <a:pt x="80" y="422"/>
                      <a:pt x="1" y="538"/>
                      <a:pt x="31" y="662"/>
                    </a:cubicBezTo>
                    <a:cubicBezTo>
                      <a:pt x="48" y="767"/>
                      <a:pt x="139" y="841"/>
                      <a:pt x="248" y="841"/>
                    </a:cubicBezTo>
                    <a:cubicBezTo>
                      <a:pt x="263" y="841"/>
                      <a:pt x="279" y="839"/>
                      <a:pt x="294" y="836"/>
                    </a:cubicBezTo>
                    <a:cubicBezTo>
                      <a:pt x="1539" y="579"/>
                      <a:pt x="2821" y="451"/>
                      <a:pt x="4107" y="451"/>
                    </a:cubicBezTo>
                    <a:cubicBezTo>
                      <a:pt x="14538" y="451"/>
                      <a:pt x="23027" y="8939"/>
                      <a:pt x="23027" y="19371"/>
                    </a:cubicBezTo>
                    <a:cubicBezTo>
                      <a:pt x="23027" y="21012"/>
                      <a:pt x="22819" y="22642"/>
                      <a:pt x="22402" y="24212"/>
                    </a:cubicBezTo>
                    <a:cubicBezTo>
                      <a:pt x="22373" y="24332"/>
                      <a:pt x="22443" y="24457"/>
                      <a:pt x="22563" y="24485"/>
                    </a:cubicBezTo>
                    <a:cubicBezTo>
                      <a:pt x="22584" y="24489"/>
                      <a:pt x="22600" y="24493"/>
                      <a:pt x="22621" y="24493"/>
                    </a:cubicBezTo>
                    <a:cubicBezTo>
                      <a:pt x="22720" y="24493"/>
                      <a:pt x="22811" y="24428"/>
                      <a:pt x="22836" y="24329"/>
                    </a:cubicBezTo>
                    <a:cubicBezTo>
                      <a:pt x="23262" y="22720"/>
                      <a:pt x="23477" y="21054"/>
                      <a:pt x="23477" y="19371"/>
                    </a:cubicBezTo>
                    <a:cubicBezTo>
                      <a:pt x="23477" y="8691"/>
                      <a:pt x="14786" y="1"/>
                      <a:pt x="410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19" name="Google Shape;419;p2"/>
            <p:cNvGrpSpPr/>
            <p:nvPr/>
          </p:nvGrpSpPr>
          <p:grpSpPr>
            <a:xfrm>
              <a:off x="4442732" y="3687036"/>
              <a:ext cx="272964" cy="263837"/>
              <a:chOff x="1190625" y="325375"/>
              <a:chExt cx="5219200" cy="5044675"/>
            </a:xfrm>
          </p:grpSpPr>
          <p:sp>
            <p:nvSpPr>
              <p:cNvPr id="420" name="Google Shape;420;p2"/>
              <p:cNvSpPr/>
              <p:nvPr/>
            </p:nvSpPr>
            <p:spPr>
              <a:xfrm>
                <a:off x="1190625" y="935350"/>
                <a:ext cx="5219200" cy="4434700"/>
              </a:xfrm>
              <a:custGeom>
                <a:rect b="b" l="l" r="r" t="t"/>
                <a:pathLst>
                  <a:path extrusionOk="0" h="177388" w="208768">
                    <a:moveTo>
                      <a:pt x="111560" y="6558"/>
                    </a:moveTo>
                    <a:lnTo>
                      <a:pt x="111560" y="69579"/>
                    </a:lnTo>
                    <a:cubicBezTo>
                      <a:pt x="111560" y="73689"/>
                      <a:pt x="114072" y="77408"/>
                      <a:pt x="117953" y="79039"/>
                    </a:cubicBezTo>
                    <a:cubicBezTo>
                      <a:pt x="126565" y="82660"/>
                      <a:pt x="133187" y="89412"/>
                      <a:pt x="136677" y="97632"/>
                    </a:cubicBezTo>
                    <a:lnTo>
                      <a:pt x="72090" y="97632"/>
                    </a:lnTo>
                    <a:cubicBezTo>
                      <a:pt x="75548" y="89445"/>
                      <a:pt x="82104" y="82692"/>
                      <a:pt x="90814" y="79039"/>
                    </a:cubicBezTo>
                    <a:cubicBezTo>
                      <a:pt x="94695" y="77408"/>
                      <a:pt x="97207" y="73689"/>
                      <a:pt x="97207" y="69579"/>
                    </a:cubicBezTo>
                    <a:lnTo>
                      <a:pt x="97207" y="6558"/>
                    </a:lnTo>
                    <a:close/>
                    <a:moveTo>
                      <a:pt x="62761" y="48376"/>
                    </a:moveTo>
                    <a:lnTo>
                      <a:pt x="62761" y="111594"/>
                    </a:lnTo>
                    <a:lnTo>
                      <a:pt x="47984" y="111594"/>
                    </a:lnTo>
                    <a:cubicBezTo>
                      <a:pt x="48245" y="110680"/>
                      <a:pt x="48375" y="109734"/>
                      <a:pt x="48375" y="108788"/>
                    </a:cubicBezTo>
                    <a:lnTo>
                      <a:pt x="48375" y="48376"/>
                    </a:lnTo>
                    <a:close/>
                    <a:moveTo>
                      <a:pt x="188282" y="34448"/>
                    </a:moveTo>
                    <a:lnTo>
                      <a:pt x="188282" y="116976"/>
                    </a:lnTo>
                    <a:cubicBezTo>
                      <a:pt x="184400" y="112735"/>
                      <a:pt x="179605" y="109408"/>
                      <a:pt x="174125" y="107255"/>
                    </a:cubicBezTo>
                    <a:cubicBezTo>
                      <a:pt x="173994" y="107190"/>
                      <a:pt x="173896" y="107092"/>
                      <a:pt x="173896" y="107027"/>
                    </a:cubicBezTo>
                    <a:lnTo>
                      <a:pt x="173896" y="62338"/>
                    </a:lnTo>
                    <a:lnTo>
                      <a:pt x="174125" y="62338"/>
                    </a:lnTo>
                    <a:cubicBezTo>
                      <a:pt x="175919" y="62338"/>
                      <a:pt x="177387" y="60870"/>
                      <a:pt x="177387" y="59076"/>
                    </a:cubicBezTo>
                    <a:cubicBezTo>
                      <a:pt x="177387" y="57249"/>
                      <a:pt x="175919" y="55781"/>
                      <a:pt x="174125" y="55781"/>
                    </a:cubicBezTo>
                    <a:lnTo>
                      <a:pt x="146235" y="55781"/>
                    </a:lnTo>
                    <a:cubicBezTo>
                      <a:pt x="144408" y="55781"/>
                      <a:pt x="142940" y="57249"/>
                      <a:pt x="142940" y="59076"/>
                    </a:cubicBezTo>
                    <a:cubicBezTo>
                      <a:pt x="142940" y="60870"/>
                      <a:pt x="144408" y="62338"/>
                      <a:pt x="146235" y="62338"/>
                    </a:cubicBezTo>
                    <a:lnTo>
                      <a:pt x="146431" y="62338"/>
                    </a:lnTo>
                    <a:lnTo>
                      <a:pt x="146431" y="107027"/>
                    </a:lnTo>
                    <a:cubicBezTo>
                      <a:pt x="146431" y="107092"/>
                      <a:pt x="146333" y="107190"/>
                      <a:pt x="146202" y="107255"/>
                    </a:cubicBezTo>
                    <a:cubicBezTo>
                      <a:pt x="146072" y="107320"/>
                      <a:pt x="145941" y="107353"/>
                      <a:pt x="145811" y="107418"/>
                    </a:cubicBezTo>
                    <a:cubicBezTo>
                      <a:pt x="144376" y="92250"/>
                      <a:pt x="134753" y="79006"/>
                      <a:pt x="120465" y="73004"/>
                    </a:cubicBezTo>
                    <a:cubicBezTo>
                      <a:pt x="119030" y="72417"/>
                      <a:pt x="118117" y="71047"/>
                      <a:pt x="118117" y="69579"/>
                    </a:cubicBezTo>
                    <a:lnTo>
                      <a:pt x="118117" y="34448"/>
                    </a:lnTo>
                    <a:close/>
                    <a:moveTo>
                      <a:pt x="167373" y="62338"/>
                    </a:moveTo>
                    <a:lnTo>
                      <a:pt x="167373" y="107027"/>
                    </a:lnTo>
                    <a:cubicBezTo>
                      <a:pt x="167373" y="109799"/>
                      <a:pt x="169069" y="112279"/>
                      <a:pt x="171744" y="113322"/>
                    </a:cubicBezTo>
                    <a:cubicBezTo>
                      <a:pt x="174973" y="114595"/>
                      <a:pt x="177909" y="116356"/>
                      <a:pt x="180518" y="118542"/>
                    </a:cubicBezTo>
                    <a:lnTo>
                      <a:pt x="145387" y="118542"/>
                    </a:lnTo>
                    <a:cubicBezTo>
                      <a:pt x="145615" y="117237"/>
                      <a:pt x="145778" y="115899"/>
                      <a:pt x="145876" y="114562"/>
                    </a:cubicBezTo>
                    <a:cubicBezTo>
                      <a:pt x="146757" y="114105"/>
                      <a:pt x="147670" y="113714"/>
                      <a:pt x="148583" y="113322"/>
                    </a:cubicBezTo>
                    <a:cubicBezTo>
                      <a:pt x="151258" y="112279"/>
                      <a:pt x="152987" y="109799"/>
                      <a:pt x="152987" y="107027"/>
                    </a:cubicBezTo>
                    <a:lnTo>
                      <a:pt x="152987" y="62338"/>
                    </a:lnTo>
                    <a:close/>
                    <a:moveTo>
                      <a:pt x="90651" y="34448"/>
                    </a:moveTo>
                    <a:lnTo>
                      <a:pt x="90651" y="69579"/>
                    </a:lnTo>
                    <a:cubicBezTo>
                      <a:pt x="90651" y="71047"/>
                      <a:pt x="89705" y="72417"/>
                      <a:pt x="88269" y="73004"/>
                    </a:cubicBezTo>
                    <a:cubicBezTo>
                      <a:pt x="80245" y="76397"/>
                      <a:pt x="73721" y="82007"/>
                      <a:pt x="69285" y="88923"/>
                    </a:cubicBezTo>
                    <a:lnTo>
                      <a:pt x="69285" y="48376"/>
                    </a:lnTo>
                    <a:lnTo>
                      <a:pt x="69513" y="48376"/>
                    </a:lnTo>
                    <a:cubicBezTo>
                      <a:pt x="71307" y="48376"/>
                      <a:pt x="72775" y="46908"/>
                      <a:pt x="72775" y="45114"/>
                    </a:cubicBezTo>
                    <a:cubicBezTo>
                      <a:pt x="72775" y="43320"/>
                      <a:pt x="71307" y="41852"/>
                      <a:pt x="69513" y="41852"/>
                    </a:cubicBezTo>
                    <a:lnTo>
                      <a:pt x="41623" y="41852"/>
                    </a:lnTo>
                    <a:cubicBezTo>
                      <a:pt x="39829" y="41852"/>
                      <a:pt x="38361" y="43320"/>
                      <a:pt x="38361" y="45114"/>
                    </a:cubicBezTo>
                    <a:cubicBezTo>
                      <a:pt x="38361" y="46908"/>
                      <a:pt x="39829" y="48376"/>
                      <a:pt x="41623" y="48376"/>
                    </a:cubicBezTo>
                    <a:lnTo>
                      <a:pt x="41851" y="48376"/>
                    </a:lnTo>
                    <a:lnTo>
                      <a:pt x="41851" y="108788"/>
                    </a:lnTo>
                    <a:cubicBezTo>
                      <a:pt x="41851" y="109669"/>
                      <a:pt x="41525" y="110517"/>
                      <a:pt x="40938" y="111202"/>
                    </a:cubicBezTo>
                    <a:lnTo>
                      <a:pt x="22671" y="132503"/>
                    </a:lnTo>
                    <a:lnTo>
                      <a:pt x="20485" y="132503"/>
                    </a:lnTo>
                    <a:lnTo>
                      <a:pt x="20485" y="34448"/>
                    </a:lnTo>
                    <a:close/>
                    <a:moveTo>
                      <a:pt x="63315" y="118118"/>
                    </a:moveTo>
                    <a:cubicBezTo>
                      <a:pt x="64131" y="123206"/>
                      <a:pt x="65925" y="128067"/>
                      <a:pt x="68567" y="132503"/>
                    </a:cubicBezTo>
                    <a:lnTo>
                      <a:pt x="31282" y="132503"/>
                    </a:lnTo>
                    <a:lnTo>
                      <a:pt x="43613" y="118118"/>
                    </a:lnTo>
                    <a:close/>
                    <a:moveTo>
                      <a:pt x="138732" y="104156"/>
                    </a:moveTo>
                    <a:cubicBezTo>
                      <a:pt x="139222" y="106505"/>
                      <a:pt x="139483" y="108919"/>
                      <a:pt x="139483" y="111365"/>
                    </a:cubicBezTo>
                    <a:cubicBezTo>
                      <a:pt x="139483" y="118998"/>
                      <a:pt x="136971" y="126436"/>
                      <a:pt x="132404" y="132503"/>
                    </a:cubicBezTo>
                    <a:lnTo>
                      <a:pt x="76428" y="132503"/>
                    </a:lnTo>
                    <a:cubicBezTo>
                      <a:pt x="72547" y="127414"/>
                      <a:pt x="70165" y="121477"/>
                      <a:pt x="69513" y="115247"/>
                    </a:cubicBezTo>
                    <a:cubicBezTo>
                      <a:pt x="69089" y="111463"/>
                      <a:pt x="69317" y="107712"/>
                      <a:pt x="70035" y="104156"/>
                    </a:cubicBezTo>
                    <a:close/>
                    <a:moveTo>
                      <a:pt x="186390" y="125098"/>
                    </a:moveTo>
                    <a:cubicBezTo>
                      <a:pt x="187075" y="126109"/>
                      <a:pt x="187695" y="127186"/>
                      <a:pt x="188282" y="128328"/>
                    </a:cubicBezTo>
                    <a:lnTo>
                      <a:pt x="188282" y="132503"/>
                    </a:lnTo>
                    <a:lnTo>
                      <a:pt x="140233" y="132503"/>
                    </a:lnTo>
                    <a:cubicBezTo>
                      <a:pt x="141603" y="130154"/>
                      <a:pt x="142777" y="127675"/>
                      <a:pt x="143658" y="125098"/>
                    </a:cubicBezTo>
                    <a:close/>
                    <a:moveTo>
                      <a:pt x="198524" y="20486"/>
                    </a:moveTo>
                    <a:cubicBezTo>
                      <a:pt x="200580" y="20486"/>
                      <a:pt x="202243" y="22150"/>
                      <a:pt x="202243" y="24205"/>
                    </a:cubicBezTo>
                    <a:lnTo>
                      <a:pt x="202243" y="142746"/>
                    </a:lnTo>
                    <a:cubicBezTo>
                      <a:pt x="202243" y="144801"/>
                      <a:pt x="200580" y="146432"/>
                      <a:pt x="198524" y="146432"/>
                    </a:cubicBezTo>
                    <a:lnTo>
                      <a:pt x="10243" y="146432"/>
                    </a:lnTo>
                    <a:cubicBezTo>
                      <a:pt x="8188" y="146432"/>
                      <a:pt x="6524" y="144801"/>
                      <a:pt x="6524" y="142746"/>
                    </a:cubicBezTo>
                    <a:lnTo>
                      <a:pt x="6524" y="24205"/>
                    </a:lnTo>
                    <a:cubicBezTo>
                      <a:pt x="6524" y="22150"/>
                      <a:pt x="8188" y="20486"/>
                      <a:pt x="10243" y="20486"/>
                    </a:cubicBezTo>
                    <a:lnTo>
                      <a:pt x="90651" y="20486"/>
                    </a:lnTo>
                    <a:lnTo>
                      <a:pt x="90651" y="27891"/>
                    </a:lnTo>
                    <a:lnTo>
                      <a:pt x="17223" y="27891"/>
                    </a:lnTo>
                    <a:cubicBezTo>
                      <a:pt x="15397" y="27891"/>
                      <a:pt x="13961" y="29359"/>
                      <a:pt x="13961" y="31153"/>
                    </a:cubicBezTo>
                    <a:lnTo>
                      <a:pt x="13961" y="135765"/>
                    </a:lnTo>
                    <a:cubicBezTo>
                      <a:pt x="13961" y="137559"/>
                      <a:pt x="15397" y="139027"/>
                      <a:pt x="17223" y="139027"/>
                    </a:cubicBezTo>
                    <a:lnTo>
                      <a:pt x="191544" y="139027"/>
                    </a:lnTo>
                    <a:cubicBezTo>
                      <a:pt x="193371" y="139027"/>
                      <a:pt x="194806" y="137559"/>
                      <a:pt x="194806" y="135765"/>
                    </a:cubicBezTo>
                    <a:lnTo>
                      <a:pt x="194806" y="31153"/>
                    </a:lnTo>
                    <a:cubicBezTo>
                      <a:pt x="194806" y="29359"/>
                      <a:pt x="193371" y="27891"/>
                      <a:pt x="191544" y="27891"/>
                    </a:cubicBezTo>
                    <a:lnTo>
                      <a:pt x="118117" y="27891"/>
                    </a:lnTo>
                    <a:lnTo>
                      <a:pt x="118117" y="20486"/>
                    </a:lnTo>
                    <a:close/>
                    <a:moveTo>
                      <a:pt x="129012" y="152988"/>
                    </a:moveTo>
                    <a:lnTo>
                      <a:pt x="129012" y="170864"/>
                    </a:lnTo>
                    <a:lnTo>
                      <a:pt x="79756" y="170864"/>
                    </a:lnTo>
                    <a:lnTo>
                      <a:pt x="79756" y="152988"/>
                    </a:lnTo>
                    <a:close/>
                    <a:moveTo>
                      <a:pt x="90422" y="1"/>
                    </a:moveTo>
                    <a:cubicBezTo>
                      <a:pt x="88628" y="1"/>
                      <a:pt x="87160" y="1469"/>
                      <a:pt x="87160" y="3263"/>
                    </a:cubicBezTo>
                    <a:cubicBezTo>
                      <a:pt x="87160" y="5090"/>
                      <a:pt x="88628" y="6558"/>
                      <a:pt x="90422" y="6558"/>
                    </a:cubicBezTo>
                    <a:lnTo>
                      <a:pt x="90651" y="6558"/>
                    </a:lnTo>
                    <a:lnTo>
                      <a:pt x="90651" y="13962"/>
                    </a:lnTo>
                    <a:lnTo>
                      <a:pt x="10243" y="13962"/>
                    </a:lnTo>
                    <a:cubicBezTo>
                      <a:pt x="4599" y="13962"/>
                      <a:pt x="0" y="18562"/>
                      <a:pt x="0" y="24205"/>
                    </a:cubicBezTo>
                    <a:lnTo>
                      <a:pt x="0" y="142746"/>
                    </a:lnTo>
                    <a:cubicBezTo>
                      <a:pt x="0" y="148389"/>
                      <a:pt x="4599" y="152988"/>
                      <a:pt x="10243" y="152988"/>
                    </a:cubicBezTo>
                    <a:lnTo>
                      <a:pt x="73232" y="152988"/>
                    </a:lnTo>
                    <a:lnTo>
                      <a:pt x="73232" y="170864"/>
                    </a:lnTo>
                    <a:lnTo>
                      <a:pt x="59042" y="170864"/>
                    </a:lnTo>
                    <a:cubicBezTo>
                      <a:pt x="57248" y="170864"/>
                      <a:pt x="55780" y="172332"/>
                      <a:pt x="55780" y="174126"/>
                    </a:cubicBezTo>
                    <a:cubicBezTo>
                      <a:pt x="55780" y="175920"/>
                      <a:pt x="57248" y="177388"/>
                      <a:pt x="59042" y="177388"/>
                    </a:cubicBezTo>
                    <a:lnTo>
                      <a:pt x="149725" y="177388"/>
                    </a:lnTo>
                    <a:cubicBezTo>
                      <a:pt x="151519" y="177388"/>
                      <a:pt x="152987" y="175920"/>
                      <a:pt x="152987" y="174126"/>
                    </a:cubicBezTo>
                    <a:cubicBezTo>
                      <a:pt x="152987" y="172332"/>
                      <a:pt x="151519" y="170864"/>
                      <a:pt x="149725" y="170864"/>
                    </a:cubicBezTo>
                    <a:lnTo>
                      <a:pt x="135536" y="170864"/>
                    </a:lnTo>
                    <a:lnTo>
                      <a:pt x="135536" y="152988"/>
                    </a:lnTo>
                    <a:lnTo>
                      <a:pt x="198524" y="152988"/>
                    </a:lnTo>
                    <a:cubicBezTo>
                      <a:pt x="204168" y="152988"/>
                      <a:pt x="208767" y="148389"/>
                      <a:pt x="208767" y="142746"/>
                    </a:cubicBezTo>
                    <a:lnTo>
                      <a:pt x="208767" y="24205"/>
                    </a:lnTo>
                    <a:cubicBezTo>
                      <a:pt x="208767" y="18562"/>
                      <a:pt x="204168" y="13962"/>
                      <a:pt x="198524" y="13962"/>
                    </a:cubicBezTo>
                    <a:lnTo>
                      <a:pt x="118117" y="13962"/>
                    </a:lnTo>
                    <a:lnTo>
                      <a:pt x="118117" y="6558"/>
                    </a:lnTo>
                    <a:lnTo>
                      <a:pt x="118345" y="6558"/>
                    </a:lnTo>
                    <a:cubicBezTo>
                      <a:pt x="120139" y="6558"/>
                      <a:pt x="121607" y="5090"/>
                      <a:pt x="121607" y="3263"/>
                    </a:cubicBezTo>
                    <a:cubicBezTo>
                      <a:pt x="121607" y="1469"/>
                      <a:pt x="120139" y="1"/>
                      <a:pt x="118345" y="1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2"/>
              <p:cNvSpPr/>
              <p:nvPr/>
            </p:nvSpPr>
            <p:spPr>
              <a:xfrm>
                <a:off x="3283175" y="3725175"/>
                <a:ext cx="163950" cy="163125"/>
              </a:xfrm>
              <a:custGeom>
                <a:rect b="b" l="l" r="r" t="t"/>
                <a:pathLst>
                  <a:path extrusionOk="0" h="6525" w="6558">
                    <a:moveTo>
                      <a:pt x="3263" y="1"/>
                    </a:moveTo>
                    <a:cubicBezTo>
                      <a:pt x="1436" y="1"/>
                      <a:pt x="1" y="1436"/>
                      <a:pt x="1" y="3263"/>
                    </a:cubicBezTo>
                    <a:cubicBezTo>
                      <a:pt x="1" y="5057"/>
                      <a:pt x="1468" y="6525"/>
                      <a:pt x="3295" y="6525"/>
                    </a:cubicBezTo>
                    <a:cubicBezTo>
                      <a:pt x="5089" y="6525"/>
                      <a:pt x="6557" y="5057"/>
                      <a:pt x="6557" y="3263"/>
                    </a:cubicBezTo>
                    <a:cubicBezTo>
                      <a:pt x="6557" y="1436"/>
                      <a:pt x="5089" y="1"/>
                      <a:pt x="3295" y="1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2" name="Google Shape;422;p2"/>
              <p:cNvSpPr/>
              <p:nvPr/>
            </p:nvSpPr>
            <p:spPr>
              <a:xfrm>
                <a:off x="4241375" y="3725175"/>
                <a:ext cx="163950" cy="163125"/>
              </a:xfrm>
              <a:custGeom>
                <a:rect b="b" l="l" r="r" t="t"/>
                <a:pathLst>
                  <a:path extrusionOk="0" h="6525" w="6558">
                    <a:moveTo>
                      <a:pt x="3230" y="1"/>
                    </a:moveTo>
                    <a:cubicBezTo>
                      <a:pt x="1436" y="1"/>
                      <a:pt x="1" y="1436"/>
                      <a:pt x="1" y="3263"/>
                    </a:cubicBezTo>
                    <a:cubicBezTo>
                      <a:pt x="1" y="5057"/>
                      <a:pt x="1469" y="6525"/>
                      <a:pt x="3263" y="6525"/>
                    </a:cubicBezTo>
                    <a:cubicBezTo>
                      <a:pt x="5090" y="6525"/>
                      <a:pt x="6558" y="5057"/>
                      <a:pt x="6558" y="3263"/>
                    </a:cubicBezTo>
                    <a:cubicBezTo>
                      <a:pt x="6558" y="1436"/>
                      <a:pt x="5090" y="1"/>
                      <a:pt x="3263" y="1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2"/>
              <p:cNvSpPr/>
              <p:nvPr/>
            </p:nvSpPr>
            <p:spPr>
              <a:xfrm>
                <a:off x="3718650" y="3898875"/>
                <a:ext cx="163950" cy="163950"/>
              </a:xfrm>
              <a:custGeom>
                <a:rect b="b" l="l" r="r" t="t"/>
                <a:pathLst>
                  <a:path extrusionOk="0" h="6558" w="6558">
                    <a:moveTo>
                      <a:pt x="3263" y="1"/>
                    </a:moveTo>
                    <a:cubicBezTo>
                      <a:pt x="1468" y="1"/>
                      <a:pt x="1" y="1468"/>
                      <a:pt x="1" y="3295"/>
                    </a:cubicBezTo>
                    <a:cubicBezTo>
                      <a:pt x="1" y="5089"/>
                      <a:pt x="1501" y="6557"/>
                      <a:pt x="3295" y="6557"/>
                    </a:cubicBezTo>
                    <a:cubicBezTo>
                      <a:pt x="5089" y="6557"/>
                      <a:pt x="6557" y="5089"/>
                      <a:pt x="6557" y="3295"/>
                    </a:cubicBezTo>
                    <a:cubicBezTo>
                      <a:pt x="6557" y="1468"/>
                      <a:pt x="5089" y="1"/>
                      <a:pt x="3295" y="1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2"/>
              <p:cNvSpPr/>
              <p:nvPr/>
            </p:nvSpPr>
            <p:spPr>
              <a:xfrm>
                <a:off x="3805900" y="325375"/>
                <a:ext cx="163950" cy="163125"/>
              </a:xfrm>
              <a:custGeom>
                <a:rect b="b" l="l" r="r" t="t"/>
                <a:pathLst>
                  <a:path extrusionOk="0" h="6525" w="6558">
                    <a:moveTo>
                      <a:pt x="3263" y="0"/>
                    </a:moveTo>
                    <a:cubicBezTo>
                      <a:pt x="1469" y="0"/>
                      <a:pt x="1" y="1468"/>
                      <a:pt x="1" y="3262"/>
                    </a:cubicBezTo>
                    <a:cubicBezTo>
                      <a:pt x="1" y="5056"/>
                      <a:pt x="1501" y="6524"/>
                      <a:pt x="3296" y="6524"/>
                    </a:cubicBezTo>
                    <a:cubicBezTo>
                      <a:pt x="5090" y="6524"/>
                      <a:pt x="6558" y="5056"/>
                      <a:pt x="6558" y="3262"/>
                    </a:cubicBezTo>
                    <a:cubicBezTo>
                      <a:pt x="6558" y="1468"/>
                      <a:pt x="5090" y="0"/>
                      <a:pt x="3296" y="0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2"/>
              <p:cNvSpPr/>
              <p:nvPr/>
            </p:nvSpPr>
            <p:spPr>
              <a:xfrm>
                <a:off x="3544950" y="587150"/>
                <a:ext cx="163950" cy="163125"/>
              </a:xfrm>
              <a:custGeom>
                <a:rect b="b" l="l" r="r" t="t"/>
                <a:pathLst>
                  <a:path extrusionOk="0" h="6525" w="6558">
                    <a:moveTo>
                      <a:pt x="3230" y="0"/>
                    </a:moveTo>
                    <a:cubicBezTo>
                      <a:pt x="1436" y="0"/>
                      <a:pt x="1" y="1436"/>
                      <a:pt x="1" y="3262"/>
                    </a:cubicBezTo>
                    <a:cubicBezTo>
                      <a:pt x="1" y="5056"/>
                      <a:pt x="1468" y="6524"/>
                      <a:pt x="3263" y="6524"/>
                    </a:cubicBezTo>
                    <a:cubicBezTo>
                      <a:pt x="5089" y="6524"/>
                      <a:pt x="6557" y="5056"/>
                      <a:pt x="6557" y="3262"/>
                    </a:cubicBezTo>
                    <a:cubicBezTo>
                      <a:pt x="6557" y="1436"/>
                      <a:pt x="5089" y="0"/>
                      <a:pt x="3263" y="0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26" name="Google Shape;426;p2"/>
            <p:cNvGrpSpPr/>
            <p:nvPr/>
          </p:nvGrpSpPr>
          <p:grpSpPr>
            <a:xfrm>
              <a:off x="5490688" y="2734211"/>
              <a:ext cx="272964" cy="245584"/>
              <a:chOff x="1190625" y="499875"/>
              <a:chExt cx="5219200" cy="4695675"/>
            </a:xfrm>
          </p:grpSpPr>
          <p:sp>
            <p:nvSpPr>
              <p:cNvPr id="427" name="Google Shape;427;p2"/>
              <p:cNvSpPr/>
              <p:nvPr/>
            </p:nvSpPr>
            <p:spPr>
              <a:xfrm>
                <a:off x="1190625" y="499875"/>
                <a:ext cx="5219200" cy="4695675"/>
              </a:xfrm>
              <a:custGeom>
                <a:rect b="b" l="l" r="r" t="t"/>
                <a:pathLst>
                  <a:path extrusionOk="0" h="187827" w="208768">
                    <a:moveTo>
                      <a:pt x="93913" y="6525"/>
                    </a:moveTo>
                    <a:cubicBezTo>
                      <a:pt x="94043" y="6525"/>
                      <a:pt x="94141" y="6623"/>
                      <a:pt x="94141" y="6753"/>
                    </a:cubicBezTo>
                    <a:lnTo>
                      <a:pt x="94141" y="13930"/>
                    </a:lnTo>
                    <a:lnTo>
                      <a:pt x="86736" y="13930"/>
                    </a:lnTo>
                    <a:lnTo>
                      <a:pt x="86736" y="6753"/>
                    </a:lnTo>
                    <a:cubicBezTo>
                      <a:pt x="86736" y="6623"/>
                      <a:pt x="86834" y="6525"/>
                      <a:pt x="86965" y="6525"/>
                    </a:cubicBezTo>
                    <a:close/>
                    <a:moveTo>
                      <a:pt x="94141" y="20486"/>
                    </a:moveTo>
                    <a:lnTo>
                      <a:pt x="94141" y="34872"/>
                    </a:lnTo>
                    <a:lnTo>
                      <a:pt x="86736" y="34872"/>
                    </a:lnTo>
                    <a:lnTo>
                      <a:pt x="86736" y="20486"/>
                    </a:lnTo>
                    <a:close/>
                    <a:moveTo>
                      <a:pt x="121803" y="58815"/>
                    </a:moveTo>
                    <a:cubicBezTo>
                      <a:pt x="125782" y="58815"/>
                      <a:pt x="129012" y="62044"/>
                      <a:pt x="129012" y="66024"/>
                    </a:cubicBezTo>
                    <a:cubicBezTo>
                      <a:pt x="129012" y="69971"/>
                      <a:pt x="125782" y="73200"/>
                      <a:pt x="121803" y="73200"/>
                    </a:cubicBezTo>
                    <a:cubicBezTo>
                      <a:pt x="117856" y="73200"/>
                      <a:pt x="114626" y="69971"/>
                      <a:pt x="114626" y="66024"/>
                    </a:cubicBezTo>
                    <a:cubicBezTo>
                      <a:pt x="114626" y="62044"/>
                      <a:pt x="117856" y="58815"/>
                      <a:pt x="121803" y="58815"/>
                    </a:cubicBezTo>
                    <a:close/>
                    <a:moveTo>
                      <a:pt x="97403" y="41396"/>
                    </a:moveTo>
                    <a:cubicBezTo>
                      <a:pt x="97533" y="41396"/>
                      <a:pt x="97631" y="41493"/>
                      <a:pt x="97631" y="41624"/>
                    </a:cubicBezTo>
                    <a:lnTo>
                      <a:pt x="97631" y="83443"/>
                    </a:lnTo>
                    <a:cubicBezTo>
                      <a:pt x="97631" y="83573"/>
                      <a:pt x="97533" y="83671"/>
                      <a:pt x="97403" y="83671"/>
                    </a:cubicBezTo>
                    <a:lnTo>
                      <a:pt x="83474" y="83671"/>
                    </a:lnTo>
                    <a:cubicBezTo>
                      <a:pt x="83344" y="83671"/>
                      <a:pt x="83246" y="83573"/>
                      <a:pt x="83246" y="83443"/>
                    </a:cubicBezTo>
                    <a:lnTo>
                      <a:pt x="83246" y="41624"/>
                    </a:lnTo>
                    <a:cubicBezTo>
                      <a:pt x="83246" y="41493"/>
                      <a:pt x="83344" y="41396"/>
                      <a:pt x="83474" y="41396"/>
                    </a:cubicBezTo>
                    <a:close/>
                    <a:moveTo>
                      <a:pt x="108592" y="62305"/>
                    </a:moveTo>
                    <a:cubicBezTo>
                      <a:pt x="108265" y="63479"/>
                      <a:pt x="108102" y="64751"/>
                      <a:pt x="108102" y="66024"/>
                    </a:cubicBezTo>
                    <a:cubicBezTo>
                      <a:pt x="108102" y="72450"/>
                      <a:pt x="112539" y="77897"/>
                      <a:pt x="118541" y="79365"/>
                    </a:cubicBezTo>
                    <a:lnTo>
                      <a:pt x="118541" y="83671"/>
                    </a:lnTo>
                    <a:lnTo>
                      <a:pt x="104155" y="83671"/>
                    </a:lnTo>
                    <a:cubicBezTo>
                      <a:pt x="104155" y="83606"/>
                      <a:pt x="104155" y="83540"/>
                      <a:pt x="104155" y="83443"/>
                    </a:cubicBezTo>
                    <a:lnTo>
                      <a:pt x="104155" y="62305"/>
                    </a:lnTo>
                    <a:close/>
                    <a:moveTo>
                      <a:pt x="94141" y="90195"/>
                    </a:moveTo>
                    <a:lnTo>
                      <a:pt x="94141" y="100894"/>
                    </a:lnTo>
                    <a:cubicBezTo>
                      <a:pt x="94141" y="100992"/>
                      <a:pt x="94043" y="101090"/>
                      <a:pt x="93913" y="101090"/>
                    </a:cubicBezTo>
                    <a:lnTo>
                      <a:pt x="86965" y="101090"/>
                    </a:lnTo>
                    <a:cubicBezTo>
                      <a:pt x="86834" y="101090"/>
                      <a:pt x="86736" y="100992"/>
                      <a:pt x="86736" y="100894"/>
                    </a:cubicBezTo>
                    <a:lnTo>
                      <a:pt x="86736" y="90195"/>
                    </a:lnTo>
                    <a:close/>
                    <a:moveTo>
                      <a:pt x="114855" y="125066"/>
                    </a:moveTo>
                    <a:cubicBezTo>
                      <a:pt x="114952" y="125066"/>
                      <a:pt x="115050" y="125163"/>
                      <a:pt x="115050" y="125294"/>
                    </a:cubicBezTo>
                    <a:lnTo>
                      <a:pt x="115050" y="132275"/>
                    </a:lnTo>
                    <a:cubicBezTo>
                      <a:pt x="115050" y="132372"/>
                      <a:pt x="114952" y="132470"/>
                      <a:pt x="114855" y="132470"/>
                    </a:cubicBezTo>
                    <a:lnTo>
                      <a:pt x="69513" y="132470"/>
                    </a:lnTo>
                    <a:cubicBezTo>
                      <a:pt x="69382" y="132470"/>
                      <a:pt x="69285" y="132372"/>
                      <a:pt x="69285" y="132275"/>
                    </a:cubicBezTo>
                    <a:lnTo>
                      <a:pt x="69285" y="125294"/>
                    </a:lnTo>
                    <a:cubicBezTo>
                      <a:pt x="69285" y="125163"/>
                      <a:pt x="69382" y="125066"/>
                      <a:pt x="69513" y="125066"/>
                    </a:cubicBezTo>
                    <a:close/>
                    <a:moveTo>
                      <a:pt x="129631" y="77310"/>
                    </a:moveTo>
                    <a:cubicBezTo>
                      <a:pt x="136057" y="86248"/>
                      <a:pt x="139483" y="96751"/>
                      <a:pt x="139483" y="107875"/>
                    </a:cubicBezTo>
                    <a:cubicBezTo>
                      <a:pt x="139483" y="118020"/>
                      <a:pt x="136612" y="127708"/>
                      <a:pt x="131164" y="136156"/>
                    </a:cubicBezTo>
                    <a:cubicBezTo>
                      <a:pt x="129468" y="134297"/>
                      <a:pt x="127185" y="133025"/>
                      <a:pt x="124641" y="132633"/>
                    </a:cubicBezTo>
                    <a:cubicBezTo>
                      <a:pt x="129436" y="125294"/>
                      <a:pt x="132045" y="116715"/>
                      <a:pt x="132045" y="107875"/>
                    </a:cubicBezTo>
                    <a:cubicBezTo>
                      <a:pt x="132045" y="99296"/>
                      <a:pt x="129631" y="91010"/>
                      <a:pt x="125097" y="83801"/>
                    </a:cubicBezTo>
                    <a:lnTo>
                      <a:pt x="125097" y="79365"/>
                    </a:lnTo>
                    <a:cubicBezTo>
                      <a:pt x="126728" y="78941"/>
                      <a:pt x="128261" y="78256"/>
                      <a:pt x="129631" y="77310"/>
                    </a:cubicBezTo>
                    <a:close/>
                    <a:moveTo>
                      <a:pt x="97403" y="156446"/>
                    </a:moveTo>
                    <a:cubicBezTo>
                      <a:pt x="97533" y="156446"/>
                      <a:pt x="97631" y="156544"/>
                      <a:pt x="97631" y="156674"/>
                    </a:cubicBezTo>
                    <a:lnTo>
                      <a:pt x="97631" y="167341"/>
                    </a:lnTo>
                    <a:lnTo>
                      <a:pt x="83246" y="167341"/>
                    </a:lnTo>
                    <a:lnTo>
                      <a:pt x="83246" y="156674"/>
                    </a:lnTo>
                    <a:cubicBezTo>
                      <a:pt x="83246" y="156544"/>
                      <a:pt x="83344" y="156446"/>
                      <a:pt x="83474" y="156446"/>
                    </a:cubicBezTo>
                    <a:close/>
                    <a:moveTo>
                      <a:pt x="122846" y="139027"/>
                    </a:moveTo>
                    <a:cubicBezTo>
                      <a:pt x="124934" y="139027"/>
                      <a:pt x="126761" y="140364"/>
                      <a:pt x="127381" y="142387"/>
                    </a:cubicBezTo>
                    <a:lnTo>
                      <a:pt x="134851" y="167341"/>
                    </a:lnTo>
                    <a:lnTo>
                      <a:pt x="118117" y="167341"/>
                    </a:lnTo>
                    <a:lnTo>
                      <a:pt x="118117" y="143757"/>
                    </a:lnTo>
                    <a:cubicBezTo>
                      <a:pt x="118117" y="141147"/>
                      <a:pt x="120237" y="139027"/>
                      <a:pt x="122846" y="139027"/>
                    </a:cubicBezTo>
                    <a:close/>
                    <a:moveTo>
                      <a:pt x="27890" y="48376"/>
                    </a:moveTo>
                    <a:lnTo>
                      <a:pt x="27890" y="181302"/>
                    </a:lnTo>
                    <a:lnTo>
                      <a:pt x="13733" y="181302"/>
                    </a:lnTo>
                    <a:cubicBezTo>
                      <a:pt x="9753" y="181302"/>
                      <a:pt x="6524" y="178073"/>
                      <a:pt x="6524" y="174093"/>
                    </a:cubicBezTo>
                    <a:lnTo>
                      <a:pt x="6524" y="55553"/>
                    </a:lnTo>
                    <a:cubicBezTo>
                      <a:pt x="6524" y="51606"/>
                      <a:pt x="9753" y="48376"/>
                      <a:pt x="13733" y="48376"/>
                    </a:cubicBezTo>
                    <a:close/>
                    <a:moveTo>
                      <a:pt x="76722" y="48376"/>
                    </a:moveTo>
                    <a:lnTo>
                      <a:pt x="76722" y="83443"/>
                    </a:lnTo>
                    <a:cubicBezTo>
                      <a:pt x="76722" y="85987"/>
                      <a:pt x="78125" y="88205"/>
                      <a:pt x="80180" y="89347"/>
                    </a:cubicBezTo>
                    <a:lnTo>
                      <a:pt x="80180" y="100894"/>
                    </a:lnTo>
                    <a:cubicBezTo>
                      <a:pt x="80180" y="104613"/>
                      <a:pt x="83213" y="107647"/>
                      <a:pt x="86965" y="107647"/>
                    </a:cubicBezTo>
                    <a:lnTo>
                      <a:pt x="93913" y="107647"/>
                    </a:lnTo>
                    <a:cubicBezTo>
                      <a:pt x="97664" y="107647"/>
                      <a:pt x="100665" y="104613"/>
                      <a:pt x="100665" y="100894"/>
                    </a:cubicBezTo>
                    <a:lnTo>
                      <a:pt x="100665" y="90195"/>
                    </a:lnTo>
                    <a:lnTo>
                      <a:pt x="121248" y="90195"/>
                    </a:lnTo>
                    <a:cubicBezTo>
                      <a:pt x="124053" y="95642"/>
                      <a:pt x="125521" y="101677"/>
                      <a:pt x="125521" y="107875"/>
                    </a:cubicBezTo>
                    <a:cubicBezTo>
                      <a:pt x="125521" y="113812"/>
                      <a:pt x="124151" y="119585"/>
                      <a:pt x="121574" y="124837"/>
                    </a:cubicBezTo>
                    <a:cubicBezTo>
                      <a:pt x="121346" y="121314"/>
                      <a:pt x="118410" y="118542"/>
                      <a:pt x="114855" y="118542"/>
                    </a:cubicBezTo>
                    <a:lnTo>
                      <a:pt x="69513" y="118542"/>
                    </a:lnTo>
                    <a:cubicBezTo>
                      <a:pt x="65794" y="118542"/>
                      <a:pt x="62761" y="121575"/>
                      <a:pt x="62761" y="125294"/>
                    </a:cubicBezTo>
                    <a:lnTo>
                      <a:pt x="62761" y="132275"/>
                    </a:lnTo>
                    <a:cubicBezTo>
                      <a:pt x="62761" y="135993"/>
                      <a:pt x="65794" y="139027"/>
                      <a:pt x="69513" y="139027"/>
                    </a:cubicBezTo>
                    <a:lnTo>
                      <a:pt x="112604" y="139027"/>
                    </a:lnTo>
                    <a:cubicBezTo>
                      <a:pt x="111951" y="140462"/>
                      <a:pt x="111560" y="142060"/>
                      <a:pt x="111560" y="143757"/>
                    </a:cubicBezTo>
                    <a:lnTo>
                      <a:pt x="111560" y="167341"/>
                    </a:lnTo>
                    <a:lnTo>
                      <a:pt x="104155" y="167341"/>
                    </a:lnTo>
                    <a:lnTo>
                      <a:pt x="104155" y="156674"/>
                    </a:lnTo>
                    <a:cubicBezTo>
                      <a:pt x="104155" y="152956"/>
                      <a:pt x="101122" y="149922"/>
                      <a:pt x="97403" y="149922"/>
                    </a:cubicBezTo>
                    <a:lnTo>
                      <a:pt x="83474" y="149922"/>
                    </a:lnTo>
                    <a:cubicBezTo>
                      <a:pt x="79723" y="149922"/>
                      <a:pt x="76722" y="152956"/>
                      <a:pt x="76722" y="156674"/>
                    </a:cubicBezTo>
                    <a:lnTo>
                      <a:pt x="76722" y="167341"/>
                    </a:lnTo>
                    <a:lnTo>
                      <a:pt x="62532" y="167341"/>
                    </a:lnTo>
                    <a:cubicBezTo>
                      <a:pt x="58814" y="167341"/>
                      <a:pt x="55780" y="170375"/>
                      <a:pt x="55780" y="174093"/>
                    </a:cubicBezTo>
                    <a:lnTo>
                      <a:pt x="55780" y="181302"/>
                    </a:lnTo>
                    <a:lnTo>
                      <a:pt x="34447" y="181302"/>
                    </a:lnTo>
                    <a:lnTo>
                      <a:pt x="34447" y="48376"/>
                    </a:lnTo>
                    <a:close/>
                    <a:moveTo>
                      <a:pt x="146235" y="173897"/>
                    </a:moveTo>
                    <a:cubicBezTo>
                      <a:pt x="146333" y="173897"/>
                      <a:pt x="146431" y="173995"/>
                      <a:pt x="146431" y="174093"/>
                    </a:cubicBezTo>
                    <a:lnTo>
                      <a:pt x="146431" y="181302"/>
                    </a:lnTo>
                    <a:lnTo>
                      <a:pt x="62337" y="181302"/>
                    </a:lnTo>
                    <a:lnTo>
                      <a:pt x="62337" y="174093"/>
                    </a:lnTo>
                    <a:cubicBezTo>
                      <a:pt x="62337" y="173995"/>
                      <a:pt x="62434" y="173897"/>
                      <a:pt x="62532" y="173897"/>
                    </a:cubicBezTo>
                    <a:close/>
                    <a:moveTo>
                      <a:pt x="174321" y="48376"/>
                    </a:moveTo>
                    <a:lnTo>
                      <a:pt x="174321" y="181302"/>
                    </a:lnTo>
                    <a:lnTo>
                      <a:pt x="152987" y="181302"/>
                    </a:lnTo>
                    <a:lnTo>
                      <a:pt x="152987" y="174093"/>
                    </a:lnTo>
                    <a:cubicBezTo>
                      <a:pt x="152987" y="170375"/>
                      <a:pt x="149954" y="167341"/>
                      <a:pt x="146235" y="167341"/>
                    </a:cubicBezTo>
                    <a:lnTo>
                      <a:pt x="141668" y="167341"/>
                    </a:lnTo>
                    <a:lnTo>
                      <a:pt x="134394" y="143006"/>
                    </a:lnTo>
                    <a:cubicBezTo>
                      <a:pt x="141994" y="132764"/>
                      <a:pt x="146007" y="120662"/>
                      <a:pt x="146007" y="107875"/>
                    </a:cubicBezTo>
                    <a:cubicBezTo>
                      <a:pt x="146007" y="95055"/>
                      <a:pt x="141766" y="82464"/>
                      <a:pt x="134035" y="72254"/>
                    </a:cubicBezTo>
                    <a:cubicBezTo>
                      <a:pt x="135014" y="70395"/>
                      <a:pt x="135536" y="68274"/>
                      <a:pt x="135536" y="66024"/>
                    </a:cubicBezTo>
                    <a:cubicBezTo>
                      <a:pt x="135536" y="58456"/>
                      <a:pt x="129403" y="52291"/>
                      <a:pt x="121803" y="52291"/>
                    </a:cubicBezTo>
                    <a:cubicBezTo>
                      <a:pt x="118312" y="52291"/>
                      <a:pt x="115116" y="53595"/>
                      <a:pt x="112702" y="55781"/>
                    </a:cubicBezTo>
                    <a:lnTo>
                      <a:pt x="104155" y="55781"/>
                    </a:lnTo>
                    <a:lnTo>
                      <a:pt x="104155" y="48376"/>
                    </a:lnTo>
                    <a:close/>
                    <a:moveTo>
                      <a:pt x="195034" y="48376"/>
                    </a:moveTo>
                    <a:cubicBezTo>
                      <a:pt x="199014" y="48376"/>
                      <a:pt x="202243" y="51606"/>
                      <a:pt x="202243" y="55553"/>
                    </a:cubicBezTo>
                    <a:lnTo>
                      <a:pt x="202243" y="174093"/>
                    </a:lnTo>
                    <a:cubicBezTo>
                      <a:pt x="202243" y="178073"/>
                      <a:pt x="199014" y="181302"/>
                      <a:pt x="195034" y="181302"/>
                    </a:cubicBezTo>
                    <a:lnTo>
                      <a:pt x="180877" y="181302"/>
                    </a:lnTo>
                    <a:lnTo>
                      <a:pt x="180877" y="48376"/>
                    </a:lnTo>
                    <a:close/>
                    <a:moveTo>
                      <a:pt x="86965" y="1"/>
                    </a:moveTo>
                    <a:cubicBezTo>
                      <a:pt x="83213" y="1"/>
                      <a:pt x="80180" y="3035"/>
                      <a:pt x="80180" y="6753"/>
                    </a:cubicBezTo>
                    <a:lnTo>
                      <a:pt x="80180" y="35720"/>
                    </a:lnTo>
                    <a:cubicBezTo>
                      <a:pt x="78125" y="36861"/>
                      <a:pt x="76722" y="39080"/>
                      <a:pt x="76722" y="41624"/>
                    </a:cubicBezTo>
                    <a:lnTo>
                      <a:pt x="76722" y="41820"/>
                    </a:lnTo>
                    <a:lnTo>
                      <a:pt x="13733" y="41820"/>
                    </a:lnTo>
                    <a:cubicBezTo>
                      <a:pt x="6165" y="41820"/>
                      <a:pt x="0" y="47985"/>
                      <a:pt x="0" y="55553"/>
                    </a:cubicBezTo>
                    <a:lnTo>
                      <a:pt x="0" y="174093"/>
                    </a:lnTo>
                    <a:cubicBezTo>
                      <a:pt x="0" y="181694"/>
                      <a:pt x="6165" y="187826"/>
                      <a:pt x="13733" y="187826"/>
                    </a:cubicBezTo>
                    <a:lnTo>
                      <a:pt x="195034" y="187826"/>
                    </a:lnTo>
                    <a:cubicBezTo>
                      <a:pt x="202602" y="187826"/>
                      <a:pt x="208767" y="181694"/>
                      <a:pt x="208767" y="174093"/>
                    </a:cubicBezTo>
                    <a:lnTo>
                      <a:pt x="208767" y="55553"/>
                    </a:lnTo>
                    <a:cubicBezTo>
                      <a:pt x="208767" y="47985"/>
                      <a:pt x="202602" y="41820"/>
                      <a:pt x="195034" y="41820"/>
                    </a:cubicBezTo>
                    <a:lnTo>
                      <a:pt x="104155" y="41820"/>
                    </a:lnTo>
                    <a:lnTo>
                      <a:pt x="104155" y="41624"/>
                    </a:lnTo>
                    <a:cubicBezTo>
                      <a:pt x="104155" y="39080"/>
                      <a:pt x="102753" y="36861"/>
                      <a:pt x="100665" y="35720"/>
                    </a:cubicBezTo>
                    <a:lnTo>
                      <a:pt x="100665" y="6753"/>
                    </a:lnTo>
                    <a:cubicBezTo>
                      <a:pt x="100665" y="3035"/>
                      <a:pt x="97664" y="1"/>
                      <a:pt x="93913" y="1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8" name="Google Shape;428;p2"/>
              <p:cNvSpPr/>
              <p:nvPr/>
            </p:nvSpPr>
            <p:spPr>
              <a:xfrm>
                <a:off x="5897650" y="3201625"/>
                <a:ext cx="163125" cy="337650"/>
              </a:xfrm>
              <a:custGeom>
                <a:rect b="b" l="l" r="r" t="t"/>
                <a:pathLst>
                  <a:path extrusionOk="0" h="13506" w="6525">
                    <a:moveTo>
                      <a:pt x="3263" y="1"/>
                    </a:moveTo>
                    <a:cubicBezTo>
                      <a:pt x="1469" y="1"/>
                      <a:pt x="1" y="1468"/>
                      <a:pt x="1" y="3263"/>
                    </a:cubicBezTo>
                    <a:lnTo>
                      <a:pt x="1" y="10243"/>
                    </a:lnTo>
                    <a:cubicBezTo>
                      <a:pt x="1" y="12070"/>
                      <a:pt x="1469" y="13505"/>
                      <a:pt x="3263" y="13505"/>
                    </a:cubicBezTo>
                    <a:cubicBezTo>
                      <a:pt x="5090" y="13505"/>
                      <a:pt x="6525" y="12070"/>
                      <a:pt x="6525" y="10243"/>
                    </a:cubicBezTo>
                    <a:lnTo>
                      <a:pt x="6525" y="3263"/>
                    </a:lnTo>
                    <a:cubicBezTo>
                      <a:pt x="6525" y="1468"/>
                      <a:pt x="5090" y="1"/>
                      <a:pt x="3263" y="1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2"/>
              <p:cNvSpPr/>
              <p:nvPr/>
            </p:nvSpPr>
            <p:spPr>
              <a:xfrm>
                <a:off x="1539650" y="3114375"/>
                <a:ext cx="163125" cy="512150"/>
              </a:xfrm>
              <a:custGeom>
                <a:rect b="b" l="l" r="r" t="t"/>
                <a:pathLst>
                  <a:path extrusionOk="0" h="20486" w="6525">
                    <a:moveTo>
                      <a:pt x="3262" y="0"/>
                    </a:moveTo>
                    <a:cubicBezTo>
                      <a:pt x="1436" y="0"/>
                      <a:pt x="0" y="1468"/>
                      <a:pt x="0" y="3295"/>
                    </a:cubicBezTo>
                    <a:lnTo>
                      <a:pt x="0" y="17224"/>
                    </a:lnTo>
                    <a:cubicBezTo>
                      <a:pt x="0" y="19018"/>
                      <a:pt x="1436" y="20486"/>
                      <a:pt x="3262" y="20486"/>
                    </a:cubicBezTo>
                    <a:cubicBezTo>
                      <a:pt x="5056" y="20486"/>
                      <a:pt x="6524" y="19018"/>
                      <a:pt x="6524" y="17224"/>
                    </a:cubicBezTo>
                    <a:lnTo>
                      <a:pt x="6524" y="3295"/>
                    </a:lnTo>
                    <a:cubicBezTo>
                      <a:pt x="6524" y="1468"/>
                      <a:pt x="5056" y="0"/>
                      <a:pt x="3262" y="0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2"/>
              <p:cNvSpPr/>
              <p:nvPr/>
            </p:nvSpPr>
            <p:spPr>
              <a:xfrm>
                <a:off x="1539650" y="2766150"/>
                <a:ext cx="163925" cy="163125"/>
              </a:xfrm>
              <a:custGeom>
                <a:rect b="b" l="l" r="r" t="t"/>
                <a:pathLst>
                  <a:path extrusionOk="0" h="6525" w="6557">
                    <a:moveTo>
                      <a:pt x="3262" y="1"/>
                    </a:moveTo>
                    <a:cubicBezTo>
                      <a:pt x="1436" y="1"/>
                      <a:pt x="0" y="1468"/>
                      <a:pt x="0" y="3263"/>
                    </a:cubicBezTo>
                    <a:cubicBezTo>
                      <a:pt x="0" y="5057"/>
                      <a:pt x="1468" y="6525"/>
                      <a:pt x="3295" y="6525"/>
                    </a:cubicBezTo>
                    <a:cubicBezTo>
                      <a:pt x="5089" y="6525"/>
                      <a:pt x="6557" y="5057"/>
                      <a:pt x="6557" y="3263"/>
                    </a:cubicBezTo>
                    <a:cubicBezTo>
                      <a:pt x="6557" y="1468"/>
                      <a:pt x="5089" y="1"/>
                      <a:pt x="3295" y="1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1" name="Google Shape;431;p2"/>
            <p:cNvGrpSpPr/>
            <p:nvPr/>
          </p:nvGrpSpPr>
          <p:grpSpPr>
            <a:xfrm>
              <a:off x="3394755" y="2801089"/>
              <a:ext cx="272964" cy="181778"/>
              <a:chOff x="1190625" y="1109875"/>
              <a:chExt cx="5219200" cy="3475675"/>
            </a:xfrm>
          </p:grpSpPr>
          <p:sp>
            <p:nvSpPr>
              <p:cNvPr id="432" name="Google Shape;432;p2"/>
              <p:cNvSpPr/>
              <p:nvPr/>
            </p:nvSpPr>
            <p:spPr>
              <a:xfrm>
                <a:off x="1887850" y="1458100"/>
                <a:ext cx="3824725" cy="2430200"/>
              </a:xfrm>
              <a:custGeom>
                <a:rect b="b" l="l" r="r" t="t"/>
                <a:pathLst>
                  <a:path extrusionOk="0" h="97208" w="152989">
                    <a:moveTo>
                      <a:pt x="54085" y="27466"/>
                    </a:moveTo>
                    <a:cubicBezTo>
                      <a:pt x="56107" y="27466"/>
                      <a:pt x="57999" y="28282"/>
                      <a:pt x="59369" y="29782"/>
                    </a:cubicBezTo>
                    <a:cubicBezTo>
                      <a:pt x="60772" y="31283"/>
                      <a:pt x="61424" y="33240"/>
                      <a:pt x="61261" y="35262"/>
                    </a:cubicBezTo>
                    <a:lnTo>
                      <a:pt x="59761" y="53138"/>
                    </a:lnTo>
                    <a:cubicBezTo>
                      <a:pt x="59565" y="55487"/>
                      <a:pt x="58130" y="57640"/>
                      <a:pt x="56009" y="58683"/>
                    </a:cubicBezTo>
                    <a:lnTo>
                      <a:pt x="51671" y="60869"/>
                    </a:lnTo>
                    <a:cubicBezTo>
                      <a:pt x="50709" y="61342"/>
                      <a:pt x="49657" y="61578"/>
                      <a:pt x="48605" y="61578"/>
                    </a:cubicBezTo>
                    <a:cubicBezTo>
                      <a:pt x="47553" y="61578"/>
                      <a:pt x="46501" y="61342"/>
                      <a:pt x="45538" y="60869"/>
                    </a:cubicBezTo>
                    <a:lnTo>
                      <a:pt x="41200" y="58683"/>
                    </a:lnTo>
                    <a:cubicBezTo>
                      <a:pt x="39080" y="57640"/>
                      <a:pt x="37644" y="55487"/>
                      <a:pt x="37449" y="53138"/>
                    </a:cubicBezTo>
                    <a:lnTo>
                      <a:pt x="35948" y="35262"/>
                    </a:lnTo>
                    <a:cubicBezTo>
                      <a:pt x="35785" y="33240"/>
                      <a:pt x="36437" y="31283"/>
                      <a:pt x="37840" y="29782"/>
                    </a:cubicBezTo>
                    <a:cubicBezTo>
                      <a:pt x="39210" y="28282"/>
                      <a:pt x="41069" y="27466"/>
                      <a:pt x="43124" y="27466"/>
                    </a:cubicBezTo>
                    <a:close/>
                    <a:moveTo>
                      <a:pt x="55781" y="66088"/>
                    </a:moveTo>
                    <a:lnTo>
                      <a:pt x="55781" y="70492"/>
                    </a:lnTo>
                    <a:cubicBezTo>
                      <a:pt x="55781" y="70753"/>
                      <a:pt x="55814" y="70981"/>
                      <a:pt x="55846" y="71242"/>
                    </a:cubicBezTo>
                    <a:lnTo>
                      <a:pt x="48605" y="76070"/>
                    </a:lnTo>
                    <a:lnTo>
                      <a:pt x="41363" y="71242"/>
                    </a:lnTo>
                    <a:cubicBezTo>
                      <a:pt x="41396" y="70981"/>
                      <a:pt x="41396" y="70753"/>
                      <a:pt x="41396" y="70492"/>
                    </a:cubicBezTo>
                    <a:lnTo>
                      <a:pt x="41396" y="66088"/>
                    </a:lnTo>
                    <a:lnTo>
                      <a:pt x="42635" y="66708"/>
                    </a:lnTo>
                    <a:cubicBezTo>
                      <a:pt x="44494" y="67654"/>
                      <a:pt x="46550" y="68111"/>
                      <a:pt x="48605" y="68111"/>
                    </a:cubicBezTo>
                    <a:cubicBezTo>
                      <a:pt x="50660" y="68111"/>
                      <a:pt x="52715" y="67654"/>
                      <a:pt x="54574" y="66708"/>
                    </a:cubicBezTo>
                    <a:lnTo>
                      <a:pt x="55781" y="66088"/>
                    </a:lnTo>
                    <a:close/>
                    <a:moveTo>
                      <a:pt x="37579" y="76592"/>
                    </a:moveTo>
                    <a:lnTo>
                      <a:pt x="45343" y="81746"/>
                    </a:lnTo>
                    <a:lnTo>
                      <a:pt x="45343" y="90684"/>
                    </a:lnTo>
                    <a:lnTo>
                      <a:pt x="20486" y="90684"/>
                    </a:lnTo>
                    <a:lnTo>
                      <a:pt x="20486" y="82496"/>
                    </a:lnTo>
                    <a:cubicBezTo>
                      <a:pt x="20486" y="82398"/>
                      <a:pt x="20552" y="82333"/>
                      <a:pt x="20649" y="82300"/>
                    </a:cubicBezTo>
                    <a:lnTo>
                      <a:pt x="36796" y="76918"/>
                    </a:lnTo>
                    <a:cubicBezTo>
                      <a:pt x="37057" y="76820"/>
                      <a:pt x="37351" y="76722"/>
                      <a:pt x="37579" y="76592"/>
                    </a:cubicBezTo>
                    <a:close/>
                    <a:moveTo>
                      <a:pt x="59597" y="76592"/>
                    </a:moveTo>
                    <a:cubicBezTo>
                      <a:pt x="59858" y="76722"/>
                      <a:pt x="60119" y="76820"/>
                      <a:pt x="60413" y="76918"/>
                    </a:cubicBezTo>
                    <a:lnTo>
                      <a:pt x="76560" y="82300"/>
                    </a:lnTo>
                    <a:cubicBezTo>
                      <a:pt x="76658" y="82333"/>
                      <a:pt x="76723" y="82398"/>
                      <a:pt x="76723" y="82496"/>
                    </a:cubicBezTo>
                    <a:lnTo>
                      <a:pt x="76723" y="90684"/>
                    </a:lnTo>
                    <a:lnTo>
                      <a:pt x="51867" y="90684"/>
                    </a:lnTo>
                    <a:lnTo>
                      <a:pt x="51867" y="81746"/>
                    </a:lnTo>
                    <a:lnTo>
                      <a:pt x="59597" y="76592"/>
                    </a:lnTo>
                    <a:close/>
                    <a:moveTo>
                      <a:pt x="146432" y="6557"/>
                    </a:moveTo>
                    <a:lnTo>
                      <a:pt x="146432" y="90684"/>
                    </a:lnTo>
                    <a:lnTo>
                      <a:pt x="83247" y="90684"/>
                    </a:lnTo>
                    <a:lnTo>
                      <a:pt x="83247" y="82496"/>
                    </a:lnTo>
                    <a:cubicBezTo>
                      <a:pt x="83247" y="79593"/>
                      <a:pt x="81388" y="77016"/>
                      <a:pt x="78615" y="76102"/>
                    </a:cubicBezTo>
                    <a:lnTo>
                      <a:pt x="62468" y="70720"/>
                    </a:lnTo>
                    <a:cubicBezTo>
                      <a:pt x="62403" y="70688"/>
                      <a:pt x="62338" y="70590"/>
                      <a:pt x="62338" y="70492"/>
                    </a:cubicBezTo>
                    <a:lnTo>
                      <a:pt x="62338" y="62565"/>
                    </a:lnTo>
                    <a:cubicBezTo>
                      <a:pt x="62338" y="62402"/>
                      <a:pt x="62305" y="62272"/>
                      <a:pt x="62305" y="62109"/>
                    </a:cubicBezTo>
                    <a:cubicBezTo>
                      <a:pt x="64556" y="59890"/>
                      <a:pt x="66024" y="56889"/>
                      <a:pt x="66285" y="53693"/>
                    </a:cubicBezTo>
                    <a:lnTo>
                      <a:pt x="67752" y="35817"/>
                    </a:lnTo>
                    <a:cubicBezTo>
                      <a:pt x="68079" y="32000"/>
                      <a:pt x="66774" y="28184"/>
                      <a:pt x="64197" y="25379"/>
                    </a:cubicBezTo>
                    <a:cubicBezTo>
                      <a:pt x="61587" y="22541"/>
                      <a:pt x="57901" y="20942"/>
                      <a:pt x="54085" y="20942"/>
                    </a:cubicBezTo>
                    <a:lnTo>
                      <a:pt x="43124" y="20942"/>
                    </a:lnTo>
                    <a:cubicBezTo>
                      <a:pt x="39275" y="20942"/>
                      <a:pt x="35622" y="22541"/>
                      <a:pt x="33012" y="25379"/>
                    </a:cubicBezTo>
                    <a:cubicBezTo>
                      <a:pt x="30435" y="28184"/>
                      <a:pt x="29131" y="32000"/>
                      <a:pt x="29424" y="35817"/>
                    </a:cubicBezTo>
                    <a:lnTo>
                      <a:pt x="30925" y="53693"/>
                    </a:lnTo>
                    <a:cubicBezTo>
                      <a:pt x="31186" y="56889"/>
                      <a:pt x="32653" y="59890"/>
                      <a:pt x="34904" y="62109"/>
                    </a:cubicBezTo>
                    <a:cubicBezTo>
                      <a:pt x="34872" y="62272"/>
                      <a:pt x="34872" y="62402"/>
                      <a:pt x="34872" y="62565"/>
                    </a:cubicBezTo>
                    <a:lnTo>
                      <a:pt x="34872" y="70492"/>
                    </a:lnTo>
                    <a:cubicBezTo>
                      <a:pt x="34872" y="70590"/>
                      <a:pt x="34806" y="70688"/>
                      <a:pt x="34709" y="70720"/>
                    </a:cubicBezTo>
                    <a:lnTo>
                      <a:pt x="18562" y="76102"/>
                    </a:lnTo>
                    <a:cubicBezTo>
                      <a:pt x="15822" y="77016"/>
                      <a:pt x="13962" y="79593"/>
                      <a:pt x="13962" y="82496"/>
                    </a:cubicBezTo>
                    <a:lnTo>
                      <a:pt x="13962" y="90684"/>
                    </a:lnTo>
                    <a:lnTo>
                      <a:pt x="6558" y="90684"/>
                    </a:lnTo>
                    <a:lnTo>
                      <a:pt x="6558" y="6557"/>
                    </a:lnTo>
                    <a:close/>
                    <a:moveTo>
                      <a:pt x="3263" y="0"/>
                    </a:moveTo>
                    <a:cubicBezTo>
                      <a:pt x="1469" y="0"/>
                      <a:pt x="1" y="1468"/>
                      <a:pt x="1" y="3295"/>
                    </a:cubicBezTo>
                    <a:lnTo>
                      <a:pt x="1" y="93946"/>
                    </a:lnTo>
                    <a:cubicBezTo>
                      <a:pt x="1" y="95740"/>
                      <a:pt x="1469" y="97208"/>
                      <a:pt x="3263" y="97208"/>
                    </a:cubicBezTo>
                    <a:lnTo>
                      <a:pt x="149726" y="97208"/>
                    </a:lnTo>
                    <a:cubicBezTo>
                      <a:pt x="151520" y="97208"/>
                      <a:pt x="152988" y="95740"/>
                      <a:pt x="152988" y="93946"/>
                    </a:cubicBezTo>
                    <a:lnTo>
                      <a:pt x="152988" y="3295"/>
                    </a:lnTo>
                    <a:cubicBezTo>
                      <a:pt x="152988" y="1468"/>
                      <a:pt x="151520" y="0"/>
                      <a:pt x="149726" y="0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2"/>
              <p:cNvSpPr/>
              <p:nvPr/>
            </p:nvSpPr>
            <p:spPr>
              <a:xfrm>
                <a:off x="1190625" y="1109875"/>
                <a:ext cx="5219200" cy="3475675"/>
              </a:xfrm>
              <a:custGeom>
                <a:rect b="b" l="l" r="r" t="t"/>
                <a:pathLst>
                  <a:path extrusionOk="0" h="139027" w="208768">
                    <a:moveTo>
                      <a:pt x="181105" y="6525"/>
                    </a:moveTo>
                    <a:cubicBezTo>
                      <a:pt x="185052" y="6525"/>
                      <a:pt x="188282" y="9754"/>
                      <a:pt x="188282" y="13734"/>
                    </a:cubicBezTo>
                    <a:lnTo>
                      <a:pt x="188282" y="118541"/>
                    </a:lnTo>
                    <a:lnTo>
                      <a:pt x="20485" y="118541"/>
                    </a:lnTo>
                    <a:lnTo>
                      <a:pt x="20485" y="13734"/>
                    </a:lnTo>
                    <a:cubicBezTo>
                      <a:pt x="20485" y="9754"/>
                      <a:pt x="23715" y="6525"/>
                      <a:pt x="27662" y="6525"/>
                    </a:cubicBezTo>
                    <a:close/>
                    <a:moveTo>
                      <a:pt x="202015" y="125098"/>
                    </a:moveTo>
                    <a:cubicBezTo>
                      <a:pt x="202145" y="125098"/>
                      <a:pt x="202243" y="125196"/>
                      <a:pt x="202243" y="125294"/>
                    </a:cubicBezTo>
                    <a:lnTo>
                      <a:pt x="202243" y="132274"/>
                    </a:lnTo>
                    <a:cubicBezTo>
                      <a:pt x="202243" y="132405"/>
                      <a:pt x="202145" y="132503"/>
                      <a:pt x="202015" y="132503"/>
                    </a:cubicBezTo>
                    <a:lnTo>
                      <a:pt x="6752" y="132503"/>
                    </a:lnTo>
                    <a:cubicBezTo>
                      <a:pt x="6622" y="132503"/>
                      <a:pt x="6524" y="132405"/>
                      <a:pt x="6524" y="132274"/>
                    </a:cubicBezTo>
                    <a:lnTo>
                      <a:pt x="6524" y="125294"/>
                    </a:lnTo>
                    <a:cubicBezTo>
                      <a:pt x="6524" y="125196"/>
                      <a:pt x="6622" y="125098"/>
                      <a:pt x="6752" y="125098"/>
                    </a:cubicBezTo>
                    <a:lnTo>
                      <a:pt x="87193" y="125098"/>
                    </a:lnTo>
                    <a:cubicBezTo>
                      <a:pt x="87160" y="125163"/>
                      <a:pt x="87160" y="125228"/>
                      <a:pt x="87160" y="125294"/>
                    </a:cubicBezTo>
                    <a:cubicBezTo>
                      <a:pt x="87160" y="127120"/>
                      <a:pt x="88628" y="128556"/>
                      <a:pt x="90422" y="128556"/>
                    </a:cubicBezTo>
                    <a:lnTo>
                      <a:pt x="118345" y="128556"/>
                    </a:lnTo>
                    <a:cubicBezTo>
                      <a:pt x="120139" y="128556"/>
                      <a:pt x="121607" y="127120"/>
                      <a:pt x="121607" y="125294"/>
                    </a:cubicBezTo>
                    <a:cubicBezTo>
                      <a:pt x="121607" y="125228"/>
                      <a:pt x="121607" y="125163"/>
                      <a:pt x="121574" y="125098"/>
                    </a:cubicBezTo>
                    <a:close/>
                    <a:moveTo>
                      <a:pt x="27662" y="1"/>
                    </a:moveTo>
                    <a:cubicBezTo>
                      <a:pt x="20094" y="1"/>
                      <a:pt x="13961" y="6166"/>
                      <a:pt x="13961" y="13734"/>
                    </a:cubicBezTo>
                    <a:lnTo>
                      <a:pt x="13961" y="118541"/>
                    </a:lnTo>
                    <a:lnTo>
                      <a:pt x="6752" y="118541"/>
                    </a:lnTo>
                    <a:cubicBezTo>
                      <a:pt x="3034" y="118541"/>
                      <a:pt x="0" y="121575"/>
                      <a:pt x="0" y="125294"/>
                    </a:cubicBezTo>
                    <a:lnTo>
                      <a:pt x="0" y="132274"/>
                    </a:lnTo>
                    <a:cubicBezTo>
                      <a:pt x="0" y="135993"/>
                      <a:pt x="3034" y="139026"/>
                      <a:pt x="6752" y="139026"/>
                    </a:cubicBezTo>
                    <a:lnTo>
                      <a:pt x="202015" y="139026"/>
                    </a:lnTo>
                    <a:cubicBezTo>
                      <a:pt x="205733" y="139026"/>
                      <a:pt x="208767" y="135993"/>
                      <a:pt x="208767" y="132274"/>
                    </a:cubicBezTo>
                    <a:lnTo>
                      <a:pt x="208767" y="125294"/>
                    </a:lnTo>
                    <a:cubicBezTo>
                      <a:pt x="208767" y="121575"/>
                      <a:pt x="205733" y="118541"/>
                      <a:pt x="202015" y="118541"/>
                    </a:cubicBezTo>
                    <a:lnTo>
                      <a:pt x="194806" y="118541"/>
                    </a:lnTo>
                    <a:lnTo>
                      <a:pt x="194806" y="13734"/>
                    </a:lnTo>
                    <a:cubicBezTo>
                      <a:pt x="194806" y="6166"/>
                      <a:pt x="188673" y="1"/>
                      <a:pt x="181105" y="1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p2"/>
              <p:cNvSpPr/>
              <p:nvPr/>
            </p:nvSpPr>
            <p:spPr>
              <a:xfrm>
                <a:off x="3805900" y="1807125"/>
                <a:ext cx="1557625" cy="861200"/>
              </a:xfrm>
              <a:custGeom>
                <a:rect b="b" l="l" r="r" t="t"/>
                <a:pathLst>
                  <a:path extrusionOk="0" h="34448" w="62305">
                    <a:moveTo>
                      <a:pt x="34806" y="1"/>
                    </a:moveTo>
                    <a:cubicBezTo>
                      <a:pt x="33567" y="1"/>
                      <a:pt x="32425" y="686"/>
                      <a:pt x="31871" y="1795"/>
                    </a:cubicBezTo>
                    <a:lnTo>
                      <a:pt x="18953" y="27369"/>
                    </a:lnTo>
                    <a:lnTo>
                      <a:pt x="13147" y="15756"/>
                    </a:lnTo>
                    <a:cubicBezTo>
                      <a:pt x="12592" y="14647"/>
                      <a:pt x="11483" y="13962"/>
                      <a:pt x="10244" y="13962"/>
                    </a:cubicBezTo>
                    <a:lnTo>
                      <a:pt x="3263" y="13962"/>
                    </a:lnTo>
                    <a:cubicBezTo>
                      <a:pt x="1469" y="13962"/>
                      <a:pt x="1" y="15397"/>
                      <a:pt x="1" y="17224"/>
                    </a:cubicBezTo>
                    <a:cubicBezTo>
                      <a:pt x="1" y="19018"/>
                      <a:pt x="1469" y="20486"/>
                      <a:pt x="3263" y="20486"/>
                    </a:cubicBezTo>
                    <a:lnTo>
                      <a:pt x="8221" y="20486"/>
                    </a:lnTo>
                    <a:lnTo>
                      <a:pt x="14288" y="32620"/>
                    </a:lnTo>
                    <a:cubicBezTo>
                      <a:pt x="14843" y="33730"/>
                      <a:pt x="15952" y="34447"/>
                      <a:pt x="17192" y="34447"/>
                    </a:cubicBezTo>
                    <a:lnTo>
                      <a:pt x="20682" y="34447"/>
                    </a:lnTo>
                    <a:cubicBezTo>
                      <a:pt x="21921" y="34447"/>
                      <a:pt x="23063" y="33730"/>
                      <a:pt x="23618" y="32653"/>
                    </a:cubicBezTo>
                    <a:lnTo>
                      <a:pt x="36796" y="6525"/>
                    </a:lnTo>
                    <a:lnTo>
                      <a:pt x="59043" y="6525"/>
                    </a:lnTo>
                    <a:cubicBezTo>
                      <a:pt x="60837" y="6525"/>
                      <a:pt x="62305" y="5089"/>
                      <a:pt x="62305" y="3263"/>
                    </a:cubicBezTo>
                    <a:cubicBezTo>
                      <a:pt x="62305" y="1469"/>
                      <a:pt x="60837" y="1"/>
                      <a:pt x="59043" y="1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Google Shape;435;p2"/>
              <p:cNvSpPr/>
              <p:nvPr/>
            </p:nvSpPr>
            <p:spPr>
              <a:xfrm>
                <a:off x="4754325" y="2068625"/>
                <a:ext cx="532550" cy="599700"/>
              </a:xfrm>
              <a:custGeom>
                <a:rect b="b" l="l" r="r" t="t"/>
                <a:pathLst>
                  <a:path extrusionOk="0" h="23988" w="21302">
                    <a:moveTo>
                      <a:pt x="3678" y="1"/>
                    </a:moveTo>
                    <a:cubicBezTo>
                      <a:pt x="2958" y="1"/>
                      <a:pt x="2235" y="238"/>
                      <a:pt x="1632" y="729"/>
                    </a:cubicBezTo>
                    <a:cubicBezTo>
                      <a:pt x="229" y="1838"/>
                      <a:pt x="1" y="3893"/>
                      <a:pt x="1110" y="5329"/>
                    </a:cubicBezTo>
                    <a:lnTo>
                      <a:pt x="6460" y="11983"/>
                    </a:lnTo>
                    <a:lnTo>
                      <a:pt x="1110" y="18670"/>
                    </a:lnTo>
                    <a:cubicBezTo>
                      <a:pt x="1" y="20073"/>
                      <a:pt x="229" y="22128"/>
                      <a:pt x="1632" y="23270"/>
                    </a:cubicBezTo>
                    <a:cubicBezTo>
                      <a:pt x="2252" y="23726"/>
                      <a:pt x="2969" y="23987"/>
                      <a:pt x="3687" y="23987"/>
                    </a:cubicBezTo>
                    <a:cubicBezTo>
                      <a:pt x="4633" y="23987"/>
                      <a:pt x="5579" y="23563"/>
                      <a:pt x="6231" y="22748"/>
                    </a:cubicBezTo>
                    <a:lnTo>
                      <a:pt x="10635" y="17235"/>
                    </a:lnTo>
                    <a:lnTo>
                      <a:pt x="15071" y="22748"/>
                    </a:lnTo>
                    <a:cubicBezTo>
                      <a:pt x="15724" y="23563"/>
                      <a:pt x="16670" y="23987"/>
                      <a:pt x="17616" y="23987"/>
                    </a:cubicBezTo>
                    <a:cubicBezTo>
                      <a:pt x="18333" y="23987"/>
                      <a:pt x="19051" y="23726"/>
                      <a:pt x="19671" y="23270"/>
                    </a:cubicBezTo>
                    <a:cubicBezTo>
                      <a:pt x="21073" y="22128"/>
                      <a:pt x="21302" y="20073"/>
                      <a:pt x="20160" y="18670"/>
                    </a:cubicBezTo>
                    <a:lnTo>
                      <a:pt x="14843" y="11983"/>
                    </a:lnTo>
                    <a:lnTo>
                      <a:pt x="20160" y="5296"/>
                    </a:lnTo>
                    <a:cubicBezTo>
                      <a:pt x="21302" y="3893"/>
                      <a:pt x="21073" y="1838"/>
                      <a:pt x="19671" y="729"/>
                    </a:cubicBezTo>
                    <a:cubicBezTo>
                      <a:pt x="19068" y="238"/>
                      <a:pt x="18344" y="1"/>
                      <a:pt x="17624" y="1"/>
                    </a:cubicBezTo>
                    <a:cubicBezTo>
                      <a:pt x="16670" y="1"/>
                      <a:pt x="15722" y="419"/>
                      <a:pt x="15071" y="1219"/>
                    </a:cubicBezTo>
                    <a:lnTo>
                      <a:pt x="10635" y="6764"/>
                    </a:lnTo>
                    <a:lnTo>
                      <a:pt x="6231" y="1219"/>
                    </a:lnTo>
                    <a:cubicBezTo>
                      <a:pt x="5580" y="419"/>
                      <a:pt x="4632" y="1"/>
                      <a:pt x="3678" y="1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Google Shape;436;p2"/>
              <p:cNvSpPr/>
              <p:nvPr/>
            </p:nvSpPr>
            <p:spPr>
              <a:xfrm>
                <a:off x="4066875" y="2940675"/>
                <a:ext cx="251200" cy="163125"/>
              </a:xfrm>
              <a:custGeom>
                <a:rect b="b" l="l" r="r" t="t"/>
                <a:pathLst>
                  <a:path extrusionOk="0" h="6525" w="10048">
                    <a:moveTo>
                      <a:pt x="3295" y="0"/>
                    </a:moveTo>
                    <a:cubicBezTo>
                      <a:pt x="1468" y="0"/>
                      <a:pt x="0" y="1436"/>
                      <a:pt x="0" y="3262"/>
                    </a:cubicBezTo>
                    <a:cubicBezTo>
                      <a:pt x="0" y="5056"/>
                      <a:pt x="1468" y="6524"/>
                      <a:pt x="3295" y="6524"/>
                    </a:cubicBezTo>
                    <a:lnTo>
                      <a:pt x="6753" y="6524"/>
                    </a:lnTo>
                    <a:cubicBezTo>
                      <a:pt x="8579" y="6524"/>
                      <a:pt x="10047" y="5056"/>
                      <a:pt x="10047" y="3262"/>
                    </a:cubicBezTo>
                    <a:cubicBezTo>
                      <a:pt x="10047" y="1436"/>
                      <a:pt x="8579" y="0"/>
                      <a:pt x="6753" y="0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2"/>
              <p:cNvSpPr/>
              <p:nvPr/>
            </p:nvSpPr>
            <p:spPr>
              <a:xfrm>
                <a:off x="4503150" y="2940675"/>
                <a:ext cx="860375" cy="163125"/>
              </a:xfrm>
              <a:custGeom>
                <a:rect b="b" l="l" r="r" t="t"/>
                <a:pathLst>
                  <a:path extrusionOk="0" h="6525" w="34415">
                    <a:moveTo>
                      <a:pt x="3263" y="0"/>
                    </a:moveTo>
                    <a:cubicBezTo>
                      <a:pt x="1469" y="0"/>
                      <a:pt x="1" y="1436"/>
                      <a:pt x="1" y="3262"/>
                    </a:cubicBezTo>
                    <a:cubicBezTo>
                      <a:pt x="1" y="5056"/>
                      <a:pt x="1469" y="6524"/>
                      <a:pt x="3263" y="6524"/>
                    </a:cubicBezTo>
                    <a:lnTo>
                      <a:pt x="31153" y="6524"/>
                    </a:lnTo>
                    <a:cubicBezTo>
                      <a:pt x="32947" y="6524"/>
                      <a:pt x="34415" y="5056"/>
                      <a:pt x="34415" y="3262"/>
                    </a:cubicBezTo>
                    <a:cubicBezTo>
                      <a:pt x="34415" y="1436"/>
                      <a:pt x="32947" y="0"/>
                      <a:pt x="31153" y="0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2"/>
              <p:cNvSpPr/>
              <p:nvPr/>
            </p:nvSpPr>
            <p:spPr>
              <a:xfrm>
                <a:off x="4503150" y="3288875"/>
                <a:ext cx="686675" cy="163950"/>
              </a:xfrm>
              <a:custGeom>
                <a:rect b="b" l="l" r="r" t="t"/>
                <a:pathLst>
                  <a:path extrusionOk="0" h="6558" w="27467">
                    <a:moveTo>
                      <a:pt x="3263" y="1"/>
                    </a:moveTo>
                    <a:cubicBezTo>
                      <a:pt x="1469" y="1"/>
                      <a:pt x="1" y="1469"/>
                      <a:pt x="1" y="3263"/>
                    </a:cubicBezTo>
                    <a:cubicBezTo>
                      <a:pt x="1" y="5090"/>
                      <a:pt x="1469" y="6558"/>
                      <a:pt x="3263" y="6558"/>
                    </a:cubicBezTo>
                    <a:lnTo>
                      <a:pt x="24172" y="6558"/>
                    </a:lnTo>
                    <a:cubicBezTo>
                      <a:pt x="25999" y="6558"/>
                      <a:pt x="27467" y="5090"/>
                      <a:pt x="27467" y="3263"/>
                    </a:cubicBezTo>
                    <a:cubicBezTo>
                      <a:pt x="27467" y="1469"/>
                      <a:pt x="25999" y="1"/>
                      <a:pt x="24172" y="1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2"/>
              <p:cNvSpPr/>
              <p:nvPr/>
            </p:nvSpPr>
            <p:spPr>
              <a:xfrm>
                <a:off x="4066875" y="3288875"/>
                <a:ext cx="251200" cy="163950"/>
              </a:xfrm>
              <a:custGeom>
                <a:rect b="b" l="l" r="r" t="t"/>
                <a:pathLst>
                  <a:path extrusionOk="0" h="6558" w="10048">
                    <a:moveTo>
                      <a:pt x="3295" y="1"/>
                    </a:moveTo>
                    <a:cubicBezTo>
                      <a:pt x="1468" y="1"/>
                      <a:pt x="0" y="1469"/>
                      <a:pt x="0" y="3263"/>
                    </a:cubicBezTo>
                    <a:cubicBezTo>
                      <a:pt x="0" y="5090"/>
                      <a:pt x="1468" y="6558"/>
                      <a:pt x="3295" y="6558"/>
                    </a:cubicBezTo>
                    <a:lnTo>
                      <a:pt x="6753" y="6558"/>
                    </a:lnTo>
                    <a:cubicBezTo>
                      <a:pt x="8579" y="6558"/>
                      <a:pt x="10047" y="5090"/>
                      <a:pt x="10047" y="3263"/>
                    </a:cubicBezTo>
                    <a:cubicBezTo>
                      <a:pt x="10047" y="1469"/>
                      <a:pt x="8579" y="1"/>
                      <a:pt x="6753" y="1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0" name="Google Shape;440;p2"/>
            <p:cNvGrpSpPr/>
            <p:nvPr/>
          </p:nvGrpSpPr>
          <p:grpSpPr>
            <a:xfrm>
              <a:off x="4442734" y="1774463"/>
              <a:ext cx="272964" cy="245584"/>
              <a:chOff x="1190625" y="499875"/>
              <a:chExt cx="5219200" cy="4695675"/>
            </a:xfrm>
          </p:grpSpPr>
          <p:sp>
            <p:nvSpPr>
              <p:cNvPr id="441" name="Google Shape;441;p2"/>
              <p:cNvSpPr/>
              <p:nvPr/>
            </p:nvSpPr>
            <p:spPr>
              <a:xfrm>
                <a:off x="1190625" y="499875"/>
                <a:ext cx="5219200" cy="4695675"/>
              </a:xfrm>
              <a:custGeom>
                <a:rect b="b" l="l" r="r" t="t"/>
                <a:pathLst>
                  <a:path extrusionOk="0" h="187827" w="208768">
                    <a:moveTo>
                      <a:pt x="59042" y="48368"/>
                    </a:moveTo>
                    <a:cubicBezTo>
                      <a:pt x="59670" y="48368"/>
                      <a:pt x="60298" y="48458"/>
                      <a:pt x="60901" y="48637"/>
                    </a:cubicBezTo>
                    <a:lnTo>
                      <a:pt x="85399" y="55553"/>
                    </a:lnTo>
                    <a:lnTo>
                      <a:pt x="60901" y="62501"/>
                    </a:lnTo>
                    <a:cubicBezTo>
                      <a:pt x="60298" y="62664"/>
                      <a:pt x="59670" y="62745"/>
                      <a:pt x="59042" y="62745"/>
                    </a:cubicBezTo>
                    <a:cubicBezTo>
                      <a:pt x="58414" y="62745"/>
                      <a:pt x="57786" y="62664"/>
                      <a:pt x="57183" y="62501"/>
                    </a:cubicBezTo>
                    <a:lnTo>
                      <a:pt x="32685" y="55553"/>
                    </a:lnTo>
                    <a:lnTo>
                      <a:pt x="57183" y="48637"/>
                    </a:lnTo>
                    <a:cubicBezTo>
                      <a:pt x="57786" y="48458"/>
                      <a:pt x="58414" y="48368"/>
                      <a:pt x="59042" y="48368"/>
                    </a:cubicBezTo>
                    <a:close/>
                    <a:moveTo>
                      <a:pt x="40873" y="64654"/>
                    </a:moveTo>
                    <a:lnTo>
                      <a:pt x="55421" y="68796"/>
                    </a:lnTo>
                    <a:cubicBezTo>
                      <a:pt x="55519" y="68829"/>
                      <a:pt x="55649" y="68829"/>
                      <a:pt x="55780" y="68862"/>
                    </a:cubicBezTo>
                    <a:lnTo>
                      <a:pt x="55780" y="75646"/>
                    </a:lnTo>
                    <a:lnTo>
                      <a:pt x="39079" y="70851"/>
                    </a:lnTo>
                    <a:cubicBezTo>
                      <a:pt x="39013" y="70786"/>
                      <a:pt x="38948" y="70721"/>
                      <a:pt x="38883" y="70656"/>
                    </a:cubicBezTo>
                    <a:cubicBezTo>
                      <a:pt x="38883" y="70623"/>
                      <a:pt x="38883" y="70590"/>
                      <a:pt x="38883" y="70558"/>
                    </a:cubicBezTo>
                    <a:lnTo>
                      <a:pt x="40873" y="64654"/>
                    </a:lnTo>
                    <a:close/>
                    <a:moveTo>
                      <a:pt x="77244" y="64654"/>
                    </a:moveTo>
                    <a:lnTo>
                      <a:pt x="79201" y="70558"/>
                    </a:lnTo>
                    <a:cubicBezTo>
                      <a:pt x="79201" y="70590"/>
                      <a:pt x="79201" y="70623"/>
                      <a:pt x="79201" y="70656"/>
                    </a:cubicBezTo>
                    <a:cubicBezTo>
                      <a:pt x="79136" y="70721"/>
                      <a:pt x="79103" y="70786"/>
                      <a:pt x="79038" y="70851"/>
                    </a:cubicBezTo>
                    <a:lnTo>
                      <a:pt x="62304" y="75646"/>
                    </a:lnTo>
                    <a:lnTo>
                      <a:pt x="62304" y="68862"/>
                    </a:lnTo>
                    <a:cubicBezTo>
                      <a:pt x="62434" y="68829"/>
                      <a:pt x="62565" y="68829"/>
                      <a:pt x="62695" y="68796"/>
                    </a:cubicBezTo>
                    <a:lnTo>
                      <a:pt x="77244" y="64654"/>
                    </a:lnTo>
                    <a:close/>
                    <a:moveTo>
                      <a:pt x="37611" y="77245"/>
                    </a:moveTo>
                    <a:lnTo>
                      <a:pt x="58161" y="83116"/>
                    </a:lnTo>
                    <a:lnTo>
                      <a:pt x="58194" y="83116"/>
                    </a:lnTo>
                    <a:cubicBezTo>
                      <a:pt x="47919" y="87096"/>
                      <a:pt x="35262" y="87161"/>
                      <a:pt x="35066" y="87161"/>
                    </a:cubicBezTo>
                    <a:cubicBezTo>
                      <a:pt x="34871" y="87161"/>
                      <a:pt x="34642" y="87194"/>
                      <a:pt x="34447" y="87226"/>
                    </a:cubicBezTo>
                    <a:cubicBezTo>
                      <a:pt x="34642" y="83671"/>
                      <a:pt x="35686" y="80278"/>
                      <a:pt x="37611" y="77245"/>
                    </a:cubicBezTo>
                    <a:close/>
                    <a:moveTo>
                      <a:pt x="80506" y="77245"/>
                    </a:moveTo>
                    <a:cubicBezTo>
                      <a:pt x="82593" y="80605"/>
                      <a:pt x="83670" y="84356"/>
                      <a:pt x="83670" y="88270"/>
                    </a:cubicBezTo>
                    <a:cubicBezTo>
                      <a:pt x="83670" y="88923"/>
                      <a:pt x="83637" y="89543"/>
                      <a:pt x="83572" y="90195"/>
                    </a:cubicBezTo>
                    <a:lnTo>
                      <a:pt x="73362" y="79267"/>
                    </a:lnTo>
                    <a:lnTo>
                      <a:pt x="80506" y="77245"/>
                    </a:lnTo>
                    <a:close/>
                    <a:moveTo>
                      <a:pt x="118541" y="76266"/>
                    </a:moveTo>
                    <a:lnTo>
                      <a:pt x="118541" y="104580"/>
                    </a:lnTo>
                    <a:lnTo>
                      <a:pt x="107646" y="104580"/>
                    </a:lnTo>
                    <a:lnTo>
                      <a:pt x="107646" y="76266"/>
                    </a:lnTo>
                    <a:close/>
                    <a:moveTo>
                      <a:pt x="149921" y="48376"/>
                    </a:moveTo>
                    <a:lnTo>
                      <a:pt x="149921" y="104580"/>
                    </a:lnTo>
                    <a:lnTo>
                      <a:pt x="139026" y="104580"/>
                    </a:lnTo>
                    <a:lnTo>
                      <a:pt x="139026" y="48376"/>
                    </a:lnTo>
                    <a:close/>
                    <a:moveTo>
                      <a:pt x="181301" y="20486"/>
                    </a:moveTo>
                    <a:lnTo>
                      <a:pt x="181301" y="104580"/>
                    </a:lnTo>
                    <a:lnTo>
                      <a:pt x="170406" y="104580"/>
                    </a:lnTo>
                    <a:lnTo>
                      <a:pt x="170406" y="20486"/>
                    </a:lnTo>
                    <a:close/>
                    <a:moveTo>
                      <a:pt x="198524" y="6525"/>
                    </a:moveTo>
                    <a:cubicBezTo>
                      <a:pt x="200580" y="6525"/>
                      <a:pt x="202243" y="8189"/>
                      <a:pt x="202243" y="10244"/>
                    </a:cubicBezTo>
                    <a:lnTo>
                      <a:pt x="202243" y="114823"/>
                    </a:lnTo>
                    <a:cubicBezTo>
                      <a:pt x="202243" y="116878"/>
                      <a:pt x="200580" y="118542"/>
                      <a:pt x="198524" y="118542"/>
                    </a:cubicBezTo>
                    <a:lnTo>
                      <a:pt x="79560" y="118542"/>
                    </a:lnTo>
                    <a:cubicBezTo>
                      <a:pt x="81811" y="116878"/>
                      <a:pt x="83311" y="114366"/>
                      <a:pt x="83670" y="111528"/>
                    </a:cubicBezTo>
                    <a:lnTo>
                      <a:pt x="83735" y="111137"/>
                    </a:lnTo>
                    <a:lnTo>
                      <a:pt x="191544" y="111137"/>
                    </a:lnTo>
                    <a:cubicBezTo>
                      <a:pt x="193371" y="111137"/>
                      <a:pt x="194806" y="109669"/>
                      <a:pt x="194806" y="107875"/>
                    </a:cubicBezTo>
                    <a:cubicBezTo>
                      <a:pt x="194806" y="106048"/>
                      <a:pt x="193371" y="104580"/>
                      <a:pt x="191544" y="104580"/>
                    </a:cubicBezTo>
                    <a:lnTo>
                      <a:pt x="187858" y="104580"/>
                    </a:lnTo>
                    <a:lnTo>
                      <a:pt x="187858" y="17192"/>
                    </a:lnTo>
                    <a:cubicBezTo>
                      <a:pt x="187858" y="15398"/>
                      <a:pt x="186390" y="13930"/>
                      <a:pt x="184563" y="13930"/>
                    </a:cubicBezTo>
                    <a:lnTo>
                      <a:pt x="167144" y="13930"/>
                    </a:lnTo>
                    <a:cubicBezTo>
                      <a:pt x="165350" y="13930"/>
                      <a:pt x="163882" y="15398"/>
                      <a:pt x="163882" y="17192"/>
                    </a:cubicBezTo>
                    <a:lnTo>
                      <a:pt x="163882" y="104580"/>
                    </a:lnTo>
                    <a:lnTo>
                      <a:pt x="156477" y="104580"/>
                    </a:lnTo>
                    <a:lnTo>
                      <a:pt x="156477" y="45114"/>
                    </a:lnTo>
                    <a:cubicBezTo>
                      <a:pt x="156477" y="43288"/>
                      <a:pt x="155010" y="41820"/>
                      <a:pt x="153183" y="41820"/>
                    </a:cubicBezTo>
                    <a:lnTo>
                      <a:pt x="135764" y="41820"/>
                    </a:lnTo>
                    <a:cubicBezTo>
                      <a:pt x="133970" y="41820"/>
                      <a:pt x="132502" y="43288"/>
                      <a:pt x="132502" y="45114"/>
                    </a:cubicBezTo>
                    <a:lnTo>
                      <a:pt x="132502" y="104580"/>
                    </a:lnTo>
                    <a:lnTo>
                      <a:pt x="125097" y="104580"/>
                    </a:lnTo>
                    <a:lnTo>
                      <a:pt x="125097" y="73004"/>
                    </a:lnTo>
                    <a:cubicBezTo>
                      <a:pt x="125097" y="71178"/>
                      <a:pt x="123629" y="69710"/>
                      <a:pt x="121803" y="69710"/>
                    </a:cubicBezTo>
                    <a:lnTo>
                      <a:pt x="104384" y="69710"/>
                    </a:lnTo>
                    <a:cubicBezTo>
                      <a:pt x="102589" y="69710"/>
                      <a:pt x="101122" y="71178"/>
                      <a:pt x="101122" y="73004"/>
                    </a:cubicBezTo>
                    <a:lnTo>
                      <a:pt x="101122" y="104580"/>
                    </a:lnTo>
                    <a:lnTo>
                      <a:pt x="84779" y="104580"/>
                    </a:lnTo>
                    <a:cubicBezTo>
                      <a:pt x="88335" y="99753"/>
                      <a:pt x="90227" y="94142"/>
                      <a:pt x="90227" y="88270"/>
                    </a:cubicBezTo>
                    <a:cubicBezTo>
                      <a:pt x="90227" y="82725"/>
                      <a:pt x="88563" y="77408"/>
                      <a:pt x="85399" y="72776"/>
                    </a:cubicBezTo>
                    <a:cubicBezTo>
                      <a:pt x="85855" y="71406"/>
                      <a:pt x="85855" y="69905"/>
                      <a:pt x="85399" y="68503"/>
                    </a:cubicBezTo>
                    <a:lnTo>
                      <a:pt x="83539" y="62892"/>
                    </a:lnTo>
                    <a:lnTo>
                      <a:pt x="90651" y="60870"/>
                    </a:lnTo>
                    <a:lnTo>
                      <a:pt x="90651" y="76495"/>
                    </a:lnTo>
                    <a:cubicBezTo>
                      <a:pt x="90651" y="78289"/>
                      <a:pt x="92119" y="79757"/>
                      <a:pt x="93913" y="79757"/>
                    </a:cubicBezTo>
                    <a:cubicBezTo>
                      <a:pt x="95707" y="79757"/>
                      <a:pt x="97175" y="78289"/>
                      <a:pt x="97175" y="76495"/>
                    </a:cubicBezTo>
                    <a:lnTo>
                      <a:pt x="97175" y="55553"/>
                    </a:lnTo>
                    <a:cubicBezTo>
                      <a:pt x="97175" y="55422"/>
                      <a:pt x="97175" y="55324"/>
                      <a:pt x="97175" y="55194"/>
                    </a:cubicBezTo>
                    <a:cubicBezTo>
                      <a:pt x="97011" y="53269"/>
                      <a:pt x="95739" y="51703"/>
                      <a:pt x="93880" y="51149"/>
                    </a:cubicBezTo>
                    <a:lnTo>
                      <a:pt x="62695" y="42342"/>
                    </a:lnTo>
                    <a:cubicBezTo>
                      <a:pt x="62565" y="42309"/>
                      <a:pt x="62434" y="42276"/>
                      <a:pt x="62337" y="42244"/>
                    </a:cubicBezTo>
                    <a:lnTo>
                      <a:pt x="62337" y="10244"/>
                    </a:lnTo>
                    <a:cubicBezTo>
                      <a:pt x="62337" y="8189"/>
                      <a:pt x="64000" y="6525"/>
                      <a:pt x="66023" y="6525"/>
                    </a:cubicBezTo>
                    <a:close/>
                    <a:moveTo>
                      <a:pt x="69285" y="84486"/>
                    </a:moveTo>
                    <a:lnTo>
                      <a:pt x="79136" y="95023"/>
                    </a:lnTo>
                    <a:lnTo>
                      <a:pt x="77179" y="110713"/>
                    </a:lnTo>
                    <a:cubicBezTo>
                      <a:pt x="77048" y="111952"/>
                      <a:pt x="76265" y="113029"/>
                      <a:pt x="75156" y="113583"/>
                    </a:cubicBezTo>
                    <a:lnTo>
                      <a:pt x="63837" y="119259"/>
                    </a:lnTo>
                    <a:cubicBezTo>
                      <a:pt x="62337" y="120009"/>
                      <a:pt x="60697" y="120385"/>
                      <a:pt x="59058" y="120385"/>
                    </a:cubicBezTo>
                    <a:cubicBezTo>
                      <a:pt x="57419" y="120385"/>
                      <a:pt x="55780" y="120009"/>
                      <a:pt x="54279" y="119259"/>
                    </a:cubicBezTo>
                    <a:lnTo>
                      <a:pt x="42928" y="113583"/>
                    </a:lnTo>
                    <a:cubicBezTo>
                      <a:pt x="41819" y="113029"/>
                      <a:pt x="41068" y="111952"/>
                      <a:pt x="40905" y="110713"/>
                    </a:cubicBezTo>
                    <a:lnTo>
                      <a:pt x="38752" y="93555"/>
                    </a:lnTo>
                    <a:cubicBezTo>
                      <a:pt x="45537" y="93131"/>
                      <a:pt x="60086" y="91434"/>
                      <a:pt x="69285" y="84486"/>
                    </a:cubicBezTo>
                    <a:close/>
                    <a:moveTo>
                      <a:pt x="66251" y="125326"/>
                    </a:moveTo>
                    <a:lnTo>
                      <a:pt x="66251" y="127251"/>
                    </a:lnTo>
                    <a:cubicBezTo>
                      <a:pt x="66251" y="129274"/>
                      <a:pt x="66838" y="131231"/>
                      <a:pt x="67915" y="132862"/>
                    </a:cubicBezTo>
                    <a:cubicBezTo>
                      <a:pt x="65435" y="134851"/>
                      <a:pt x="62304" y="135961"/>
                      <a:pt x="59042" y="135961"/>
                    </a:cubicBezTo>
                    <a:cubicBezTo>
                      <a:pt x="55813" y="135961"/>
                      <a:pt x="52681" y="134851"/>
                      <a:pt x="50169" y="132862"/>
                    </a:cubicBezTo>
                    <a:cubicBezTo>
                      <a:pt x="51246" y="131231"/>
                      <a:pt x="51866" y="129274"/>
                      <a:pt x="51866" y="127251"/>
                    </a:cubicBezTo>
                    <a:lnTo>
                      <a:pt x="51866" y="125326"/>
                    </a:lnTo>
                    <a:cubicBezTo>
                      <a:pt x="54116" y="126370"/>
                      <a:pt x="56595" y="126892"/>
                      <a:pt x="59042" y="126892"/>
                    </a:cubicBezTo>
                    <a:cubicBezTo>
                      <a:pt x="61521" y="126892"/>
                      <a:pt x="63968" y="126370"/>
                      <a:pt x="66251" y="125326"/>
                    </a:cubicBezTo>
                    <a:close/>
                    <a:moveTo>
                      <a:pt x="44918" y="136939"/>
                    </a:moveTo>
                    <a:cubicBezTo>
                      <a:pt x="47951" y="139744"/>
                      <a:pt x="51735" y="141604"/>
                      <a:pt x="55780" y="142256"/>
                    </a:cubicBezTo>
                    <a:lnTo>
                      <a:pt x="55780" y="153412"/>
                    </a:lnTo>
                    <a:lnTo>
                      <a:pt x="41623" y="153412"/>
                    </a:lnTo>
                    <a:cubicBezTo>
                      <a:pt x="37904" y="153412"/>
                      <a:pt x="34871" y="156446"/>
                      <a:pt x="34871" y="160165"/>
                    </a:cubicBezTo>
                    <a:lnTo>
                      <a:pt x="34871" y="181074"/>
                    </a:lnTo>
                    <a:cubicBezTo>
                      <a:pt x="34871" y="181139"/>
                      <a:pt x="34871" y="181237"/>
                      <a:pt x="34871" y="181302"/>
                    </a:cubicBezTo>
                    <a:lnTo>
                      <a:pt x="30924" y="181302"/>
                    </a:lnTo>
                    <a:lnTo>
                      <a:pt x="30924" y="144279"/>
                    </a:lnTo>
                    <a:cubicBezTo>
                      <a:pt x="30924" y="142680"/>
                      <a:pt x="31967" y="141245"/>
                      <a:pt x="33468" y="140756"/>
                    </a:cubicBezTo>
                    <a:lnTo>
                      <a:pt x="44852" y="136972"/>
                    </a:lnTo>
                    <a:cubicBezTo>
                      <a:pt x="44885" y="136939"/>
                      <a:pt x="44885" y="136939"/>
                      <a:pt x="44918" y="136939"/>
                    </a:cubicBezTo>
                    <a:close/>
                    <a:moveTo>
                      <a:pt x="76494" y="159936"/>
                    </a:moveTo>
                    <a:cubicBezTo>
                      <a:pt x="76624" y="159936"/>
                      <a:pt x="76722" y="160034"/>
                      <a:pt x="76722" y="160165"/>
                    </a:cubicBezTo>
                    <a:lnTo>
                      <a:pt x="76722" y="181074"/>
                    </a:lnTo>
                    <a:cubicBezTo>
                      <a:pt x="76722" y="181204"/>
                      <a:pt x="76624" y="181302"/>
                      <a:pt x="76494" y="181302"/>
                    </a:cubicBezTo>
                    <a:lnTo>
                      <a:pt x="41623" y="181302"/>
                    </a:lnTo>
                    <a:cubicBezTo>
                      <a:pt x="41492" y="181302"/>
                      <a:pt x="41395" y="181204"/>
                      <a:pt x="41395" y="181074"/>
                    </a:cubicBezTo>
                    <a:lnTo>
                      <a:pt x="41395" y="160165"/>
                    </a:lnTo>
                    <a:cubicBezTo>
                      <a:pt x="41395" y="160034"/>
                      <a:pt x="41492" y="159936"/>
                      <a:pt x="41623" y="159936"/>
                    </a:cubicBezTo>
                    <a:close/>
                    <a:moveTo>
                      <a:pt x="73166" y="136939"/>
                    </a:moveTo>
                    <a:cubicBezTo>
                      <a:pt x="73199" y="136939"/>
                      <a:pt x="73232" y="136939"/>
                      <a:pt x="73232" y="136972"/>
                    </a:cubicBezTo>
                    <a:lnTo>
                      <a:pt x="84616" y="140756"/>
                    </a:lnTo>
                    <a:cubicBezTo>
                      <a:pt x="86149" y="141245"/>
                      <a:pt x="87160" y="142680"/>
                      <a:pt x="87160" y="144279"/>
                    </a:cubicBezTo>
                    <a:lnTo>
                      <a:pt x="87160" y="181302"/>
                    </a:lnTo>
                    <a:lnTo>
                      <a:pt x="83246" y="181302"/>
                    </a:lnTo>
                    <a:cubicBezTo>
                      <a:pt x="83246" y="181237"/>
                      <a:pt x="83246" y="181172"/>
                      <a:pt x="83246" y="181074"/>
                    </a:cubicBezTo>
                    <a:lnTo>
                      <a:pt x="83246" y="160165"/>
                    </a:lnTo>
                    <a:cubicBezTo>
                      <a:pt x="83246" y="156446"/>
                      <a:pt x="80212" y="153412"/>
                      <a:pt x="76494" y="153412"/>
                    </a:cubicBezTo>
                    <a:lnTo>
                      <a:pt x="62337" y="153412"/>
                    </a:lnTo>
                    <a:lnTo>
                      <a:pt x="62304" y="142256"/>
                    </a:lnTo>
                    <a:cubicBezTo>
                      <a:pt x="66381" y="141604"/>
                      <a:pt x="70165" y="139744"/>
                      <a:pt x="73166" y="136939"/>
                    </a:cubicBezTo>
                    <a:close/>
                    <a:moveTo>
                      <a:pt x="66023" y="1"/>
                    </a:moveTo>
                    <a:cubicBezTo>
                      <a:pt x="60379" y="1"/>
                      <a:pt x="55780" y="4600"/>
                      <a:pt x="55780" y="10244"/>
                    </a:cubicBezTo>
                    <a:lnTo>
                      <a:pt x="55780" y="42244"/>
                    </a:lnTo>
                    <a:cubicBezTo>
                      <a:pt x="55649" y="42276"/>
                      <a:pt x="55519" y="42309"/>
                      <a:pt x="55421" y="42342"/>
                    </a:cubicBezTo>
                    <a:lnTo>
                      <a:pt x="24204" y="51149"/>
                    </a:lnTo>
                    <a:cubicBezTo>
                      <a:pt x="22247" y="51736"/>
                      <a:pt x="20909" y="53498"/>
                      <a:pt x="20909" y="55553"/>
                    </a:cubicBezTo>
                    <a:cubicBezTo>
                      <a:pt x="20909" y="57640"/>
                      <a:pt x="22247" y="59402"/>
                      <a:pt x="24204" y="59956"/>
                    </a:cubicBezTo>
                    <a:lnTo>
                      <a:pt x="34577" y="62892"/>
                    </a:lnTo>
                    <a:lnTo>
                      <a:pt x="32685" y="68503"/>
                    </a:lnTo>
                    <a:cubicBezTo>
                      <a:pt x="32228" y="69905"/>
                      <a:pt x="32261" y="71406"/>
                      <a:pt x="32685" y="72776"/>
                    </a:cubicBezTo>
                    <a:cubicBezTo>
                      <a:pt x="29554" y="77408"/>
                      <a:pt x="27890" y="82725"/>
                      <a:pt x="27890" y="88270"/>
                    </a:cubicBezTo>
                    <a:cubicBezTo>
                      <a:pt x="27890" y="94305"/>
                      <a:pt x="29847" y="100079"/>
                      <a:pt x="33598" y="104972"/>
                    </a:cubicBezTo>
                    <a:lnTo>
                      <a:pt x="34414" y="111528"/>
                    </a:lnTo>
                    <a:cubicBezTo>
                      <a:pt x="34838" y="114953"/>
                      <a:pt x="36926" y="117889"/>
                      <a:pt x="39992" y="119422"/>
                    </a:cubicBezTo>
                    <a:lnTo>
                      <a:pt x="45309" y="122097"/>
                    </a:lnTo>
                    <a:lnTo>
                      <a:pt x="45309" y="127251"/>
                    </a:lnTo>
                    <a:cubicBezTo>
                      <a:pt x="45309" y="128849"/>
                      <a:pt x="44298" y="130252"/>
                      <a:pt x="42797" y="130741"/>
                    </a:cubicBezTo>
                    <a:lnTo>
                      <a:pt x="31413" y="134558"/>
                    </a:lnTo>
                    <a:cubicBezTo>
                      <a:pt x="27205" y="135961"/>
                      <a:pt x="24400" y="139842"/>
                      <a:pt x="24400" y="144279"/>
                    </a:cubicBezTo>
                    <a:lnTo>
                      <a:pt x="24400" y="181302"/>
                    </a:lnTo>
                    <a:lnTo>
                      <a:pt x="3262" y="181302"/>
                    </a:lnTo>
                    <a:cubicBezTo>
                      <a:pt x="1468" y="181302"/>
                      <a:pt x="0" y="182770"/>
                      <a:pt x="0" y="184564"/>
                    </a:cubicBezTo>
                    <a:cubicBezTo>
                      <a:pt x="0" y="186358"/>
                      <a:pt x="1468" y="187826"/>
                      <a:pt x="3262" y="187826"/>
                    </a:cubicBezTo>
                    <a:lnTo>
                      <a:pt x="114855" y="187826"/>
                    </a:lnTo>
                    <a:cubicBezTo>
                      <a:pt x="116649" y="187826"/>
                      <a:pt x="118117" y="186358"/>
                      <a:pt x="118117" y="184564"/>
                    </a:cubicBezTo>
                    <a:cubicBezTo>
                      <a:pt x="118117" y="182770"/>
                      <a:pt x="116649" y="181302"/>
                      <a:pt x="114855" y="181302"/>
                    </a:cubicBezTo>
                    <a:lnTo>
                      <a:pt x="93684" y="181302"/>
                    </a:lnTo>
                    <a:lnTo>
                      <a:pt x="93684" y="144279"/>
                    </a:lnTo>
                    <a:cubicBezTo>
                      <a:pt x="93684" y="139842"/>
                      <a:pt x="90879" y="135961"/>
                      <a:pt x="86704" y="134558"/>
                    </a:cubicBezTo>
                    <a:lnTo>
                      <a:pt x="75319" y="130741"/>
                    </a:lnTo>
                    <a:cubicBezTo>
                      <a:pt x="73786" y="130252"/>
                      <a:pt x="72775" y="128849"/>
                      <a:pt x="72775" y="127251"/>
                    </a:cubicBezTo>
                    <a:lnTo>
                      <a:pt x="72775" y="125066"/>
                    </a:lnTo>
                    <a:lnTo>
                      <a:pt x="198524" y="125066"/>
                    </a:lnTo>
                    <a:cubicBezTo>
                      <a:pt x="204168" y="125066"/>
                      <a:pt x="208767" y="120466"/>
                      <a:pt x="208767" y="114823"/>
                    </a:cubicBezTo>
                    <a:lnTo>
                      <a:pt x="208767" y="10244"/>
                    </a:lnTo>
                    <a:cubicBezTo>
                      <a:pt x="208767" y="4600"/>
                      <a:pt x="204168" y="1"/>
                      <a:pt x="198524" y="1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p2"/>
              <p:cNvSpPr/>
              <p:nvPr/>
            </p:nvSpPr>
            <p:spPr>
              <a:xfrm>
                <a:off x="2585100" y="4683375"/>
                <a:ext cx="163950" cy="163950"/>
              </a:xfrm>
              <a:custGeom>
                <a:rect b="b" l="l" r="r" t="t"/>
                <a:pathLst>
                  <a:path extrusionOk="0" h="6558" w="6558">
                    <a:moveTo>
                      <a:pt x="3263" y="1"/>
                    </a:moveTo>
                    <a:cubicBezTo>
                      <a:pt x="1469" y="1"/>
                      <a:pt x="1" y="1469"/>
                      <a:pt x="1" y="3295"/>
                    </a:cubicBezTo>
                    <a:cubicBezTo>
                      <a:pt x="1" y="5090"/>
                      <a:pt x="1501" y="6557"/>
                      <a:pt x="3296" y="6557"/>
                    </a:cubicBezTo>
                    <a:cubicBezTo>
                      <a:pt x="5090" y="6557"/>
                      <a:pt x="6558" y="5090"/>
                      <a:pt x="6558" y="3295"/>
                    </a:cubicBezTo>
                    <a:cubicBezTo>
                      <a:pt x="6558" y="1469"/>
                      <a:pt x="5090" y="1"/>
                      <a:pt x="3296" y="1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3" name="Google Shape;443;p2"/>
            <p:cNvGrpSpPr/>
            <p:nvPr/>
          </p:nvGrpSpPr>
          <p:grpSpPr>
            <a:xfrm>
              <a:off x="4479188" y="2755496"/>
              <a:ext cx="200033" cy="272964"/>
              <a:chOff x="1887850" y="238125"/>
              <a:chExt cx="3824725" cy="5219200"/>
            </a:xfrm>
          </p:grpSpPr>
          <p:sp>
            <p:nvSpPr>
              <p:cNvPr id="444" name="Google Shape;444;p2"/>
              <p:cNvSpPr/>
              <p:nvPr/>
            </p:nvSpPr>
            <p:spPr>
              <a:xfrm>
                <a:off x="1887850" y="238125"/>
                <a:ext cx="3824725" cy="5219200"/>
              </a:xfrm>
              <a:custGeom>
                <a:rect b="b" l="l" r="r" t="t"/>
                <a:pathLst>
                  <a:path extrusionOk="0" h="208768" w="152989">
                    <a:moveTo>
                      <a:pt x="142746" y="6524"/>
                    </a:moveTo>
                    <a:cubicBezTo>
                      <a:pt x="144801" y="6524"/>
                      <a:pt x="146432" y="8188"/>
                      <a:pt x="146432" y="10243"/>
                    </a:cubicBezTo>
                    <a:lnTo>
                      <a:pt x="146432" y="198524"/>
                    </a:lnTo>
                    <a:cubicBezTo>
                      <a:pt x="146432" y="200580"/>
                      <a:pt x="144801" y="202243"/>
                      <a:pt x="142746" y="202243"/>
                    </a:cubicBezTo>
                    <a:lnTo>
                      <a:pt x="10244" y="202243"/>
                    </a:lnTo>
                    <a:cubicBezTo>
                      <a:pt x="8189" y="202243"/>
                      <a:pt x="6558" y="200580"/>
                      <a:pt x="6558" y="198524"/>
                    </a:cubicBezTo>
                    <a:lnTo>
                      <a:pt x="6558" y="10243"/>
                    </a:lnTo>
                    <a:cubicBezTo>
                      <a:pt x="6558" y="8188"/>
                      <a:pt x="8189" y="6524"/>
                      <a:pt x="10244" y="6524"/>
                    </a:cubicBezTo>
                    <a:close/>
                    <a:moveTo>
                      <a:pt x="10244" y="0"/>
                    </a:moveTo>
                    <a:cubicBezTo>
                      <a:pt x="4600" y="0"/>
                      <a:pt x="1" y="4599"/>
                      <a:pt x="1" y="10243"/>
                    </a:cubicBezTo>
                    <a:lnTo>
                      <a:pt x="1" y="198524"/>
                    </a:lnTo>
                    <a:cubicBezTo>
                      <a:pt x="1" y="204168"/>
                      <a:pt x="4600" y="208767"/>
                      <a:pt x="10244" y="208767"/>
                    </a:cubicBezTo>
                    <a:lnTo>
                      <a:pt x="142746" y="208767"/>
                    </a:lnTo>
                    <a:cubicBezTo>
                      <a:pt x="148389" y="208767"/>
                      <a:pt x="152988" y="204168"/>
                      <a:pt x="152988" y="198524"/>
                    </a:cubicBezTo>
                    <a:lnTo>
                      <a:pt x="152988" y="10243"/>
                    </a:lnTo>
                    <a:cubicBezTo>
                      <a:pt x="152988" y="4599"/>
                      <a:pt x="148389" y="0"/>
                      <a:pt x="142746" y="0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p2"/>
              <p:cNvSpPr/>
              <p:nvPr/>
            </p:nvSpPr>
            <p:spPr>
              <a:xfrm>
                <a:off x="2236900" y="587150"/>
                <a:ext cx="3126625" cy="4172925"/>
              </a:xfrm>
              <a:custGeom>
                <a:rect b="b" l="l" r="r" t="t"/>
                <a:pathLst>
                  <a:path extrusionOk="0" h="166917" w="125065">
                    <a:moveTo>
                      <a:pt x="118541" y="6524"/>
                    </a:moveTo>
                    <a:lnTo>
                      <a:pt x="118541" y="160360"/>
                    </a:lnTo>
                    <a:lnTo>
                      <a:pt x="6524" y="160360"/>
                    </a:lnTo>
                    <a:lnTo>
                      <a:pt x="6524" y="6524"/>
                    </a:lnTo>
                    <a:close/>
                    <a:moveTo>
                      <a:pt x="3262" y="0"/>
                    </a:moveTo>
                    <a:cubicBezTo>
                      <a:pt x="1468" y="0"/>
                      <a:pt x="0" y="1436"/>
                      <a:pt x="0" y="3262"/>
                    </a:cubicBezTo>
                    <a:lnTo>
                      <a:pt x="0" y="163654"/>
                    </a:lnTo>
                    <a:cubicBezTo>
                      <a:pt x="0" y="165448"/>
                      <a:pt x="1468" y="166916"/>
                      <a:pt x="3262" y="166916"/>
                    </a:cubicBezTo>
                    <a:lnTo>
                      <a:pt x="121803" y="166916"/>
                    </a:lnTo>
                    <a:cubicBezTo>
                      <a:pt x="123597" y="166916"/>
                      <a:pt x="125065" y="165448"/>
                      <a:pt x="125065" y="163654"/>
                    </a:cubicBezTo>
                    <a:lnTo>
                      <a:pt x="125065" y="3262"/>
                    </a:lnTo>
                    <a:cubicBezTo>
                      <a:pt x="125065" y="1436"/>
                      <a:pt x="123597" y="0"/>
                      <a:pt x="121803" y="0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p2"/>
              <p:cNvSpPr/>
              <p:nvPr/>
            </p:nvSpPr>
            <p:spPr>
              <a:xfrm>
                <a:off x="3587350" y="4814675"/>
                <a:ext cx="425725" cy="424900"/>
              </a:xfrm>
              <a:custGeom>
                <a:rect b="b" l="l" r="r" t="t"/>
                <a:pathLst>
                  <a:path extrusionOk="0" h="16996" w="17029">
                    <a:moveTo>
                      <a:pt x="8515" y="6525"/>
                    </a:moveTo>
                    <a:cubicBezTo>
                      <a:pt x="9591" y="6525"/>
                      <a:pt x="10472" y="7405"/>
                      <a:pt x="10472" y="8482"/>
                    </a:cubicBezTo>
                    <a:cubicBezTo>
                      <a:pt x="10472" y="9558"/>
                      <a:pt x="9591" y="10439"/>
                      <a:pt x="8515" y="10439"/>
                    </a:cubicBezTo>
                    <a:cubicBezTo>
                      <a:pt x="7438" y="10439"/>
                      <a:pt x="6557" y="9558"/>
                      <a:pt x="6557" y="8482"/>
                    </a:cubicBezTo>
                    <a:cubicBezTo>
                      <a:pt x="6557" y="7405"/>
                      <a:pt x="7438" y="6525"/>
                      <a:pt x="8515" y="6525"/>
                    </a:cubicBezTo>
                    <a:close/>
                    <a:moveTo>
                      <a:pt x="8515" y="1"/>
                    </a:moveTo>
                    <a:cubicBezTo>
                      <a:pt x="3817" y="1"/>
                      <a:pt x="1" y="3817"/>
                      <a:pt x="1" y="8482"/>
                    </a:cubicBezTo>
                    <a:cubicBezTo>
                      <a:pt x="1" y="13179"/>
                      <a:pt x="3817" y="16996"/>
                      <a:pt x="8515" y="16996"/>
                    </a:cubicBezTo>
                    <a:cubicBezTo>
                      <a:pt x="13212" y="16996"/>
                      <a:pt x="17028" y="13179"/>
                      <a:pt x="17028" y="8482"/>
                    </a:cubicBezTo>
                    <a:cubicBezTo>
                      <a:pt x="17028" y="3817"/>
                      <a:pt x="13212" y="1"/>
                      <a:pt x="8515" y="1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7" name="Google Shape;447;p2"/>
              <p:cNvSpPr/>
              <p:nvPr/>
            </p:nvSpPr>
            <p:spPr>
              <a:xfrm>
                <a:off x="3282350" y="1109875"/>
                <a:ext cx="1035725" cy="1034900"/>
              </a:xfrm>
              <a:custGeom>
                <a:rect b="b" l="l" r="r" t="t"/>
                <a:pathLst>
                  <a:path extrusionOk="0" h="41396" w="41429">
                    <a:moveTo>
                      <a:pt x="3296" y="1"/>
                    </a:moveTo>
                    <a:cubicBezTo>
                      <a:pt x="1469" y="1"/>
                      <a:pt x="1" y="1469"/>
                      <a:pt x="1" y="3263"/>
                    </a:cubicBezTo>
                    <a:cubicBezTo>
                      <a:pt x="1" y="5057"/>
                      <a:pt x="1469" y="6525"/>
                      <a:pt x="3296" y="6525"/>
                    </a:cubicBezTo>
                    <a:lnTo>
                      <a:pt x="3491" y="6525"/>
                    </a:lnTo>
                    <a:lnTo>
                      <a:pt x="3491" y="24172"/>
                    </a:lnTo>
                    <a:cubicBezTo>
                      <a:pt x="3491" y="33664"/>
                      <a:pt x="11222" y="41395"/>
                      <a:pt x="20715" y="41395"/>
                    </a:cubicBezTo>
                    <a:cubicBezTo>
                      <a:pt x="30207" y="41395"/>
                      <a:pt x="37938" y="33664"/>
                      <a:pt x="37938" y="24172"/>
                    </a:cubicBezTo>
                    <a:lnTo>
                      <a:pt x="37938" y="6525"/>
                    </a:lnTo>
                    <a:lnTo>
                      <a:pt x="38134" y="6525"/>
                    </a:lnTo>
                    <a:cubicBezTo>
                      <a:pt x="39960" y="6525"/>
                      <a:pt x="41428" y="5057"/>
                      <a:pt x="41428" y="3263"/>
                    </a:cubicBezTo>
                    <a:cubicBezTo>
                      <a:pt x="41428" y="1469"/>
                      <a:pt x="39960" y="1"/>
                      <a:pt x="38134" y="1"/>
                    </a:cubicBezTo>
                    <a:lnTo>
                      <a:pt x="31186" y="1"/>
                    </a:lnTo>
                    <a:cubicBezTo>
                      <a:pt x="29359" y="1"/>
                      <a:pt x="27891" y="1469"/>
                      <a:pt x="27891" y="3263"/>
                    </a:cubicBezTo>
                    <a:cubicBezTo>
                      <a:pt x="27891" y="5057"/>
                      <a:pt x="29359" y="6525"/>
                      <a:pt x="31186" y="6525"/>
                    </a:cubicBezTo>
                    <a:lnTo>
                      <a:pt x="31381" y="6525"/>
                    </a:lnTo>
                    <a:lnTo>
                      <a:pt x="31381" y="24172"/>
                    </a:lnTo>
                    <a:cubicBezTo>
                      <a:pt x="31381" y="30076"/>
                      <a:pt x="26619" y="34871"/>
                      <a:pt x="20715" y="34871"/>
                    </a:cubicBezTo>
                    <a:cubicBezTo>
                      <a:pt x="14843" y="34871"/>
                      <a:pt x="10048" y="30076"/>
                      <a:pt x="10048" y="24172"/>
                    </a:cubicBezTo>
                    <a:lnTo>
                      <a:pt x="10048" y="6525"/>
                    </a:lnTo>
                    <a:lnTo>
                      <a:pt x="10244" y="6525"/>
                    </a:lnTo>
                    <a:cubicBezTo>
                      <a:pt x="12070" y="6525"/>
                      <a:pt x="13538" y="5057"/>
                      <a:pt x="13538" y="3263"/>
                    </a:cubicBezTo>
                    <a:cubicBezTo>
                      <a:pt x="13538" y="1469"/>
                      <a:pt x="12070" y="1"/>
                      <a:pt x="10244" y="1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8" name="Google Shape;448;p2"/>
              <p:cNvSpPr/>
              <p:nvPr/>
            </p:nvSpPr>
            <p:spPr>
              <a:xfrm>
                <a:off x="2846875" y="1545350"/>
                <a:ext cx="337650" cy="163950"/>
              </a:xfrm>
              <a:custGeom>
                <a:rect b="b" l="l" r="r" t="t"/>
                <a:pathLst>
                  <a:path extrusionOk="0" h="6558" w="13506">
                    <a:moveTo>
                      <a:pt x="3263" y="1"/>
                    </a:moveTo>
                    <a:cubicBezTo>
                      <a:pt x="1469" y="1"/>
                      <a:pt x="1" y="1469"/>
                      <a:pt x="1" y="3295"/>
                    </a:cubicBezTo>
                    <a:cubicBezTo>
                      <a:pt x="1" y="5089"/>
                      <a:pt x="1469" y="6557"/>
                      <a:pt x="3263" y="6557"/>
                    </a:cubicBezTo>
                    <a:lnTo>
                      <a:pt x="10244" y="6557"/>
                    </a:lnTo>
                    <a:cubicBezTo>
                      <a:pt x="12038" y="6557"/>
                      <a:pt x="13506" y="5089"/>
                      <a:pt x="13506" y="3295"/>
                    </a:cubicBezTo>
                    <a:cubicBezTo>
                      <a:pt x="13506" y="1469"/>
                      <a:pt x="12038" y="1"/>
                      <a:pt x="10244" y="1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Google Shape;449;p2"/>
              <p:cNvSpPr/>
              <p:nvPr/>
            </p:nvSpPr>
            <p:spPr>
              <a:xfrm>
                <a:off x="4415900" y="1545350"/>
                <a:ext cx="337650" cy="163950"/>
              </a:xfrm>
              <a:custGeom>
                <a:rect b="b" l="l" r="r" t="t"/>
                <a:pathLst>
                  <a:path extrusionOk="0" h="6558" w="13506">
                    <a:moveTo>
                      <a:pt x="3263" y="1"/>
                    </a:moveTo>
                    <a:cubicBezTo>
                      <a:pt x="1468" y="1"/>
                      <a:pt x="1" y="1469"/>
                      <a:pt x="1" y="3295"/>
                    </a:cubicBezTo>
                    <a:cubicBezTo>
                      <a:pt x="1" y="5089"/>
                      <a:pt x="1468" y="6557"/>
                      <a:pt x="3263" y="6557"/>
                    </a:cubicBezTo>
                    <a:lnTo>
                      <a:pt x="10243" y="6557"/>
                    </a:lnTo>
                    <a:cubicBezTo>
                      <a:pt x="12037" y="6557"/>
                      <a:pt x="13505" y="5089"/>
                      <a:pt x="13505" y="3295"/>
                    </a:cubicBezTo>
                    <a:cubicBezTo>
                      <a:pt x="13505" y="1469"/>
                      <a:pt x="12037" y="1"/>
                      <a:pt x="10243" y="1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2"/>
              <p:cNvSpPr/>
              <p:nvPr/>
            </p:nvSpPr>
            <p:spPr>
              <a:xfrm>
                <a:off x="2846875" y="2417125"/>
                <a:ext cx="1906675" cy="163925"/>
              </a:xfrm>
              <a:custGeom>
                <a:rect b="b" l="l" r="r" t="t"/>
                <a:pathLst>
                  <a:path extrusionOk="0" h="6557" w="76267">
                    <a:moveTo>
                      <a:pt x="3263" y="0"/>
                    </a:moveTo>
                    <a:cubicBezTo>
                      <a:pt x="1469" y="0"/>
                      <a:pt x="1" y="1468"/>
                      <a:pt x="1" y="3262"/>
                    </a:cubicBezTo>
                    <a:cubicBezTo>
                      <a:pt x="1" y="5089"/>
                      <a:pt x="1469" y="6557"/>
                      <a:pt x="3263" y="6557"/>
                    </a:cubicBezTo>
                    <a:lnTo>
                      <a:pt x="73004" y="6557"/>
                    </a:lnTo>
                    <a:cubicBezTo>
                      <a:pt x="74798" y="6557"/>
                      <a:pt x="76266" y="5089"/>
                      <a:pt x="76266" y="3262"/>
                    </a:cubicBezTo>
                    <a:cubicBezTo>
                      <a:pt x="76266" y="1468"/>
                      <a:pt x="74798" y="0"/>
                      <a:pt x="73004" y="0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2"/>
              <p:cNvSpPr/>
              <p:nvPr/>
            </p:nvSpPr>
            <p:spPr>
              <a:xfrm>
                <a:off x="2846875" y="2766150"/>
                <a:ext cx="1906675" cy="163125"/>
              </a:xfrm>
              <a:custGeom>
                <a:rect b="b" l="l" r="r" t="t"/>
                <a:pathLst>
                  <a:path extrusionOk="0" h="6525" w="76267">
                    <a:moveTo>
                      <a:pt x="3263" y="1"/>
                    </a:moveTo>
                    <a:cubicBezTo>
                      <a:pt x="1469" y="1"/>
                      <a:pt x="1" y="1468"/>
                      <a:pt x="1" y="3263"/>
                    </a:cubicBezTo>
                    <a:cubicBezTo>
                      <a:pt x="1" y="5057"/>
                      <a:pt x="1469" y="6525"/>
                      <a:pt x="3263" y="6525"/>
                    </a:cubicBezTo>
                    <a:lnTo>
                      <a:pt x="73004" y="6525"/>
                    </a:lnTo>
                    <a:cubicBezTo>
                      <a:pt x="74798" y="6525"/>
                      <a:pt x="76266" y="5057"/>
                      <a:pt x="76266" y="3263"/>
                    </a:cubicBezTo>
                    <a:cubicBezTo>
                      <a:pt x="76266" y="1468"/>
                      <a:pt x="74798" y="1"/>
                      <a:pt x="73004" y="1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2"/>
              <p:cNvSpPr/>
              <p:nvPr/>
            </p:nvSpPr>
            <p:spPr>
              <a:xfrm>
                <a:off x="3021400" y="3376150"/>
                <a:ext cx="1034900" cy="163125"/>
              </a:xfrm>
              <a:custGeom>
                <a:rect b="b" l="l" r="r" t="t"/>
                <a:pathLst>
                  <a:path extrusionOk="0" h="6525" w="41396">
                    <a:moveTo>
                      <a:pt x="3263" y="0"/>
                    </a:moveTo>
                    <a:cubicBezTo>
                      <a:pt x="1468" y="0"/>
                      <a:pt x="1" y="1468"/>
                      <a:pt x="1" y="3262"/>
                    </a:cubicBezTo>
                    <a:cubicBezTo>
                      <a:pt x="1" y="5089"/>
                      <a:pt x="1468" y="6524"/>
                      <a:pt x="3263" y="6524"/>
                    </a:cubicBezTo>
                    <a:lnTo>
                      <a:pt x="38133" y="6524"/>
                    </a:lnTo>
                    <a:cubicBezTo>
                      <a:pt x="39927" y="6524"/>
                      <a:pt x="41395" y="5089"/>
                      <a:pt x="41395" y="3262"/>
                    </a:cubicBezTo>
                    <a:cubicBezTo>
                      <a:pt x="41395" y="1468"/>
                      <a:pt x="39927" y="0"/>
                      <a:pt x="38133" y="0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" name="Google Shape;453;p2"/>
              <p:cNvSpPr/>
              <p:nvPr/>
            </p:nvSpPr>
            <p:spPr>
              <a:xfrm>
                <a:off x="3369625" y="3725175"/>
                <a:ext cx="686675" cy="163125"/>
              </a:xfrm>
              <a:custGeom>
                <a:rect b="b" l="l" r="r" t="t"/>
                <a:pathLst>
                  <a:path extrusionOk="0" h="6525" w="27467">
                    <a:moveTo>
                      <a:pt x="3262" y="1"/>
                    </a:moveTo>
                    <a:cubicBezTo>
                      <a:pt x="1468" y="1"/>
                      <a:pt x="0" y="1436"/>
                      <a:pt x="0" y="3263"/>
                    </a:cubicBezTo>
                    <a:cubicBezTo>
                      <a:pt x="0" y="5057"/>
                      <a:pt x="1468" y="6525"/>
                      <a:pt x="3262" y="6525"/>
                    </a:cubicBezTo>
                    <a:lnTo>
                      <a:pt x="24204" y="6525"/>
                    </a:lnTo>
                    <a:cubicBezTo>
                      <a:pt x="25998" y="6525"/>
                      <a:pt x="27466" y="5057"/>
                      <a:pt x="27466" y="3263"/>
                    </a:cubicBezTo>
                    <a:cubicBezTo>
                      <a:pt x="27466" y="1436"/>
                      <a:pt x="25998" y="1"/>
                      <a:pt x="24204" y="1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p2"/>
              <p:cNvSpPr/>
              <p:nvPr/>
            </p:nvSpPr>
            <p:spPr>
              <a:xfrm>
                <a:off x="4241375" y="3201625"/>
                <a:ext cx="686675" cy="1209700"/>
              </a:xfrm>
              <a:custGeom>
                <a:rect b="b" l="l" r="r" t="t"/>
                <a:pathLst>
                  <a:path extrusionOk="0" h="48388" w="27467">
                    <a:moveTo>
                      <a:pt x="13734" y="6557"/>
                    </a:moveTo>
                    <a:cubicBezTo>
                      <a:pt x="17714" y="6557"/>
                      <a:pt x="20910" y="9787"/>
                      <a:pt x="20910" y="13734"/>
                    </a:cubicBezTo>
                    <a:cubicBezTo>
                      <a:pt x="20910" y="17713"/>
                      <a:pt x="17714" y="20943"/>
                      <a:pt x="13734" y="20943"/>
                    </a:cubicBezTo>
                    <a:cubicBezTo>
                      <a:pt x="9754" y="20943"/>
                      <a:pt x="6558" y="17713"/>
                      <a:pt x="6558" y="13734"/>
                    </a:cubicBezTo>
                    <a:cubicBezTo>
                      <a:pt x="6558" y="9787"/>
                      <a:pt x="9754" y="6557"/>
                      <a:pt x="13734" y="6557"/>
                    </a:cubicBezTo>
                    <a:close/>
                    <a:moveTo>
                      <a:pt x="17453" y="26945"/>
                    </a:moveTo>
                    <a:lnTo>
                      <a:pt x="17453" y="39829"/>
                    </a:lnTo>
                    <a:lnTo>
                      <a:pt x="15202" y="38720"/>
                    </a:lnTo>
                    <a:cubicBezTo>
                      <a:pt x="14745" y="38476"/>
                      <a:pt x="14239" y="38353"/>
                      <a:pt x="13734" y="38353"/>
                    </a:cubicBezTo>
                    <a:cubicBezTo>
                      <a:pt x="13228" y="38353"/>
                      <a:pt x="12723" y="38476"/>
                      <a:pt x="12266" y="38720"/>
                    </a:cubicBezTo>
                    <a:lnTo>
                      <a:pt x="10015" y="39829"/>
                    </a:lnTo>
                    <a:lnTo>
                      <a:pt x="10015" y="26945"/>
                    </a:lnTo>
                    <a:cubicBezTo>
                      <a:pt x="11222" y="27271"/>
                      <a:pt x="12462" y="27467"/>
                      <a:pt x="13734" y="27467"/>
                    </a:cubicBezTo>
                    <a:cubicBezTo>
                      <a:pt x="15006" y="27467"/>
                      <a:pt x="16246" y="27271"/>
                      <a:pt x="17453" y="26945"/>
                    </a:cubicBezTo>
                    <a:close/>
                    <a:moveTo>
                      <a:pt x="13734" y="1"/>
                    </a:moveTo>
                    <a:cubicBezTo>
                      <a:pt x="6166" y="1"/>
                      <a:pt x="1" y="6166"/>
                      <a:pt x="1" y="13734"/>
                    </a:cubicBezTo>
                    <a:cubicBezTo>
                      <a:pt x="1" y="17224"/>
                      <a:pt x="1338" y="20453"/>
                      <a:pt x="3491" y="22867"/>
                    </a:cubicBezTo>
                    <a:lnTo>
                      <a:pt x="3491" y="45114"/>
                    </a:lnTo>
                    <a:cubicBezTo>
                      <a:pt x="3491" y="46256"/>
                      <a:pt x="4078" y="47299"/>
                      <a:pt x="5057" y="47887"/>
                    </a:cubicBezTo>
                    <a:cubicBezTo>
                      <a:pt x="5572" y="48224"/>
                      <a:pt x="6164" y="48387"/>
                      <a:pt x="6760" y="48387"/>
                    </a:cubicBezTo>
                    <a:cubicBezTo>
                      <a:pt x="7259" y="48387"/>
                      <a:pt x="7760" y="48273"/>
                      <a:pt x="8221" y="48050"/>
                    </a:cubicBezTo>
                    <a:lnTo>
                      <a:pt x="13734" y="45277"/>
                    </a:lnTo>
                    <a:lnTo>
                      <a:pt x="19247" y="48050"/>
                    </a:lnTo>
                    <a:cubicBezTo>
                      <a:pt x="19703" y="48278"/>
                      <a:pt x="20193" y="48376"/>
                      <a:pt x="20715" y="48376"/>
                    </a:cubicBezTo>
                    <a:cubicBezTo>
                      <a:pt x="21302" y="48376"/>
                      <a:pt x="21889" y="48213"/>
                      <a:pt x="22411" y="47887"/>
                    </a:cubicBezTo>
                    <a:cubicBezTo>
                      <a:pt x="23389" y="47299"/>
                      <a:pt x="23977" y="46256"/>
                      <a:pt x="23977" y="45114"/>
                    </a:cubicBezTo>
                    <a:lnTo>
                      <a:pt x="23977" y="22867"/>
                    </a:lnTo>
                    <a:cubicBezTo>
                      <a:pt x="26129" y="20453"/>
                      <a:pt x="27467" y="17256"/>
                      <a:pt x="27467" y="13734"/>
                    </a:cubicBezTo>
                    <a:cubicBezTo>
                      <a:pt x="27467" y="6166"/>
                      <a:pt x="21302" y="1"/>
                      <a:pt x="13734" y="1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0" name="Shape 1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" name="Google Shape;1721;p20"/>
          <p:cNvSpPr txBox="1"/>
          <p:nvPr>
            <p:ph idx="1" type="subTitle"/>
          </p:nvPr>
        </p:nvSpPr>
        <p:spPr>
          <a:xfrm>
            <a:off x="709625" y="1379450"/>
            <a:ext cx="4501200" cy="29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  <a:t>Various research institutes have conducted research on same.</a:t>
            </a:r>
            <a:endParaRPr sz="2400">
              <a:solidFill>
                <a:schemeClr val="dk1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  <a:t>Data was put into compilation and various techniques of statistics were implemented.</a:t>
            </a:r>
            <a:endParaRPr sz="2400">
              <a:solidFill>
                <a:schemeClr val="dk1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  <a:t>Analysis show the following results</a:t>
            </a:r>
            <a:endParaRPr sz="2400">
              <a:solidFill>
                <a:schemeClr val="dk1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1722" name="Google Shape;1722;p20"/>
          <p:cNvSpPr txBox="1"/>
          <p:nvPr>
            <p:ph type="title"/>
          </p:nvPr>
        </p:nvSpPr>
        <p:spPr>
          <a:xfrm>
            <a:off x="1835250" y="580450"/>
            <a:ext cx="4832100" cy="889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b="1" lang="en-US" sz="34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  <a:t>RESULTS &amp; STATISTICS</a:t>
            </a:r>
            <a:endParaRPr b="1" sz="3400">
              <a:solidFill>
                <a:schemeClr val="dk1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/>
          </a:p>
        </p:txBody>
      </p:sp>
      <p:sp>
        <p:nvSpPr>
          <p:cNvPr id="1723" name="Google Shape;1723;p20"/>
          <p:cNvSpPr/>
          <p:nvPr/>
        </p:nvSpPr>
        <p:spPr>
          <a:xfrm flipH="1" rot="10800000">
            <a:off x="1004800" y="-27144"/>
            <a:ext cx="1108844" cy="1465193"/>
          </a:xfrm>
          <a:custGeom>
            <a:rect b="b" l="l" r="r" t="t"/>
            <a:pathLst>
              <a:path extrusionOk="0" h="13931" w="7568">
                <a:moveTo>
                  <a:pt x="1116" y="1"/>
                </a:moveTo>
                <a:cubicBezTo>
                  <a:pt x="167" y="2383"/>
                  <a:pt x="0" y="5076"/>
                  <a:pt x="653" y="7555"/>
                </a:cubicBezTo>
                <a:cubicBezTo>
                  <a:pt x="690" y="7698"/>
                  <a:pt x="730" y="7838"/>
                  <a:pt x="770" y="7978"/>
                </a:cubicBezTo>
                <a:lnTo>
                  <a:pt x="3006" y="9268"/>
                </a:lnTo>
                <a:lnTo>
                  <a:pt x="1180" y="9118"/>
                </a:lnTo>
                <a:lnTo>
                  <a:pt x="1180" y="9118"/>
                </a:lnTo>
                <a:cubicBezTo>
                  <a:pt x="1956" y="10984"/>
                  <a:pt x="3195" y="12667"/>
                  <a:pt x="4768" y="13930"/>
                </a:cubicBezTo>
                <a:lnTo>
                  <a:pt x="7568" y="13930"/>
                </a:lnTo>
                <a:cubicBezTo>
                  <a:pt x="7301" y="9041"/>
                  <a:pt x="4842" y="3183"/>
                  <a:pt x="1116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4" name="Google Shape;1724;p20"/>
          <p:cNvSpPr/>
          <p:nvPr/>
        </p:nvSpPr>
        <p:spPr>
          <a:xfrm flipH="1" rot="10800000">
            <a:off x="1273116" y="-27150"/>
            <a:ext cx="698118" cy="1171319"/>
          </a:xfrm>
          <a:custGeom>
            <a:rect b="b" l="l" r="r" t="t"/>
            <a:pathLst>
              <a:path extrusionOk="0" h="10424" w="4723">
                <a:moveTo>
                  <a:pt x="201" y="0"/>
                </a:moveTo>
                <a:lnTo>
                  <a:pt x="1" y="87"/>
                </a:lnTo>
                <a:lnTo>
                  <a:pt x="4523" y="10424"/>
                </a:lnTo>
                <a:lnTo>
                  <a:pt x="4723" y="10337"/>
                </a:lnTo>
                <a:lnTo>
                  <a:pt x="201" y="0"/>
                </a:lnTo>
                <a:close/>
              </a:path>
            </a:pathLst>
          </a:custGeom>
          <a:solidFill>
            <a:srgbClr val="F796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5" name="Google Shape;1725;p20"/>
          <p:cNvSpPr/>
          <p:nvPr/>
        </p:nvSpPr>
        <p:spPr>
          <a:xfrm flipH="1" rot="10800000">
            <a:off x="6667350" y="3403"/>
            <a:ext cx="980744" cy="1466421"/>
          </a:xfrm>
          <a:custGeom>
            <a:rect b="b" l="l" r="r" t="t"/>
            <a:pathLst>
              <a:path extrusionOk="0" h="16280" w="6663">
                <a:moveTo>
                  <a:pt x="5786" y="1"/>
                </a:moveTo>
                <a:cubicBezTo>
                  <a:pt x="4009" y="1240"/>
                  <a:pt x="2567" y="2940"/>
                  <a:pt x="1607" y="4875"/>
                </a:cubicBezTo>
                <a:lnTo>
                  <a:pt x="2400" y="7838"/>
                </a:lnTo>
                <a:lnTo>
                  <a:pt x="1033" y="6222"/>
                </a:lnTo>
                <a:cubicBezTo>
                  <a:pt x="961" y="6425"/>
                  <a:pt x="894" y="6632"/>
                  <a:pt x="830" y="6842"/>
                </a:cubicBezTo>
                <a:cubicBezTo>
                  <a:pt x="1" y="9588"/>
                  <a:pt x="127" y="13610"/>
                  <a:pt x="1177" y="16279"/>
                </a:cubicBezTo>
                <a:lnTo>
                  <a:pt x="3740" y="16279"/>
                </a:lnTo>
                <a:cubicBezTo>
                  <a:pt x="5703" y="13190"/>
                  <a:pt x="6662" y="9211"/>
                  <a:pt x="6596" y="5355"/>
                </a:cubicBezTo>
                <a:lnTo>
                  <a:pt x="6596" y="5355"/>
                </a:lnTo>
                <a:lnTo>
                  <a:pt x="5063" y="5832"/>
                </a:lnTo>
                <a:lnTo>
                  <a:pt x="6559" y="4455"/>
                </a:lnTo>
                <a:cubicBezTo>
                  <a:pt x="6469" y="2916"/>
                  <a:pt x="6212" y="1410"/>
                  <a:pt x="5786" y="1"/>
                </a:cubicBezTo>
                <a:close/>
              </a:path>
            </a:pathLst>
          </a:custGeom>
          <a:solidFill>
            <a:srgbClr val="F796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6" name="Google Shape;1726;p20"/>
          <p:cNvSpPr/>
          <p:nvPr/>
        </p:nvSpPr>
        <p:spPr>
          <a:xfrm flipH="1" rot="10800000">
            <a:off x="7110795" y="3384"/>
            <a:ext cx="1270448" cy="1183792"/>
          </a:xfrm>
          <a:custGeom>
            <a:rect b="b" l="l" r="r" t="t"/>
            <a:pathLst>
              <a:path extrusionOk="0" h="10535" w="8595">
                <a:moveTo>
                  <a:pt x="8401" y="0"/>
                </a:moveTo>
                <a:cubicBezTo>
                  <a:pt x="6031" y="490"/>
                  <a:pt x="3849" y="1826"/>
                  <a:pt x="2336" y="3713"/>
                </a:cubicBezTo>
                <a:cubicBezTo>
                  <a:pt x="826" y="5599"/>
                  <a:pt x="0" y="8118"/>
                  <a:pt x="40" y="10534"/>
                </a:cubicBezTo>
                <a:lnTo>
                  <a:pt x="2389" y="10534"/>
                </a:lnTo>
                <a:cubicBezTo>
                  <a:pt x="4069" y="9651"/>
                  <a:pt x="6018" y="7788"/>
                  <a:pt x="7011" y="6092"/>
                </a:cubicBezTo>
                <a:lnTo>
                  <a:pt x="5442" y="5945"/>
                </a:lnTo>
                <a:lnTo>
                  <a:pt x="7464" y="5209"/>
                </a:lnTo>
                <a:cubicBezTo>
                  <a:pt x="8207" y="3589"/>
                  <a:pt x="8594" y="1763"/>
                  <a:pt x="8401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7" name="Google Shape;1727;p20"/>
          <p:cNvSpPr/>
          <p:nvPr/>
        </p:nvSpPr>
        <p:spPr>
          <a:xfrm flipH="1">
            <a:off x="7018874" y="0"/>
            <a:ext cx="409301" cy="1304892"/>
          </a:xfrm>
          <a:custGeom>
            <a:rect b="b" l="l" r="r" t="t"/>
            <a:pathLst>
              <a:path extrusionOk="0" h="12107" w="2957">
                <a:moveTo>
                  <a:pt x="2746" y="1"/>
                </a:moveTo>
                <a:lnTo>
                  <a:pt x="0" y="12060"/>
                </a:lnTo>
                <a:lnTo>
                  <a:pt x="210" y="12107"/>
                </a:lnTo>
                <a:lnTo>
                  <a:pt x="2956" y="47"/>
                </a:lnTo>
                <a:lnTo>
                  <a:pt x="2746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8" name="Google Shape;1728;p20"/>
          <p:cNvPicPr preferRelativeResize="0"/>
          <p:nvPr/>
        </p:nvPicPr>
        <p:blipFill rotWithShape="1">
          <a:blip r:embed="rId3">
            <a:alphaModFix/>
          </a:blip>
          <a:srcRect b="16548" l="0" r="0" t="0"/>
          <a:stretch/>
        </p:blipFill>
        <p:spPr>
          <a:xfrm>
            <a:off x="5076575" y="1562250"/>
            <a:ext cx="3629900" cy="26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9" name="Google Shape;1729;p20"/>
          <p:cNvSpPr/>
          <p:nvPr/>
        </p:nvSpPr>
        <p:spPr>
          <a:xfrm>
            <a:off x="5706100" y="4259550"/>
            <a:ext cx="107100" cy="1206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0" name="Google Shape;1730;p20"/>
          <p:cNvSpPr/>
          <p:nvPr/>
        </p:nvSpPr>
        <p:spPr>
          <a:xfrm>
            <a:off x="5706100" y="4475575"/>
            <a:ext cx="107100" cy="120600"/>
          </a:xfrm>
          <a:prstGeom prst="rect">
            <a:avLst/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1" name="Google Shape;1731;p20"/>
          <p:cNvSpPr/>
          <p:nvPr/>
        </p:nvSpPr>
        <p:spPr>
          <a:xfrm>
            <a:off x="5706100" y="4691600"/>
            <a:ext cx="107100" cy="120600"/>
          </a:xfrm>
          <a:prstGeom prst="rect">
            <a:avLst/>
          </a:prstGeom>
          <a:solidFill>
            <a:srgbClr val="783F0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2" name="Google Shape;1732;p20"/>
          <p:cNvSpPr txBox="1"/>
          <p:nvPr/>
        </p:nvSpPr>
        <p:spPr>
          <a:xfrm>
            <a:off x="5974000" y="4554225"/>
            <a:ext cx="21498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dvent Pro Light"/>
                <a:ea typeface="Advent Pro Light"/>
                <a:cs typeface="Advent Pro Light"/>
                <a:sym typeface="Advent Pro Light"/>
              </a:rPr>
              <a:t>Fully Online</a:t>
            </a:r>
            <a:endParaRPr b="0" i="0" sz="1400" u="none" cap="none" strike="noStrike">
              <a:solidFill>
                <a:srgbClr val="000000"/>
              </a:solidFill>
              <a:latin typeface="Advent Pro Light"/>
              <a:ea typeface="Advent Pro Light"/>
              <a:cs typeface="Advent Pro Light"/>
              <a:sym typeface="Advent Pro Light"/>
            </a:endParaRPr>
          </a:p>
        </p:txBody>
      </p:sp>
      <p:sp>
        <p:nvSpPr>
          <p:cNvPr id="1733" name="Google Shape;1733;p20"/>
          <p:cNvSpPr txBox="1"/>
          <p:nvPr/>
        </p:nvSpPr>
        <p:spPr>
          <a:xfrm>
            <a:off x="5974000" y="4092125"/>
            <a:ext cx="18753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dvent Pro Light"/>
                <a:ea typeface="Advent Pro Light"/>
                <a:cs typeface="Advent Pro Light"/>
                <a:sym typeface="Advent Pro Light"/>
              </a:rPr>
              <a:t>Face to face</a:t>
            </a:r>
            <a:endParaRPr b="0" i="0" sz="1400" u="none" cap="none" strike="noStrike">
              <a:solidFill>
                <a:srgbClr val="000000"/>
              </a:solidFill>
              <a:latin typeface="Advent Pro Light"/>
              <a:ea typeface="Advent Pro Light"/>
              <a:cs typeface="Advent Pro Light"/>
              <a:sym typeface="Advent Pro Light"/>
            </a:endParaRPr>
          </a:p>
        </p:txBody>
      </p:sp>
      <p:sp>
        <p:nvSpPr>
          <p:cNvPr id="1734" name="Google Shape;1734;p20"/>
          <p:cNvSpPr txBox="1"/>
          <p:nvPr/>
        </p:nvSpPr>
        <p:spPr>
          <a:xfrm>
            <a:off x="5974000" y="4339900"/>
            <a:ext cx="1875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dvent Pro Light"/>
                <a:ea typeface="Advent Pro Light"/>
                <a:cs typeface="Advent Pro Light"/>
                <a:sym typeface="Advent Pro Light"/>
              </a:rPr>
              <a:t>Combination of both</a:t>
            </a:r>
            <a:endParaRPr b="0" i="0" sz="1400" u="none" cap="none" strike="noStrike">
              <a:solidFill>
                <a:srgbClr val="000000"/>
              </a:solidFill>
              <a:latin typeface="Advent Pro Light"/>
              <a:ea typeface="Advent Pro Light"/>
              <a:cs typeface="Advent Pro Light"/>
              <a:sym typeface="Advent Pro Ligh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C39F"/>
        </a:solidFill>
      </p:bgPr>
    </p:bg>
    <p:spTree>
      <p:nvGrpSpPr>
        <p:cNvPr id="1738" name="Shape 1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" name="Google Shape;1739;p21"/>
          <p:cNvSpPr txBox="1"/>
          <p:nvPr/>
        </p:nvSpPr>
        <p:spPr>
          <a:xfrm>
            <a:off x="408626" y="3426582"/>
            <a:ext cx="22077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700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rPr>
              <a:t>MORE THAN 80% FACULTIES PREFER TRADITIONAL CLASSROOM EDUCATION</a:t>
            </a:r>
            <a:endParaRPr b="0" i="0" sz="1100" u="none" cap="none" strike="noStrike">
              <a:solidFill>
                <a:srgbClr val="434343"/>
              </a:solidFill>
              <a:latin typeface="Advent Pro Light"/>
              <a:ea typeface="Advent Pro Light"/>
              <a:cs typeface="Advent Pro Light"/>
              <a:sym typeface="Advent Pro Light"/>
            </a:endParaRPr>
          </a:p>
        </p:txBody>
      </p:sp>
      <p:sp>
        <p:nvSpPr>
          <p:cNvPr id="1740" name="Google Shape;1740;p21"/>
          <p:cNvSpPr txBox="1"/>
          <p:nvPr/>
        </p:nvSpPr>
        <p:spPr>
          <a:xfrm>
            <a:off x="3376676" y="3426582"/>
            <a:ext cx="2207700" cy="5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700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rPr>
              <a:t>60% FACULTIES FEEL THAT NETWORK FAILURE CAN BE A HURDLE IN ONLINE TEACHING</a:t>
            </a:r>
            <a:endParaRPr b="0" i="0" sz="1100" u="none" cap="none" strike="noStrike">
              <a:solidFill>
                <a:srgbClr val="434343"/>
              </a:solidFill>
              <a:latin typeface="Advent Pro Light"/>
              <a:ea typeface="Advent Pro Light"/>
              <a:cs typeface="Advent Pro Light"/>
              <a:sym typeface="Advent Pro Light"/>
            </a:endParaRPr>
          </a:p>
        </p:txBody>
      </p:sp>
      <p:sp>
        <p:nvSpPr>
          <p:cNvPr id="1741" name="Google Shape;1741;p21"/>
          <p:cNvSpPr txBox="1"/>
          <p:nvPr/>
        </p:nvSpPr>
        <p:spPr>
          <a:xfrm>
            <a:off x="6371501" y="3426582"/>
            <a:ext cx="2207700" cy="5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700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rPr>
              <a:t>MOST OF THE TEACHERS ARE WELL EQUIPPED WITH ONLINE LEARNING TOOLS</a:t>
            </a:r>
            <a:endParaRPr b="0" i="0" sz="1100" u="none" cap="none" strike="noStrike">
              <a:solidFill>
                <a:srgbClr val="434343"/>
              </a:solidFill>
              <a:latin typeface="Advent Pro Light"/>
              <a:ea typeface="Advent Pro Light"/>
              <a:cs typeface="Advent Pro Light"/>
              <a:sym typeface="Advent Pro Light"/>
            </a:endParaRPr>
          </a:p>
        </p:txBody>
      </p:sp>
      <p:grpSp>
        <p:nvGrpSpPr>
          <p:cNvPr id="1742" name="Google Shape;1742;p21"/>
          <p:cNvGrpSpPr/>
          <p:nvPr/>
        </p:nvGrpSpPr>
        <p:grpSpPr>
          <a:xfrm>
            <a:off x="581069" y="1049314"/>
            <a:ext cx="7798297" cy="3632978"/>
            <a:chOff x="1546423" y="1190580"/>
            <a:chExt cx="6061638" cy="3491569"/>
          </a:xfrm>
        </p:grpSpPr>
        <p:sp>
          <p:nvSpPr>
            <p:cNvPr id="1743" name="Google Shape;1743;p21"/>
            <p:cNvSpPr/>
            <p:nvPr/>
          </p:nvSpPr>
          <p:spPr>
            <a:xfrm rot="900158">
              <a:off x="6173102" y="2252866"/>
              <a:ext cx="46020" cy="54349"/>
            </a:xfrm>
            <a:custGeom>
              <a:rect b="b" l="l" r="r" t="t"/>
              <a:pathLst>
                <a:path extrusionOk="0" h="1279" w="1083">
                  <a:moveTo>
                    <a:pt x="702" y="0"/>
                  </a:moveTo>
                  <a:cubicBezTo>
                    <a:pt x="689" y="0"/>
                    <a:pt x="675" y="2"/>
                    <a:pt x="662" y="5"/>
                  </a:cubicBezTo>
                  <a:cubicBezTo>
                    <a:pt x="582" y="30"/>
                    <a:pt x="537" y="113"/>
                    <a:pt x="561" y="193"/>
                  </a:cubicBezTo>
                  <a:lnTo>
                    <a:pt x="742" y="805"/>
                  </a:lnTo>
                  <a:lnTo>
                    <a:pt x="126" y="987"/>
                  </a:lnTo>
                  <a:cubicBezTo>
                    <a:pt x="46" y="1011"/>
                    <a:pt x="1" y="1094"/>
                    <a:pt x="25" y="1174"/>
                  </a:cubicBezTo>
                  <a:cubicBezTo>
                    <a:pt x="42" y="1237"/>
                    <a:pt x="102" y="1279"/>
                    <a:pt x="168" y="1279"/>
                  </a:cubicBezTo>
                  <a:cubicBezTo>
                    <a:pt x="182" y="1279"/>
                    <a:pt x="196" y="1279"/>
                    <a:pt x="209" y="1276"/>
                  </a:cubicBezTo>
                  <a:lnTo>
                    <a:pt x="969" y="1053"/>
                  </a:lnTo>
                  <a:cubicBezTo>
                    <a:pt x="1006" y="1043"/>
                    <a:pt x="1038" y="1014"/>
                    <a:pt x="1059" y="980"/>
                  </a:cubicBezTo>
                  <a:cubicBezTo>
                    <a:pt x="1076" y="945"/>
                    <a:pt x="1083" y="906"/>
                    <a:pt x="1069" y="868"/>
                  </a:cubicBezTo>
                  <a:lnTo>
                    <a:pt x="850" y="110"/>
                  </a:lnTo>
                  <a:cubicBezTo>
                    <a:pt x="830" y="43"/>
                    <a:pt x="768" y="0"/>
                    <a:pt x="70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4" name="Google Shape;1744;p21"/>
            <p:cNvSpPr/>
            <p:nvPr/>
          </p:nvSpPr>
          <p:spPr>
            <a:xfrm>
              <a:off x="1725248" y="2312295"/>
              <a:ext cx="1034480" cy="933165"/>
            </a:xfrm>
            <a:custGeom>
              <a:rect b="b" l="l" r="r" t="t"/>
              <a:pathLst>
                <a:path extrusionOk="0" h="21962" w="24345">
                  <a:moveTo>
                    <a:pt x="12172" y="1"/>
                  </a:moveTo>
                  <a:cubicBezTo>
                    <a:pt x="11234" y="1"/>
                    <a:pt x="10280" y="122"/>
                    <a:pt x="9332" y="377"/>
                  </a:cubicBezTo>
                  <a:cubicBezTo>
                    <a:pt x="3483" y="1943"/>
                    <a:pt x="0" y="7976"/>
                    <a:pt x="1566" y="13825"/>
                  </a:cubicBezTo>
                  <a:cubicBezTo>
                    <a:pt x="2881" y="18722"/>
                    <a:pt x="7327" y="21961"/>
                    <a:pt x="12175" y="21961"/>
                  </a:cubicBezTo>
                  <a:cubicBezTo>
                    <a:pt x="13112" y="21961"/>
                    <a:pt x="14065" y="21840"/>
                    <a:pt x="15013" y="21586"/>
                  </a:cubicBezTo>
                  <a:cubicBezTo>
                    <a:pt x="20862" y="20021"/>
                    <a:pt x="24344" y="13988"/>
                    <a:pt x="22775" y="8139"/>
                  </a:cubicBezTo>
                  <a:cubicBezTo>
                    <a:pt x="21464" y="3240"/>
                    <a:pt x="17017" y="1"/>
                    <a:pt x="1217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5" name="Google Shape;1745;p21"/>
            <p:cNvSpPr/>
            <p:nvPr/>
          </p:nvSpPr>
          <p:spPr>
            <a:xfrm>
              <a:off x="2890309" y="2312339"/>
              <a:ext cx="1034437" cy="933080"/>
            </a:xfrm>
            <a:custGeom>
              <a:rect b="b" l="l" r="r" t="t"/>
              <a:pathLst>
                <a:path extrusionOk="0" h="21960" w="24344">
                  <a:moveTo>
                    <a:pt x="12169" y="1"/>
                  </a:moveTo>
                  <a:cubicBezTo>
                    <a:pt x="11231" y="1"/>
                    <a:pt x="10279" y="122"/>
                    <a:pt x="9331" y="376"/>
                  </a:cubicBezTo>
                  <a:cubicBezTo>
                    <a:pt x="3483" y="1941"/>
                    <a:pt x="0" y="7974"/>
                    <a:pt x="1569" y="13823"/>
                  </a:cubicBezTo>
                  <a:cubicBezTo>
                    <a:pt x="2881" y="18721"/>
                    <a:pt x="7329" y="21960"/>
                    <a:pt x="12176" y="21960"/>
                  </a:cubicBezTo>
                  <a:cubicBezTo>
                    <a:pt x="13113" y="21960"/>
                    <a:pt x="14065" y="21838"/>
                    <a:pt x="15013" y="21585"/>
                  </a:cubicBezTo>
                  <a:cubicBezTo>
                    <a:pt x="20861" y="20019"/>
                    <a:pt x="24344" y="13986"/>
                    <a:pt x="22778" y="8138"/>
                  </a:cubicBezTo>
                  <a:cubicBezTo>
                    <a:pt x="21463" y="3240"/>
                    <a:pt x="17017" y="1"/>
                    <a:pt x="1216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6" name="Google Shape;1746;p21"/>
            <p:cNvSpPr/>
            <p:nvPr/>
          </p:nvSpPr>
          <p:spPr>
            <a:xfrm rot="-202">
              <a:off x="4055487" y="2312329"/>
              <a:ext cx="1034310" cy="933123"/>
            </a:xfrm>
            <a:custGeom>
              <a:rect b="b" l="l" r="r" t="t"/>
              <a:pathLst>
                <a:path extrusionOk="0" h="21961" w="24341">
                  <a:moveTo>
                    <a:pt x="12166" y="0"/>
                  </a:moveTo>
                  <a:cubicBezTo>
                    <a:pt x="11228" y="0"/>
                    <a:pt x="10276" y="121"/>
                    <a:pt x="9328" y="375"/>
                  </a:cubicBezTo>
                  <a:cubicBezTo>
                    <a:pt x="3483" y="1945"/>
                    <a:pt x="0" y="7974"/>
                    <a:pt x="1566" y="13823"/>
                  </a:cubicBezTo>
                  <a:cubicBezTo>
                    <a:pt x="2877" y="18722"/>
                    <a:pt x="7323" y="21961"/>
                    <a:pt x="12169" y="21961"/>
                  </a:cubicBezTo>
                  <a:cubicBezTo>
                    <a:pt x="13109" y="21961"/>
                    <a:pt x="14063" y="21839"/>
                    <a:pt x="15013" y="21584"/>
                  </a:cubicBezTo>
                  <a:cubicBezTo>
                    <a:pt x="20858" y="20019"/>
                    <a:pt x="24340" y="13986"/>
                    <a:pt x="22775" y="8141"/>
                  </a:cubicBezTo>
                  <a:cubicBezTo>
                    <a:pt x="21463" y="3240"/>
                    <a:pt x="17014" y="0"/>
                    <a:pt x="1216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7" name="Google Shape;1747;p21"/>
            <p:cNvSpPr/>
            <p:nvPr/>
          </p:nvSpPr>
          <p:spPr>
            <a:xfrm rot="900019">
              <a:off x="4185332" y="2434274"/>
              <a:ext cx="732591" cy="678567"/>
            </a:xfrm>
            <a:custGeom>
              <a:rect b="b" l="l" r="r" t="t"/>
              <a:pathLst>
                <a:path extrusionOk="0" h="15970" w="17240">
                  <a:moveTo>
                    <a:pt x="9002" y="0"/>
                  </a:moveTo>
                  <a:cubicBezTo>
                    <a:pt x="8072" y="0"/>
                    <a:pt x="7157" y="160"/>
                    <a:pt x="6280" y="480"/>
                  </a:cubicBezTo>
                  <a:cubicBezTo>
                    <a:pt x="2144" y="1986"/>
                    <a:pt x="0" y="6579"/>
                    <a:pt x="1508" y="10716"/>
                  </a:cubicBezTo>
                  <a:cubicBezTo>
                    <a:pt x="2651" y="13858"/>
                    <a:pt x="5672" y="15969"/>
                    <a:pt x="9023" y="15969"/>
                  </a:cubicBezTo>
                  <a:cubicBezTo>
                    <a:pt x="9948" y="15969"/>
                    <a:pt x="10863" y="15806"/>
                    <a:pt x="11743" y="15486"/>
                  </a:cubicBezTo>
                  <a:cubicBezTo>
                    <a:pt x="13740" y="14759"/>
                    <a:pt x="15340" y="13291"/>
                    <a:pt x="16241" y="11356"/>
                  </a:cubicBezTo>
                  <a:cubicBezTo>
                    <a:pt x="17146" y="9422"/>
                    <a:pt x="17240" y="7255"/>
                    <a:pt x="16512" y="5254"/>
                  </a:cubicBezTo>
                  <a:cubicBezTo>
                    <a:pt x="15369" y="2108"/>
                    <a:pt x="12348" y="0"/>
                    <a:pt x="9002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8" name="Google Shape;1748;p21"/>
            <p:cNvSpPr/>
            <p:nvPr/>
          </p:nvSpPr>
          <p:spPr>
            <a:xfrm rot="900019">
              <a:off x="3025229" y="2435288"/>
              <a:ext cx="732591" cy="678610"/>
            </a:xfrm>
            <a:custGeom>
              <a:rect b="b" l="l" r="r" t="t"/>
              <a:pathLst>
                <a:path extrusionOk="0" h="15971" w="17240">
                  <a:moveTo>
                    <a:pt x="8997" y="1"/>
                  </a:moveTo>
                  <a:cubicBezTo>
                    <a:pt x="8072" y="1"/>
                    <a:pt x="7157" y="165"/>
                    <a:pt x="6277" y="481"/>
                  </a:cubicBezTo>
                  <a:cubicBezTo>
                    <a:pt x="2140" y="1987"/>
                    <a:pt x="0" y="6580"/>
                    <a:pt x="1507" y="10716"/>
                  </a:cubicBezTo>
                  <a:cubicBezTo>
                    <a:pt x="2651" y="13859"/>
                    <a:pt x="5672" y="15970"/>
                    <a:pt x="9022" y="15970"/>
                  </a:cubicBezTo>
                  <a:cubicBezTo>
                    <a:pt x="9948" y="15970"/>
                    <a:pt x="10863" y="15810"/>
                    <a:pt x="11740" y="15490"/>
                  </a:cubicBezTo>
                  <a:cubicBezTo>
                    <a:pt x="13740" y="14759"/>
                    <a:pt x="15340" y="13295"/>
                    <a:pt x="16241" y="11357"/>
                  </a:cubicBezTo>
                  <a:cubicBezTo>
                    <a:pt x="17143" y="9422"/>
                    <a:pt x="17240" y="7254"/>
                    <a:pt x="16512" y="5255"/>
                  </a:cubicBezTo>
                  <a:cubicBezTo>
                    <a:pt x="15368" y="2113"/>
                    <a:pt x="12348" y="1"/>
                    <a:pt x="8997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9" name="Google Shape;1749;p21"/>
            <p:cNvSpPr/>
            <p:nvPr/>
          </p:nvSpPr>
          <p:spPr>
            <a:xfrm rot="900019">
              <a:off x="1860205" y="2435334"/>
              <a:ext cx="732591" cy="678567"/>
            </a:xfrm>
            <a:custGeom>
              <a:rect b="b" l="l" r="r" t="t"/>
              <a:pathLst>
                <a:path extrusionOk="0" h="15970" w="17240">
                  <a:moveTo>
                    <a:pt x="8998" y="0"/>
                  </a:moveTo>
                  <a:cubicBezTo>
                    <a:pt x="8072" y="0"/>
                    <a:pt x="7157" y="161"/>
                    <a:pt x="6276" y="480"/>
                  </a:cubicBezTo>
                  <a:cubicBezTo>
                    <a:pt x="2140" y="1987"/>
                    <a:pt x="0" y="6579"/>
                    <a:pt x="1503" y="10716"/>
                  </a:cubicBezTo>
                  <a:cubicBezTo>
                    <a:pt x="2648" y="13858"/>
                    <a:pt x="5668" y="15970"/>
                    <a:pt x="9018" y="15970"/>
                  </a:cubicBezTo>
                  <a:cubicBezTo>
                    <a:pt x="9944" y="15970"/>
                    <a:pt x="10859" y="15806"/>
                    <a:pt x="11739" y="15486"/>
                  </a:cubicBezTo>
                  <a:cubicBezTo>
                    <a:pt x="13740" y="14759"/>
                    <a:pt x="15336" y="13291"/>
                    <a:pt x="16241" y="11356"/>
                  </a:cubicBezTo>
                  <a:cubicBezTo>
                    <a:pt x="17142" y="9422"/>
                    <a:pt x="17240" y="7254"/>
                    <a:pt x="16513" y="5254"/>
                  </a:cubicBezTo>
                  <a:cubicBezTo>
                    <a:pt x="15368" y="2112"/>
                    <a:pt x="12348" y="0"/>
                    <a:pt x="8998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0" name="Google Shape;1750;p21"/>
            <p:cNvSpPr/>
            <p:nvPr/>
          </p:nvSpPr>
          <p:spPr>
            <a:xfrm>
              <a:off x="5220440" y="2312455"/>
              <a:ext cx="1034522" cy="933123"/>
            </a:xfrm>
            <a:custGeom>
              <a:rect b="b" l="l" r="r" t="t"/>
              <a:pathLst>
                <a:path extrusionOk="0" h="21961" w="24346">
                  <a:moveTo>
                    <a:pt x="12174" y="0"/>
                  </a:moveTo>
                  <a:cubicBezTo>
                    <a:pt x="11235" y="0"/>
                    <a:pt x="10281" y="122"/>
                    <a:pt x="9332" y="377"/>
                  </a:cubicBezTo>
                  <a:cubicBezTo>
                    <a:pt x="3484" y="1942"/>
                    <a:pt x="1" y="7975"/>
                    <a:pt x="1567" y="13820"/>
                  </a:cubicBezTo>
                  <a:cubicBezTo>
                    <a:pt x="2882" y="18721"/>
                    <a:pt x="7328" y="21961"/>
                    <a:pt x="12176" y="21961"/>
                  </a:cubicBezTo>
                  <a:cubicBezTo>
                    <a:pt x="13114" y="21961"/>
                    <a:pt x="14066" y="21839"/>
                    <a:pt x="15014" y="21586"/>
                  </a:cubicBezTo>
                  <a:cubicBezTo>
                    <a:pt x="20863" y="20016"/>
                    <a:pt x="24345" y="13987"/>
                    <a:pt x="22776" y="8138"/>
                  </a:cubicBezTo>
                  <a:cubicBezTo>
                    <a:pt x="21464" y="3239"/>
                    <a:pt x="17018" y="0"/>
                    <a:pt x="1217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1" name="Google Shape;1751;p21"/>
            <p:cNvSpPr/>
            <p:nvPr/>
          </p:nvSpPr>
          <p:spPr>
            <a:xfrm rot="-123605">
              <a:off x="6385511" y="2312409"/>
              <a:ext cx="1034479" cy="933165"/>
            </a:xfrm>
            <a:custGeom>
              <a:rect b="b" l="l" r="r" t="t"/>
              <a:pathLst>
                <a:path extrusionOk="0" h="21962" w="24345">
                  <a:moveTo>
                    <a:pt x="12175" y="1"/>
                  </a:moveTo>
                  <a:cubicBezTo>
                    <a:pt x="11236" y="1"/>
                    <a:pt x="10281" y="122"/>
                    <a:pt x="9332" y="377"/>
                  </a:cubicBezTo>
                  <a:cubicBezTo>
                    <a:pt x="3483" y="1943"/>
                    <a:pt x="1" y="7976"/>
                    <a:pt x="1570" y="13824"/>
                  </a:cubicBezTo>
                  <a:cubicBezTo>
                    <a:pt x="2882" y="18722"/>
                    <a:pt x="7330" y="21961"/>
                    <a:pt x="12177" y="21961"/>
                  </a:cubicBezTo>
                  <a:cubicBezTo>
                    <a:pt x="13114" y="21961"/>
                    <a:pt x="14066" y="21840"/>
                    <a:pt x="15013" y="21586"/>
                  </a:cubicBezTo>
                  <a:cubicBezTo>
                    <a:pt x="20861" y="20021"/>
                    <a:pt x="24344" y="13988"/>
                    <a:pt x="22779" y="8139"/>
                  </a:cubicBezTo>
                  <a:cubicBezTo>
                    <a:pt x="21467" y="3240"/>
                    <a:pt x="17021" y="1"/>
                    <a:pt x="1217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2" name="Google Shape;1752;p21"/>
            <p:cNvSpPr/>
            <p:nvPr/>
          </p:nvSpPr>
          <p:spPr>
            <a:xfrm rot="900019">
              <a:off x="1718543" y="1894996"/>
              <a:ext cx="5717398" cy="2082738"/>
            </a:xfrm>
            <a:custGeom>
              <a:rect b="b" l="l" r="r" t="t"/>
              <a:pathLst>
                <a:path extrusionOk="0" h="49017" w="134547">
                  <a:moveTo>
                    <a:pt x="92695" y="0"/>
                  </a:moveTo>
                  <a:cubicBezTo>
                    <a:pt x="91510" y="0"/>
                    <a:pt x="90306" y="154"/>
                    <a:pt x="89109" y="475"/>
                  </a:cubicBezTo>
                  <a:cubicBezTo>
                    <a:pt x="85535" y="1432"/>
                    <a:pt x="82547" y="3725"/>
                    <a:pt x="80696" y="6933"/>
                  </a:cubicBezTo>
                  <a:cubicBezTo>
                    <a:pt x="78845" y="10137"/>
                    <a:pt x="78351" y="13873"/>
                    <a:pt x="79311" y="17450"/>
                  </a:cubicBezTo>
                  <a:cubicBezTo>
                    <a:pt x="80247" y="20947"/>
                    <a:pt x="79767" y="24600"/>
                    <a:pt x="77954" y="27738"/>
                  </a:cubicBezTo>
                  <a:cubicBezTo>
                    <a:pt x="76145" y="30876"/>
                    <a:pt x="73219" y="33117"/>
                    <a:pt x="69723" y="34056"/>
                  </a:cubicBezTo>
                  <a:cubicBezTo>
                    <a:pt x="68554" y="34369"/>
                    <a:pt x="67368" y="34523"/>
                    <a:pt x="66190" y="34523"/>
                  </a:cubicBezTo>
                  <a:cubicBezTo>
                    <a:pt x="63840" y="34523"/>
                    <a:pt x="61521" y="33908"/>
                    <a:pt x="59431" y="32703"/>
                  </a:cubicBezTo>
                  <a:cubicBezTo>
                    <a:pt x="56297" y="30890"/>
                    <a:pt x="54052" y="27967"/>
                    <a:pt x="53113" y="24468"/>
                  </a:cubicBezTo>
                  <a:cubicBezTo>
                    <a:pt x="51457" y="18281"/>
                    <a:pt x="45844" y="14193"/>
                    <a:pt x="39725" y="14193"/>
                  </a:cubicBezTo>
                  <a:cubicBezTo>
                    <a:pt x="38541" y="14193"/>
                    <a:pt x="37338" y="14346"/>
                    <a:pt x="36141" y="14667"/>
                  </a:cubicBezTo>
                  <a:cubicBezTo>
                    <a:pt x="28759" y="16646"/>
                    <a:pt x="24361" y="24259"/>
                    <a:pt x="26341" y="31641"/>
                  </a:cubicBezTo>
                  <a:cubicBezTo>
                    <a:pt x="28275" y="38864"/>
                    <a:pt x="23975" y="46313"/>
                    <a:pt x="16752" y="48248"/>
                  </a:cubicBezTo>
                  <a:cubicBezTo>
                    <a:pt x="15569" y="48565"/>
                    <a:pt x="14380" y="48717"/>
                    <a:pt x="13211" y="48717"/>
                  </a:cubicBezTo>
                  <a:cubicBezTo>
                    <a:pt x="7430" y="48717"/>
                    <a:pt x="2127" y="45006"/>
                    <a:pt x="310" y="39230"/>
                  </a:cubicBezTo>
                  <a:cubicBezTo>
                    <a:pt x="290" y="39165"/>
                    <a:pt x="232" y="39125"/>
                    <a:pt x="168" y="39125"/>
                  </a:cubicBezTo>
                  <a:cubicBezTo>
                    <a:pt x="153" y="39125"/>
                    <a:pt x="137" y="39127"/>
                    <a:pt x="122" y="39132"/>
                  </a:cubicBezTo>
                  <a:cubicBezTo>
                    <a:pt x="45" y="39156"/>
                    <a:pt x="0" y="39240"/>
                    <a:pt x="24" y="39320"/>
                  </a:cubicBezTo>
                  <a:cubicBezTo>
                    <a:pt x="1882" y="45224"/>
                    <a:pt x="7300" y="49017"/>
                    <a:pt x="13211" y="49017"/>
                  </a:cubicBezTo>
                  <a:cubicBezTo>
                    <a:pt x="14404" y="49017"/>
                    <a:pt x="15621" y="48863"/>
                    <a:pt x="16829" y="48540"/>
                  </a:cubicBezTo>
                  <a:cubicBezTo>
                    <a:pt x="24212" y="46560"/>
                    <a:pt x="28606" y="38944"/>
                    <a:pt x="26630" y="31565"/>
                  </a:cubicBezTo>
                  <a:cubicBezTo>
                    <a:pt x="24695" y="24343"/>
                    <a:pt x="28996" y="16894"/>
                    <a:pt x="36218" y="14955"/>
                  </a:cubicBezTo>
                  <a:cubicBezTo>
                    <a:pt x="37389" y="14642"/>
                    <a:pt x="38565" y="14492"/>
                    <a:pt x="39723" y="14492"/>
                  </a:cubicBezTo>
                  <a:cubicBezTo>
                    <a:pt x="45711" y="14492"/>
                    <a:pt x="51203" y="18494"/>
                    <a:pt x="52824" y="24544"/>
                  </a:cubicBezTo>
                  <a:cubicBezTo>
                    <a:pt x="53784" y="28121"/>
                    <a:pt x="56077" y="31109"/>
                    <a:pt x="59282" y="32960"/>
                  </a:cubicBezTo>
                  <a:cubicBezTo>
                    <a:pt x="61418" y="34193"/>
                    <a:pt x="63788" y="34824"/>
                    <a:pt x="66190" y="34824"/>
                  </a:cubicBezTo>
                  <a:cubicBezTo>
                    <a:pt x="67394" y="34824"/>
                    <a:pt x="68605" y="34666"/>
                    <a:pt x="69799" y="34345"/>
                  </a:cubicBezTo>
                  <a:cubicBezTo>
                    <a:pt x="73376" y="33388"/>
                    <a:pt x="76364" y="31095"/>
                    <a:pt x="78215" y="27887"/>
                  </a:cubicBezTo>
                  <a:cubicBezTo>
                    <a:pt x="80066" y="24683"/>
                    <a:pt x="80557" y="20947"/>
                    <a:pt x="79600" y="17370"/>
                  </a:cubicBezTo>
                  <a:cubicBezTo>
                    <a:pt x="78660" y="13873"/>
                    <a:pt x="79144" y="10217"/>
                    <a:pt x="80953" y="7082"/>
                  </a:cubicBezTo>
                  <a:cubicBezTo>
                    <a:pt x="82766" y="3943"/>
                    <a:pt x="85689" y="1700"/>
                    <a:pt x="89188" y="764"/>
                  </a:cubicBezTo>
                  <a:cubicBezTo>
                    <a:pt x="90359" y="450"/>
                    <a:pt x="91535" y="300"/>
                    <a:pt x="92693" y="300"/>
                  </a:cubicBezTo>
                  <a:cubicBezTo>
                    <a:pt x="98679" y="300"/>
                    <a:pt x="104174" y="4300"/>
                    <a:pt x="105795" y="10352"/>
                  </a:cubicBezTo>
                  <a:cubicBezTo>
                    <a:pt x="107450" y="16539"/>
                    <a:pt x="113066" y="20627"/>
                    <a:pt x="119185" y="20627"/>
                  </a:cubicBezTo>
                  <a:cubicBezTo>
                    <a:pt x="120369" y="20627"/>
                    <a:pt x="121573" y="20473"/>
                    <a:pt x="122769" y="20153"/>
                  </a:cubicBezTo>
                  <a:cubicBezTo>
                    <a:pt x="130149" y="18174"/>
                    <a:pt x="134546" y="10558"/>
                    <a:pt x="132570" y="3179"/>
                  </a:cubicBezTo>
                  <a:cubicBezTo>
                    <a:pt x="132549" y="3111"/>
                    <a:pt x="132490" y="3066"/>
                    <a:pt x="132423" y="3066"/>
                  </a:cubicBezTo>
                  <a:cubicBezTo>
                    <a:pt x="132411" y="3066"/>
                    <a:pt x="132399" y="3068"/>
                    <a:pt x="132386" y="3071"/>
                  </a:cubicBezTo>
                  <a:cubicBezTo>
                    <a:pt x="132306" y="3095"/>
                    <a:pt x="132257" y="3175"/>
                    <a:pt x="132278" y="3255"/>
                  </a:cubicBezTo>
                  <a:cubicBezTo>
                    <a:pt x="134215" y="10477"/>
                    <a:pt x="129912" y="17926"/>
                    <a:pt x="122692" y="19861"/>
                  </a:cubicBezTo>
                  <a:cubicBezTo>
                    <a:pt x="121523" y="20175"/>
                    <a:pt x="120336" y="20331"/>
                    <a:pt x="119156" y="20331"/>
                  </a:cubicBezTo>
                  <a:cubicBezTo>
                    <a:pt x="116808" y="20331"/>
                    <a:pt x="114491" y="19714"/>
                    <a:pt x="112401" y="18508"/>
                  </a:cubicBezTo>
                  <a:cubicBezTo>
                    <a:pt x="109266" y="16698"/>
                    <a:pt x="107023" y="13772"/>
                    <a:pt x="106083" y="10276"/>
                  </a:cubicBezTo>
                  <a:cubicBezTo>
                    <a:pt x="104428" y="4091"/>
                    <a:pt x="98813" y="0"/>
                    <a:pt x="9269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3" name="Google Shape;1753;p21"/>
            <p:cNvSpPr/>
            <p:nvPr/>
          </p:nvSpPr>
          <p:spPr>
            <a:xfrm rot="900019">
              <a:off x="1626875" y="2747328"/>
              <a:ext cx="68330" cy="63650"/>
            </a:xfrm>
            <a:custGeom>
              <a:rect b="b" l="l" r="r" t="t"/>
              <a:pathLst>
                <a:path extrusionOk="0" h="1498" w="1608">
                  <a:moveTo>
                    <a:pt x="776" y="301"/>
                  </a:moveTo>
                  <a:cubicBezTo>
                    <a:pt x="974" y="301"/>
                    <a:pt x="1155" y="433"/>
                    <a:pt x="1211" y="632"/>
                  </a:cubicBezTo>
                  <a:cubicBezTo>
                    <a:pt x="1274" y="871"/>
                    <a:pt x="1131" y="1118"/>
                    <a:pt x="895" y="1181"/>
                  </a:cubicBezTo>
                  <a:cubicBezTo>
                    <a:pt x="855" y="1192"/>
                    <a:pt x="815" y="1197"/>
                    <a:pt x="776" y="1197"/>
                  </a:cubicBezTo>
                  <a:cubicBezTo>
                    <a:pt x="577" y="1197"/>
                    <a:pt x="396" y="1065"/>
                    <a:pt x="341" y="865"/>
                  </a:cubicBezTo>
                  <a:cubicBezTo>
                    <a:pt x="310" y="749"/>
                    <a:pt x="327" y="628"/>
                    <a:pt x="386" y="524"/>
                  </a:cubicBezTo>
                  <a:cubicBezTo>
                    <a:pt x="449" y="420"/>
                    <a:pt x="543" y="346"/>
                    <a:pt x="661" y="315"/>
                  </a:cubicBezTo>
                  <a:cubicBezTo>
                    <a:pt x="699" y="304"/>
                    <a:pt x="738" y="301"/>
                    <a:pt x="776" y="301"/>
                  </a:cubicBezTo>
                  <a:close/>
                  <a:moveTo>
                    <a:pt x="777" y="0"/>
                  </a:moveTo>
                  <a:cubicBezTo>
                    <a:pt x="713" y="0"/>
                    <a:pt x="647" y="9"/>
                    <a:pt x="582" y="26"/>
                  </a:cubicBezTo>
                  <a:cubicBezTo>
                    <a:pt x="390" y="78"/>
                    <a:pt x="227" y="200"/>
                    <a:pt x="129" y="374"/>
                  </a:cubicBezTo>
                  <a:cubicBezTo>
                    <a:pt x="28" y="548"/>
                    <a:pt x="0" y="749"/>
                    <a:pt x="52" y="941"/>
                  </a:cubicBezTo>
                  <a:cubicBezTo>
                    <a:pt x="143" y="1275"/>
                    <a:pt x="446" y="1498"/>
                    <a:pt x="776" y="1498"/>
                  </a:cubicBezTo>
                  <a:cubicBezTo>
                    <a:pt x="842" y="1498"/>
                    <a:pt x="905" y="1488"/>
                    <a:pt x="971" y="1470"/>
                  </a:cubicBezTo>
                  <a:cubicBezTo>
                    <a:pt x="1367" y="1366"/>
                    <a:pt x="1608" y="955"/>
                    <a:pt x="1500" y="555"/>
                  </a:cubicBezTo>
                  <a:cubicBezTo>
                    <a:pt x="1409" y="220"/>
                    <a:pt x="1108" y="0"/>
                    <a:pt x="77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Google Shape;1754;p21"/>
            <p:cNvSpPr/>
            <p:nvPr/>
          </p:nvSpPr>
          <p:spPr>
            <a:xfrm rot="900019">
              <a:off x="7457223" y="2773638"/>
              <a:ext cx="60554" cy="41980"/>
            </a:xfrm>
            <a:custGeom>
              <a:rect b="b" l="l" r="r" t="t"/>
              <a:pathLst>
                <a:path extrusionOk="0" h="988" w="1425">
                  <a:moveTo>
                    <a:pt x="567" y="1"/>
                  </a:moveTo>
                  <a:cubicBezTo>
                    <a:pt x="555" y="1"/>
                    <a:pt x="542" y="2"/>
                    <a:pt x="530" y="6"/>
                  </a:cubicBezTo>
                  <a:cubicBezTo>
                    <a:pt x="492" y="16"/>
                    <a:pt x="456" y="43"/>
                    <a:pt x="439" y="75"/>
                  </a:cubicBezTo>
                  <a:lnTo>
                    <a:pt x="42" y="761"/>
                  </a:lnTo>
                  <a:cubicBezTo>
                    <a:pt x="1" y="833"/>
                    <a:pt x="26" y="924"/>
                    <a:pt x="98" y="966"/>
                  </a:cubicBezTo>
                  <a:cubicBezTo>
                    <a:pt x="122" y="980"/>
                    <a:pt x="147" y="987"/>
                    <a:pt x="172" y="987"/>
                  </a:cubicBezTo>
                  <a:cubicBezTo>
                    <a:pt x="223" y="987"/>
                    <a:pt x="276" y="959"/>
                    <a:pt x="304" y="910"/>
                  </a:cubicBezTo>
                  <a:lnTo>
                    <a:pt x="623" y="357"/>
                  </a:lnTo>
                  <a:lnTo>
                    <a:pt x="1177" y="677"/>
                  </a:lnTo>
                  <a:cubicBezTo>
                    <a:pt x="1201" y="691"/>
                    <a:pt x="1227" y="698"/>
                    <a:pt x="1253" y="698"/>
                  </a:cubicBezTo>
                  <a:cubicBezTo>
                    <a:pt x="1304" y="698"/>
                    <a:pt x="1355" y="671"/>
                    <a:pt x="1382" y="621"/>
                  </a:cubicBezTo>
                  <a:cubicBezTo>
                    <a:pt x="1424" y="552"/>
                    <a:pt x="1399" y="458"/>
                    <a:pt x="1327" y="416"/>
                  </a:cubicBezTo>
                  <a:lnTo>
                    <a:pt x="641" y="23"/>
                  </a:lnTo>
                  <a:cubicBezTo>
                    <a:pt x="620" y="8"/>
                    <a:pt x="594" y="1"/>
                    <a:pt x="56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5" name="Google Shape;1755;p21"/>
            <p:cNvSpPr/>
            <p:nvPr/>
          </p:nvSpPr>
          <p:spPr>
            <a:xfrm rot="900019">
              <a:off x="1787683" y="3114262"/>
              <a:ext cx="924493" cy="369197"/>
            </a:xfrm>
            <a:custGeom>
              <a:rect b="b" l="l" r="r" t="t"/>
              <a:pathLst>
                <a:path extrusionOk="0" h="8689" w="21756">
                  <a:moveTo>
                    <a:pt x="21589" y="1"/>
                  </a:moveTo>
                  <a:cubicBezTo>
                    <a:pt x="21535" y="1"/>
                    <a:pt x="21482" y="30"/>
                    <a:pt x="21453" y="80"/>
                  </a:cubicBezTo>
                  <a:cubicBezTo>
                    <a:pt x="19414" y="3862"/>
                    <a:pt x="16018" y="6593"/>
                    <a:pt x="11902" y="7776"/>
                  </a:cubicBezTo>
                  <a:cubicBezTo>
                    <a:pt x="10570" y="8156"/>
                    <a:pt x="9196" y="8361"/>
                    <a:pt x="7818" y="8385"/>
                  </a:cubicBezTo>
                  <a:cubicBezTo>
                    <a:pt x="7729" y="8387"/>
                    <a:pt x="7639" y="8388"/>
                    <a:pt x="7549" y="8388"/>
                  </a:cubicBezTo>
                  <a:cubicBezTo>
                    <a:pt x="5013" y="8388"/>
                    <a:pt x="2492" y="7773"/>
                    <a:pt x="241" y="6597"/>
                  </a:cubicBezTo>
                  <a:cubicBezTo>
                    <a:pt x="219" y="6585"/>
                    <a:pt x="195" y="6580"/>
                    <a:pt x="171" y="6580"/>
                  </a:cubicBezTo>
                  <a:cubicBezTo>
                    <a:pt x="118" y="6580"/>
                    <a:pt x="66" y="6609"/>
                    <a:pt x="39" y="6659"/>
                  </a:cubicBezTo>
                  <a:cubicBezTo>
                    <a:pt x="0" y="6733"/>
                    <a:pt x="28" y="6823"/>
                    <a:pt x="101" y="6861"/>
                  </a:cubicBezTo>
                  <a:cubicBezTo>
                    <a:pt x="2394" y="8058"/>
                    <a:pt x="4965" y="8688"/>
                    <a:pt x="7547" y="8688"/>
                  </a:cubicBezTo>
                  <a:cubicBezTo>
                    <a:pt x="7641" y="8688"/>
                    <a:pt x="7731" y="8688"/>
                    <a:pt x="7825" y="8684"/>
                  </a:cubicBezTo>
                  <a:cubicBezTo>
                    <a:pt x="9227" y="8660"/>
                    <a:pt x="10626" y="8451"/>
                    <a:pt x="11983" y="8062"/>
                  </a:cubicBezTo>
                  <a:cubicBezTo>
                    <a:pt x="16182" y="6858"/>
                    <a:pt x="19637" y="4075"/>
                    <a:pt x="21717" y="223"/>
                  </a:cubicBezTo>
                  <a:cubicBezTo>
                    <a:pt x="21755" y="150"/>
                    <a:pt x="21731" y="59"/>
                    <a:pt x="21659" y="18"/>
                  </a:cubicBezTo>
                  <a:cubicBezTo>
                    <a:pt x="21636" y="6"/>
                    <a:pt x="21613" y="1"/>
                    <a:pt x="2158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6" name="Google Shape;1756;p21"/>
            <p:cNvSpPr/>
            <p:nvPr/>
          </p:nvSpPr>
          <p:spPr>
            <a:xfrm rot="900019">
              <a:off x="2692350" y="3234590"/>
              <a:ext cx="55624" cy="45082"/>
            </a:xfrm>
            <a:custGeom>
              <a:rect b="b" l="l" r="r" t="t"/>
              <a:pathLst>
                <a:path extrusionOk="0" h="1061" w="1309">
                  <a:moveTo>
                    <a:pt x="930" y="1"/>
                  </a:moveTo>
                  <a:cubicBezTo>
                    <a:pt x="916" y="1"/>
                    <a:pt x="902" y="3"/>
                    <a:pt x="888" y="7"/>
                  </a:cubicBezTo>
                  <a:lnTo>
                    <a:pt x="126" y="219"/>
                  </a:lnTo>
                  <a:cubicBezTo>
                    <a:pt x="46" y="243"/>
                    <a:pt x="1" y="326"/>
                    <a:pt x="22" y="403"/>
                  </a:cubicBezTo>
                  <a:cubicBezTo>
                    <a:pt x="42" y="469"/>
                    <a:pt x="100" y="514"/>
                    <a:pt x="164" y="514"/>
                  </a:cubicBezTo>
                  <a:cubicBezTo>
                    <a:pt x="178" y="514"/>
                    <a:pt x="192" y="512"/>
                    <a:pt x="206" y="508"/>
                  </a:cubicBezTo>
                  <a:lnTo>
                    <a:pt x="825" y="333"/>
                  </a:lnTo>
                  <a:lnTo>
                    <a:pt x="995" y="953"/>
                  </a:lnTo>
                  <a:cubicBezTo>
                    <a:pt x="1016" y="1019"/>
                    <a:pt x="1076" y="1060"/>
                    <a:pt x="1142" y="1060"/>
                  </a:cubicBezTo>
                  <a:cubicBezTo>
                    <a:pt x="1156" y="1060"/>
                    <a:pt x="1170" y="1060"/>
                    <a:pt x="1180" y="1054"/>
                  </a:cubicBezTo>
                  <a:cubicBezTo>
                    <a:pt x="1260" y="1033"/>
                    <a:pt x="1309" y="949"/>
                    <a:pt x="1284" y="869"/>
                  </a:cubicBezTo>
                  <a:lnTo>
                    <a:pt x="1072" y="111"/>
                  </a:lnTo>
                  <a:cubicBezTo>
                    <a:pt x="1062" y="73"/>
                    <a:pt x="1034" y="38"/>
                    <a:pt x="1000" y="20"/>
                  </a:cubicBezTo>
                  <a:cubicBezTo>
                    <a:pt x="977" y="7"/>
                    <a:pt x="954" y="1"/>
                    <a:pt x="93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7" name="Google Shape;1757;p21"/>
            <p:cNvSpPr/>
            <p:nvPr/>
          </p:nvSpPr>
          <p:spPr>
            <a:xfrm rot="900019">
              <a:off x="2952547" y="2078992"/>
              <a:ext cx="934394" cy="347187"/>
            </a:xfrm>
            <a:custGeom>
              <a:rect b="b" l="l" r="r" t="t"/>
              <a:pathLst>
                <a:path extrusionOk="0" h="8171" w="21989">
                  <a:moveTo>
                    <a:pt x="13942" y="0"/>
                  </a:moveTo>
                  <a:cubicBezTo>
                    <a:pt x="12453" y="0"/>
                    <a:pt x="10955" y="209"/>
                    <a:pt x="9482" y="632"/>
                  </a:cubicBezTo>
                  <a:cubicBezTo>
                    <a:pt x="8125" y="1021"/>
                    <a:pt x="6827" y="1585"/>
                    <a:pt x="5627" y="2305"/>
                  </a:cubicBezTo>
                  <a:cubicBezTo>
                    <a:pt x="3331" y="3687"/>
                    <a:pt x="1400" y="5635"/>
                    <a:pt x="43" y="7945"/>
                  </a:cubicBezTo>
                  <a:cubicBezTo>
                    <a:pt x="1" y="8018"/>
                    <a:pt x="25" y="8108"/>
                    <a:pt x="95" y="8150"/>
                  </a:cubicBezTo>
                  <a:cubicBezTo>
                    <a:pt x="120" y="8164"/>
                    <a:pt x="144" y="8171"/>
                    <a:pt x="171" y="8171"/>
                  </a:cubicBezTo>
                  <a:cubicBezTo>
                    <a:pt x="224" y="8171"/>
                    <a:pt x="272" y="8143"/>
                    <a:pt x="300" y="8098"/>
                  </a:cubicBezTo>
                  <a:cubicBezTo>
                    <a:pt x="1633" y="5829"/>
                    <a:pt x="3529" y="3916"/>
                    <a:pt x="5780" y="2563"/>
                  </a:cubicBezTo>
                  <a:cubicBezTo>
                    <a:pt x="6959" y="1853"/>
                    <a:pt x="8232" y="1300"/>
                    <a:pt x="9565" y="920"/>
                  </a:cubicBezTo>
                  <a:cubicBezTo>
                    <a:pt x="11010" y="505"/>
                    <a:pt x="12480" y="300"/>
                    <a:pt x="13941" y="300"/>
                  </a:cubicBezTo>
                  <a:cubicBezTo>
                    <a:pt x="16646" y="300"/>
                    <a:pt x="19320" y="1004"/>
                    <a:pt x="21746" y="2382"/>
                  </a:cubicBezTo>
                  <a:cubicBezTo>
                    <a:pt x="21769" y="2395"/>
                    <a:pt x="21795" y="2402"/>
                    <a:pt x="21820" y="2402"/>
                  </a:cubicBezTo>
                  <a:cubicBezTo>
                    <a:pt x="21871" y="2402"/>
                    <a:pt x="21922" y="2375"/>
                    <a:pt x="21947" y="2326"/>
                  </a:cubicBezTo>
                  <a:cubicBezTo>
                    <a:pt x="21989" y="2253"/>
                    <a:pt x="21965" y="2163"/>
                    <a:pt x="21892" y="2121"/>
                  </a:cubicBezTo>
                  <a:cubicBezTo>
                    <a:pt x="19421" y="716"/>
                    <a:pt x="16698" y="0"/>
                    <a:pt x="1394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Google Shape;1758;p21"/>
            <p:cNvSpPr/>
            <p:nvPr/>
          </p:nvSpPr>
          <p:spPr>
            <a:xfrm rot="900019">
              <a:off x="3848315" y="2253965"/>
              <a:ext cx="46446" cy="54515"/>
            </a:xfrm>
            <a:custGeom>
              <a:rect b="b" l="l" r="r" t="t"/>
              <a:pathLst>
                <a:path extrusionOk="0" h="1283" w="1093">
                  <a:moveTo>
                    <a:pt x="701" y="1"/>
                  </a:moveTo>
                  <a:cubicBezTo>
                    <a:pt x="688" y="1"/>
                    <a:pt x="675" y="2"/>
                    <a:pt x="662" y="6"/>
                  </a:cubicBezTo>
                  <a:cubicBezTo>
                    <a:pt x="582" y="30"/>
                    <a:pt x="537" y="114"/>
                    <a:pt x="561" y="194"/>
                  </a:cubicBezTo>
                  <a:lnTo>
                    <a:pt x="741" y="809"/>
                  </a:lnTo>
                  <a:lnTo>
                    <a:pt x="126" y="987"/>
                  </a:lnTo>
                  <a:cubicBezTo>
                    <a:pt x="46" y="1011"/>
                    <a:pt x="0" y="1095"/>
                    <a:pt x="25" y="1175"/>
                  </a:cubicBezTo>
                  <a:cubicBezTo>
                    <a:pt x="42" y="1237"/>
                    <a:pt x="102" y="1283"/>
                    <a:pt x="167" y="1283"/>
                  </a:cubicBezTo>
                  <a:cubicBezTo>
                    <a:pt x="182" y="1283"/>
                    <a:pt x="195" y="1279"/>
                    <a:pt x="209" y="1275"/>
                  </a:cubicBezTo>
                  <a:lnTo>
                    <a:pt x="967" y="1053"/>
                  </a:lnTo>
                  <a:cubicBezTo>
                    <a:pt x="1048" y="1029"/>
                    <a:pt x="1093" y="949"/>
                    <a:pt x="1068" y="868"/>
                  </a:cubicBezTo>
                  <a:lnTo>
                    <a:pt x="846" y="110"/>
                  </a:lnTo>
                  <a:cubicBezTo>
                    <a:pt x="828" y="43"/>
                    <a:pt x="767" y="1"/>
                    <a:pt x="70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Google Shape;1759;p21"/>
            <p:cNvSpPr/>
            <p:nvPr/>
          </p:nvSpPr>
          <p:spPr>
            <a:xfrm rot="900019">
              <a:off x="2882400" y="2281423"/>
              <a:ext cx="64038" cy="63650"/>
            </a:xfrm>
            <a:custGeom>
              <a:rect b="b" l="l" r="r" t="t"/>
              <a:pathLst>
                <a:path extrusionOk="0" h="1498" w="1507">
                  <a:moveTo>
                    <a:pt x="755" y="301"/>
                  </a:moveTo>
                  <a:cubicBezTo>
                    <a:pt x="999" y="301"/>
                    <a:pt x="1201" y="495"/>
                    <a:pt x="1204" y="742"/>
                  </a:cubicBezTo>
                  <a:cubicBezTo>
                    <a:pt x="1204" y="861"/>
                    <a:pt x="1163" y="975"/>
                    <a:pt x="1079" y="1062"/>
                  </a:cubicBezTo>
                  <a:cubicBezTo>
                    <a:pt x="996" y="1149"/>
                    <a:pt x="880" y="1198"/>
                    <a:pt x="763" y="1198"/>
                  </a:cubicBezTo>
                  <a:cubicBezTo>
                    <a:pt x="641" y="1198"/>
                    <a:pt x="529" y="1157"/>
                    <a:pt x="442" y="1073"/>
                  </a:cubicBezTo>
                  <a:cubicBezTo>
                    <a:pt x="355" y="990"/>
                    <a:pt x="307" y="878"/>
                    <a:pt x="307" y="757"/>
                  </a:cubicBezTo>
                  <a:cubicBezTo>
                    <a:pt x="299" y="510"/>
                    <a:pt x="498" y="304"/>
                    <a:pt x="745" y="301"/>
                  </a:cubicBezTo>
                  <a:close/>
                  <a:moveTo>
                    <a:pt x="742" y="1"/>
                  </a:moveTo>
                  <a:cubicBezTo>
                    <a:pt x="328" y="9"/>
                    <a:pt x="0" y="349"/>
                    <a:pt x="7" y="763"/>
                  </a:cubicBezTo>
                  <a:cubicBezTo>
                    <a:pt x="11" y="961"/>
                    <a:pt x="90" y="1149"/>
                    <a:pt x="233" y="1289"/>
                  </a:cubicBezTo>
                  <a:cubicBezTo>
                    <a:pt x="376" y="1425"/>
                    <a:pt x="561" y="1497"/>
                    <a:pt x="755" y="1497"/>
                  </a:cubicBezTo>
                  <a:lnTo>
                    <a:pt x="766" y="1497"/>
                  </a:lnTo>
                  <a:cubicBezTo>
                    <a:pt x="967" y="1494"/>
                    <a:pt x="1155" y="1414"/>
                    <a:pt x="1294" y="1271"/>
                  </a:cubicBezTo>
                  <a:cubicBezTo>
                    <a:pt x="1431" y="1125"/>
                    <a:pt x="1507" y="937"/>
                    <a:pt x="1503" y="736"/>
                  </a:cubicBezTo>
                  <a:cubicBezTo>
                    <a:pt x="1497" y="325"/>
                    <a:pt x="1148" y="1"/>
                    <a:pt x="74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Google Shape;1760;p21"/>
            <p:cNvSpPr/>
            <p:nvPr/>
          </p:nvSpPr>
          <p:spPr>
            <a:xfrm rot="900019">
              <a:off x="4112526" y="3113147"/>
              <a:ext cx="924663" cy="369154"/>
            </a:xfrm>
            <a:custGeom>
              <a:rect b="b" l="l" r="r" t="t"/>
              <a:pathLst>
                <a:path extrusionOk="0" h="8688" w="21760">
                  <a:moveTo>
                    <a:pt x="21589" y="1"/>
                  </a:moveTo>
                  <a:cubicBezTo>
                    <a:pt x="21535" y="1"/>
                    <a:pt x="21483" y="30"/>
                    <a:pt x="21457" y="81"/>
                  </a:cubicBezTo>
                  <a:cubicBezTo>
                    <a:pt x="19414" y="3863"/>
                    <a:pt x="16023" y="6594"/>
                    <a:pt x="11904" y="7776"/>
                  </a:cubicBezTo>
                  <a:cubicBezTo>
                    <a:pt x="10571" y="8155"/>
                    <a:pt x="9196" y="8361"/>
                    <a:pt x="7822" y="8385"/>
                  </a:cubicBezTo>
                  <a:cubicBezTo>
                    <a:pt x="7731" y="8386"/>
                    <a:pt x="7640" y="8387"/>
                    <a:pt x="7548" y="8387"/>
                  </a:cubicBezTo>
                  <a:cubicBezTo>
                    <a:pt x="5013" y="8387"/>
                    <a:pt x="2491" y="7772"/>
                    <a:pt x="241" y="6597"/>
                  </a:cubicBezTo>
                  <a:cubicBezTo>
                    <a:pt x="219" y="6585"/>
                    <a:pt x="195" y="6580"/>
                    <a:pt x="171" y="6580"/>
                  </a:cubicBezTo>
                  <a:cubicBezTo>
                    <a:pt x="117" y="6580"/>
                    <a:pt x="66" y="6609"/>
                    <a:pt x="39" y="6660"/>
                  </a:cubicBezTo>
                  <a:cubicBezTo>
                    <a:pt x="1" y="6732"/>
                    <a:pt x="29" y="6823"/>
                    <a:pt x="102" y="6861"/>
                  </a:cubicBezTo>
                  <a:cubicBezTo>
                    <a:pt x="2398" y="8058"/>
                    <a:pt x="4966" y="8688"/>
                    <a:pt x="7547" y="8688"/>
                  </a:cubicBezTo>
                  <a:cubicBezTo>
                    <a:pt x="7641" y="8688"/>
                    <a:pt x="7735" y="8688"/>
                    <a:pt x="7825" y="8685"/>
                  </a:cubicBezTo>
                  <a:cubicBezTo>
                    <a:pt x="9227" y="8660"/>
                    <a:pt x="10626" y="8452"/>
                    <a:pt x="11987" y="8062"/>
                  </a:cubicBezTo>
                  <a:cubicBezTo>
                    <a:pt x="16183" y="6858"/>
                    <a:pt x="19637" y="4075"/>
                    <a:pt x="21718" y="223"/>
                  </a:cubicBezTo>
                  <a:cubicBezTo>
                    <a:pt x="21760" y="150"/>
                    <a:pt x="21731" y="60"/>
                    <a:pt x="21659" y="18"/>
                  </a:cubicBezTo>
                  <a:cubicBezTo>
                    <a:pt x="21636" y="6"/>
                    <a:pt x="21612" y="1"/>
                    <a:pt x="2158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Google Shape;1761;p21"/>
            <p:cNvSpPr/>
            <p:nvPr/>
          </p:nvSpPr>
          <p:spPr>
            <a:xfrm rot="900019">
              <a:off x="5017231" y="3233464"/>
              <a:ext cx="55624" cy="45082"/>
            </a:xfrm>
            <a:custGeom>
              <a:rect b="b" l="l" r="r" t="t"/>
              <a:pathLst>
                <a:path extrusionOk="0" h="1061" w="1309">
                  <a:moveTo>
                    <a:pt x="930" y="0"/>
                  </a:moveTo>
                  <a:cubicBezTo>
                    <a:pt x="916" y="0"/>
                    <a:pt x="902" y="2"/>
                    <a:pt x="888" y="6"/>
                  </a:cubicBezTo>
                  <a:lnTo>
                    <a:pt x="125" y="218"/>
                  </a:lnTo>
                  <a:cubicBezTo>
                    <a:pt x="45" y="243"/>
                    <a:pt x="0" y="323"/>
                    <a:pt x="21" y="403"/>
                  </a:cubicBezTo>
                  <a:cubicBezTo>
                    <a:pt x="41" y="469"/>
                    <a:pt x="99" y="514"/>
                    <a:pt x="164" y="514"/>
                  </a:cubicBezTo>
                  <a:cubicBezTo>
                    <a:pt x="177" y="514"/>
                    <a:pt x="192" y="512"/>
                    <a:pt x="206" y="507"/>
                  </a:cubicBezTo>
                  <a:lnTo>
                    <a:pt x="825" y="334"/>
                  </a:lnTo>
                  <a:lnTo>
                    <a:pt x="999" y="952"/>
                  </a:lnTo>
                  <a:cubicBezTo>
                    <a:pt x="1016" y="1019"/>
                    <a:pt x="1076" y="1061"/>
                    <a:pt x="1142" y="1061"/>
                  </a:cubicBezTo>
                  <a:cubicBezTo>
                    <a:pt x="1155" y="1061"/>
                    <a:pt x="1169" y="1057"/>
                    <a:pt x="1183" y="1053"/>
                  </a:cubicBezTo>
                  <a:cubicBezTo>
                    <a:pt x="1259" y="1033"/>
                    <a:pt x="1309" y="949"/>
                    <a:pt x="1284" y="869"/>
                  </a:cubicBezTo>
                  <a:lnTo>
                    <a:pt x="1071" y="111"/>
                  </a:lnTo>
                  <a:cubicBezTo>
                    <a:pt x="1054" y="45"/>
                    <a:pt x="994" y="0"/>
                    <a:pt x="930" y="0"/>
                  </a:cubicBezTo>
                  <a:close/>
                </a:path>
              </a:pathLst>
            </a:custGeom>
            <a:solidFill>
              <a:srgbClr val="3126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2" name="Google Shape;1762;p21"/>
            <p:cNvSpPr/>
            <p:nvPr/>
          </p:nvSpPr>
          <p:spPr>
            <a:xfrm rot="900019">
              <a:off x="4057824" y="3228461"/>
              <a:ext cx="65865" cy="63693"/>
            </a:xfrm>
            <a:custGeom>
              <a:rect b="b" l="l" r="r" t="t"/>
              <a:pathLst>
                <a:path extrusionOk="0" h="1499" w="1550">
                  <a:moveTo>
                    <a:pt x="773" y="299"/>
                  </a:moveTo>
                  <a:cubicBezTo>
                    <a:pt x="811" y="299"/>
                    <a:pt x="846" y="305"/>
                    <a:pt x="885" y="312"/>
                  </a:cubicBezTo>
                  <a:cubicBezTo>
                    <a:pt x="999" y="344"/>
                    <a:pt x="1097" y="413"/>
                    <a:pt x="1159" y="518"/>
                  </a:cubicBezTo>
                  <a:cubicBezTo>
                    <a:pt x="1222" y="622"/>
                    <a:pt x="1240" y="740"/>
                    <a:pt x="1211" y="859"/>
                  </a:cubicBezTo>
                  <a:cubicBezTo>
                    <a:pt x="1180" y="973"/>
                    <a:pt x="1107" y="1071"/>
                    <a:pt x="1007" y="1134"/>
                  </a:cubicBezTo>
                  <a:cubicBezTo>
                    <a:pt x="935" y="1177"/>
                    <a:pt x="856" y="1199"/>
                    <a:pt x="775" y="1199"/>
                  </a:cubicBezTo>
                  <a:cubicBezTo>
                    <a:pt x="739" y="1199"/>
                    <a:pt x="702" y="1194"/>
                    <a:pt x="665" y="1186"/>
                  </a:cubicBezTo>
                  <a:cubicBezTo>
                    <a:pt x="551" y="1155"/>
                    <a:pt x="450" y="1081"/>
                    <a:pt x="390" y="980"/>
                  </a:cubicBezTo>
                  <a:cubicBezTo>
                    <a:pt x="328" y="876"/>
                    <a:pt x="310" y="758"/>
                    <a:pt x="339" y="639"/>
                  </a:cubicBezTo>
                  <a:cubicBezTo>
                    <a:pt x="366" y="525"/>
                    <a:pt x="439" y="427"/>
                    <a:pt x="543" y="365"/>
                  </a:cubicBezTo>
                  <a:cubicBezTo>
                    <a:pt x="613" y="323"/>
                    <a:pt x="693" y="299"/>
                    <a:pt x="773" y="299"/>
                  </a:cubicBezTo>
                  <a:close/>
                  <a:moveTo>
                    <a:pt x="769" y="1"/>
                  </a:moveTo>
                  <a:cubicBezTo>
                    <a:pt x="637" y="1"/>
                    <a:pt x="506" y="36"/>
                    <a:pt x="390" y="108"/>
                  </a:cubicBezTo>
                  <a:cubicBezTo>
                    <a:pt x="217" y="212"/>
                    <a:pt x="95" y="375"/>
                    <a:pt x="50" y="567"/>
                  </a:cubicBezTo>
                  <a:cubicBezTo>
                    <a:pt x="0" y="761"/>
                    <a:pt x="29" y="963"/>
                    <a:pt x="133" y="1134"/>
                  </a:cubicBezTo>
                  <a:cubicBezTo>
                    <a:pt x="234" y="1307"/>
                    <a:pt x="397" y="1426"/>
                    <a:pt x="592" y="1474"/>
                  </a:cubicBezTo>
                  <a:cubicBezTo>
                    <a:pt x="655" y="1492"/>
                    <a:pt x="714" y="1499"/>
                    <a:pt x="777" y="1499"/>
                  </a:cubicBezTo>
                  <a:cubicBezTo>
                    <a:pt x="909" y="1499"/>
                    <a:pt x="1041" y="1460"/>
                    <a:pt x="1159" y="1391"/>
                  </a:cubicBezTo>
                  <a:cubicBezTo>
                    <a:pt x="1330" y="1287"/>
                    <a:pt x="1452" y="1123"/>
                    <a:pt x="1500" y="928"/>
                  </a:cubicBezTo>
                  <a:cubicBezTo>
                    <a:pt x="1549" y="737"/>
                    <a:pt x="1518" y="535"/>
                    <a:pt x="1417" y="365"/>
                  </a:cubicBezTo>
                  <a:cubicBezTo>
                    <a:pt x="1312" y="191"/>
                    <a:pt x="1148" y="72"/>
                    <a:pt x="954" y="24"/>
                  </a:cubicBezTo>
                  <a:cubicBezTo>
                    <a:pt x="893" y="8"/>
                    <a:pt x="831" y="1"/>
                    <a:pt x="76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3" name="Google Shape;1763;p21"/>
            <p:cNvSpPr/>
            <p:nvPr/>
          </p:nvSpPr>
          <p:spPr>
            <a:xfrm rot="900019">
              <a:off x="5277423" y="2077871"/>
              <a:ext cx="934436" cy="347229"/>
            </a:xfrm>
            <a:custGeom>
              <a:rect b="b" l="l" r="r" t="t"/>
              <a:pathLst>
                <a:path extrusionOk="0" h="8172" w="21990">
                  <a:moveTo>
                    <a:pt x="13944" y="0"/>
                  </a:moveTo>
                  <a:cubicBezTo>
                    <a:pt x="12454" y="0"/>
                    <a:pt x="10955" y="210"/>
                    <a:pt x="9482" y="632"/>
                  </a:cubicBezTo>
                  <a:cubicBezTo>
                    <a:pt x="8128" y="1021"/>
                    <a:pt x="6831" y="1585"/>
                    <a:pt x="5626" y="2305"/>
                  </a:cubicBezTo>
                  <a:cubicBezTo>
                    <a:pt x="3330" y="3686"/>
                    <a:pt x="1399" y="5635"/>
                    <a:pt x="42" y="7945"/>
                  </a:cubicBezTo>
                  <a:cubicBezTo>
                    <a:pt x="0" y="8018"/>
                    <a:pt x="25" y="8109"/>
                    <a:pt x="95" y="8150"/>
                  </a:cubicBezTo>
                  <a:cubicBezTo>
                    <a:pt x="119" y="8164"/>
                    <a:pt x="146" y="8171"/>
                    <a:pt x="171" y="8171"/>
                  </a:cubicBezTo>
                  <a:cubicBezTo>
                    <a:pt x="223" y="8171"/>
                    <a:pt x="272" y="8143"/>
                    <a:pt x="300" y="8098"/>
                  </a:cubicBezTo>
                  <a:cubicBezTo>
                    <a:pt x="1633" y="5830"/>
                    <a:pt x="3528" y="3916"/>
                    <a:pt x="5779" y="2563"/>
                  </a:cubicBezTo>
                  <a:cubicBezTo>
                    <a:pt x="6959" y="1853"/>
                    <a:pt x="8232" y="1300"/>
                    <a:pt x="9565" y="920"/>
                  </a:cubicBezTo>
                  <a:cubicBezTo>
                    <a:pt x="11011" y="505"/>
                    <a:pt x="12482" y="300"/>
                    <a:pt x="13944" y="300"/>
                  </a:cubicBezTo>
                  <a:cubicBezTo>
                    <a:pt x="16647" y="300"/>
                    <a:pt x="19320" y="1002"/>
                    <a:pt x="21745" y="2381"/>
                  </a:cubicBezTo>
                  <a:cubicBezTo>
                    <a:pt x="21770" y="2395"/>
                    <a:pt x="21796" y="2402"/>
                    <a:pt x="21821" y="2402"/>
                  </a:cubicBezTo>
                  <a:cubicBezTo>
                    <a:pt x="21873" y="2402"/>
                    <a:pt x="21923" y="2375"/>
                    <a:pt x="21951" y="2326"/>
                  </a:cubicBezTo>
                  <a:cubicBezTo>
                    <a:pt x="21989" y="2253"/>
                    <a:pt x="21965" y="2163"/>
                    <a:pt x="21891" y="2121"/>
                  </a:cubicBezTo>
                  <a:cubicBezTo>
                    <a:pt x="19423" y="716"/>
                    <a:pt x="16700" y="0"/>
                    <a:pt x="1394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4" name="Google Shape;1764;p21"/>
            <p:cNvSpPr/>
            <p:nvPr/>
          </p:nvSpPr>
          <p:spPr>
            <a:xfrm rot="900019">
              <a:off x="5207240" y="2280333"/>
              <a:ext cx="64080" cy="63565"/>
            </a:xfrm>
            <a:custGeom>
              <a:rect b="b" l="l" r="r" t="t"/>
              <a:pathLst>
                <a:path extrusionOk="0" h="1496" w="1508">
                  <a:moveTo>
                    <a:pt x="756" y="299"/>
                  </a:moveTo>
                  <a:cubicBezTo>
                    <a:pt x="874" y="299"/>
                    <a:pt x="982" y="345"/>
                    <a:pt x="1069" y="425"/>
                  </a:cubicBezTo>
                  <a:cubicBezTo>
                    <a:pt x="1153" y="508"/>
                    <a:pt x="1201" y="619"/>
                    <a:pt x="1205" y="741"/>
                  </a:cubicBezTo>
                  <a:cubicBezTo>
                    <a:pt x="1208" y="860"/>
                    <a:pt x="1163" y="974"/>
                    <a:pt x="1079" y="1062"/>
                  </a:cubicBezTo>
                  <a:cubicBezTo>
                    <a:pt x="996" y="1145"/>
                    <a:pt x="885" y="1194"/>
                    <a:pt x="763" y="1197"/>
                  </a:cubicBezTo>
                  <a:cubicBezTo>
                    <a:pt x="755" y="1198"/>
                    <a:pt x="747" y="1198"/>
                    <a:pt x="739" y="1198"/>
                  </a:cubicBezTo>
                  <a:cubicBezTo>
                    <a:pt x="503" y="1198"/>
                    <a:pt x="310" y="995"/>
                    <a:pt x="307" y="755"/>
                  </a:cubicBezTo>
                  <a:cubicBezTo>
                    <a:pt x="304" y="508"/>
                    <a:pt x="501" y="303"/>
                    <a:pt x="749" y="299"/>
                  </a:cubicBezTo>
                  <a:close/>
                  <a:moveTo>
                    <a:pt x="769" y="0"/>
                  </a:moveTo>
                  <a:cubicBezTo>
                    <a:pt x="760" y="0"/>
                    <a:pt x="751" y="0"/>
                    <a:pt x="742" y="1"/>
                  </a:cubicBezTo>
                  <a:cubicBezTo>
                    <a:pt x="331" y="7"/>
                    <a:pt x="0" y="348"/>
                    <a:pt x="8" y="762"/>
                  </a:cubicBezTo>
                  <a:cubicBezTo>
                    <a:pt x="15" y="1170"/>
                    <a:pt x="349" y="1496"/>
                    <a:pt x="756" y="1496"/>
                  </a:cubicBezTo>
                  <a:lnTo>
                    <a:pt x="770" y="1496"/>
                  </a:lnTo>
                  <a:cubicBezTo>
                    <a:pt x="968" y="1493"/>
                    <a:pt x="1156" y="1412"/>
                    <a:pt x="1295" y="1266"/>
                  </a:cubicBezTo>
                  <a:cubicBezTo>
                    <a:pt x="1434" y="1124"/>
                    <a:pt x="1508" y="937"/>
                    <a:pt x="1503" y="734"/>
                  </a:cubicBezTo>
                  <a:cubicBezTo>
                    <a:pt x="1500" y="536"/>
                    <a:pt x="1420" y="348"/>
                    <a:pt x="1274" y="209"/>
                  </a:cubicBezTo>
                  <a:cubicBezTo>
                    <a:pt x="1138" y="76"/>
                    <a:pt x="957" y="0"/>
                    <a:pt x="76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5" name="Google Shape;1765;p21"/>
            <p:cNvSpPr/>
            <p:nvPr/>
          </p:nvSpPr>
          <p:spPr>
            <a:xfrm rot="900019">
              <a:off x="6442744" y="3113253"/>
              <a:ext cx="924493" cy="369197"/>
            </a:xfrm>
            <a:custGeom>
              <a:rect b="b" l="l" r="r" t="t"/>
              <a:pathLst>
                <a:path extrusionOk="0" h="8689" w="21756">
                  <a:moveTo>
                    <a:pt x="21585" y="0"/>
                  </a:moveTo>
                  <a:cubicBezTo>
                    <a:pt x="21533" y="0"/>
                    <a:pt x="21482" y="28"/>
                    <a:pt x="21453" y="78"/>
                  </a:cubicBezTo>
                  <a:cubicBezTo>
                    <a:pt x="19414" y="3860"/>
                    <a:pt x="16018" y="6594"/>
                    <a:pt x="11899" y="7773"/>
                  </a:cubicBezTo>
                  <a:cubicBezTo>
                    <a:pt x="10570" y="8156"/>
                    <a:pt x="9195" y="8361"/>
                    <a:pt x="7818" y="8386"/>
                  </a:cubicBezTo>
                  <a:cubicBezTo>
                    <a:pt x="7734" y="8387"/>
                    <a:pt x="7650" y="8388"/>
                    <a:pt x="7567" y="8388"/>
                  </a:cubicBezTo>
                  <a:cubicBezTo>
                    <a:pt x="5021" y="8388"/>
                    <a:pt x="2497" y="7773"/>
                    <a:pt x="240" y="6597"/>
                  </a:cubicBezTo>
                  <a:cubicBezTo>
                    <a:pt x="218" y="6585"/>
                    <a:pt x="194" y="6579"/>
                    <a:pt x="170" y="6579"/>
                  </a:cubicBezTo>
                  <a:cubicBezTo>
                    <a:pt x="117" y="6579"/>
                    <a:pt x="65" y="6609"/>
                    <a:pt x="39" y="6660"/>
                  </a:cubicBezTo>
                  <a:cubicBezTo>
                    <a:pt x="0" y="6733"/>
                    <a:pt x="28" y="6824"/>
                    <a:pt x="101" y="6862"/>
                  </a:cubicBezTo>
                  <a:cubicBezTo>
                    <a:pt x="2394" y="8059"/>
                    <a:pt x="4962" y="8688"/>
                    <a:pt x="7546" y="8688"/>
                  </a:cubicBezTo>
                  <a:cubicBezTo>
                    <a:pt x="7641" y="8688"/>
                    <a:pt x="7731" y="8685"/>
                    <a:pt x="7825" y="8685"/>
                  </a:cubicBezTo>
                  <a:cubicBezTo>
                    <a:pt x="9227" y="8661"/>
                    <a:pt x="10626" y="8452"/>
                    <a:pt x="11983" y="8062"/>
                  </a:cubicBezTo>
                  <a:cubicBezTo>
                    <a:pt x="16182" y="6858"/>
                    <a:pt x="19637" y="4072"/>
                    <a:pt x="21717" y="220"/>
                  </a:cubicBezTo>
                  <a:cubicBezTo>
                    <a:pt x="21755" y="147"/>
                    <a:pt x="21731" y="57"/>
                    <a:pt x="21658" y="19"/>
                  </a:cubicBezTo>
                  <a:cubicBezTo>
                    <a:pt x="21635" y="6"/>
                    <a:pt x="21610" y="0"/>
                    <a:pt x="2158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6" name="Google Shape;1766;p21"/>
            <p:cNvSpPr/>
            <p:nvPr/>
          </p:nvSpPr>
          <p:spPr>
            <a:xfrm rot="900019">
              <a:off x="7347416" y="3233497"/>
              <a:ext cx="55624" cy="45209"/>
            </a:xfrm>
            <a:custGeom>
              <a:rect b="b" l="l" r="r" t="t"/>
              <a:pathLst>
                <a:path extrusionOk="0" h="1064" w="1309">
                  <a:moveTo>
                    <a:pt x="923" y="1"/>
                  </a:moveTo>
                  <a:cubicBezTo>
                    <a:pt x="911" y="1"/>
                    <a:pt x="899" y="2"/>
                    <a:pt x="888" y="5"/>
                  </a:cubicBezTo>
                  <a:lnTo>
                    <a:pt x="126" y="221"/>
                  </a:lnTo>
                  <a:cubicBezTo>
                    <a:pt x="46" y="242"/>
                    <a:pt x="1" y="325"/>
                    <a:pt x="22" y="405"/>
                  </a:cubicBezTo>
                  <a:cubicBezTo>
                    <a:pt x="39" y="472"/>
                    <a:pt x="100" y="515"/>
                    <a:pt x="166" y="515"/>
                  </a:cubicBezTo>
                  <a:cubicBezTo>
                    <a:pt x="179" y="515"/>
                    <a:pt x="192" y="513"/>
                    <a:pt x="205" y="510"/>
                  </a:cubicBezTo>
                  <a:lnTo>
                    <a:pt x="822" y="336"/>
                  </a:lnTo>
                  <a:lnTo>
                    <a:pt x="995" y="951"/>
                  </a:lnTo>
                  <a:cubicBezTo>
                    <a:pt x="1016" y="1018"/>
                    <a:pt x="1075" y="1063"/>
                    <a:pt x="1141" y="1063"/>
                  </a:cubicBezTo>
                  <a:cubicBezTo>
                    <a:pt x="1156" y="1063"/>
                    <a:pt x="1166" y="1060"/>
                    <a:pt x="1180" y="1056"/>
                  </a:cubicBezTo>
                  <a:cubicBezTo>
                    <a:pt x="1260" y="1032"/>
                    <a:pt x="1308" y="951"/>
                    <a:pt x="1284" y="872"/>
                  </a:cubicBezTo>
                  <a:lnTo>
                    <a:pt x="1072" y="110"/>
                  </a:lnTo>
                  <a:cubicBezTo>
                    <a:pt x="1061" y="71"/>
                    <a:pt x="1034" y="40"/>
                    <a:pt x="999" y="20"/>
                  </a:cubicBezTo>
                  <a:cubicBezTo>
                    <a:pt x="975" y="8"/>
                    <a:pt x="948" y="1"/>
                    <a:pt x="92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7" name="Google Shape;1767;p21"/>
            <p:cNvSpPr/>
            <p:nvPr/>
          </p:nvSpPr>
          <p:spPr>
            <a:xfrm rot="900019">
              <a:off x="6387900" y="3228522"/>
              <a:ext cx="65993" cy="63608"/>
            </a:xfrm>
            <a:custGeom>
              <a:rect b="b" l="l" r="r" t="t"/>
              <a:pathLst>
                <a:path extrusionOk="0" h="1497" w="1553">
                  <a:moveTo>
                    <a:pt x="776" y="300"/>
                  </a:moveTo>
                  <a:cubicBezTo>
                    <a:pt x="929" y="300"/>
                    <a:pt x="1079" y="377"/>
                    <a:pt x="1162" y="519"/>
                  </a:cubicBezTo>
                  <a:cubicBezTo>
                    <a:pt x="1225" y="620"/>
                    <a:pt x="1242" y="742"/>
                    <a:pt x="1211" y="857"/>
                  </a:cubicBezTo>
                  <a:cubicBezTo>
                    <a:pt x="1183" y="975"/>
                    <a:pt x="1110" y="1072"/>
                    <a:pt x="1009" y="1135"/>
                  </a:cubicBezTo>
                  <a:cubicBezTo>
                    <a:pt x="938" y="1176"/>
                    <a:pt x="858" y="1198"/>
                    <a:pt x="778" y="1198"/>
                  </a:cubicBezTo>
                  <a:cubicBezTo>
                    <a:pt x="742" y="1198"/>
                    <a:pt x="705" y="1194"/>
                    <a:pt x="669" y="1184"/>
                  </a:cubicBezTo>
                  <a:cubicBezTo>
                    <a:pt x="550" y="1156"/>
                    <a:pt x="452" y="1082"/>
                    <a:pt x="390" y="978"/>
                  </a:cubicBezTo>
                  <a:cubicBezTo>
                    <a:pt x="331" y="878"/>
                    <a:pt x="314" y="756"/>
                    <a:pt x="341" y="641"/>
                  </a:cubicBezTo>
                  <a:cubicBezTo>
                    <a:pt x="369" y="523"/>
                    <a:pt x="442" y="425"/>
                    <a:pt x="547" y="363"/>
                  </a:cubicBezTo>
                  <a:cubicBezTo>
                    <a:pt x="616" y="321"/>
                    <a:pt x="696" y="300"/>
                    <a:pt x="776" y="300"/>
                  </a:cubicBezTo>
                  <a:close/>
                  <a:moveTo>
                    <a:pt x="775" y="0"/>
                  </a:moveTo>
                  <a:cubicBezTo>
                    <a:pt x="644" y="0"/>
                    <a:pt x="511" y="35"/>
                    <a:pt x="390" y="109"/>
                  </a:cubicBezTo>
                  <a:cubicBezTo>
                    <a:pt x="219" y="210"/>
                    <a:pt x="98" y="373"/>
                    <a:pt x="49" y="568"/>
                  </a:cubicBezTo>
                  <a:cubicBezTo>
                    <a:pt x="1" y="763"/>
                    <a:pt x="32" y="965"/>
                    <a:pt x="136" y="1135"/>
                  </a:cubicBezTo>
                  <a:cubicBezTo>
                    <a:pt x="237" y="1305"/>
                    <a:pt x="401" y="1427"/>
                    <a:pt x="595" y="1476"/>
                  </a:cubicBezTo>
                  <a:cubicBezTo>
                    <a:pt x="655" y="1490"/>
                    <a:pt x="717" y="1497"/>
                    <a:pt x="776" y="1497"/>
                  </a:cubicBezTo>
                  <a:cubicBezTo>
                    <a:pt x="912" y="1497"/>
                    <a:pt x="1044" y="1462"/>
                    <a:pt x="1162" y="1389"/>
                  </a:cubicBezTo>
                  <a:cubicBezTo>
                    <a:pt x="1333" y="1288"/>
                    <a:pt x="1454" y="1124"/>
                    <a:pt x="1504" y="930"/>
                  </a:cubicBezTo>
                  <a:cubicBezTo>
                    <a:pt x="1552" y="735"/>
                    <a:pt x="1521" y="533"/>
                    <a:pt x="1417" y="363"/>
                  </a:cubicBezTo>
                  <a:cubicBezTo>
                    <a:pt x="1276" y="131"/>
                    <a:pt x="1029" y="0"/>
                    <a:pt x="77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8" name="Google Shape;1768;p21"/>
            <p:cNvSpPr/>
            <p:nvPr/>
          </p:nvSpPr>
          <p:spPr>
            <a:xfrm rot="900019">
              <a:off x="5356570" y="2437881"/>
              <a:ext cx="732634" cy="678780"/>
            </a:xfrm>
            <a:custGeom>
              <a:rect b="b" l="l" r="r" t="t"/>
              <a:pathLst>
                <a:path extrusionOk="0" h="15975" w="17241">
                  <a:moveTo>
                    <a:pt x="8998" y="1"/>
                  </a:moveTo>
                  <a:cubicBezTo>
                    <a:pt x="8073" y="1"/>
                    <a:pt x="7157" y="164"/>
                    <a:pt x="6281" y="485"/>
                  </a:cubicBezTo>
                  <a:cubicBezTo>
                    <a:pt x="2144" y="1991"/>
                    <a:pt x="1" y="6580"/>
                    <a:pt x="1507" y="10720"/>
                  </a:cubicBezTo>
                  <a:cubicBezTo>
                    <a:pt x="2652" y="13862"/>
                    <a:pt x="5672" y="15974"/>
                    <a:pt x="9022" y="15974"/>
                  </a:cubicBezTo>
                  <a:cubicBezTo>
                    <a:pt x="9947" y="15974"/>
                    <a:pt x="10862" y="15811"/>
                    <a:pt x="11742" y="15490"/>
                  </a:cubicBezTo>
                  <a:cubicBezTo>
                    <a:pt x="13740" y="14763"/>
                    <a:pt x="15340" y="13295"/>
                    <a:pt x="16241" y="11361"/>
                  </a:cubicBezTo>
                  <a:cubicBezTo>
                    <a:pt x="17146" y="9423"/>
                    <a:pt x="17240" y="7255"/>
                    <a:pt x="16513" y="5258"/>
                  </a:cubicBezTo>
                  <a:cubicBezTo>
                    <a:pt x="15368" y="2113"/>
                    <a:pt x="12348" y="1"/>
                    <a:pt x="8998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9" name="Google Shape;1769;p21"/>
            <p:cNvSpPr/>
            <p:nvPr/>
          </p:nvSpPr>
          <p:spPr>
            <a:xfrm rot="900019">
              <a:off x="6515337" y="2434032"/>
              <a:ext cx="732549" cy="678610"/>
            </a:xfrm>
            <a:custGeom>
              <a:rect b="b" l="l" r="r" t="t"/>
              <a:pathLst>
                <a:path extrusionOk="0" h="15971" w="17239">
                  <a:moveTo>
                    <a:pt x="8997" y="1"/>
                  </a:moveTo>
                  <a:cubicBezTo>
                    <a:pt x="8071" y="1"/>
                    <a:pt x="7156" y="161"/>
                    <a:pt x="6276" y="481"/>
                  </a:cubicBezTo>
                  <a:cubicBezTo>
                    <a:pt x="2140" y="1987"/>
                    <a:pt x="0" y="6580"/>
                    <a:pt x="1503" y="10716"/>
                  </a:cubicBezTo>
                  <a:cubicBezTo>
                    <a:pt x="2647" y="13858"/>
                    <a:pt x="5668" y="15970"/>
                    <a:pt x="9018" y="15970"/>
                  </a:cubicBezTo>
                  <a:cubicBezTo>
                    <a:pt x="9944" y="15970"/>
                    <a:pt x="10859" y="15806"/>
                    <a:pt x="11739" y="15487"/>
                  </a:cubicBezTo>
                  <a:cubicBezTo>
                    <a:pt x="13739" y="14759"/>
                    <a:pt x="15336" y="13295"/>
                    <a:pt x="16241" y="11357"/>
                  </a:cubicBezTo>
                  <a:cubicBezTo>
                    <a:pt x="17142" y="9422"/>
                    <a:pt x="17239" y="7255"/>
                    <a:pt x="16512" y="5255"/>
                  </a:cubicBezTo>
                  <a:cubicBezTo>
                    <a:pt x="15368" y="2112"/>
                    <a:pt x="12348" y="1"/>
                    <a:pt x="8997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70" name="Google Shape;1770;p21"/>
          <p:cNvSpPr txBox="1"/>
          <p:nvPr/>
        </p:nvSpPr>
        <p:spPr>
          <a:xfrm>
            <a:off x="1894509" y="1262472"/>
            <a:ext cx="2207700" cy="59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6700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rPr>
              <a:t>66.67% FACULTIES HIGHLIGHT THE ISSUE OF HEALTH DEGRADATION DUE TO FREQUENT SCREEN EXPOSURE</a:t>
            </a:r>
            <a:endParaRPr b="0" i="0" sz="1100" u="none" cap="none" strike="noStrike">
              <a:solidFill>
                <a:srgbClr val="434343"/>
              </a:solidFill>
              <a:latin typeface="Advent Pro Light"/>
              <a:ea typeface="Advent Pro Light"/>
              <a:cs typeface="Advent Pro Light"/>
              <a:sym typeface="Advent Pro Light"/>
            </a:endParaRPr>
          </a:p>
        </p:txBody>
      </p:sp>
      <p:sp>
        <p:nvSpPr>
          <p:cNvPr id="1771" name="Google Shape;1771;p21"/>
          <p:cNvSpPr txBox="1"/>
          <p:nvPr/>
        </p:nvSpPr>
        <p:spPr>
          <a:xfrm>
            <a:off x="4850641" y="1248504"/>
            <a:ext cx="2207700" cy="59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6700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rPr>
              <a:t>FACULTIES HAVE A MIXED OPINION ABOUT MOTIVATION REGARDING ONLINE LEARNING</a:t>
            </a:r>
            <a:endParaRPr b="0" i="0" sz="1100" u="none" cap="none" strike="noStrike">
              <a:solidFill>
                <a:srgbClr val="434343"/>
              </a:solidFill>
              <a:latin typeface="Advent Pro Light"/>
              <a:ea typeface="Advent Pro Light"/>
              <a:cs typeface="Advent Pro Light"/>
              <a:sym typeface="Advent Pro Light"/>
            </a:endParaRPr>
          </a:p>
        </p:txBody>
      </p:sp>
      <p:grpSp>
        <p:nvGrpSpPr>
          <p:cNvPr id="1772" name="Google Shape;1772;p21"/>
          <p:cNvGrpSpPr/>
          <p:nvPr/>
        </p:nvGrpSpPr>
        <p:grpSpPr>
          <a:xfrm>
            <a:off x="1215874" y="2561453"/>
            <a:ext cx="501043" cy="296799"/>
            <a:chOff x="1190625" y="935350"/>
            <a:chExt cx="5219200" cy="3824725"/>
          </a:xfrm>
        </p:grpSpPr>
        <p:sp>
          <p:nvSpPr>
            <p:cNvPr id="1773" name="Google Shape;1773;p21"/>
            <p:cNvSpPr/>
            <p:nvPr/>
          </p:nvSpPr>
          <p:spPr>
            <a:xfrm>
              <a:off x="1190625" y="935350"/>
              <a:ext cx="5219200" cy="3824725"/>
            </a:xfrm>
            <a:custGeom>
              <a:rect b="b" l="l" r="r" t="t"/>
              <a:pathLst>
                <a:path extrusionOk="0" h="152989" w="208768">
                  <a:moveTo>
                    <a:pt x="76722" y="37938"/>
                  </a:moveTo>
                  <a:lnTo>
                    <a:pt x="76722" y="55585"/>
                  </a:lnTo>
                  <a:cubicBezTo>
                    <a:pt x="76722" y="56629"/>
                    <a:pt x="76265" y="57608"/>
                    <a:pt x="75417" y="58325"/>
                  </a:cubicBezTo>
                  <a:cubicBezTo>
                    <a:pt x="74797" y="58880"/>
                    <a:pt x="74406" y="59663"/>
                    <a:pt x="74308" y="60511"/>
                  </a:cubicBezTo>
                  <a:lnTo>
                    <a:pt x="73558" y="68829"/>
                  </a:lnTo>
                  <a:cubicBezTo>
                    <a:pt x="73460" y="70101"/>
                    <a:pt x="72677" y="71275"/>
                    <a:pt x="71535" y="71830"/>
                  </a:cubicBezTo>
                  <a:cubicBezTo>
                    <a:pt x="70426" y="72384"/>
                    <a:pt x="69709" y="73526"/>
                    <a:pt x="69709" y="74766"/>
                  </a:cubicBezTo>
                  <a:lnTo>
                    <a:pt x="69741" y="80963"/>
                  </a:lnTo>
                  <a:cubicBezTo>
                    <a:pt x="69741" y="83867"/>
                    <a:pt x="71601" y="86444"/>
                    <a:pt x="74341" y="87357"/>
                  </a:cubicBezTo>
                  <a:lnTo>
                    <a:pt x="88106" y="91956"/>
                  </a:lnTo>
                  <a:cubicBezTo>
                    <a:pt x="89639" y="92446"/>
                    <a:pt x="90651" y="93881"/>
                    <a:pt x="90651" y="95479"/>
                  </a:cubicBezTo>
                  <a:lnTo>
                    <a:pt x="90651" y="104385"/>
                  </a:lnTo>
                  <a:cubicBezTo>
                    <a:pt x="90651" y="104515"/>
                    <a:pt x="90553" y="104613"/>
                    <a:pt x="90422" y="104613"/>
                  </a:cubicBezTo>
                  <a:lnTo>
                    <a:pt x="80897" y="104613"/>
                  </a:lnTo>
                  <a:cubicBezTo>
                    <a:pt x="76004" y="100274"/>
                    <a:pt x="69578" y="97632"/>
                    <a:pt x="62532" y="97632"/>
                  </a:cubicBezTo>
                  <a:cubicBezTo>
                    <a:pt x="55519" y="97632"/>
                    <a:pt x="49093" y="100274"/>
                    <a:pt x="44200" y="104613"/>
                  </a:cubicBezTo>
                  <a:lnTo>
                    <a:pt x="34642" y="104613"/>
                  </a:lnTo>
                  <a:cubicBezTo>
                    <a:pt x="34544" y="104613"/>
                    <a:pt x="34447" y="104515"/>
                    <a:pt x="34447" y="104385"/>
                  </a:cubicBezTo>
                  <a:lnTo>
                    <a:pt x="34447" y="95479"/>
                  </a:lnTo>
                  <a:cubicBezTo>
                    <a:pt x="34447" y="93881"/>
                    <a:pt x="35458" y="92446"/>
                    <a:pt x="36958" y="91956"/>
                  </a:cubicBezTo>
                  <a:lnTo>
                    <a:pt x="50724" y="87357"/>
                  </a:lnTo>
                  <a:cubicBezTo>
                    <a:pt x="53497" y="86444"/>
                    <a:pt x="55356" y="83867"/>
                    <a:pt x="55356" y="80963"/>
                  </a:cubicBezTo>
                  <a:lnTo>
                    <a:pt x="55356" y="74766"/>
                  </a:lnTo>
                  <a:cubicBezTo>
                    <a:pt x="55389" y="73526"/>
                    <a:pt x="54671" y="72384"/>
                    <a:pt x="53562" y="71830"/>
                  </a:cubicBezTo>
                  <a:cubicBezTo>
                    <a:pt x="52420" y="71275"/>
                    <a:pt x="51637" y="70101"/>
                    <a:pt x="51539" y="68796"/>
                  </a:cubicBezTo>
                  <a:lnTo>
                    <a:pt x="50757" y="60511"/>
                  </a:lnTo>
                  <a:cubicBezTo>
                    <a:pt x="50691" y="59663"/>
                    <a:pt x="50300" y="58880"/>
                    <a:pt x="49647" y="58325"/>
                  </a:cubicBezTo>
                  <a:cubicBezTo>
                    <a:pt x="48832" y="57608"/>
                    <a:pt x="48375" y="56629"/>
                    <a:pt x="48375" y="55585"/>
                  </a:cubicBezTo>
                  <a:lnTo>
                    <a:pt x="48375" y="45114"/>
                  </a:lnTo>
                  <a:cubicBezTo>
                    <a:pt x="48375" y="41135"/>
                    <a:pt x="51605" y="37938"/>
                    <a:pt x="55584" y="37938"/>
                  </a:cubicBezTo>
                  <a:close/>
                  <a:moveTo>
                    <a:pt x="104384" y="20486"/>
                  </a:moveTo>
                  <a:cubicBezTo>
                    <a:pt x="104514" y="20486"/>
                    <a:pt x="104612" y="20584"/>
                    <a:pt x="104612" y="20715"/>
                  </a:cubicBezTo>
                  <a:lnTo>
                    <a:pt x="104612" y="118346"/>
                  </a:lnTo>
                  <a:cubicBezTo>
                    <a:pt x="104612" y="118444"/>
                    <a:pt x="104514" y="118542"/>
                    <a:pt x="104384" y="118542"/>
                  </a:cubicBezTo>
                  <a:lnTo>
                    <a:pt x="89378" y="118542"/>
                  </a:lnTo>
                  <a:cubicBezTo>
                    <a:pt x="88726" y="115899"/>
                    <a:pt x="87682" y="113420"/>
                    <a:pt x="86312" y="111137"/>
                  </a:cubicBezTo>
                  <a:lnTo>
                    <a:pt x="90422" y="111137"/>
                  </a:lnTo>
                  <a:cubicBezTo>
                    <a:pt x="94174" y="111137"/>
                    <a:pt x="97207" y="108103"/>
                    <a:pt x="97207" y="104385"/>
                  </a:cubicBezTo>
                  <a:lnTo>
                    <a:pt x="97207" y="95479"/>
                  </a:lnTo>
                  <a:cubicBezTo>
                    <a:pt x="97207" y="91043"/>
                    <a:pt x="94369" y="87161"/>
                    <a:pt x="90194" y="85759"/>
                  </a:cubicBezTo>
                  <a:lnTo>
                    <a:pt x="76428" y="81159"/>
                  </a:lnTo>
                  <a:cubicBezTo>
                    <a:pt x="76330" y="81127"/>
                    <a:pt x="76265" y="81061"/>
                    <a:pt x="76265" y="80963"/>
                  </a:cubicBezTo>
                  <a:lnTo>
                    <a:pt x="76265" y="76527"/>
                  </a:lnTo>
                  <a:cubicBezTo>
                    <a:pt x="78418" y="74798"/>
                    <a:pt x="79853" y="72189"/>
                    <a:pt x="80082" y="69416"/>
                  </a:cubicBezTo>
                  <a:lnTo>
                    <a:pt x="80734" y="62272"/>
                  </a:lnTo>
                  <a:cubicBezTo>
                    <a:pt x="82333" y="60413"/>
                    <a:pt x="83246" y="58032"/>
                    <a:pt x="83246" y="55585"/>
                  </a:cubicBezTo>
                  <a:lnTo>
                    <a:pt x="83246" y="34643"/>
                  </a:lnTo>
                  <a:cubicBezTo>
                    <a:pt x="83246" y="32849"/>
                    <a:pt x="81778" y="31381"/>
                    <a:pt x="79984" y="31381"/>
                  </a:cubicBezTo>
                  <a:lnTo>
                    <a:pt x="55584" y="31381"/>
                  </a:lnTo>
                  <a:cubicBezTo>
                    <a:pt x="47984" y="31381"/>
                    <a:pt x="41851" y="37546"/>
                    <a:pt x="41851" y="45114"/>
                  </a:cubicBezTo>
                  <a:lnTo>
                    <a:pt x="41851" y="55585"/>
                  </a:lnTo>
                  <a:cubicBezTo>
                    <a:pt x="41851" y="58032"/>
                    <a:pt x="42732" y="60413"/>
                    <a:pt x="44363" y="62272"/>
                  </a:cubicBezTo>
                  <a:lnTo>
                    <a:pt x="45015" y="69383"/>
                  </a:lnTo>
                  <a:cubicBezTo>
                    <a:pt x="45244" y="72189"/>
                    <a:pt x="46646" y="74766"/>
                    <a:pt x="48832" y="76527"/>
                  </a:cubicBezTo>
                  <a:lnTo>
                    <a:pt x="48832" y="80963"/>
                  </a:lnTo>
                  <a:cubicBezTo>
                    <a:pt x="48832" y="81061"/>
                    <a:pt x="48767" y="81127"/>
                    <a:pt x="48669" y="81159"/>
                  </a:cubicBezTo>
                  <a:lnTo>
                    <a:pt x="34903" y="85759"/>
                  </a:lnTo>
                  <a:cubicBezTo>
                    <a:pt x="30695" y="87161"/>
                    <a:pt x="27890" y="91043"/>
                    <a:pt x="27890" y="95479"/>
                  </a:cubicBezTo>
                  <a:lnTo>
                    <a:pt x="27890" y="104385"/>
                  </a:lnTo>
                  <a:cubicBezTo>
                    <a:pt x="27890" y="108103"/>
                    <a:pt x="30924" y="111137"/>
                    <a:pt x="34642" y="111137"/>
                  </a:cubicBezTo>
                  <a:lnTo>
                    <a:pt x="38785" y="111137"/>
                  </a:lnTo>
                  <a:cubicBezTo>
                    <a:pt x="37415" y="113420"/>
                    <a:pt x="36371" y="115899"/>
                    <a:pt x="35719" y="118542"/>
                  </a:cubicBezTo>
                  <a:lnTo>
                    <a:pt x="20714" y="118542"/>
                  </a:lnTo>
                  <a:cubicBezTo>
                    <a:pt x="20583" y="118542"/>
                    <a:pt x="20485" y="118444"/>
                    <a:pt x="20485" y="118346"/>
                  </a:cubicBezTo>
                  <a:lnTo>
                    <a:pt x="20485" y="20715"/>
                  </a:lnTo>
                  <a:cubicBezTo>
                    <a:pt x="20485" y="20584"/>
                    <a:pt x="20583" y="20486"/>
                    <a:pt x="20714" y="20486"/>
                  </a:cubicBezTo>
                  <a:close/>
                  <a:moveTo>
                    <a:pt x="191544" y="6558"/>
                  </a:moveTo>
                  <a:cubicBezTo>
                    <a:pt x="197448" y="6558"/>
                    <a:pt x="202243" y="11320"/>
                    <a:pt x="202243" y="17224"/>
                  </a:cubicBezTo>
                  <a:lnTo>
                    <a:pt x="202243" y="121836"/>
                  </a:lnTo>
                  <a:cubicBezTo>
                    <a:pt x="202243" y="127708"/>
                    <a:pt x="197448" y="132503"/>
                    <a:pt x="191544" y="132503"/>
                  </a:cubicBezTo>
                  <a:lnTo>
                    <a:pt x="89281" y="132503"/>
                  </a:lnTo>
                  <a:cubicBezTo>
                    <a:pt x="89868" y="130219"/>
                    <a:pt x="90227" y="127806"/>
                    <a:pt x="90227" y="125294"/>
                  </a:cubicBezTo>
                  <a:cubicBezTo>
                    <a:pt x="90227" y="125229"/>
                    <a:pt x="90227" y="125163"/>
                    <a:pt x="90227" y="125098"/>
                  </a:cubicBezTo>
                  <a:lnTo>
                    <a:pt x="104384" y="125098"/>
                  </a:lnTo>
                  <a:cubicBezTo>
                    <a:pt x="108102" y="125098"/>
                    <a:pt x="111136" y="122065"/>
                    <a:pt x="111136" y="118346"/>
                  </a:cubicBezTo>
                  <a:lnTo>
                    <a:pt x="111136" y="20715"/>
                  </a:lnTo>
                  <a:cubicBezTo>
                    <a:pt x="111136" y="16996"/>
                    <a:pt x="108102" y="13962"/>
                    <a:pt x="104384" y="13962"/>
                  </a:cubicBezTo>
                  <a:lnTo>
                    <a:pt x="20714" y="13962"/>
                  </a:lnTo>
                  <a:cubicBezTo>
                    <a:pt x="16962" y="13962"/>
                    <a:pt x="13961" y="16996"/>
                    <a:pt x="13961" y="20715"/>
                  </a:cubicBezTo>
                  <a:lnTo>
                    <a:pt x="13961" y="118346"/>
                  </a:lnTo>
                  <a:cubicBezTo>
                    <a:pt x="13961" y="122065"/>
                    <a:pt x="16962" y="125098"/>
                    <a:pt x="20714" y="125098"/>
                  </a:cubicBezTo>
                  <a:lnTo>
                    <a:pt x="34871" y="125098"/>
                  </a:lnTo>
                  <a:cubicBezTo>
                    <a:pt x="34871" y="125163"/>
                    <a:pt x="34871" y="125229"/>
                    <a:pt x="34871" y="125294"/>
                  </a:cubicBezTo>
                  <a:cubicBezTo>
                    <a:pt x="34871" y="127806"/>
                    <a:pt x="35197" y="130219"/>
                    <a:pt x="35817" y="132503"/>
                  </a:cubicBezTo>
                  <a:lnTo>
                    <a:pt x="17223" y="132503"/>
                  </a:lnTo>
                  <a:cubicBezTo>
                    <a:pt x="11319" y="132503"/>
                    <a:pt x="6524" y="127708"/>
                    <a:pt x="6524" y="121836"/>
                  </a:cubicBezTo>
                  <a:lnTo>
                    <a:pt x="6524" y="17224"/>
                  </a:lnTo>
                  <a:cubicBezTo>
                    <a:pt x="6524" y="11320"/>
                    <a:pt x="11319" y="6558"/>
                    <a:pt x="17223" y="6558"/>
                  </a:cubicBezTo>
                  <a:close/>
                  <a:moveTo>
                    <a:pt x="62532" y="104156"/>
                  </a:moveTo>
                  <a:cubicBezTo>
                    <a:pt x="74210" y="104156"/>
                    <a:pt x="83670" y="113649"/>
                    <a:pt x="83670" y="125294"/>
                  </a:cubicBezTo>
                  <a:cubicBezTo>
                    <a:pt x="83670" y="136972"/>
                    <a:pt x="74210" y="146432"/>
                    <a:pt x="62532" y="146432"/>
                  </a:cubicBezTo>
                  <a:cubicBezTo>
                    <a:pt x="50887" y="146432"/>
                    <a:pt x="41395" y="136972"/>
                    <a:pt x="41395" y="125294"/>
                  </a:cubicBezTo>
                  <a:cubicBezTo>
                    <a:pt x="41395" y="113649"/>
                    <a:pt x="50887" y="104156"/>
                    <a:pt x="62532" y="104156"/>
                  </a:cubicBezTo>
                  <a:close/>
                  <a:moveTo>
                    <a:pt x="17223" y="1"/>
                  </a:moveTo>
                  <a:cubicBezTo>
                    <a:pt x="7731" y="1"/>
                    <a:pt x="0" y="7732"/>
                    <a:pt x="0" y="17224"/>
                  </a:cubicBezTo>
                  <a:lnTo>
                    <a:pt x="0" y="121836"/>
                  </a:lnTo>
                  <a:cubicBezTo>
                    <a:pt x="0" y="131329"/>
                    <a:pt x="7731" y="139027"/>
                    <a:pt x="17223" y="139027"/>
                  </a:cubicBezTo>
                  <a:lnTo>
                    <a:pt x="38524" y="139027"/>
                  </a:lnTo>
                  <a:cubicBezTo>
                    <a:pt x="43319" y="147345"/>
                    <a:pt x="52290" y="152988"/>
                    <a:pt x="62532" y="152988"/>
                  </a:cubicBezTo>
                  <a:cubicBezTo>
                    <a:pt x="72808" y="152988"/>
                    <a:pt x="81778" y="147345"/>
                    <a:pt x="86573" y="139027"/>
                  </a:cubicBezTo>
                  <a:lnTo>
                    <a:pt x="191544" y="139027"/>
                  </a:lnTo>
                  <a:cubicBezTo>
                    <a:pt x="201036" y="139027"/>
                    <a:pt x="208767" y="131329"/>
                    <a:pt x="208767" y="121836"/>
                  </a:cubicBezTo>
                  <a:lnTo>
                    <a:pt x="208767" y="17224"/>
                  </a:lnTo>
                  <a:cubicBezTo>
                    <a:pt x="208767" y="7732"/>
                    <a:pt x="201036" y="1"/>
                    <a:pt x="19154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4" name="Google Shape;1774;p21"/>
            <p:cNvSpPr/>
            <p:nvPr/>
          </p:nvSpPr>
          <p:spPr>
            <a:xfrm>
              <a:off x="2401625" y="3811850"/>
              <a:ext cx="704625" cy="511925"/>
            </a:xfrm>
            <a:custGeom>
              <a:rect b="b" l="l" r="r" t="t"/>
              <a:pathLst>
                <a:path extrusionOk="0" h="20477" w="28185">
                  <a:moveTo>
                    <a:pt x="24571" y="0"/>
                  </a:moveTo>
                  <a:cubicBezTo>
                    <a:pt x="23687" y="0"/>
                    <a:pt x="22804" y="361"/>
                    <a:pt x="22149" y="1068"/>
                  </a:cubicBezTo>
                  <a:lnTo>
                    <a:pt x="11515" y="12680"/>
                  </a:lnTo>
                  <a:lnTo>
                    <a:pt x="5774" y="7755"/>
                  </a:lnTo>
                  <a:cubicBezTo>
                    <a:pt x="5159" y="7228"/>
                    <a:pt x="4406" y="6970"/>
                    <a:pt x="3657" y="6970"/>
                  </a:cubicBezTo>
                  <a:cubicBezTo>
                    <a:pt x="2737" y="6970"/>
                    <a:pt x="1822" y="7359"/>
                    <a:pt x="1175" y="8114"/>
                  </a:cubicBezTo>
                  <a:cubicBezTo>
                    <a:pt x="1" y="9484"/>
                    <a:pt x="131" y="11571"/>
                    <a:pt x="1501" y="12746"/>
                  </a:cubicBezTo>
                  <a:lnTo>
                    <a:pt x="9656" y="19694"/>
                  </a:lnTo>
                  <a:cubicBezTo>
                    <a:pt x="10276" y="20216"/>
                    <a:pt x="11026" y="20477"/>
                    <a:pt x="11776" y="20477"/>
                  </a:cubicBezTo>
                  <a:cubicBezTo>
                    <a:pt x="12657" y="20477"/>
                    <a:pt x="13538" y="20118"/>
                    <a:pt x="14190" y="19433"/>
                  </a:cubicBezTo>
                  <a:lnTo>
                    <a:pt x="26977" y="5471"/>
                  </a:lnTo>
                  <a:cubicBezTo>
                    <a:pt x="28184" y="4167"/>
                    <a:pt x="28086" y="2079"/>
                    <a:pt x="26781" y="872"/>
                  </a:cubicBezTo>
                  <a:cubicBezTo>
                    <a:pt x="26151" y="287"/>
                    <a:pt x="25361" y="0"/>
                    <a:pt x="2457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5" name="Google Shape;1775;p21"/>
            <p:cNvSpPr/>
            <p:nvPr/>
          </p:nvSpPr>
          <p:spPr>
            <a:xfrm>
              <a:off x="4154125" y="1458100"/>
              <a:ext cx="1383925" cy="163925"/>
            </a:xfrm>
            <a:custGeom>
              <a:rect b="b" l="l" r="r" t="t"/>
              <a:pathLst>
                <a:path extrusionOk="0" h="6557" w="55357">
                  <a:moveTo>
                    <a:pt x="3263" y="0"/>
                  </a:moveTo>
                  <a:cubicBezTo>
                    <a:pt x="1468" y="0"/>
                    <a:pt x="1" y="1468"/>
                    <a:pt x="1" y="3295"/>
                  </a:cubicBezTo>
                  <a:cubicBezTo>
                    <a:pt x="1" y="5089"/>
                    <a:pt x="1468" y="6557"/>
                    <a:pt x="3263" y="6557"/>
                  </a:cubicBezTo>
                  <a:lnTo>
                    <a:pt x="52095" y="6557"/>
                  </a:lnTo>
                  <a:cubicBezTo>
                    <a:pt x="53889" y="6557"/>
                    <a:pt x="55356" y="5089"/>
                    <a:pt x="55356" y="3295"/>
                  </a:cubicBezTo>
                  <a:cubicBezTo>
                    <a:pt x="55356" y="1468"/>
                    <a:pt x="53889" y="0"/>
                    <a:pt x="5209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6" name="Google Shape;1776;p21"/>
            <p:cNvSpPr/>
            <p:nvPr/>
          </p:nvSpPr>
          <p:spPr>
            <a:xfrm>
              <a:off x="4154125" y="1807125"/>
              <a:ext cx="1820225" cy="163125"/>
            </a:xfrm>
            <a:custGeom>
              <a:rect b="b" l="l" r="r" t="t"/>
              <a:pathLst>
                <a:path extrusionOk="0" h="6525" w="72809">
                  <a:moveTo>
                    <a:pt x="3263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89"/>
                    <a:pt x="1468" y="6525"/>
                    <a:pt x="3263" y="6525"/>
                  </a:cubicBezTo>
                  <a:lnTo>
                    <a:pt x="69514" y="6525"/>
                  </a:lnTo>
                  <a:cubicBezTo>
                    <a:pt x="71340" y="6525"/>
                    <a:pt x="72808" y="5089"/>
                    <a:pt x="72808" y="3263"/>
                  </a:cubicBezTo>
                  <a:cubicBezTo>
                    <a:pt x="72808" y="1469"/>
                    <a:pt x="71340" y="1"/>
                    <a:pt x="6951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7" name="Google Shape;1777;p21"/>
            <p:cNvSpPr/>
            <p:nvPr/>
          </p:nvSpPr>
          <p:spPr>
            <a:xfrm>
              <a:off x="4677675" y="3027100"/>
              <a:ext cx="1296675" cy="163950"/>
            </a:xfrm>
            <a:custGeom>
              <a:rect b="b" l="l" r="r" t="t"/>
              <a:pathLst>
                <a:path extrusionOk="0" h="6558" w="51867">
                  <a:moveTo>
                    <a:pt x="3263" y="1"/>
                  </a:moveTo>
                  <a:cubicBezTo>
                    <a:pt x="1436" y="1"/>
                    <a:pt x="1" y="1469"/>
                    <a:pt x="1" y="3296"/>
                  </a:cubicBezTo>
                  <a:cubicBezTo>
                    <a:pt x="1" y="5090"/>
                    <a:pt x="1436" y="6558"/>
                    <a:pt x="3263" y="6558"/>
                  </a:cubicBezTo>
                  <a:lnTo>
                    <a:pt x="48572" y="6558"/>
                  </a:lnTo>
                  <a:cubicBezTo>
                    <a:pt x="50398" y="6558"/>
                    <a:pt x="51866" y="5090"/>
                    <a:pt x="51866" y="3296"/>
                  </a:cubicBezTo>
                  <a:cubicBezTo>
                    <a:pt x="51866" y="1469"/>
                    <a:pt x="50398" y="1"/>
                    <a:pt x="4857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8" name="Google Shape;1778;p21"/>
            <p:cNvSpPr/>
            <p:nvPr/>
          </p:nvSpPr>
          <p:spPr>
            <a:xfrm>
              <a:off x="4154125" y="3027100"/>
              <a:ext cx="337650" cy="163950"/>
            </a:xfrm>
            <a:custGeom>
              <a:rect b="b" l="l" r="r" t="t"/>
              <a:pathLst>
                <a:path extrusionOk="0" h="6558" w="13506">
                  <a:moveTo>
                    <a:pt x="3263" y="1"/>
                  </a:moveTo>
                  <a:cubicBezTo>
                    <a:pt x="1468" y="1"/>
                    <a:pt x="1" y="1469"/>
                    <a:pt x="1" y="3296"/>
                  </a:cubicBezTo>
                  <a:cubicBezTo>
                    <a:pt x="1" y="5090"/>
                    <a:pt x="1468" y="6558"/>
                    <a:pt x="3263" y="6558"/>
                  </a:cubicBezTo>
                  <a:lnTo>
                    <a:pt x="10243" y="6558"/>
                  </a:lnTo>
                  <a:cubicBezTo>
                    <a:pt x="12070" y="6558"/>
                    <a:pt x="13505" y="5090"/>
                    <a:pt x="13505" y="3296"/>
                  </a:cubicBezTo>
                  <a:cubicBezTo>
                    <a:pt x="13505" y="1469"/>
                    <a:pt x="12070" y="1"/>
                    <a:pt x="1024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9" name="Google Shape;1779;p21"/>
            <p:cNvSpPr/>
            <p:nvPr/>
          </p:nvSpPr>
          <p:spPr>
            <a:xfrm>
              <a:off x="4677675" y="3376150"/>
              <a:ext cx="1034900" cy="163125"/>
            </a:xfrm>
            <a:custGeom>
              <a:rect b="b" l="l" r="r" t="t"/>
              <a:pathLst>
                <a:path extrusionOk="0" h="6525" w="41396">
                  <a:moveTo>
                    <a:pt x="3263" y="0"/>
                  </a:moveTo>
                  <a:cubicBezTo>
                    <a:pt x="1436" y="0"/>
                    <a:pt x="1" y="1468"/>
                    <a:pt x="1" y="3262"/>
                  </a:cubicBezTo>
                  <a:cubicBezTo>
                    <a:pt x="1" y="5089"/>
                    <a:pt x="1436" y="6524"/>
                    <a:pt x="3263" y="6524"/>
                  </a:cubicBezTo>
                  <a:lnTo>
                    <a:pt x="38133" y="6524"/>
                  </a:lnTo>
                  <a:cubicBezTo>
                    <a:pt x="39927" y="6524"/>
                    <a:pt x="41395" y="5089"/>
                    <a:pt x="41395" y="3262"/>
                  </a:cubicBezTo>
                  <a:cubicBezTo>
                    <a:pt x="41395" y="1468"/>
                    <a:pt x="39927" y="0"/>
                    <a:pt x="3813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Google Shape;1780;p21"/>
            <p:cNvSpPr/>
            <p:nvPr/>
          </p:nvSpPr>
          <p:spPr>
            <a:xfrm>
              <a:off x="4154125" y="3376150"/>
              <a:ext cx="337650" cy="163125"/>
            </a:xfrm>
            <a:custGeom>
              <a:rect b="b" l="l" r="r" t="t"/>
              <a:pathLst>
                <a:path extrusionOk="0" h="6525" w="13506">
                  <a:moveTo>
                    <a:pt x="3263" y="0"/>
                  </a:moveTo>
                  <a:cubicBezTo>
                    <a:pt x="1468" y="0"/>
                    <a:pt x="1" y="1468"/>
                    <a:pt x="1" y="3262"/>
                  </a:cubicBezTo>
                  <a:cubicBezTo>
                    <a:pt x="1" y="5089"/>
                    <a:pt x="1468" y="6524"/>
                    <a:pt x="3263" y="6524"/>
                  </a:cubicBezTo>
                  <a:lnTo>
                    <a:pt x="10243" y="6524"/>
                  </a:lnTo>
                  <a:cubicBezTo>
                    <a:pt x="12070" y="6524"/>
                    <a:pt x="13505" y="5089"/>
                    <a:pt x="13505" y="3262"/>
                  </a:cubicBezTo>
                  <a:cubicBezTo>
                    <a:pt x="13505" y="1468"/>
                    <a:pt x="12070" y="0"/>
                    <a:pt x="1024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1" name="Google Shape;1781;p21"/>
            <p:cNvSpPr/>
            <p:nvPr/>
          </p:nvSpPr>
          <p:spPr>
            <a:xfrm>
              <a:off x="4677675" y="3725175"/>
              <a:ext cx="1034900" cy="163125"/>
            </a:xfrm>
            <a:custGeom>
              <a:rect b="b" l="l" r="r" t="t"/>
              <a:pathLst>
                <a:path extrusionOk="0" h="6525" w="41396">
                  <a:moveTo>
                    <a:pt x="3263" y="1"/>
                  </a:moveTo>
                  <a:cubicBezTo>
                    <a:pt x="1436" y="1"/>
                    <a:pt x="1" y="1436"/>
                    <a:pt x="1" y="3263"/>
                  </a:cubicBezTo>
                  <a:cubicBezTo>
                    <a:pt x="1" y="5057"/>
                    <a:pt x="1436" y="6525"/>
                    <a:pt x="3263" y="6525"/>
                  </a:cubicBezTo>
                  <a:lnTo>
                    <a:pt x="38133" y="6525"/>
                  </a:lnTo>
                  <a:cubicBezTo>
                    <a:pt x="39927" y="6525"/>
                    <a:pt x="41395" y="5057"/>
                    <a:pt x="41395" y="3263"/>
                  </a:cubicBezTo>
                  <a:cubicBezTo>
                    <a:pt x="41395" y="1436"/>
                    <a:pt x="39927" y="1"/>
                    <a:pt x="3813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Google Shape;1782;p21"/>
            <p:cNvSpPr/>
            <p:nvPr/>
          </p:nvSpPr>
          <p:spPr>
            <a:xfrm>
              <a:off x="4154125" y="3725175"/>
              <a:ext cx="337650" cy="163125"/>
            </a:xfrm>
            <a:custGeom>
              <a:rect b="b" l="l" r="r" t="t"/>
              <a:pathLst>
                <a:path extrusionOk="0" h="6525" w="13506">
                  <a:moveTo>
                    <a:pt x="3263" y="1"/>
                  </a:moveTo>
                  <a:cubicBezTo>
                    <a:pt x="1468" y="1"/>
                    <a:pt x="1" y="1436"/>
                    <a:pt x="1" y="3263"/>
                  </a:cubicBezTo>
                  <a:cubicBezTo>
                    <a:pt x="1" y="5057"/>
                    <a:pt x="1468" y="6525"/>
                    <a:pt x="3263" y="6525"/>
                  </a:cubicBezTo>
                  <a:lnTo>
                    <a:pt x="10243" y="6525"/>
                  </a:lnTo>
                  <a:cubicBezTo>
                    <a:pt x="12070" y="6525"/>
                    <a:pt x="13505" y="5057"/>
                    <a:pt x="13505" y="3263"/>
                  </a:cubicBezTo>
                  <a:cubicBezTo>
                    <a:pt x="13505" y="1436"/>
                    <a:pt x="12070" y="1"/>
                    <a:pt x="1024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3" name="Google Shape;1783;p21"/>
            <p:cNvSpPr/>
            <p:nvPr/>
          </p:nvSpPr>
          <p:spPr>
            <a:xfrm>
              <a:off x="4154125" y="2242600"/>
              <a:ext cx="512150" cy="512150"/>
            </a:xfrm>
            <a:custGeom>
              <a:rect b="b" l="l" r="r" t="t"/>
              <a:pathLst>
                <a:path extrusionOk="0" h="20486" w="20486">
                  <a:moveTo>
                    <a:pt x="10243" y="6557"/>
                  </a:moveTo>
                  <a:cubicBezTo>
                    <a:pt x="12298" y="6557"/>
                    <a:pt x="13962" y="8221"/>
                    <a:pt x="13962" y="10243"/>
                  </a:cubicBezTo>
                  <a:cubicBezTo>
                    <a:pt x="13962" y="12298"/>
                    <a:pt x="12298" y="13962"/>
                    <a:pt x="10243" y="13962"/>
                  </a:cubicBezTo>
                  <a:cubicBezTo>
                    <a:pt x="8221" y="13962"/>
                    <a:pt x="6557" y="12298"/>
                    <a:pt x="6557" y="10243"/>
                  </a:cubicBezTo>
                  <a:cubicBezTo>
                    <a:pt x="6557" y="8221"/>
                    <a:pt x="8221" y="6557"/>
                    <a:pt x="10243" y="6557"/>
                  </a:cubicBezTo>
                  <a:close/>
                  <a:moveTo>
                    <a:pt x="10243" y="1"/>
                  </a:moveTo>
                  <a:cubicBezTo>
                    <a:pt x="4600" y="1"/>
                    <a:pt x="1" y="4600"/>
                    <a:pt x="1" y="10243"/>
                  </a:cubicBezTo>
                  <a:cubicBezTo>
                    <a:pt x="1" y="15919"/>
                    <a:pt x="4600" y="20486"/>
                    <a:pt x="10243" y="20486"/>
                  </a:cubicBezTo>
                  <a:cubicBezTo>
                    <a:pt x="15886" y="20486"/>
                    <a:pt x="20486" y="15919"/>
                    <a:pt x="20486" y="10243"/>
                  </a:cubicBezTo>
                  <a:cubicBezTo>
                    <a:pt x="20486" y="4600"/>
                    <a:pt x="15886" y="1"/>
                    <a:pt x="1024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Google Shape;1784;p21"/>
            <p:cNvSpPr/>
            <p:nvPr/>
          </p:nvSpPr>
          <p:spPr>
            <a:xfrm>
              <a:off x="4851375" y="2242600"/>
              <a:ext cx="512150" cy="512150"/>
            </a:xfrm>
            <a:custGeom>
              <a:rect b="b" l="l" r="r" t="t"/>
              <a:pathLst>
                <a:path extrusionOk="0" h="20486" w="20486">
                  <a:moveTo>
                    <a:pt x="10243" y="6557"/>
                  </a:moveTo>
                  <a:cubicBezTo>
                    <a:pt x="12298" y="6557"/>
                    <a:pt x="13962" y="8221"/>
                    <a:pt x="13962" y="10243"/>
                  </a:cubicBezTo>
                  <a:cubicBezTo>
                    <a:pt x="13962" y="12298"/>
                    <a:pt x="12298" y="13962"/>
                    <a:pt x="10243" y="13962"/>
                  </a:cubicBezTo>
                  <a:cubicBezTo>
                    <a:pt x="8221" y="13962"/>
                    <a:pt x="6557" y="12298"/>
                    <a:pt x="6557" y="10243"/>
                  </a:cubicBezTo>
                  <a:cubicBezTo>
                    <a:pt x="6557" y="8221"/>
                    <a:pt x="8221" y="6557"/>
                    <a:pt x="10243" y="6557"/>
                  </a:cubicBezTo>
                  <a:close/>
                  <a:moveTo>
                    <a:pt x="10243" y="1"/>
                  </a:moveTo>
                  <a:cubicBezTo>
                    <a:pt x="4600" y="1"/>
                    <a:pt x="1" y="4600"/>
                    <a:pt x="1" y="10243"/>
                  </a:cubicBezTo>
                  <a:cubicBezTo>
                    <a:pt x="1" y="15919"/>
                    <a:pt x="4600" y="20486"/>
                    <a:pt x="10243" y="20486"/>
                  </a:cubicBezTo>
                  <a:cubicBezTo>
                    <a:pt x="15886" y="20486"/>
                    <a:pt x="20486" y="15919"/>
                    <a:pt x="20486" y="10243"/>
                  </a:cubicBezTo>
                  <a:cubicBezTo>
                    <a:pt x="20486" y="4600"/>
                    <a:pt x="15886" y="1"/>
                    <a:pt x="1024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5" name="Google Shape;1785;p21"/>
            <p:cNvSpPr/>
            <p:nvPr/>
          </p:nvSpPr>
          <p:spPr>
            <a:xfrm>
              <a:off x="5548625" y="2242600"/>
              <a:ext cx="512150" cy="512150"/>
            </a:xfrm>
            <a:custGeom>
              <a:rect b="b" l="l" r="r" t="t"/>
              <a:pathLst>
                <a:path extrusionOk="0" h="20486" w="20486">
                  <a:moveTo>
                    <a:pt x="10243" y="6557"/>
                  </a:moveTo>
                  <a:cubicBezTo>
                    <a:pt x="12298" y="6557"/>
                    <a:pt x="13962" y="8221"/>
                    <a:pt x="13962" y="10243"/>
                  </a:cubicBezTo>
                  <a:cubicBezTo>
                    <a:pt x="13962" y="12298"/>
                    <a:pt x="12298" y="13962"/>
                    <a:pt x="10243" y="13962"/>
                  </a:cubicBezTo>
                  <a:cubicBezTo>
                    <a:pt x="8221" y="13962"/>
                    <a:pt x="6557" y="12298"/>
                    <a:pt x="6557" y="10243"/>
                  </a:cubicBezTo>
                  <a:cubicBezTo>
                    <a:pt x="6557" y="8221"/>
                    <a:pt x="8221" y="6557"/>
                    <a:pt x="10243" y="6557"/>
                  </a:cubicBezTo>
                  <a:close/>
                  <a:moveTo>
                    <a:pt x="10243" y="1"/>
                  </a:moveTo>
                  <a:cubicBezTo>
                    <a:pt x="4600" y="1"/>
                    <a:pt x="1" y="4600"/>
                    <a:pt x="1" y="10243"/>
                  </a:cubicBezTo>
                  <a:cubicBezTo>
                    <a:pt x="1" y="15919"/>
                    <a:pt x="4600" y="20486"/>
                    <a:pt x="10243" y="20486"/>
                  </a:cubicBezTo>
                  <a:cubicBezTo>
                    <a:pt x="15919" y="20486"/>
                    <a:pt x="20486" y="15919"/>
                    <a:pt x="20486" y="10243"/>
                  </a:cubicBezTo>
                  <a:cubicBezTo>
                    <a:pt x="20486" y="4600"/>
                    <a:pt x="15919" y="1"/>
                    <a:pt x="1024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86" name="Google Shape;1786;p21"/>
          <p:cNvGrpSpPr/>
          <p:nvPr/>
        </p:nvGrpSpPr>
        <p:grpSpPr>
          <a:xfrm>
            <a:off x="7190570" y="2525319"/>
            <a:ext cx="560020" cy="369341"/>
            <a:chOff x="1190625" y="720275"/>
            <a:chExt cx="5219200" cy="4255075"/>
          </a:xfrm>
        </p:grpSpPr>
        <p:sp>
          <p:nvSpPr>
            <p:cNvPr id="1787" name="Google Shape;1787;p21"/>
            <p:cNvSpPr/>
            <p:nvPr/>
          </p:nvSpPr>
          <p:spPr>
            <a:xfrm>
              <a:off x="1190625" y="720275"/>
              <a:ext cx="3475650" cy="4255075"/>
            </a:xfrm>
            <a:custGeom>
              <a:rect b="b" l="l" r="r" t="t"/>
              <a:pathLst>
                <a:path extrusionOk="0" h="170203" w="139026">
                  <a:moveTo>
                    <a:pt x="69501" y="6541"/>
                  </a:moveTo>
                  <a:cubicBezTo>
                    <a:pt x="70165" y="6541"/>
                    <a:pt x="70834" y="6598"/>
                    <a:pt x="71503" y="6712"/>
                  </a:cubicBezTo>
                  <a:lnTo>
                    <a:pt x="125260" y="16955"/>
                  </a:lnTo>
                  <a:lnTo>
                    <a:pt x="71503" y="27197"/>
                  </a:lnTo>
                  <a:cubicBezTo>
                    <a:pt x="70834" y="27328"/>
                    <a:pt x="70165" y="27393"/>
                    <a:pt x="69501" y="27393"/>
                  </a:cubicBezTo>
                  <a:cubicBezTo>
                    <a:pt x="68836" y="27393"/>
                    <a:pt x="68176" y="27328"/>
                    <a:pt x="67523" y="27197"/>
                  </a:cubicBezTo>
                  <a:lnTo>
                    <a:pt x="13733" y="16955"/>
                  </a:lnTo>
                  <a:lnTo>
                    <a:pt x="67523" y="6712"/>
                  </a:lnTo>
                  <a:cubicBezTo>
                    <a:pt x="68176" y="6598"/>
                    <a:pt x="68836" y="6541"/>
                    <a:pt x="69501" y="6541"/>
                  </a:cubicBezTo>
                  <a:close/>
                  <a:moveTo>
                    <a:pt x="37219" y="28111"/>
                  </a:moveTo>
                  <a:lnTo>
                    <a:pt x="66218" y="33623"/>
                  </a:lnTo>
                  <a:lnTo>
                    <a:pt x="66218" y="50423"/>
                  </a:lnTo>
                  <a:lnTo>
                    <a:pt x="35034" y="42496"/>
                  </a:lnTo>
                  <a:cubicBezTo>
                    <a:pt x="34936" y="42463"/>
                    <a:pt x="34838" y="42366"/>
                    <a:pt x="34871" y="42235"/>
                  </a:cubicBezTo>
                  <a:lnTo>
                    <a:pt x="37219" y="28111"/>
                  </a:lnTo>
                  <a:close/>
                  <a:moveTo>
                    <a:pt x="101741" y="28111"/>
                  </a:moveTo>
                  <a:lnTo>
                    <a:pt x="104090" y="42235"/>
                  </a:lnTo>
                  <a:cubicBezTo>
                    <a:pt x="104123" y="42366"/>
                    <a:pt x="104057" y="42463"/>
                    <a:pt x="103927" y="42496"/>
                  </a:cubicBezTo>
                  <a:lnTo>
                    <a:pt x="72742" y="50423"/>
                  </a:lnTo>
                  <a:lnTo>
                    <a:pt x="72742" y="33623"/>
                  </a:lnTo>
                  <a:lnTo>
                    <a:pt x="101741" y="28111"/>
                  </a:lnTo>
                  <a:close/>
                  <a:moveTo>
                    <a:pt x="128783" y="48139"/>
                  </a:moveTo>
                  <a:cubicBezTo>
                    <a:pt x="130806" y="48139"/>
                    <a:pt x="132469" y="49803"/>
                    <a:pt x="132469" y="51858"/>
                  </a:cubicBezTo>
                  <a:lnTo>
                    <a:pt x="132469" y="62525"/>
                  </a:lnTo>
                  <a:lnTo>
                    <a:pt x="125065" y="62525"/>
                  </a:lnTo>
                  <a:lnTo>
                    <a:pt x="125065" y="51858"/>
                  </a:lnTo>
                  <a:cubicBezTo>
                    <a:pt x="125065" y="49803"/>
                    <a:pt x="126728" y="48139"/>
                    <a:pt x="128783" y="48139"/>
                  </a:cubicBezTo>
                  <a:close/>
                  <a:moveTo>
                    <a:pt x="32522" y="48531"/>
                  </a:moveTo>
                  <a:cubicBezTo>
                    <a:pt x="32816" y="48629"/>
                    <a:pt x="33109" y="48759"/>
                    <a:pt x="33435" y="48824"/>
                  </a:cubicBezTo>
                  <a:lnTo>
                    <a:pt x="63707" y="56523"/>
                  </a:lnTo>
                  <a:cubicBezTo>
                    <a:pt x="61064" y="56979"/>
                    <a:pt x="58226" y="57403"/>
                    <a:pt x="55225" y="57730"/>
                  </a:cubicBezTo>
                  <a:cubicBezTo>
                    <a:pt x="44200" y="59002"/>
                    <a:pt x="34708" y="59034"/>
                    <a:pt x="34610" y="59034"/>
                  </a:cubicBezTo>
                  <a:cubicBezTo>
                    <a:pt x="33696" y="59034"/>
                    <a:pt x="32816" y="59426"/>
                    <a:pt x="32196" y="60111"/>
                  </a:cubicBezTo>
                  <a:cubicBezTo>
                    <a:pt x="31576" y="60763"/>
                    <a:pt x="31282" y="61677"/>
                    <a:pt x="31348" y="62590"/>
                  </a:cubicBezTo>
                  <a:lnTo>
                    <a:pt x="31674" y="66015"/>
                  </a:lnTo>
                  <a:lnTo>
                    <a:pt x="31119" y="66015"/>
                  </a:lnTo>
                  <a:cubicBezTo>
                    <a:pt x="30891" y="66015"/>
                    <a:pt x="30630" y="66015"/>
                    <a:pt x="30402" y="66048"/>
                  </a:cubicBezTo>
                  <a:cubicBezTo>
                    <a:pt x="28966" y="56327"/>
                    <a:pt x="31152" y="50847"/>
                    <a:pt x="32522" y="48531"/>
                  </a:cubicBezTo>
                  <a:close/>
                  <a:moveTo>
                    <a:pt x="106471" y="48531"/>
                  </a:moveTo>
                  <a:cubicBezTo>
                    <a:pt x="107841" y="50847"/>
                    <a:pt x="110027" y="56327"/>
                    <a:pt x="108592" y="66048"/>
                  </a:cubicBezTo>
                  <a:cubicBezTo>
                    <a:pt x="108331" y="66015"/>
                    <a:pt x="108102" y="66015"/>
                    <a:pt x="107841" y="66015"/>
                  </a:cubicBezTo>
                  <a:lnTo>
                    <a:pt x="107319" y="66015"/>
                  </a:lnTo>
                  <a:lnTo>
                    <a:pt x="107613" y="62590"/>
                  </a:lnTo>
                  <a:cubicBezTo>
                    <a:pt x="107743" y="61089"/>
                    <a:pt x="106830" y="59687"/>
                    <a:pt x="105395" y="59197"/>
                  </a:cubicBezTo>
                  <a:cubicBezTo>
                    <a:pt x="99784" y="57338"/>
                    <a:pt x="95185" y="54337"/>
                    <a:pt x="92379" y="52184"/>
                  </a:cubicBezTo>
                  <a:lnTo>
                    <a:pt x="105558" y="48824"/>
                  </a:lnTo>
                  <a:cubicBezTo>
                    <a:pt x="105851" y="48759"/>
                    <a:pt x="106178" y="48629"/>
                    <a:pt x="106471" y="48531"/>
                  </a:cubicBezTo>
                  <a:close/>
                  <a:moveTo>
                    <a:pt x="32261" y="72539"/>
                  </a:moveTo>
                  <a:lnTo>
                    <a:pt x="33566" y="86924"/>
                  </a:lnTo>
                  <a:lnTo>
                    <a:pt x="31119" y="86924"/>
                  </a:lnTo>
                  <a:cubicBezTo>
                    <a:pt x="29064" y="86924"/>
                    <a:pt x="27433" y="85261"/>
                    <a:pt x="27433" y="83238"/>
                  </a:cubicBezTo>
                  <a:lnTo>
                    <a:pt x="27433" y="76258"/>
                  </a:lnTo>
                  <a:cubicBezTo>
                    <a:pt x="27433" y="74203"/>
                    <a:pt x="29064" y="72539"/>
                    <a:pt x="31119" y="72539"/>
                  </a:cubicBezTo>
                  <a:close/>
                  <a:moveTo>
                    <a:pt x="107841" y="72539"/>
                  </a:moveTo>
                  <a:cubicBezTo>
                    <a:pt x="109896" y="72539"/>
                    <a:pt x="111560" y="74203"/>
                    <a:pt x="111560" y="76258"/>
                  </a:cubicBezTo>
                  <a:lnTo>
                    <a:pt x="111560" y="83238"/>
                  </a:lnTo>
                  <a:cubicBezTo>
                    <a:pt x="111560" y="85261"/>
                    <a:pt x="109896" y="86924"/>
                    <a:pt x="107841" y="86924"/>
                  </a:cubicBezTo>
                  <a:lnTo>
                    <a:pt x="105395" y="86924"/>
                  </a:lnTo>
                  <a:lnTo>
                    <a:pt x="106700" y="72539"/>
                  </a:lnTo>
                  <a:close/>
                  <a:moveTo>
                    <a:pt x="86638" y="55968"/>
                  </a:moveTo>
                  <a:cubicBezTo>
                    <a:pt x="89248" y="58154"/>
                    <a:pt x="94271" y="61872"/>
                    <a:pt x="100893" y="64514"/>
                  </a:cubicBezTo>
                  <a:lnTo>
                    <a:pt x="98284" y="93024"/>
                  </a:lnTo>
                  <a:cubicBezTo>
                    <a:pt x="97957" y="96547"/>
                    <a:pt x="95935" y="99679"/>
                    <a:pt x="92836" y="101407"/>
                  </a:cubicBezTo>
                  <a:lnTo>
                    <a:pt x="74667" y="111487"/>
                  </a:lnTo>
                  <a:cubicBezTo>
                    <a:pt x="73052" y="112384"/>
                    <a:pt x="71274" y="112833"/>
                    <a:pt x="69493" y="112833"/>
                  </a:cubicBezTo>
                  <a:cubicBezTo>
                    <a:pt x="67711" y="112833"/>
                    <a:pt x="65925" y="112384"/>
                    <a:pt x="64294" y="111487"/>
                  </a:cubicBezTo>
                  <a:lnTo>
                    <a:pt x="46124" y="101407"/>
                  </a:lnTo>
                  <a:cubicBezTo>
                    <a:pt x="43058" y="99679"/>
                    <a:pt x="41003" y="96547"/>
                    <a:pt x="40677" y="93024"/>
                  </a:cubicBezTo>
                  <a:lnTo>
                    <a:pt x="38198" y="65526"/>
                  </a:lnTo>
                  <a:cubicBezTo>
                    <a:pt x="42047" y="65395"/>
                    <a:pt x="48571" y="65102"/>
                    <a:pt x="55910" y="64253"/>
                  </a:cubicBezTo>
                  <a:cubicBezTo>
                    <a:pt x="69807" y="62655"/>
                    <a:pt x="80114" y="59850"/>
                    <a:pt x="86638" y="55968"/>
                  </a:cubicBezTo>
                  <a:close/>
                  <a:moveTo>
                    <a:pt x="35099" y="97819"/>
                  </a:moveTo>
                  <a:lnTo>
                    <a:pt x="35099" y="97819"/>
                  </a:lnTo>
                  <a:cubicBezTo>
                    <a:pt x="36469" y="101734"/>
                    <a:pt x="39242" y="105061"/>
                    <a:pt x="42960" y="107116"/>
                  </a:cubicBezTo>
                  <a:lnTo>
                    <a:pt x="48767" y="110345"/>
                  </a:lnTo>
                  <a:lnTo>
                    <a:pt x="48767" y="116935"/>
                  </a:lnTo>
                  <a:cubicBezTo>
                    <a:pt x="48767" y="117032"/>
                    <a:pt x="48767" y="117163"/>
                    <a:pt x="48767" y="117261"/>
                  </a:cubicBezTo>
                  <a:cubicBezTo>
                    <a:pt x="47813" y="116797"/>
                    <a:pt x="46779" y="116557"/>
                    <a:pt x="45711" y="116557"/>
                  </a:cubicBezTo>
                  <a:cubicBezTo>
                    <a:pt x="45427" y="116557"/>
                    <a:pt x="45140" y="116574"/>
                    <a:pt x="44852" y="116608"/>
                  </a:cubicBezTo>
                  <a:cubicBezTo>
                    <a:pt x="42960" y="116869"/>
                    <a:pt x="41232" y="117946"/>
                    <a:pt x="40155" y="119577"/>
                  </a:cubicBezTo>
                  <a:lnTo>
                    <a:pt x="37448" y="123654"/>
                  </a:lnTo>
                  <a:lnTo>
                    <a:pt x="35099" y="97819"/>
                  </a:lnTo>
                  <a:close/>
                  <a:moveTo>
                    <a:pt x="103862" y="97819"/>
                  </a:moveTo>
                  <a:lnTo>
                    <a:pt x="101513" y="123654"/>
                  </a:lnTo>
                  <a:lnTo>
                    <a:pt x="98806" y="119577"/>
                  </a:lnTo>
                  <a:cubicBezTo>
                    <a:pt x="97729" y="117946"/>
                    <a:pt x="96033" y="116869"/>
                    <a:pt x="94108" y="116608"/>
                  </a:cubicBezTo>
                  <a:cubicBezTo>
                    <a:pt x="93827" y="116574"/>
                    <a:pt x="93545" y="116557"/>
                    <a:pt x="93263" y="116557"/>
                  </a:cubicBezTo>
                  <a:cubicBezTo>
                    <a:pt x="92202" y="116557"/>
                    <a:pt x="91147" y="116797"/>
                    <a:pt x="90194" y="117261"/>
                  </a:cubicBezTo>
                  <a:cubicBezTo>
                    <a:pt x="90194" y="117163"/>
                    <a:pt x="90194" y="117032"/>
                    <a:pt x="90194" y="116935"/>
                  </a:cubicBezTo>
                  <a:lnTo>
                    <a:pt x="90194" y="110345"/>
                  </a:lnTo>
                  <a:lnTo>
                    <a:pt x="96000" y="107116"/>
                  </a:lnTo>
                  <a:cubicBezTo>
                    <a:pt x="99719" y="105061"/>
                    <a:pt x="102492" y="101734"/>
                    <a:pt x="103862" y="97819"/>
                  </a:cubicBezTo>
                  <a:close/>
                  <a:moveTo>
                    <a:pt x="83637" y="113966"/>
                  </a:moveTo>
                  <a:lnTo>
                    <a:pt x="83637" y="116935"/>
                  </a:lnTo>
                  <a:cubicBezTo>
                    <a:pt x="83637" y="118566"/>
                    <a:pt x="84061" y="120164"/>
                    <a:pt x="84779" y="121599"/>
                  </a:cubicBezTo>
                  <a:lnTo>
                    <a:pt x="69480" y="134712"/>
                  </a:lnTo>
                  <a:lnTo>
                    <a:pt x="54182" y="121599"/>
                  </a:lnTo>
                  <a:cubicBezTo>
                    <a:pt x="54932" y="120164"/>
                    <a:pt x="55323" y="118566"/>
                    <a:pt x="55323" y="116935"/>
                  </a:cubicBezTo>
                  <a:lnTo>
                    <a:pt x="55323" y="113966"/>
                  </a:lnTo>
                  <a:lnTo>
                    <a:pt x="61130" y="117196"/>
                  </a:lnTo>
                  <a:cubicBezTo>
                    <a:pt x="63739" y="118663"/>
                    <a:pt x="66610" y="119381"/>
                    <a:pt x="69480" y="119381"/>
                  </a:cubicBezTo>
                  <a:cubicBezTo>
                    <a:pt x="72351" y="119381"/>
                    <a:pt x="75221" y="118663"/>
                    <a:pt x="77864" y="117196"/>
                  </a:cubicBezTo>
                  <a:lnTo>
                    <a:pt x="83637" y="113966"/>
                  </a:lnTo>
                  <a:close/>
                  <a:moveTo>
                    <a:pt x="45766" y="123100"/>
                  </a:moveTo>
                  <a:cubicBezTo>
                    <a:pt x="45864" y="123100"/>
                    <a:pt x="45929" y="123132"/>
                    <a:pt x="45929" y="123132"/>
                  </a:cubicBezTo>
                  <a:lnTo>
                    <a:pt x="64359" y="138953"/>
                  </a:lnTo>
                  <a:lnTo>
                    <a:pt x="52975" y="148054"/>
                  </a:lnTo>
                  <a:lnTo>
                    <a:pt x="41949" y="128710"/>
                  </a:lnTo>
                  <a:lnTo>
                    <a:pt x="45603" y="123198"/>
                  </a:lnTo>
                  <a:cubicBezTo>
                    <a:pt x="45635" y="123165"/>
                    <a:pt x="45668" y="123100"/>
                    <a:pt x="45766" y="123100"/>
                  </a:cubicBezTo>
                  <a:close/>
                  <a:moveTo>
                    <a:pt x="93195" y="123100"/>
                  </a:moveTo>
                  <a:cubicBezTo>
                    <a:pt x="93293" y="123100"/>
                    <a:pt x="93358" y="123165"/>
                    <a:pt x="93358" y="123198"/>
                  </a:cubicBezTo>
                  <a:lnTo>
                    <a:pt x="97044" y="128710"/>
                  </a:lnTo>
                  <a:lnTo>
                    <a:pt x="85986" y="148054"/>
                  </a:lnTo>
                  <a:lnTo>
                    <a:pt x="74602" y="138953"/>
                  </a:lnTo>
                  <a:lnTo>
                    <a:pt x="93032" y="123165"/>
                  </a:lnTo>
                  <a:cubicBezTo>
                    <a:pt x="93064" y="123132"/>
                    <a:pt x="93097" y="123100"/>
                    <a:pt x="93195" y="123100"/>
                  </a:cubicBezTo>
                  <a:close/>
                  <a:moveTo>
                    <a:pt x="13929" y="143422"/>
                  </a:moveTo>
                  <a:lnTo>
                    <a:pt x="25150" y="152392"/>
                  </a:lnTo>
                  <a:cubicBezTo>
                    <a:pt x="26879" y="153762"/>
                    <a:pt x="27857" y="155817"/>
                    <a:pt x="27857" y="158003"/>
                  </a:cubicBezTo>
                  <a:lnTo>
                    <a:pt x="27857" y="163646"/>
                  </a:lnTo>
                  <a:lnTo>
                    <a:pt x="17158" y="163646"/>
                  </a:lnTo>
                  <a:cubicBezTo>
                    <a:pt x="15136" y="163646"/>
                    <a:pt x="13472" y="161983"/>
                    <a:pt x="13472" y="159960"/>
                  </a:cubicBezTo>
                  <a:lnTo>
                    <a:pt x="13472" y="145999"/>
                  </a:lnTo>
                  <a:cubicBezTo>
                    <a:pt x="13472" y="145118"/>
                    <a:pt x="13635" y="144237"/>
                    <a:pt x="13929" y="143422"/>
                  </a:cubicBezTo>
                  <a:close/>
                  <a:moveTo>
                    <a:pt x="36143" y="131744"/>
                  </a:moveTo>
                  <a:lnTo>
                    <a:pt x="49223" y="154610"/>
                  </a:lnTo>
                  <a:cubicBezTo>
                    <a:pt x="49680" y="155426"/>
                    <a:pt x="50496" y="156013"/>
                    <a:pt x="51442" y="156176"/>
                  </a:cubicBezTo>
                  <a:cubicBezTo>
                    <a:pt x="51637" y="156241"/>
                    <a:pt x="51833" y="156241"/>
                    <a:pt x="52061" y="156241"/>
                  </a:cubicBezTo>
                  <a:cubicBezTo>
                    <a:pt x="52779" y="156241"/>
                    <a:pt x="53497" y="156013"/>
                    <a:pt x="54084" y="155524"/>
                  </a:cubicBezTo>
                  <a:lnTo>
                    <a:pt x="66218" y="145836"/>
                  </a:lnTo>
                  <a:lnTo>
                    <a:pt x="66218" y="163646"/>
                  </a:lnTo>
                  <a:lnTo>
                    <a:pt x="34381" y="163646"/>
                  </a:lnTo>
                  <a:lnTo>
                    <a:pt x="34381" y="158003"/>
                  </a:lnTo>
                  <a:cubicBezTo>
                    <a:pt x="34381" y="153828"/>
                    <a:pt x="32522" y="149913"/>
                    <a:pt x="29227" y="147271"/>
                  </a:cubicBezTo>
                  <a:lnTo>
                    <a:pt x="18854" y="138986"/>
                  </a:lnTo>
                  <a:lnTo>
                    <a:pt x="36143" y="131744"/>
                  </a:lnTo>
                  <a:close/>
                  <a:moveTo>
                    <a:pt x="102818" y="131744"/>
                  </a:moveTo>
                  <a:lnTo>
                    <a:pt x="120139" y="138986"/>
                  </a:lnTo>
                  <a:lnTo>
                    <a:pt x="109733" y="147271"/>
                  </a:lnTo>
                  <a:cubicBezTo>
                    <a:pt x="106471" y="149913"/>
                    <a:pt x="104579" y="153828"/>
                    <a:pt x="104579" y="158003"/>
                  </a:cubicBezTo>
                  <a:lnTo>
                    <a:pt x="104579" y="163646"/>
                  </a:lnTo>
                  <a:lnTo>
                    <a:pt x="72742" y="163646"/>
                  </a:lnTo>
                  <a:lnTo>
                    <a:pt x="72742" y="145836"/>
                  </a:lnTo>
                  <a:lnTo>
                    <a:pt x="84877" y="155524"/>
                  </a:lnTo>
                  <a:cubicBezTo>
                    <a:pt x="85464" y="156013"/>
                    <a:pt x="86182" y="156241"/>
                    <a:pt x="86932" y="156241"/>
                  </a:cubicBezTo>
                  <a:cubicBezTo>
                    <a:pt x="87128" y="156241"/>
                    <a:pt x="87323" y="156241"/>
                    <a:pt x="87552" y="156176"/>
                  </a:cubicBezTo>
                  <a:cubicBezTo>
                    <a:pt x="88465" y="156013"/>
                    <a:pt x="89281" y="155426"/>
                    <a:pt x="89770" y="154610"/>
                  </a:cubicBezTo>
                  <a:lnTo>
                    <a:pt x="102818" y="131744"/>
                  </a:lnTo>
                  <a:close/>
                  <a:moveTo>
                    <a:pt x="125032" y="143422"/>
                  </a:moveTo>
                  <a:cubicBezTo>
                    <a:pt x="125326" y="144237"/>
                    <a:pt x="125489" y="145118"/>
                    <a:pt x="125489" y="145999"/>
                  </a:cubicBezTo>
                  <a:lnTo>
                    <a:pt x="125489" y="159960"/>
                  </a:lnTo>
                  <a:cubicBezTo>
                    <a:pt x="125489" y="161983"/>
                    <a:pt x="123825" y="163646"/>
                    <a:pt x="121803" y="163646"/>
                  </a:cubicBezTo>
                  <a:lnTo>
                    <a:pt x="111103" y="163646"/>
                  </a:lnTo>
                  <a:lnTo>
                    <a:pt x="111103" y="158003"/>
                  </a:lnTo>
                  <a:cubicBezTo>
                    <a:pt x="111103" y="155817"/>
                    <a:pt x="112114" y="153762"/>
                    <a:pt x="113811" y="152392"/>
                  </a:cubicBezTo>
                  <a:lnTo>
                    <a:pt x="125032" y="143422"/>
                  </a:lnTo>
                  <a:close/>
                  <a:moveTo>
                    <a:pt x="69513" y="0"/>
                  </a:moveTo>
                  <a:cubicBezTo>
                    <a:pt x="68436" y="0"/>
                    <a:pt x="67360" y="107"/>
                    <a:pt x="66284" y="319"/>
                  </a:cubicBezTo>
                  <a:lnTo>
                    <a:pt x="3980" y="12160"/>
                  </a:lnTo>
                  <a:cubicBezTo>
                    <a:pt x="1631" y="12616"/>
                    <a:pt x="0" y="14606"/>
                    <a:pt x="0" y="16955"/>
                  </a:cubicBezTo>
                  <a:cubicBezTo>
                    <a:pt x="0" y="19336"/>
                    <a:pt x="1631" y="21326"/>
                    <a:pt x="3980" y="21750"/>
                  </a:cubicBezTo>
                  <a:lnTo>
                    <a:pt x="30793" y="26871"/>
                  </a:lnTo>
                  <a:lnTo>
                    <a:pt x="28412" y="41159"/>
                  </a:lnTo>
                  <a:cubicBezTo>
                    <a:pt x="28314" y="41811"/>
                    <a:pt x="28314" y="42431"/>
                    <a:pt x="28379" y="43051"/>
                  </a:cubicBezTo>
                  <a:cubicBezTo>
                    <a:pt x="27629" y="43931"/>
                    <a:pt x="26129" y="46019"/>
                    <a:pt x="24954" y="49509"/>
                  </a:cubicBezTo>
                  <a:cubicBezTo>
                    <a:pt x="23160" y="54957"/>
                    <a:pt x="22899" y="61416"/>
                    <a:pt x="24204" y="68722"/>
                  </a:cubicBezTo>
                  <a:cubicBezTo>
                    <a:pt x="22149" y="70582"/>
                    <a:pt x="20877" y="73257"/>
                    <a:pt x="20877" y="76258"/>
                  </a:cubicBezTo>
                  <a:lnTo>
                    <a:pt x="20877" y="83238"/>
                  </a:lnTo>
                  <a:cubicBezTo>
                    <a:pt x="20877" y="87838"/>
                    <a:pt x="23910" y="91719"/>
                    <a:pt x="28086" y="93024"/>
                  </a:cubicBezTo>
                  <a:lnTo>
                    <a:pt x="31152" y="126753"/>
                  </a:lnTo>
                  <a:lnTo>
                    <a:pt x="15364" y="133342"/>
                  </a:lnTo>
                  <a:cubicBezTo>
                    <a:pt x="10243" y="135463"/>
                    <a:pt x="6915" y="140453"/>
                    <a:pt x="6915" y="145999"/>
                  </a:cubicBezTo>
                  <a:lnTo>
                    <a:pt x="6915" y="159960"/>
                  </a:lnTo>
                  <a:cubicBezTo>
                    <a:pt x="6915" y="165603"/>
                    <a:pt x="11515" y="170203"/>
                    <a:pt x="17158" y="170203"/>
                  </a:cubicBezTo>
                  <a:lnTo>
                    <a:pt x="121803" y="170203"/>
                  </a:lnTo>
                  <a:cubicBezTo>
                    <a:pt x="127446" y="170203"/>
                    <a:pt x="132045" y="165603"/>
                    <a:pt x="132045" y="159960"/>
                  </a:cubicBezTo>
                  <a:lnTo>
                    <a:pt x="132045" y="145999"/>
                  </a:lnTo>
                  <a:cubicBezTo>
                    <a:pt x="132045" y="140453"/>
                    <a:pt x="128718" y="135463"/>
                    <a:pt x="123597" y="133342"/>
                  </a:cubicBezTo>
                  <a:lnTo>
                    <a:pt x="107809" y="126753"/>
                  </a:lnTo>
                  <a:lnTo>
                    <a:pt x="110875" y="93024"/>
                  </a:lnTo>
                  <a:cubicBezTo>
                    <a:pt x="115050" y="91719"/>
                    <a:pt x="118084" y="87838"/>
                    <a:pt x="118084" y="83238"/>
                  </a:cubicBezTo>
                  <a:lnTo>
                    <a:pt x="118084" y="76258"/>
                  </a:lnTo>
                  <a:cubicBezTo>
                    <a:pt x="118084" y="73257"/>
                    <a:pt x="116812" y="70582"/>
                    <a:pt x="114757" y="68690"/>
                  </a:cubicBezTo>
                  <a:cubicBezTo>
                    <a:pt x="117562" y="52967"/>
                    <a:pt x="112245" y="45040"/>
                    <a:pt x="110614" y="43051"/>
                  </a:cubicBezTo>
                  <a:cubicBezTo>
                    <a:pt x="110679" y="42431"/>
                    <a:pt x="110647" y="41811"/>
                    <a:pt x="110549" y="41159"/>
                  </a:cubicBezTo>
                  <a:lnTo>
                    <a:pt x="108167" y="26871"/>
                  </a:lnTo>
                  <a:lnTo>
                    <a:pt x="125489" y="23577"/>
                  </a:lnTo>
                  <a:lnTo>
                    <a:pt x="125489" y="42137"/>
                  </a:lnTo>
                  <a:cubicBezTo>
                    <a:pt x="121444" y="43507"/>
                    <a:pt x="118541" y="47324"/>
                    <a:pt x="118541" y="51858"/>
                  </a:cubicBezTo>
                  <a:lnTo>
                    <a:pt x="118541" y="65787"/>
                  </a:lnTo>
                  <a:cubicBezTo>
                    <a:pt x="118541" y="67613"/>
                    <a:pt x="120008" y="69049"/>
                    <a:pt x="121803" y="69049"/>
                  </a:cubicBezTo>
                  <a:lnTo>
                    <a:pt x="135764" y="69049"/>
                  </a:lnTo>
                  <a:cubicBezTo>
                    <a:pt x="137558" y="69049"/>
                    <a:pt x="139026" y="67613"/>
                    <a:pt x="139026" y="65787"/>
                  </a:cubicBezTo>
                  <a:lnTo>
                    <a:pt x="139026" y="51858"/>
                  </a:lnTo>
                  <a:cubicBezTo>
                    <a:pt x="139026" y="47324"/>
                    <a:pt x="136090" y="43507"/>
                    <a:pt x="132045" y="42137"/>
                  </a:cubicBezTo>
                  <a:lnTo>
                    <a:pt x="132045" y="22337"/>
                  </a:lnTo>
                  <a:lnTo>
                    <a:pt x="135046" y="21750"/>
                  </a:lnTo>
                  <a:cubicBezTo>
                    <a:pt x="137395" y="21326"/>
                    <a:pt x="139026" y="19336"/>
                    <a:pt x="139026" y="16955"/>
                  </a:cubicBezTo>
                  <a:cubicBezTo>
                    <a:pt x="139026" y="14606"/>
                    <a:pt x="137395" y="12616"/>
                    <a:pt x="135046" y="12160"/>
                  </a:cubicBezTo>
                  <a:lnTo>
                    <a:pt x="72742" y="319"/>
                  </a:lnTo>
                  <a:cubicBezTo>
                    <a:pt x="71666" y="107"/>
                    <a:pt x="70589" y="0"/>
                    <a:pt x="6951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Google Shape;1788;p21"/>
            <p:cNvSpPr/>
            <p:nvPr/>
          </p:nvSpPr>
          <p:spPr>
            <a:xfrm>
              <a:off x="3973900" y="2370625"/>
              <a:ext cx="2435925" cy="2081175"/>
            </a:xfrm>
            <a:custGeom>
              <a:rect b="b" l="l" r="r" t="t"/>
              <a:pathLst>
                <a:path extrusionOk="0" h="83247" w="97437">
                  <a:moveTo>
                    <a:pt x="55813" y="6525"/>
                  </a:moveTo>
                  <a:cubicBezTo>
                    <a:pt x="75157" y="6525"/>
                    <a:pt x="90912" y="22280"/>
                    <a:pt x="90912" y="41624"/>
                  </a:cubicBezTo>
                  <a:cubicBezTo>
                    <a:pt x="90912" y="60967"/>
                    <a:pt x="75157" y="76723"/>
                    <a:pt x="55813" y="76723"/>
                  </a:cubicBezTo>
                  <a:cubicBezTo>
                    <a:pt x="41265" y="76723"/>
                    <a:pt x="28445" y="67948"/>
                    <a:pt x="23128" y="54378"/>
                  </a:cubicBezTo>
                  <a:cubicBezTo>
                    <a:pt x="22639" y="53139"/>
                    <a:pt x="21432" y="52323"/>
                    <a:pt x="20094" y="52323"/>
                  </a:cubicBezTo>
                  <a:lnTo>
                    <a:pt x="10472" y="52323"/>
                  </a:lnTo>
                  <a:lnTo>
                    <a:pt x="20094" y="40743"/>
                  </a:lnTo>
                  <a:cubicBezTo>
                    <a:pt x="20551" y="40221"/>
                    <a:pt x="20812" y="39601"/>
                    <a:pt x="20845" y="38916"/>
                  </a:cubicBezTo>
                  <a:cubicBezTo>
                    <a:pt x="21530" y="30109"/>
                    <a:pt x="25477" y="21954"/>
                    <a:pt x="31935" y="15919"/>
                  </a:cubicBezTo>
                  <a:cubicBezTo>
                    <a:pt x="38427" y="9885"/>
                    <a:pt x="46908" y="6525"/>
                    <a:pt x="55813" y="6525"/>
                  </a:cubicBezTo>
                  <a:close/>
                  <a:moveTo>
                    <a:pt x="55813" y="1"/>
                  </a:moveTo>
                  <a:cubicBezTo>
                    <a:pt x="45244" y="1"/>
                    <a:pt x="35197" y="3948"/>
                    <a:pt x="27467" y="11157"/>
                  </a:cubicBezTo>
                  <a:cubicBezTo>
                    <a:pt x="20062" y="18040"/>
                    <a:pt x="15462" y="27336"/>
                    <a:pt x="14419" y="37351"/>
                  </a:cubicBezTo>
                  <a:lnTo>
                    <a:pt x="979" y="53498"/>
                  </a:lnTo>
                  <a:cubicBezTo>
                    <a:pt x="164" y="54476"/>
                    <a:pt x="1" y="55814"/>
                    <a:pt x="523" y="56955"/>
                  </a:cubicBezTo>
                  <a:cubicBezTo>
                    <a:pt x="1077" y="58130"/>
                    <a:pt x="2219" y="58847"/>
                    <a:pt x="3491" y="58847"/>
                  </a:cubicBezTo>
                  <a:lnTo>
                    <a:pt x="17942" y="58847"/>
                  </a:lnTo>
                  <a:cubicBezTo>
                    <a:pt x="21040" y="65665"/>
                    <a:pt x="25901" y="71504"/>
                    <a:pt x="32066" y="75810"/>
                  </a:cubicBezTo>
                  <a:cubicBezTo>
                    <a:pt x="39047" y="80702"/>
                    <a:pt x="47267" y="83247"/>
                    <a:pt x="55813" y="83247"/>
                  </a:cubicBezTo>
                  <a:cubicBezTo>
                    <a:pt x="78778" y="83247"/>
                    <a:pt x="97436" y="64588"/>
                    <a:pt x="97436" y="41624"/>
                  </a:cubicBezTo>
                  <a:cubicBezTo>
                    <a:pt x="97436" y="18660"/>
                    <a:pt x="78745" y="1"/>
                    <a:pt x="5581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Google Shape;1789;p21"/>
            <p:cNvSpPr/>
            <p:nvPr/>
          </p:nvSpPr>
          <p:spPr>
            <a:xfrm>
              <a:off x="4676850" y="2719675"/>
              <a:ext cx="1383925" cy="1383925"/>
            </a:xfrm>
            <a:custGeom>
              <a:rect b="b" l="l" r="r" t="t"/>
              <a:pathLst>
                <a:path extrusionOk="0" h="55357" w="55357">
                  <a:moveTo>
                    <a:pt x="24401" y="6785"/>
                  </a:moveTo>
                  <a:lnTo>
                    <a:pt x="24401" y="11450"/>
                  </a:lnTo>
                  <a:cubicBezTo>
                    <a:pt x="22019" y="11058"/>
                    <a:pt x="19703" y="10276"/>
                    <a:pt x="17583" y="9101"/>
                  </a:cubicBezTo>
                  <a:cubicBezTo>
                    <a:pt x="19671" y="7959"/>
                    <a:pt x="21987" y="7144"/>
                    <a:pt x="24401" y="6785"/>
                  </a:cubicBezTo>
                  <a:close/>
                  <a:moveTo>
                    <a:pt x="30957" y="6785"/>
                  </a:moveTo>
                  <a:cubicBezTo>
                    <a:pt x="33404" y="7144"/>
                    <a:pt x="35720" y="7959"/>
                    <a:pt x="37807" y="9101"/>
                  </a:cubicBezTo>
                  <a:cubicBezTo>
                    <a:pt x="35687" y="10276"/>
                    <a:pt x="33371" y="11058"/>
                    <a:pt x="30957" y="11450"/>
                  </a:cubicBezTo>
                  <a:lnTo>
                    <a:pt x="30957" y="6785"/>
                  </a:lnTo>
                  <a:close/>
                  <a:moveTo>
                    <a:pt x="12070" y="13407"/>
                  </a:moveTo>
                  <a:cubicBezTo>
                    <a:pt x="15756" y="15919"/>
                    <a:pt x="19997" y="17517"/>
                    <a:pt x="24401" y="18039"/>
                  </a:cubicBezTo>
                  <a:lnTo>
                    <a:pt x="24401" y="24400"/>
                  </a:lnTo>
                  <a:lnTo>
                    <a:pt x="6786" y="24400"/>
                  </a:lnTo>
                  <a:cubicBezTo>
                    <a:pt x="7438" y="20192"/>
                    <a:pt x="9330" y="16408"/>
                    <a:pt x="12070" y="13407"/>
                  </a:cubicBezTo>
                  <a:close/>
                  <a:moveTo>
                    <a:pt x="43287" y="13407"/>
                  </a:moveTo>
                  <a:cubicBezTo>
                    <a:pt x="46028" y="16408"/>
                    <a:pt x="47920" y="20192"/>
                    <a:pt x="48572" y="24400"/>
                  </a:cubicBezTo>
                  <a:lnTo>
                    <a:pt x="30957" y="24400"/>
                  </a:lnTo>
                  <a:lnTo>
                    <a:pt x="30957" y="18039"/>
                  </a:lnTo>
                  <a:cubicBezTo>
                    <a:pt x="35361" y="17517"/>
                    <a:pt x="39601" y="15919"/>
                    <a:pt x="43287" y="13407"/>
                  </a:cubicBezTo>
                  <a:close/>
                  <a:moveTo>
                    <a:pt x="24401" y="30924"/>
                  </a:moveTo>
                  <a:lnTo>
                    <a:pt x="24401" y="37252"/>
                  </a:lnTo>
                  <a:cubicBezTo>
                    <a:pt x="19997" y="37774"/>
                    <a:pt x="15724" y="39372"/>
                    <a:pt x="12070" y="41884"/>
                  </a:cubicBezTo>
                  <a:cubicBezTo>
                    <a:pt x="9330" y="38883"/>
                    <a:pt x="7438" y="35099"/>
                    <a:pt x="6786" y="30924"/>
                  </a:cubicBezTo>
                  <a:close/>
                  <a:moveTo>
                    <a:pt x="48572" y="30924"/>
                  </a:moveTo>
                  <a:cubicBezTo>
                    <a:pt x="47920" y="35099"/>
                    <a:pt x="46060" y="38883"/>
                    <a:pt x="43320" y="41884"/>
                  </a:cubicBezTo>
                  <a:cubicBezTo>
                    <a:pt x="39634" y="39372"/>
                    <a:pt x="35393" y="37774"/>
                    <a:pt x="30957" y="37252"/>
                  </a:cubicBezTo>
                  <a:lnTo>
                    <a:pt x="30957" y="30924"/>
                  </a:lnTo>
                  <a:close/>
                  <a:moveTo>
                    <a:pt x="24401" y="43841"/>
                  </a:moveTo>
                  <a:lnTo>
                    <a:pt x="24401" y="48571"/>
                  </a:lnTo>
                  <a:cubicBezTo>
                    <a:pt x="21954" y="48180"/>
                    <a:pt x="19638" y="47364"/>
                    <a:pt x="17518" y="46190"/>
                  </a:cubicBezTo>
                  <a:cubicBezTo>
                    <a:pt x="19671" y="45016"/>
                    <a:pt x="21987" y="44233"/>
                    <a:pt x="24401" y="43841"/>
                  </a:cubicBezTo>
                  <a:close/>
                  <a:moveTo>
                    <a:pt x="30957" y="43841"/>
                  </a:moveTo>
                  <a:cubicBezTo>
                    <a:pt x="33371" y="44233"/>
                    <a:pt x="35720" y="45016"/>
                    <a:pt x="37840" y="46190"/>
                  </a:cubicBezTo>
                  <a:cubicBezTo>
                    <a:pt x="35752" y="47364"/>
                    <a:pt x="33436" y="48180"/>
                    <a:pt x="30957" y="48571"/>
                  </a:cubicBezTo>
                  <a:lnTo>
                    <a:pt x="30957" y="43841"/>
                  </a:lnTo>
                  <a:close/>
                  <a:moveTo>
                    <a:pt x="27695" y="0"/>
                  </a:moveTo>
                  <a:cubicBezTo>
                    <a:pt x="12429" y="0"/>
                    <a:pt x="1" y="12396"/>
                    <a:pt x="1" y="27662"/>
                  </a:cubicBezTo>
                  <a:cubicBezTo>
                    <a:pt x="1" y="42928"/>
                    <a:pt x="12429" y="55356"/>
                    <a:pt x="27695" y="55356"/>
                  </a:cubicBezTo>
                  <a:cubicBezTo>
                    <a:pt x="42961" y="55356"/>
                    <a:pt x="55357" y="42928"/>
                    <a:pt x="55357" y="27662"/>
                  </a:cubicBezTo>
                  <a:cubicBezTo>
                    <a:pt x="55357" y="12396"/>
                    <a:pt x="42961" y="0"/>
                    <a:pt x="2769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90" name="Google Shape;1790;p21"/>
          <p:cNvGrpSpPr/>
          <p:nvPr/>
        </p:nvGrpSpPr>
        <p:grpSpPr>
          <a:xfrm>
            <a:off x="5792341" y="2486980"/>
            <a:ext cx="386859" cy="445720"/>
            <a:chOff x="1970225" y="238125"/>
            <a:chExt cx="3659975" cy="5219200"/>
          </a:xfrm>
        </p:grpSpPr>
        <p:sp>
          <p:nvSpPr>
            <p:cNvPr id="1791" name="Google Shape;1791;p21"/>
            <p:cNvSpPr/>
            <p:nvPr/>
          </p:nvSpPr>
          <p:spPr>
            <a:xfrm>
              <a:off x="2905600" y="3046725"/>
              <a:ext cx="1757425" cy="1866650"/>
            </a:xfrm>
            <a:custGeom>
              <a:rect b="b" l="l" r="r" t="t"/>
              <a:pathLst>
                <a:path extrusionOk="0" h="74666" w="70297">
                  <a:moveTo>
                    <a:pt x="41689" y="24888"/>
                  </a:moveTo>
                  <a:cubicBezTo>
                    <a:pt x="42602" y="24888"/>
                    <a:pt x="43515" y="24953"/>
                    <a:pt x="44429" y="25051"/>
                  </a:cubicBezTo>
                  <a:cubicBezTo>
                    <a:pt x="44527" y="25083"/>
                    <a:pt x="44625" y="25116"/>
                    <a:pt x="44690" y="25214"/>
                  </a:cubicBezTo>
                  <a:cubicBezTo>
                    <a:pt x="44755" y="25279"/>
                    <a:pt x="44820" y="25410"/>
                    <a:pt x="44788" y="25573"/>
                  </a:cubicBezTo>
                  <a:lnTo>
                    <a:pt x="42765" y="38229"/>
                  </a:lnTo>
                  <a:cubicBezTo>
                    <a:pt x="42080" y="42046"/>
                    <a:pt x="39112" y="45895"/>
                    <a:pt x="35230" y="48015"/>
                  </a:cubicBezTo>
                  <a:cubicBezTo>
                    <a:pt x="33512" y="48952"/>
                    <a:pt x="31795" y="49447"/>
                    <a:pt x="30348" y="49447"/>
                  </a:cubicBezTo>
                  <a:cubicBezTo>
                    <a:pt x="29680" y="49447"/>
                    <a:pt x="29069" y="49341"/>
                    <a:pt x="28543" y="49124"/>
                  </a:cubicBezTo>
                  <a:cubicBezTo>
                    <a:pt x="26781" y="48407"/>
                    <a:pt x="25477" y="46939"/>
                    <a:pt x="24824" y="45014"/>
                  </a:cubicBezTo>
                  <a:cubicBezTo>
                    <a:pt x="23780" y="41981"/>
                    <a:pt x="24498" y="38164"/>
                    <a:pt x="26781" y="34315"/>
                  </a:cubicBezTo>
                  <a:cubicBezTo>
                    <a:pt x="30500" y="27987"/>
                    <a:pt x="35393" y="24888"/>
                    <a:pt x="41689" y="24888"/>
                  </a:cubicBezTo>
                  <a:close/>
                  <a:moveTo>
                    <a:pt x="37456" y="0"/>
                  </a:moveTo>
                  <a:cubicBezTo>
                    <a:pt x="31422" y="0"/>
                    <a:pt x="25393" y="1711"/>
                    <a:pt x="19899" y="5055"/>
                  </a:cubicBezTo>
                  <a:cubicBezTo>
                    <a:pt x="11711" y="10013"/>
                    <a:pt x="5644" y="18038"/>
                    <a:pt x="2839" y="27595"/>
                  </a:cubicBezTo>
                  <a:cubicBezTo>
                    <a:pt x="1" y="37153"/>
                    <a:pt x="751" y="47167"/>
                    <a:pt x="4926" y="55779"/>
                  </a:cubicBezTo>
                  <a:cubicBezTo>
                    <a:pt x="9134" y="64488"/>
                    <a:pt x="16376" y="70751"/>
                    <a:pt x="25248" y="73361"/>
                  </a:cubicBezTo>
                  <a:cubicBezTo>
                    <a:pt x="28184" y="74242"/>
                    <a:pt x="31218" y="74666"/>
                    <a:pt x="34251" y="74666"/>
                  </a:cubicBezTo>
                  <a:cubicBezTo>
                    <a:pt x="41199" y="74666"/>
                    <a:pt x="48180" y="72415"/>
                    <a:pt x="54215" y="68044"/>
                  </a:cubicBezTo>
                  <a:cubicBezTo>
                    <a:pt x="55683" y="67000"/>
                    <a:pt x="56009" y="64945"/>
                    <a:pt x="54965" y="63477"/>
                  </a:cubicBezTo>
                  <a:cubicBezTo>
                    <a:pt x="54332" y="62587"/>
                    <a:pt x="53328" y="62117"/>
                    <a:pt x="52308" y="62117"/>
                  </a:cubicBezTo>
                  <a:cubicBezTo>
                    <a:pt x="51646" y="62117"/>
                    <a:pt x="50976" y="62316"/>
                    <a:pt x="50398" y="62727"/>
                  </a:cubicBezTo>
                  <a:cubicBezTo>
                    <a:pt x="45482" y="66271"/>
                    <a:pt x="39828" y="68116"/>
                    <a:pt x="34201" y="68116"/>
                  </a:cubicBezTo>
                  <a:cubicBezTo>
                    <a:pt x="31801" y="68116"/>
                    <a:pt x="29406" y="67781"/>
                    <a:pt x="27075" y="67098"/>
                  </a:cubicBezTo>
                  <a:cubicBezTo>
                    <a:pt x="19997" y="65010"/>
                    <a:pt x="14223" y="59954"/>
                    <a:pt x="10798" y="52941"/>
                  </a:cubicBezTo>
                  <a:cubicBezTo>
                    <a:pt x="7340" y="45797"/>
                    <a:pt x="6753" y="37446"/>
                    <a:pt x="9102" y="29455"/>
                  </a:cubicBezTo>
                  <a:cubicBezTo>
                    <a:pt x="11450" y="21430"/>
                    <a:pt x="16506" y="14776"/>
                    <a:pt x="23291" y="10633"/>
                  </a:cubicBezTo>
                  <a:cubicBezTo>
                    <a:pt x="27727" y="7936"/>
                    <a:pt x="32584" y="6559"/>
                    <a:pt x="37426" y="6559"/>
                  </a:cubicBezTo>
                  <a:cubicBezTo>
                    <a:pt x="39848" y="6559"/>
                    <a:pt x="42265" y="6903"/>
                    <a:pt x="44625" y="7599"/>
                  </a:cubicBezTo>
                  <a:cubicBezTo>
                    <a:pt x="56596" y="11122"/>
                    <a:pt x="63772" y="23909"/>
                    <a:pt x="63772" y="34217"/>
                  </a:cubicBezTo>
                  <a:cubicBezTo>
                    <a:pt x="63772" y="44427"/>
                    <a:pt x="59564" y="48113"/>
                    <a:pt x="57085" y="49418"/>
                  </a:cubicBezTo>
                  <a:cubicBezTo>
                    <a:pt x="55778" y="50086"/>
                    <a:pt x="54477" y="50360"/>
                    <a:pt x="53295" y="50360"/>
                  </a:cubicBezTo>
                  <a:cubicBezTo>
                    <a:pt x="51823" y="50360"/>
                    <a:pt x="50535" y="49935"/>
                    <a:pt x="49648" y="49320"/>
                  </a:cubicBezTo>
                  <a:cubicBezTo>
                    <a:pt x="48474" y="48472"/>
                    <a:pt x="47984" y="47265"/>
                    <a:pt x="48180" y="45764"/>
                  </a:cubicBezTo>
                  <a:lnTo>
                    <a:pt x="49224" y="39273"/>
                  </a:lnTo>
                  <a:lnTo>
                    <a:pt x="51246" y="26617"/>
                  </a:lnTo>
                  <a:cubicBezTo>
                    <a:pt x="51540" y="24757"/>
                    <a:pt x="51051" y="22833"/>
                    <a:pt x="49942" y="21300"/>
                  </a:cubicBezTo>
                  <a:cubicBezTo>
                    <a:pt x="48800" y="19799"/>
                    <a:pt x="47136" y="18820"/>
                    <a:pt x="45277" y="18592"/>
                  </a:cubicBezTo>
                  <a:cubicBezTo>
                    <a:pt x="44057" y="18433"/>
                    <a:pt x="42863" y="18354"/>
                    <a:pt x="41698" y="18354"/>
                  </a:cubicBezTo>
                  <a:cubicBezTo>
                    <a:pt x="33084" y="18354"/>
                    <a:pt x="26023" y="22684"/>
                    <a:pt x="21138" y="30988"/>
                  </a:cubicBezTo>
                  <a:cubicBezTo>
                    <a:pt x="17876" y="36533"/>
                    <a:pt x="16996" y="42242"/>
                    <a:pt x="18627" y="47102"/>
                  </a:cubicBezTo>
                  <a:cubicBezTo>
                    <a:pt x="19899" y="50853"/>
                    <a:pt x="22541" y="53724"/>
                    <a:pt x="26064" y="55159"/>
                  </a:cubicBezTo>
                  <a:cubicBezTo>
                    <a:pt x="27384" y="55709"/>
                    <a:pt x="28841" y="55980"/>
                    <a:pt x="30372" y="55980"/>
                  </a:cubicBezTo>
                  <a:cubicBezTo>
                    <a:pt x="32927" y="55980"/>
                    <a:pt x="35689" y="55225"/>
                    <a:pt x="38362" y="53756"/>
                  </a:cubicBezTo>
                  <a:cubicBezTo>
                    <a:pt x="39895" y="52908"/>
                    <a:pt x="41297" y="51930"/>
                    <a:pt x="42570" y="50788"/>
                  </a:cubicBezTo>
                  <a:cubicBezTo>
                    <a:pt x="43287" y="52256"/>
                    <a:pt x="44396" y="53593"/>
                    <a:pt x="45864" y="54637"/>
                  </a:cubicBezTo>
                  <a:cubicBezTo>
                    <a:pt x="47975" y="56132"/>
                    <a:pt x="50570" y="56888"/>
                    <a:pt x="53249" y="56888"/>
                  </a:cubicBezTo>
                  <a:cubicBezTo>
                    <a:pt x="55539" y="56888"/>
                    <a:pt x="57890" y="56336"/>
                    <a:pt x="60054" y="55224"/>
                  </a:cubicBezTo>
                  <a:cubicBezTo>
                    <a:pt x="66578" y="51864"/>
                    <a:pt x="70296" y="44231"/>
                    <a:pt x="70296" y="34217"/>
                  </a:cubicBezTo>
                  <a:cubicBezTo>
                    <a:pt x="70296" y="19473"/>
                    <a:pt x="60054" y="5316"/>
                    <a:pt x="46484" y="1304"/>
                  </a:cubicBezTo>
                  <a:cubicBezTo>
                    <a:pt x="43518" y="431"/>
                    <a:pt x="40487" y="0"/>
                    <a:pt x="3745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2" name="Google Shape;1792;p21"/>
            <p:cNvSpPr/>
            <p:nvPr/>
          </p:nvSpPr>
          <p:spPr>
            <a:xfrm>
              <a:off x="1970225" y="238125"/>
              <a:ext cx="3659975" cy="5219200"/>
            </a:xfrm>
            <a:custGeom>
              <a:rect b="b" l="l" r="r" t="t"/>
              <a:pathLst>
                <a:path extrusionOk="0" h="208768" w="146399">
                  <a:moveTo>
                    <a:pt x="122717" y="6524"/>
                  </a:moveTo>
                  <a:lnTo>
                    <a:pt x="80180" y="67719"/>
                  </a:lnTo>
                  <a:lnTo>
                    <a:pt x="77179" y="63413"/>
                  </a:lnTo>
                  <a:lnTo>
                    <a:pt x="116747" y="6524"/>
                  </a:lnTo>
                  <a:close/>
                  <a:moveTo>
                    <a:pt x="136678" y="6524"/>
                  </a:moveTo>
                  <a:lnTo>
                    <a:pt x="87161" y="77733"/>
                  </a:lnTo>
                  <a:lnTo>
                    <a:pt x="84160" y="73427"/>
                  </a:lnTo>
                  <a:lnTo>
                    <a:pt x="130708" y="6524"/>
                  </a:lnTo>
                  <a:close/>
                  <a:moveTo>
                    <a:pt x="15691" y="6524"/>
                  </a:moveTo>
                  <a:lnTo>
                    <a:pt x="66937" y="80180"/>
                  </a:lnTo>
                  <a:lnTo>
                    <a:pt x="60967" y="80180"/>
                  </a:lnTo>
                  <a:lnTo>
                    <a:pt x="9721" y="6524"/>
                  </a:lnTo>
                  <a:close/>
                  <a:moveTo>
                    <a:pt x="29652" y="6524"/>
                  </a:moveTo>
                  <a:lnTo>
                    <a:pt x="80898" y="80180"/>
                  </a:lnTo>
                  <a:lnTo>
                    <a:pt x="74896" y="80180"/>
                  </a:lnTo>
                  <a:lnTo>
                    <a:pt x="23683" y="6524"/>
                  </a:lnTo>
                  <a:close/>
                  <a:moveTo>
                    <a:pt x="91238" y="83311"/>
                  </a:moveTo>
                  <a:cubicBezTo>
                    <a:pt x="93000" y="83605"/>
                    <a:pt x="94337" y="85105"/>
                    <a:pt x="94337" y="86965"/>
                  </a:cubicBezTo>
                  <a:cubicBezTo>
                    <a:pt x="94337" y="88987"/>
                    <a:pt x="92674" y="90651"/>
                    <a:pt x="90619" y="90651"/>
                  </a:cubicBezTo>
                  <a:lnTo>
                    <a:pt x="55781" y="90651"/>
                  </a:lnTo>
                  <a:cubicBezTo>
                    <a:pt x="53726" y="90651"/>
                    <a:pt x="52062" y="88987"/>
                    <a:pt x="52062" y="86965"/>
                  </a:cubicBezTo>
                  <a:cubicBezTo>
                    <a:pt x="52062" y="85105"/>
                    <a:pt x="53399" y="83605"/>
                    <a:pt x="55161" y="83311"/>
                  </a:cubicBezTo>
                  <a:lnTo>
                    <a:pt x="56563" y="85334"/>
                  </a:lnTo>
                  <a:cubicBezTo>
                    <a:pt x="57183" y="86214"/>
                    <a:pt x="58194" y="86736"/>
                    <a:pt x="59238" y="86736"/>
                  </a:cubicBezTo>
                  <a:lnTo>
                    <a:pt x="87161" y="86736"/>
                  </a:lnTo>
                  <a:cubicBezTo>
                    <a:pt x="88237" y="86736"/>
                    <a:pt x="89216" y="86214"/>
                    <a:pt x="89836" y="85334"/>
                  </a:cubicBezTo>
                  <a:lnTo>
                    <a:pt x="91238" y="83311"/>
                  </a:lnTo>
                  <a:close/>
                  <a:moveTo>
                    <a:pt x="73200" y="97207"/>
                  </a:moveTo>
                  <a:cubicBezTo>
                    <a:pt x="102166" y="97207"/>
                    <a:pt x="125718" y="120759"/>
                    <a:pt x="125718" y="149725"/>
                  </a:cubicBezTo>
                  <a:cubicBezTo>
                    <a:pt x="125718" y="178659"/>
                    <a:pt x="102166" y="202243"/>
                    <a:pt x="73200" y="202243"/>
                  </a:cubicBezTo>
                  <a:cubicBezTo>
                    <a:pt x="44233" y="202243"/>
                    <a:pt x="20682" y="178659"/>
                    <a:pt x="20682" y="149725"/>
                  </a:cubicBezTo>
                  <a:cubicBezTo>
                    <a:pt x="20682" y="120759"/>
                    <a:pt x="44233" y="97207"/>
                    <a:pt x="73200" y="97207"/>
                  </a:cubicBezTo>
                  <a:close/>
                  <a:moveTo>
                    <a:pt x="3458" y="0"/>
                  </a:moveTo>
                  <a:cubicBezTo>
                    <a:pt x="2251" y="0"/>
                    <a:pt x="1142" y="685"/>
                    <a:pt x="555" y="1761"/>
                  </a:cubicBezTo>
                  <a:cubicBezTo>
                    <a:pt x="1" y="2838"/>
                    <a:pt x="98" y="4143"/>
                    <a:pt x="783" y="5121"/>
                  </a:cubicBezTo>
                  <a:lnTo>
                    <a:pt x="51279" y="77733"/>
                  </a:lnTo>
                  <a:cubicBezTo>
                    <a:pt x="47887" y="79397"/>
                    <a:pt x="45538" y="82920"/>
                    <a:pt x="45538" y="86965"/>
                  </a:cubicBezTo>
                  <a:cubicBezTo>
                    <a:pt x="45538" y="90455"/>
                    <a:pt x="47299" y="93554"/>
                    <a:pt x="50007" y="95413"/>
                  </a:cubicBezTo>
                  <a:cubicBezTo>
                    <a:pt x="28934" y="104449"/>
                    <a:pt x="14158" y="125391"/>
                    <a:pt x="14158" y="149725"/>
                  </a:cubicBezTo>
                  <a:cubicBezTo>
                    <a:pt x="14158" y="182280"/>
                    <a:pt x="40645" y="208767"/>
                    <a:pt x="73200" y="208767"/>
                  </a:cubicBezTo>
                  <a:cubicBezTo>
                    <a:pt x="105754" y="208767"/>
                    <a:pt x="132242" y="182280"/>
                    <a:pt x="132242" y="149725"/>
                  </a:cubicBezTo>
                  <a:cubicBezTo>
                    <a:pt x="132242" y="125391"/>
                    <a:pt x="117465" y="104449"/>
                    <a:pt x="96392" y="95413"/>
                  </a:cubicBezTo>
                  <a:cubicBezTo>
                    <a:pt x="99100" y="93554"/>
                    <a:pt x="100861" y="90455"/>
                    <a:pt x="100861" y="86965"/>
                  </a:cubicBezTo>
                  <a:cubicBezTo>
                    <a:pt x="100861" y="82920"/>
                    <a:pt x="98513" y="79397"/>
                    <a:pt x="95120" y="77733"/>
                  </a:cubicBezTo>
                  <a:lnTo>
                    <a:pt x="145616" y="5121"/>
                  </a:lnTo>
                  <a:cubicBezTo>
                    <a:pt x="146301" y="4143"/>
                    <a:pt x="146399" y="2838"/>
                    <a:pt x="145844" y="1761"/>
                  </a:cubicBezTo>
                  <a:cubicBezTo>
                    <a:pt x="145257" y="685"/>
                    <a:pt x="144148" y="0"/>
                    <a:pt x="142941" y="0"/>
                  </a:cubicBezTo>
                  <a:lnTo>
                    <a:pt x="115051" y="0"/>
                  </a:lnTo>
                  <a:cubicBezTo>
                    <a:pt x="113974" y="0"/>
                    <a:pt x="112963" y="522"/>
                    <a:pt x="112343" y="1403"/>
                  </a:cubicBezTo>
                  <a:lnTo>
                    <a:pt x="73200" y="57705"/>
                  </a:lnTo>
                  <a:lnTo>
                    <a:pt x="34056" y="1403"/>
                  </a:lnTo>
                  <a:cubicBezTo>
                    <a:pt x="33436" y="522"/>
                    <a:pt x="32425" y="0"/>
                    <a:pt x="3134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93" name="Google Shape;1793;p21"/>
          <p:cNvSpPr txBox="1"/>
          <p:nvPr/>
        </p:nvSpPr>
        <p:spPr>
          <a:xfrm>
            <a:off x="408625" y="3984629"/>
            <a:ext cx="2207700" cy="6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700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TRADITION VS ONLINE</a:t>
            </a:r>
            <a:endParaRPr b="1" i="0" sz="1200" u="none" cap="none" strike="noStrike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94" name="Google Shape;1794;p21"/>
          <p:cNvSpPr txBox="1"/>
          <p:nvPr/>
        </p:nvSpPr>
        <p:spPr>
          <a:xfrm>
            <a:off x="3376676" y="4040602"/>
            <a:ext cx="2207700" cy="5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700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NETWORK FAILURES</a:t>
            </a:r>
            <a:endParaRPr b="1" i="0" sz="1200" u="none" cap="none" strike="noStrike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95" name="Google Shape;1795;p21"/>
          <p:cNvSpPr txBox="1"/>
          <p:nvPr/>
        </p:nvSpPr>
        <p:spPr>
          <a:xfrm>
            <a:off x="6371501" y="4040602"/>
            <a:ext cx="2207700" cy="5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700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DIFFICUlTY IN GETTING STARTED WITH ONLINE TOOLS</a:t>
            </a:r>
            <a:endParaRPr b="1" i="0" sz="1200" u="none" cap="none" strike="noStrike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96" name="Google Shape;1796;p21"/>
          <p:cNvSpPr txBox="1"/>
          <p:nvPr/>
        </p:nvSpPr>
        <p:spPr>
          <a:xfrm>
            <a:off x="1937624" y="709511"/>
            <a:ext cx="22077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6700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HEALTH ISSUES</a:t>
            </a:r>
            <a:endParaRPr b="1" i="0" sz="1100" u="none" cap="none" strike="noStrike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97" name="Google Shape;1797;p21"/>
          <p:cNvSpPr txBox="1"/>
          <p:nvPr/>
        </p:nvSpPr>
        <p:spPr>
          <a:xfrm>
            <a:off x="4850641" y="643025"/>
            <a:ext cx="2207700" cy="59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6700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MOTIVATION</a:t>
            </a:r>
            <a:endParaRPr b="1" i="0" sz="1100" u="none" cap="none" strike="noStrike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98" name="Google Shape;1798;p21"/>
          <p:cNvSpPr txBox="1"/>
          <p:nvPr>
            <p:ph type="title"/>
          </p:nvPr>
        </p:nvSpPr>
        <p:spPr>
          <a:xfrm>
            <a:off x="408625" y="147499"/>
            <a:ext cx="85458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lang="en-US" sz="3400">
                <a:latin typeface="Advent Pro"/>
                <a:ea typeface="Advent Pro"/>
                <a:cs typeface="Advent Pro"/>
                <a:sym typeface="Advent Pro"/>
              </a:rPr>
              <a:t>SURVEY CONDUCTED BY OUR TEAM</a:t>
            </a:r>
            <a:endParaRPr b="1" sz="3400">
              <a:latin typeface="Advent Pro"/>
              <a:ea typeface="Advent Pro"/>
              <a:cs typeface="Advent Pro"/>
              <a:sym typeface="Advent Pro"/>
            </a:endParaRPr>
          </a:p>
        </p:txBody>
      </p:sp>
      <p:grpSp>
        <p:nvGrpSpPr>
          <p:cNvPr id="1799" name="Google Shape;1799;p21"/>
          <p:cNvGrpSpPr/>
          <p:nvPr/>
        </p:nvGrpSpPr>
        <p:grpSpPr>
          <a:xfrm>
            <a:off x="4260345" y="2438698"/>
            <a:ext cx="468027" cy="494712"/>
            <a:chOff x="1749728" y="2894777"/>
            <a:chExt cx="386927" cy="363438"/>
          </a:xfrm>
        </p:grpSpPr>
        <p:sp>
          <p:nvSpPr>
            <p:cNvPr id="1800" name="Google Shape;1800;p21"/>
            <p:cNvSpPr/>
            <p:nvPr/>
          </p:nvSpPr>
          <p:spPr>
            <a:xfrm>
              <a:off x="1809595" y="3025333"/>
              <a:ext cx="97424" cy="32432"/>
            </a:xfrm>
            <a:custGeom>
              <a:rect b="b" l="l" r="r" t="t"/>
              <a:pathLst>
                <a:path extrusionOk="0" h="1019" w="3061">
                  <a:moveTo>
                    <a:pt x="1208" y="0"/>
                  </a:moveTo>
                  <a:cubicBezTo>
                    <a:pt x="852" y="0"/>
                    <a:pt x="531" y="35"/>
                    <a:pt x="322" y="66"/>
                  </a:cubicBezTo>
                  <a:cubicBezTo>
                    <a:pt x="143" y="101"/>
                    <a:pt x="1" y="244"/>
                    <a:pt x="1" y="423"/>
                  </a:cubicBezTo>
                  <a:lnTo>
                    <a:pt x="1" y="840"/>
                  </a:lnTo>
                  <a:cubicBezTo>
                    <a:pt x="1" y="947"/>
                    <a:pt x="84" y="1018"/>
                    <a:pt x="179" y="1018"/>
                  </a:cubicBezTo>
                  <a:cubicBezTo>
                    <a:pt x="286" y="1018"/>
                    <a:pt x="358" y="947"/>
                    <a:pt x="358" y="840"/>
                  </a:cubicBezTo>
                  <a:lnTo>
                    <a:pt x="358" y="423"/>
                  </a:lnTo>
                  <a:cubicBezTo>
                    <a:pt x="358" y="423"/>
                    <a:pt x="358" y="411"/>
                    <a:pt x="382" y="411"/>
                  </a:cubicBezTo>
                  <a:cubicBezTo>
                    <a:pt x="549" y="383"/>
                    <a:pt x="870" y="340"/>
                    <a:pt x="1231" y="340"/>
                  </a:cubicBezTo>
                  <a:cubicBezTo>
                    <a:pt x="1330" y="340"/>
                    <a:pt x="1433" y="344"/>
                    <a:pt x="1536" y="351"/>
                  </a:cubicBezTo>
                  <a:cubicBezTo>
                    <a:pt x="2084" y="387"/>
                    <a:pt x="2489" y="530"/>
                    <a:pt x="2727" y="768"/>
                  </a:cubicBezTo>
                  <a:cubicBezTo>
                    <a:pt x="2763" y="804"/>
                    <a:pt x="2807" y="822"/>
                    <a:pt x="2852" y="822"/>
                  </a:cubicBezTo>
                  <a:cubicBezTo>
                    <a:pt x="2897" y="822"/>
                    <a:pt x="2941" y="804"/>
                    <a:pt x="2977" y="768"/>
                  </a:cubicBezTo>
                  <a:cubicBezTo>
                    <a:pt x="3060" y="709"/>
                    <a:pt x="3060" y="590"/>
                    <a:pt x="2977" y="530"/>
                  </a:cubicBezTo>
                  <a:cubicBezTo>
                    <a:pt x="2554" y="107"/>
                    <a:pt x="1828" y="0"/>
                    <a:pt x="1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1" name="Google Shape;1801;p21"/>
            <p:cNvSpPr/>
            <p:nvPr/>
          </p:nvSpPr>
          <p:spPr>
            <a:xfrm>
              <a:off x="1749728" y="2974346"/>
              <a:ext cx="216777" cy="283869"/>
            </a:xfrm>
            <a:custGeom>
              <a:rect b="b" l="l" r="r" t="t"/>
              <a:pathLst>
                <a:path extrusionOk="0" h="8919" w="6811">
                  <a:moveTo>
                    <a:pt x="5311" y="334"/>
                  </a:moveTo>
                  <a:lnTo>
                    <a:pt x="5311" y="2061"/>
                  </a:lnTo>
                  <a:cubicBezTo>
                    <a:pt x="5311" y="2311"/>
                    <a:pt x="5251" y="2561"/>
                    <a:pt x="5132" y="2799"/>
                  </a:cubicBezTo>
                  <a:cubicBezTo>
                    <a:pt x="5120" y="2835"/>
                    <a:pt x="5120" y="2846"/>
                    <a:pt x="5120" y="2882"/>
                  </a:cubicBezTo>
                  <a:lnTo>
                    <a:pt x="5120" y="3382"/>
                  </a:lnTo>
                  <a:cubicBezTo>
                    <a:pt x="5120" y="3858"/>
                    <a:pt x="4918" y="4311"/>
                    <a:pt x="4560" y="4644"/>
                  </a:cubicBezTo>
                  <a:cubicBezTo>
                    <a:pt x="4227" y="4955"/>
                    <a:pt x="3811" y="5111"/>
                    <a:pt x="3369" y="5111"/>
                  </a:cubicBezTo>
                  <a:cubicBezTo>
                    <a:pt x="3338" y="5111"/>
                    <a:pt x="3306" y="5110"/>
                    <a:pt x="3275" y="5109"/>
                  </a:cubicBezTo>
                  <a:cubicBezTo>
                    <a:pt x="2382" y="5061"/>
                    <a:pt x="1679" y="4275"/>
                    <a:pt x="1679" y="3323"/>
                  </a:cubicBezTo>
                  <a:lnTo>
                    <a:pt x="1679" y="2882"/>
                  </a:lnTo>
                  <a:cubicBezTo>
                    <a:pt x="1679" y="2846"/>
                    <a:pt x="1679" y="2823"/>
                    <a:pt x="1667" y="2799"/>
                  </a:cubicBezTo>
                  <a:cubicBezTo>
                    <a:pt x="1548" y="2561"/>
                    <a:pt x="1489" y="2311"/>
                    <a:pt x="1489" y="2061"/>
                  </a:cubicBezTo>
                  <a:lnTo>
                    <a:pt x="1489" y="1668"/>
                  </a:lnTo>
                  <a:cubicBezTo>
                    <a:pt x="1489" y="930"/>
                    <a:pt x="2096" y="334"/>
                    <a:pt x="2822" y="334"/>
                  </a:cubicBezTo>
                  <a:close/>
                  <a:moveTo>
                    <a:pt x="4358" y="5240"/>
                  </a:moveTo>
                  <a:lnTo>
                    <a:pt x="4358" y="5573"/>
                  </a:lnTo>
                  <a:lnTo>
                    <a:pt x="3406" y="6228"/>
                  </a:lnTo>
                  <a:lnTo>
                    <a:pt x="2441" y="5573"/>
                  </a:lnTo>
                  <a:lnTo>
                    <a:pt x="2441" y="5240"/>
                  </a:lnTo>
                  <a:cubicBezTo>
                    <a:pt x="2691" y="5371"/>
                    <a:pt x="2977" y="5466"/>
                    <a:pt x="3251" y="5478"/>
                  </a:cubicBezTo>
                  <a:lnTo>
                    <a:pt x="3394" y="5478"/>
                  </a:lnTo>
                  <a:cubicBezTo>
                    <a:pt x="3727" y="5478"/>
                    <a:pt x="4060" y="5406"/>
                    <a:pt x="4358" y="5240"/>
                  </a:cubicBezTo>
                  <a:close/>
                  <a:moveTo>
                    <a:pt x="2286" y="5883"/>
                  </a:moveTo>
                  <a:lnTo>
                    <a:pt x="3120" y="6466"/>
                  </a:lnTo>
                  <a:lnTo>
                    <a:pt x="2679" y="6906"/>
                  </a:lnTo>
                  <a:lnTo>
                    <a:pt x="2655" y="6906"/>
                  </a:lnTo>
                  <a:lnTo>
                    <a:pt x="2108" y="6073"/>
                  </a:lnTo>
                  <a:lnTo>
                    <a:pt x="2286" y="5883"/>
                  </a:lnTo>
                  <a:close/>
                  <a:moveTo>
                    <a:pt x="4525" y="5883"/>
                  </a:moveTo>
                  <a:lnTo>
                    <a:pt x="4703" y="6073"/>
                  </a:lnTo>
                  <a:lnTo>
                    <a:pt x="4144" y="6906"/>
                  </a:lnTo>
                  <a:lnTo>
                    <a:pt x="4132" y="6906"/>
                  </a:lnTo>
                  <a:lnTo>
                    <a:pt x="3691" y="6466"/>
                  </a:lnTo>
                  <a:lnTo>
                    <a:pt x="4525" y="5883"/>
                  </a:lnTo>
                  <a:close/>
                  <a:moveTo>
                    <a:pt x="2834" y="1"/>
                  </a:moveTo>
                  <a:cubicBezTo>
                    <a:pt x="1905" y="1"/>
                    <a:pt x="1143" y="763"/>
                    <a:pt x="1143" y="1703"/>
                  </a:cubicBezTo>
                  <a:lnTo>
                    <a:pt x="1143" y="2084"/>
                  </a:lnTo>
                  <a:cubicBezTo>
                    <a:pt x="1143" y="2382"/>
                    <a:pt x="1203" y="2680"/>
                    <a:pt x="1334" y="2954"/>
                  </a:cubicBezTo>
                  <a:lnTo>
                    <a:pt x="1334" y="3358"/>
                  </a:lnTo>
                  <a:cubicBezTo>
                    <a:pt x="1334" y="4025"/>
                    <a:pt x="1631" y="4620"/>
                    <a:pt x="2096" y="5025"/>
                  </a:cubicBezTo>
                  <a:lnTo>
                    <a:pt x="2096" y="5621"/>
                  </a:lnTo>
                  <a:lnTo>
                    <a:pt x="1762" y="5954"/>
                  </a:lnTo>
                  <a:cubicBezTo>
                    <a:pt x="1739" y="6002"/>
                    <a:pt x="1703" y="6049"/>
                    <a:pt x="1727" y="6097"/>
                  </a:cubicBezTo>
                  <a:lnTo>
                    <a:pt x="619" y="6490"/>
                  </a:lnTo>
                  <a:cubicBezTo>
                    <a:pt x="250" y="6633"/>
                    <a:pt x="0" y="6990"/>
                    <a:pt x="0" y="7371"/>
                  </a:cubicBezTo>
                  <a:lnTo>
                    <a:pt x="0" y="8740"/>
                  </a:lnTo>
                  <a:cubicBezTo>
                    <a:pt x="0" y="8847"/>
                    <a:pt x="72" y="8919"/>
                    <a:pt x="179" y="8919"/>
                  </a:cubicBezTo>
                  <a:cubicBezTo>
                    <a:pt x="274" y="8919"/>
                    <a:pt x="358" y="8847"/>
                    <a:pt x="358" y="8740"/>
                  </a:cubicBezTo>
                  <a:lnTo>
                    <a:pt x="358" y="7371"/>
                  </a:lnTo>
                  <a:cubicBezTo>
                    <a:pt x="358" y="7133"/>
                    <a:pt x="500" y="6906"/>
                    <a:pt x="739" y="6823"/>
                  </a:cubicBezTo>
                  <a:lnTo>
                    <a:pt x="1905" y="6406"/>
                  </a:lnTo>
                  <a:lnTo>
                    <a:pt x="2382" y="7121"/>
                  </a:lnTo>
                  <a:cubicBezTo>
                    <a:pt x="2441" y="7204"/>
                    <a:pt x="2536" y="7264"/>
                    <a:pt x="2644" y="7287"/>
                  </a:cubicBezTo>
                  <a:lnTo>
                    <a:pt x="2679" y="7287"/>
                  </a:lnTo>
                  <a:cubicBezTo>
                    <a:pt x="2774" y="7287"/>
                    <a:pt x="2870" y="7240"/>
                    <a:pt x="2929" y="7180"/>
                  </a:cubicBezTo>
                  <a:lnTo>
                    <a:pt x="3227" y="6883"/>
                  </a:lnTo>
                  <a:lnTo>
                    <a:pt x="3227" y="8740"/>
                  </a:lnTo>
                  <a:cubicBezTo>
                    <a:pt x="3227" y="8847"/>
                    <a:pt x="3298" y="8919"/>
                    <a:pt x="3406" y="8919"/>
                  </a:cubicBezTo>
                  <a:cubicBezTo>
                    <a:pt x="3513" y="8919"/>
                    <a:pt x="3584" y="8847"/>
                    <a:pt x="3584" y="8740"/>
                  </a:cubicBezTo>
                  <a:lnTo>
                    <a:pt x="3584" y="6883"/>
                  </a:lnTo>
                  <a:lnTo>
                    <a:pt x="3882" y="7180"/>
                  </a:lnTo>
                  <a:cubicBezTo>
                    <a:pt x="3953" y="7252"/>
                    <a:pt x="4048" y="7287"/>
                    <a:pt x="4132" y="7287"/>
                  </a:cubicBezTo>
                  <a:lnTo>
                    <a:pt x="4168" y="7287"/>
                  </a:lnTo>
                  <a:cubicBezTo>
                    <a:pt x="4263" y="7264"/>
                    <a:pt x="4370" y="7204"/>
                    <a:pt x="4429" y="7121"/>
                  </a:cubicBezTo>
                  <a:lnTo>
                    <a:pt x="4906" y="6406"/>
                  </a:lnTo>
                  <a:lnTo>
                    <a:pt x="6073" y="6823"/>
                  </a:lnTo>
                  <a:cubicBezTo>
                    <a:pt x="6287" y="6906"/>
                    <a:pt x="6454" y="7121"/>
                    <a:pt x="6454" y="7371"/>
                  </a:cubicBezTo>
                  <a:lnTo>
                    <a:pt x="6454" y="8740"/>
                  </a:lnTo>
                  <a:cubicBezTo>
                    <a:pt x="6454" y="8847"/>
                    <a:pt x="6525" y="8919"/>
                    <a:pt x="6632" y="8919"/>
                  </a:cubicBezTo>
                  <a:cubicBezTo>
                    <a:pt x="6739" y="8919"/>
                    <a:pt x="6811" y="8847"/>
                    <a:pt x="6811" y="8740"/>
                  </a:cubicBezTo>
                  <a:lnTo>
                    <a:pt x="6811" y="7371"/>
                  </a:lnTo>
                  <a:cubicBezTo>
                    <a:pt x="6811" y="6954"/>
                    <a:pt x="6573" y="6609"/>
                    <a:pt x="6203" y="6478"/>
                  </a:cubicBezTo>
                  <a:lnTo>
                    <a:pt x="5096" y="6073"/>
                  </a:lnTo>
                  <a:cubicBezTo>
                    <a:pt x="5096" y="6037"/>
                    <a:pt x="5084" y="5966"/>
                    <a:pt x="5060" y="5942"/>
                  </a:cubicBezTo>
                  <a:lnTo>
                    <a:pt x="4727" y="5597"/>
                  </a:lnTo>
                  <a:lnTo>
                    <a:pt x="4727" y="5025"/>
                  </a:lnTo>
                  <a:cubicBezTo>
                    <a:pt x="4763" y="4990"/>
                    <a:pt x="4799" y="4966"/>
                    <a:pt x="4834" y="4930"/>
                  </a:cubicBezTo>
                  <a:cubicBezTo>
                    <a:pt x="5251" y="4549"/>
                    <a:pt x="5489" y="3978"/>
                    <a:pt x="5489" y="3418"/>
                  </a:cubicBezTo>
                  <a:lnTo>
                    <a:pt x="5489" y="2954"/>
                  </a:lnTo>
                  <a:cubicBezTo>
                    <a:pt x="5608" y="2680"/>
                    <a:pt x="5680" y="2382"/>
                    <a:pt x="5680" y="2084"/>
                  </a:cubicBezTo>
                  <a:lnTo>
                    <a:pt x="5680" y="179"/>
                  </a:lnTo>
                  <a:cubicBezTo>
                    <a:pt x="5680" y="84"/>
                    <a:pt x="5608" y="1"/>
                    <a:pt x="5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2" name="Google Shape;1802;p21"/>
            <p:cNvSpPr/>
            <p:nvPr/>
          </p:nvSpPr>
          <p:spPr>
            <a:xfrm>
              <a:off x="1785725" y="3222186"/>
              <a:ext cx="11394" cy="35647"/>
            </a:xfrm>
            <a:custGeom>
              <a:rect b="b" l="l" r="r" t="t"/>
              <a:pathLst>
                <a:path extrusionOk="0" h="1120" w="358">
                  <a:moveTo>
                    <a:pt x="179" y="0"/>
                  </a:moveTo>
                  <a:cubicBezTo>
                    <a:pt x="72" y="0"/>
                    <a:pt x="0" y="72"/>
                    <a:pt x="0" y="179"/>
                  </a:cubicBezTo>
                  <a:lnTo>
                    <a:pt x="0" y="941"/>
                  </a:lnTo>
                  <a:cubicBezTo>
                    <a:pt x="0" y="1048"/>
                    <a:pt x="72" y="1120"/>
                    <a:pt x="179" y="1120"/>
                  </a:cubicBezTo>
                  <a:cubicBezTo>
                    <a:pt x="274" y="1120"/>
                    <a:pt x="358" y="1048"/>
                    <a:pt x="358" y="941"/>
                  </a:cubicBezTo>
                  <a:lnTo>
                    <a:pt x="358" y="179"/>
                  </a:lnTo>
                  <a:cubicBezTo>
                    <a:pt x="358" y="72"/>
                    <a:pt x="274" y="0"/>
                    <a:pt x="1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3" name="Google Shape;1803;p21"/>
            <p:cNvSpPr/>
            <p:nvPr/>
          </p:nvSpPr>
          <p:spPr>
            <a:xfrm>
              <a:off x="1919114" y="3222186"/>
              <a:ext cx="11394" cy="35647"/>
            </a:xfrm>
            <a:custGeom>
              <a:rect b="b" l="l" r="r" t="t"/>
              <a:pathLst>
                <a:path extrusionOk="0" h="1120" w="358">
                  <a:moveTo>
                    <a:pt x="179" y="0"/>
                  </a:moveTo>
                  <a:cubicBezTo>
                    <a:pt x="72" y="0"/>
                    <a:pt x="0" y="72"/>
                    <a:pt x="0" y="179"/>
                  </a:cubicBezTo>
                  <a:lnTo>
                    <a:pt x="0" y="941"/>
                  </a:lnTo>
                  <a:cubicBezTo>
                    <a:pt x="0" y="1048"/>
                    <a:pt x="72" y="1120"/>
                    <a:pt x="179" y="1120"/>
                  </a:cubicBezTo>
                  <a:cubicBezTo>
                    <a:pt x="286" y="1120"/>
                    <a:pt x="358" y="1048"/>
                    <a:pt x="358" y="941"/>
                  </a:cubicBezTo>
                  <a:lnTo>
                    <a:pt x="358" y="179"/>
                  </a:lnTo>
                  <a:cubicBezTo>
                    <a:pt x="358" y="72"/>
                    <a:pt x="274" y="0"/>
                    <a:pt x="1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4" name="Google Shape;1804;p21"/>
            <p:cNvSpPr/>
            <p:nvPr/>
          </p:nvSpPr>
          <p:spPr>
            <a:xfrm>
              <a:off x="1956257" y="2931156"/>
              <a:ext cx="180398" cy="188737"/>
            </a:xfrm>
            <a:custGeom>
              <a:rect b="b" l="l" r="r" t="t"/>
              <a:pathLst>
                <a:path extrusionOk="0" h="5930" w="5668">
                  <a:moveTo>
                    <a:pt x="738" y="1"/>
                  </a:moveTo>
                  <a:cubicBezTo>
                    <a:pt x="322" y="1"/>
                    <a:pt x="0" y="346"/>
                    <a:pt x="0" y="751"/>
                  </a:cubicBezTo>
                  <a:lnTo>
                    <a:pt x="0" y="3799"/>
                  </a:lnTo>
                  <a:cubicBezTo>
                    <a:pt x="0" y="4215"/>
                    <a:pt x="334" y="4549"/>
                    <a:pt x="738" y="4549"/>
                  </a:cubicBezTo>
                  <a:lnTo>
                    <a:pt x="1084" y="4549"/>
                  </a:lnTo>
                  <a:lnTo>
                    <a:pt x="810" y="5585"/>
                  </a:lnTo>
                  <a:cubicBezTo>
                    <a:pt x="786" y="5704"/>
                    <a:pt x="834" y="5811"/>
                    <a:pt x="929" y="5882"/>
                  </a:cubicBezTo>
                  <a:cubicBezTo>
                    <a:pt x="977" y="5918"/>
                    <a:pt x="1036" y="5930"/>
                    <a:pt x="1084" y="5930"/>
                  </a:cubicBezTo>
                  <a:cubicBezTo>
                    <a:pt x="1143" y="5930"/>
                    <a:pt x="1203" y="5918"/>
                    <a:pt x="1250" y="5870"/>
                  </a:cubicBezTo>
                  <a:lnTo>
                    <a:pt x="3072" y="4525"/>
                  </a:lnTo>
                  <a:lnTo>
                    <a:pt x="4918" y="4525"/>
                  </a:lnTo>
                  <a:cubicBezTo>
                    <a:pt x="5334" y="4525"/>
                    <a:pt x="5668" y="4192"/>
                    <a:pt x="5668" y="3787"/>
                  </a:cubicBezTo>
                  <a:lnTo>
                    <a:pt x="5668" y="751"/>
                  </a:lnTo>
                  <a:cubicBezTo>
                    <a:pt x="5656" y="334"/>
                    <a:pt x="5322" y="12"/>
                    <a:pt x="4906" y="12"/>
                  </a:cubicBezTo>
                  <a:lnTo>
                    <a:pt x="3953" y="12"/>
                  </a:lnTo>
                  <a:cubicBezTo>
                    <a:pt x="3846" y="12"/>
                    <a:pt x="3775" y="84"/>
                    <a:pt x="3775" y="191"/>
                  </a:cubicBezTo>
                  <a:cubicBezTo>
                    <a:pt x="3775" y="286"/>
                    <a:pt x="3846" y="370"/>
                    <a:pt x="3953" y="370"/>
                  </a:cubicBezTo>
                  <a:lnTo>
                    <a:pt x="4906" y="370"/>
                  </a:lnTo>
                  <a:cubicBezTo>
                    <a:pt x="5132" y="370"/>
                    <a:pt x="5299" y="548"/>
                    <a:pt x="5299" y="751"/>
                  </a:cubicBezTo>
                  <a:lnTo>
                    <a:pt x="5299" y="3799"/>
                  </a:lnTo>
                  <a:cubicBezTo>
                    <a:pt x="5299" y="4025"/>
                    <a:pt x="5120" y="4192"/>
                    <a:pt x="4906" y="4192"/>
                  </a:cubicBezTo>
                  <a:lnTo>
                    <a:pt x="3001" y="4192"/>
                  </a:lnTo>
                  <a:cubicBezTo>
                    <a:pt x="2953" y="4192"/>
                    <a:pt x="2929" y="4203"/>
                    <a:pt x="2893" y="4215"/>
                  </a:cubicBezTo>
                  <a:lnTo>
                    <a:pt x="1203" y="5454"/>
                  </a:lnTo>
                  <a:lnTo>
                    <a:pt x="1203" y="5454"/>
                  </a:lnTo>
                  <a:lnTo>
                    <a:pt x="1465" y="4418"/>
                  </a:lnTo>
                  <a:cubicBezTo>
                    <a:pt x="1489" y="4358"/>
                    <a:pt x="1465" y="4311"/>
                    <a:pt x="1441" y="4263"/>
                  </a:cubicBezTo>
                  <a:cubicBezTo>
                    <a:pt x="1405" y="4215"/>
                    <a:pt x="1346" y="4192"/>
                    <a:pt x="1310" y="4192"/>
                  </a:cubicBezTo>
                  <a:lnTo>
                    <a:pt x="738" y="4192"/>
                  </a:lnTo>
                  <a:cubicBezTo>
                    <a:pt x="512" y="4192"/>
                    <a:pt x="357" y="4013"/>
                    <a:pt x="357" y="3799"/>
                  </a:cubicBezTo>
                  <a:lnTo>
                    <a:pt x="357" y="751"/>
                  </a:lnTo>
                  <a:cubicBezTo>
                    <a:pt x="357" y="524"/>
                    <a:pt x="536" y="370"/>
                    <a:pt x="738" y="370"/>
                  </a:cubicBezTo>
                  <a:lnTo>
                    <a:pt x="1691" y="370"/>
                  </a:lnTo>
                  <a:cubicBezTo>
                    <a:pt x="1798" y="370"/>
                    <a:pt x="1870" y="286"/>
                    <a:pt x="1870" y="179"/>
                  </a:cubicBezTo>
                  <a:cubicBezTo>
                    <a:pt x="1870" y="84"/>
                    <a:pt x="1798" y="1"/>
                    <a:pt x="16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5" name="Google Shape;1805;p21"/>
            <p:cNvSpPr/>
            <p:nvPr/>
          </p:nvSpPr>
          <p:spPr>
            <a:xfrm>
              <a:off x="2027487" y="2894777"/>
              <a:ext cx="36029" cy="108786"/>
            </a:xfrm>
            <a:custGeom>
              <a:rect b="b" l="l" r="r" t="t"/>
              <a:pathLst>
                <a:path extrusionOk="0" h="3418" w="1132">
                  <a:moveTo>
                    <a:pt x="775" y="358"/>
                  </a:moveTo>
                  <a:lnTo>
                    <a:pt x="596" y="3049"/>
                  </a:lnTo>
                  <a:lnTo>
                    <a:pt x="560" y="3049"/>
                  </a:lnTo>
                  <a:lnTo>
                    <a:pt x="394" y="358"/>
                  </a:lnTo>
                  <a:close/>
                  <a:moveTo>
                    <a:pt x="179" y="1"/>
                  </a:moveTo>
                  <a:cubicBezTo>
                    <a:pt x="143" y="1"/>
                    <a:pt x="96" y="24"/>
                    <a:pt x="48" y="60"/>
                  </a:cubicBezTo>
                  <a:cubicBezTo>
                    <a:pt x="24" y="96"/>
                    <a:pt x="1" y="155"/>
                    <a:pt x="1" y="203"/>
                  </a:cubicBezTo>
                  <a:lnTo>
                    <a:pt x="203" y="3251"/>
                  </a:lnTo>
                  <a:cubicBezTo>
                    <a:pt x="203" y="3334"/>
                    <a:pt x="286" y="3418"/>
                    <a:pt x="382" y="3418"/>
                  </a:cubicBezTo>
                  <a:lnTo>
                    <a:pt x="763" y="3418"/>
                  </a:lnTo>
                  <a:cubicBezTo>
                    <a:pt x="858" y="3418"/>
                    <a:pt x="941" y="3334"/>
                    <a:pt x="941" y="3251"/>
                  </a:cubicBezTo>
                  <a:lnTo>
                    <a:pt x="1132" y="203"/>
                  </a:lnTo>
                  <a:cubicBezTo>
                    <a:pt x="1132" y="155"/>
                    <a:pt x="1120" y="96"/>
                    <a:pt x="1072" y="60"/>
                  </a:cubicBezTo>
                  <a:cubicBezTo>
                    <a:pt x="1048" y="36"/>
                    <a:pt x="1001" y="1"/>
                    <a:pt x="9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6" name="Google Shape;1806;p21"/>
            <p:cNvSpPr/>
            <p:nvPr/>
          </p:nvSpPr>
          <p:spPr>
            <a:xfrm>
              <a:off x="2027487" y="3009992"/>
              <a:ext cx="36029" cy="36029"/>
            </a:xfrm>
            <a:custGeom>
              <a:rect b="b" l="l" r="r" t="t"/>
              <a:pathLst>
                <a:path extrusionOk="0" h="1132" w="1132">
                  <a:moveTo>
                    <a:pt x="572" y="345"/>
                  </a:moveTo>
                  <a:cubicBezTo>
                    <a:pt x="691" y="345"/>
                    <a:pt x="775" y="429"/>
                    <a:pt x="775" y="548"/>
                  </a:cubicBezTo>
                  <a:cubicBezTo>
                    <a:pt x="775" y="667"/>
                    <a:pt x="691" y="762"/>
                    <a:pt x="572" y="762"/>
                  </a:cubicBezTo>
                  <a:cubicBezTo>
                    <a:pt x="453" y="762"/>
                    <a:pt x="358" y="667"/>
                    <a:pt x="358" y="548"/>
                  </a:cubicBezTo>
                  <a:cubicBezTo>
                    <a:pt x="358" y="429"/>
                    <a:pt x="453" y="345"/>
                    <a:pt x="572" y="345"/>
                  </a:cubicBezTo>
                  <a:close/>
                  <a:moveTo>
                    <a:pt x="572" y="0"/>
                  </a:moveTo>
                  <a:cubicBezTo>
                    <a:pt x="263" y="0"/>
                    <a:pt x="1" y="250"/>
                    <a:pt x="1" y="572"/>
                  </a:cubicBezTo>
                  <a:cubicBezTo>
                    <a:pt x="1" y="881"/>
                    <a:pt x="263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07" name="Google Shape;1807;p21"/>
          <p:cNvGrpSpPr/>
          <p:nvPr/>
        </p:nvGrpSpPr>
        <p:grpSpPr>
          <a:xfrm>
            <a:off x="2729013" y="2502080"/>
            <a:ext cx="519230" cy="367925"/>
            <a:chOff x="7964906" y="2434073"/>
            <a:chExt cx="373627" cy="367925"/>
          </a:xfrm>
        </p:grpSpPr>
        <p:sp>
          <p:nvSpPr>
            <p:cNvPr id="1808" name="Google Shape;1808;p21"/>
            <p:cNvSpPr/>
            <p:nvPr/>
          </p:nvSpPr>
          <p:spPr>
            <a:xfrm>
              <a:off x="8252397" y="2622942"/>
              <a:ext cx="46699" cy="46317"/>
            </a:xfrm>
            <a:custGeom>
              <a:rect b="b" l="l" r="r" t="t"/>
              <a:pathLst>
                <a:path extrusionOk="0" h="1454" w="1466">
                  <a:moveTo>
                    <a:pt x="715" y="334"/>
                  </a:moveTo>
                  <a:cubicBezTo>
                    <a:pt x="941" y="358"/>
                    <a:pt x="1108" y="513"/>
                    <a:pt x="1108" y="727"/>
                  </a:cubicBezTo>
                  <a:cubicBezTo>
                    <a:pt x="1108" y="929"/>
                    <a:pt x="929" y="1108"/>
                    <a:pt x="715" y="1108"/>
                  </a:cubicBezTo>
                  <a:cubicBezTo>
                    <a:pt x="513" y="1108"/>
                    <a:pt x="334" y="929"/>
                    <a:pt x="334" y="727"/>
                  </a:cubicBezTo>
                  <a:cubicBezTo>
                    <a:pt x="334" y="513"/>
                    <a:pt x="513" y="334"/>
                    <a:pt x="715" y="334"/>
                  </a:cubicBezTo>
                  <a:close/>
                  <a:moveTo>
                    <a:pt x="739" y="1"/>
                  </a:moveTo>
                  <a:cubicBezTo>
                    <a:pt x="334" y="13"/>
                    <a:pt x="1" y="334"/>
                    <a:pt x="1" y="727"/>
                  </a:cubicBezTo>
                  <a:cubicBezTo>
                    <a:pt x="1" y="1132"/>
                    <a:pt x="334" y="1453"/>
                    <a:pt x="739" y="1453"/>
                  </a:cubicBezTo>
                  <a:cubicBezTo>
                    <a:pt x="1132" y="1453"/>
                    <a:pt x="1465" y="1132"/>
                    <a:pt x="1465" y="727"/>
                  </a:cubicBezTo>
                  <a:cubicBezTo>
                    <a:pt x="1465" y="322"/>
                    <a:pt x="1132" y="1"/>
                    <a:pt x="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9" name="Google Shape;1809;p21"/>
            <p:cNvSpPr/>
            <p:nvPr/>
          </p:nvSpPr>
          <p:spPr>
            <a:xfrm>
              <a:off x="7964906" y="2434073"/>
              <a:ext cx="373627" cy="367925"/>
            </a:xfrm>
            <a:custGeom>
              <a:rect b="b" l="l" r="r" t="t"/>
              <a:pathLst>
                <a:path extrusionOk="0" h="11550" w="11729">
                  <a:moveTo>
                    <a:pt x="2525" y="358"/>
                  </a:moveTo>
                  <a:cubicBezTo>
                    <a:pt x="2835" y="358"/>
                    <a:pt x="3096" y="608"/>
                    <a:pt x="3096" y="929"/>
                  </a:cubicBezTo>
                  <a:lnTo>
                    <a:pt x="3096" y="941"/>
                  </a:lnTo>
                  <a:cubicBezTo>
                    <a:pt x="3096" y="1251"/>
                    <a:pt x="2835" y="1501"/>
                    <a:pt x="2525" y="1501"/>
                  </a:cubicBezTo>
                  <a:lnTo>
                    <a:pt x="2299" y="1501"/>
                  </a:lnTo>
                  <a:cubicBezTo>
                    <a:pt x="2227" y="1501"/>
                    <a:pt x="2168" y="1441"/>
                    <a:pt x="2168" y="1370"/>
                  </a:cubicBezTo>
                  <a:lnTo>
                    <a:pt x="2168" y="489"/>
                  </a:lnTo>
                  <a:cubicBezTo>
                    <a:pt x="2168" y="417"/>
                    <a:pt x="2227" y="358"/>
                    <a:pt x="2299" y="358"/>
                  </a:cubicBezTo>
                  <a:close/>
                  <a:moveTo>
                    <a:pt x="5704" y="358"/>
                  </a:moveTo>
                  <a:cubicBezTo>
                    <a:pt x="5787" y="358"/>
                    <a:pt x="5847" y="417"/>
                    <a:pt x="5847" y="512"/>
                  </a:cubicBezTo>
                  <a:lnTo>
                    <a:pt x="5847" y="1358"/>
                  </a:lnTo>
                  <a:cubicBezTo>
                    <a:pt x="5847" y="1429"/>
                    <a:pt x="5787" y="1501"/>
                    <a:pt x="5704" y="1501"/>
                  </a:cubicBezTo>
                  <a:lnTo>
                    <a:pt x="5490" y="1501"/>
                  </a:lnTo>
                  <a:cubicBezTo>
                    <a:pt x="5180" y="1501"/>
                    <a:pt x="4918" y="1251"/>
                    <a:pt x="4918" y="941"/>
                  </a:cubicBezTo>
                  <a:lnTo>
                    <a:pt x="4918" y="929"/>
                  </a:lnTo>
                  <a:cubicBezTo>
                    <a:pt x="4918" y="608"/>
                    <a:pt x="5180" y="358"/>
                    <a:pt x="5490" y="358"/>
                  </a:cubicBezTo>
                  <a:close/>
                  <a:moveTo>
                    <a:pt x="5478" y="0"/>
                  </a:moveTo>
                  <a:cubicBezTo>
                    <a:pt x="4966" y="0"/>
                    <a:pt x="4561" y="405"/>
                    <a:pt x="4561" y="905"/>
                  </a:cubicBezTo>
                  <a:lnTo>
                    <a:pt x="4561" y="929"/>
                  </a:lnTo>
                  <a:cubicBezTo>
                    <a:pt x="4561" y="1429"/>
                    <a:pt x="4966" y="1834"/>
                    <a:pt x="5478" y="1834"/>
                  </a:cubicBezTo>
                  <a:lnTo>
                    <a:pt x="5692" y="1834"/>
                  </a:lnTo>
                  <a:cubicBezTo>
                    <a:pt x="5966" y="1834"/>
                    <a:pt x="6168" y="1620"/>
                    <a:pt x="6168" y="1358"/>
                  </a:cubicBezTo>
                  <a:lnTo>
                    <a:pt x="6168" y="1084"/>
                  </a:lnTo>
                  <a:lnTo>
                    <a:pt x="6561" y="1084"/>
                  </a:lnTo>
                  <a:cubicBezTo>
                    <a:pt x="6930" y="1084"/>
                    <a:pt x="7228" y="1382"/>
                    <a:pt x="7228" y="1763"/>
                  </a:cubicBezTo>
                  <a:lnTo>
                    <a:pt x="7228" y="2667"/>
                  </a:lnTo>
                  <a:cubicBezTo>
                    <a:pt x="6966" y="2715"/>
                    <a:pt x="6740" y="2918"/>
                    <a:pt x="6692" y="3215"/>
                  </a:cubicBezTo>
                  <a:lnTo>
                    <a:pt x="6466" y="4953"/>
                  </a:lnTo>
                  <a:cubicBezTo>
                    <a:pt x="6383" y="5668"/>
                    <a:pt x="5775" y="6204"/>
                    <a:pt x="5061" y="6204"/>
                  </a:cubicBezTo>
                  <a:lnTo>
                    <a:pt x="4323" y="6204"/>
                  </a:lnTo>
                  <a:cubicBezTo>
                    <a:pt x="4239" y="6204"/>
                    <a:pt x="4168" y="6287"/>
                    <a:pt x="4168" y="6370"/>
                  </a:cubicBezTo>
                  <a:cubicBezTo>
                    <a:pt x="4168" y="6466"/>
                    <a:pt x="4239" y="6537"/>
                    <a:pt x="4323" y="6537"/>
                  </a:cubicBezTo>
                  <a:lnTo>
                    <a:pt x="5061" y="6537"/>
                  </a:lnTo>
                  <a:cubicBezTo>
                    <a:pt x="5954" y="6537"/>
                    <a:pt x="6704" y="5870"/>
                    <a:pt x="6811" y="4989"/>
                  </a:cubicBezTo>
                  <a:lnTo>
                    <a:pt x="7037" y="3251"/>
                  </a:lnTo>
                  <a:cubicBezTo>
                    <a:pt x="7049" y="3093"/>
                    <a:pt x="7189" y="2988"/>
                    <a:pt x="7335" y="2988"/>
                  </a:cubicBezTo>
                  <a:cubicBezTo>
                    <a:pt x="7343" y="2988"/>
                    <a:pt x="7351" y="2988"/>
                    <a:pt x="7359" y="2989"/>
                  </a:cubicBezTo>
                  <a:cubicBezTo>
                    <a:pt x="7526" y="3013"/>
                    <a:pt x="7633" y="3156"/>
                    <a:pt x="7621" y="3322"/>
                  </a:cubicBezTo>
                  <a:lnTo>
                    <a:pt x="7395" y="5061"/>
                  </a:lnTo>
                  <a:cubicBezTo>
                    <a:pt x="7240" y="6239"/>
                    <a:pt x="6252" y="7120"/>
                    <a:pt x="5061" y="7120"/>
                  </a:cubicBezTo>
                  <a:lnTo>
                    <a:pt x="4442" y="7120"/>
                  </a:lnTo>
                  <a:cubicBezTo>
                    <a:pt x="4359" y="7120"/>
                    <a:pt x="4287" y="7192"/>
                    <a:pt x="4287" y="7275"/>
                  </a:cubicBezTo>
                  <a:lnTo>
                    <a:pt x="4287" y="8156"/>
                  </a:lnTo>
                  <a:cubicBezTo>
                    <a:pt x="4287" y="8323"/>
                    <a:pt x="4144" y="8454"/>
                    <a:pt x="3989" y="8454"/>
                  </a:cubicBezTo>
                  <a:cubicBezTo>
                    <a:pt x="3823" y="8454"/>
                    <a:pt x="3692" y="8323"/>
                    <a:pt x="3692" y="8156"/>
                  </a:cubicBezTo>
                  <a:lnTo>
                    <a:pt x="3692" y="7275"/>
                  </a:lnTo>
                  <a:cubicBezTo>
                    <a:pt x="3692" y="7192"/>
                    <a:pt x="3608" y="7120"/>
                    <a:pt x="3525" y="7120"/>
                  </a:cubicBezTo>
                  <a:lnTo>
                    <a:pt x="2918" y="7120"/>
                  </a:lnTo>
                  <a:cubicBezTo>
                    <a:pt x="1727" y="7120"/>
                    <a:pt x="727" y="6227"/>
                    <a:pt x="572" y="5061"/>
                  </a:cubicBezTo>
                  <a:lnTo>
                    <a:pt x="358" y="3322"/>
                  </a:lnTo>
                  <a:cubicBezTo>
                    <a:pt x="334" y="3156"/>
                    <a:pt x="441" y="3013"/>
                    <a:pt x="608" y="2989"/>
                  </a:cubicBezTo>
                  <a:cubicBezTo>
                    <a:pt x="616" y="2988"/>
                    <a:pt x="625" y="2988"/>
                    <a:pt x="633" y="2988"/>
                  </a:cubicBezTo>
                  <a:cubicBezTo>
                    <a:pt x="789" y="2988"/>
                    <a:pt x="918" y="3093"/>
                    <a:pt x="930" y="3251"/>
                  </a:cubicBezTo>
                  <a:lnTo>
                    <a:pt x="1156" y="4989"/>
                  </a:lnTo>
                  <a:cubicBezTo>
                    <a:pt x="1263" y="5882"/>
                    <a:pt x="2025" y="6537"/>
                    <a:pt x="2918" y="6537"/>
                  </a:cubicBezTo>
                  <a:lnTo>
                    <a:pt x="3644" y="6537"/>
                  </a:lnTo>
                  <a:cubicBezTo>
                    <a:pt x="3727" y="6537"/>
                    <a:pt x="3811" y="6466"/>
                    <a:pt x="3811" y="6370"/>
                  </a:cubicBezTo>
                  <a:cubicBezTo>
                    <a:pt x="3811" y="6287"/>
                    <a:pt x="3727" y="6204"/>
                    <a:pt x="3644" y="6204"/>
                  </a:cubicBezTo>
                  <a:lnTo>
                    <a:pt x="2918" y="6204"/>
                  </a:lnTo>
                  <a:cubicBezTo>
                    <a:pt x="2203" y="6204"/>
                    <a:pt x="1584" y="5668"/>
                    <a:pt x="1501" y="4953"/>
                  </a:cubicBezTo>
                  <a:lnTo>
                    <a:pt x="1275" y="3215"/>
                  </a:lnTo>
                  <a:cubicBezTo>
                    <a:pt x="1251" y="2929"/>
                    <a:pt x="1025" y="2727"/>
                    <a:pt x="775" y="2679"/>
                  </a:cubicBezTo>
                  <a:lnTo>
                    <a:pt x="775" y="1775"/>
                  </a:lnTo>
                  <a:cubicBezTo>
                    <a:pt x="775" y="1405"/>
                    <a:pt x="1072" y="1108"/>
                    <a:pt x="1441" y="1108"/>
                  </a:cubicBezTo>
                  <a:lnTo>
                    <a:pt x="1822" y="1108"/>
                  </a:lnTo>
                  <a:lnTo>
                    <a:pt x="1822" y="1370"/>
                  </a:lnTo>
                  <a:cubicBezTo>
                    <a:pt x="1822" y="1644"/>
                    <a:pt x="2037" y="1846"/>
                    <a:pt x="2299" y="1846"/>
                  </a:cubicBezTo>
                  <a:lnTo>
                    <a:pt x="2525" y="1846"/>
                  </a:lnTo>
                  <a:cubicBezTo>
                    <a:pt x="3037" y="1846"/>
                    <a:pt x="3430" y="1441"/>
                    <a:pt x="3430" y="941"/>
                  </a:cubicBezTo>
                  <a:lnTo>
                    <a:pt x="3430" y="929"/>
                  </a:lnTo>
                  <a:cubicBezTo>
                    <a:pt x="3430" y="417"/>
                    <a:pt x="3037" y="12"/>
                    <a:pt x="2525" y="12"/>
                  </a:cubicBezTo>
                  <a:lnTo>
                    <a:pt x="2299" y="12"/>
                  </a:lnTo>
                  <a:cubicBezTo>
                    <a:pt x="2037" y="12"/>
                    <a:pt x="1822" y="227"/>
                    <a:pt x="1822" y="489"/>
                  </a:cubicBezTo>
                  <a:lnTo>
                    <a:pt x="1822" y="762"/>
                  </a:lnTo>
                  <a:lnTo>
                    <a:pt x="1441" y="762"/>
                  </a:lnTo>
                  <a:cubicBezTo>
                    <a:pt x="870" y="762"/>
                    <a:pt x="429" y="1227"/>
                    <a:pt x="429" y="1775"/>
                  </a:cubicBezTo>
                  <a:lnTo>
                    <a:pt x="429" y="2715"/>
                  </a:lnTo>
                  <a:cubicBezTo>
                    <a:pt x="156" y="2810"/>
                    <a:pt x="1" y="3084"/>
                    <a:pt x="25" y="3382"/>
                  </a:cubicBezTo>
                  <a:lnTo>
                    <a:pt x="251" y="5120"/>
                  </a:lnTo>
                  <a:cubicBezTo>
                    <a:pt x="418" y="6466"/>
                    <a:pt x="1561" y="7478"/>
                    <a:pt x="2918" y="7478"/>
                  </a:cubicBezTo>
                  <a:lnTo>
                    <a:pt x="3358" y="7478"/>
                  </a:lnTo>
                  <a:lnTo>
                    <a:pt x="3358" y="8192"/>
                  </a:lnTo>
                  <a:cubicBezTo>
                    <a:pt x="3358" y="8466"/>
                    <a:pt x="3549" y="8728"/>
                    <a:pt x="3823" y="8799"/>
                  </a:cubicBezTo>
                  <a:lnTo>
                    <a:pt x="3823" y="9418"/>
                  </a:lnTo>
                  <a:cubicBezTo>
                    <a:pt x="3823" y="10597"/>
                    <a:pt x="4775" y="11550"/>
                    <a:pt x="5954" y="11550"/>
                  </a:cubicBezTo>
                  <a:lnTo>
                    <a:pt x="7799" y="11550"/>
                  </a:lnTo>
                  <a:cubicBezTo>
                    <a:pt x="8966" y="11550"/>
                    <a:pt x="9919" y="10597"/>
                    <a:pt x="9919" y="9418"/>
                  </a:cubicBezTo>
                  <a:lnTo>
                    <a:pt x="9919" y="8454"/>
                  </a:lnTo>
                  <a:cubicBezTo>
                    <a:pt x="10335" y="8430"/>
                    <a:pt x="10740" y="8252"/>
                    <a:pt x="11038" y="7930"/>
                  </a:cubicBezTo>
                  <a:cubicBezTo>
                    <a:pt x="11633" y="7335"/>
                    <a:pt x="11728" y="6382"/>
                    <a:pt x="11264" y="5668"/>
                  </a:cubicBezTo>
                  <a:cubicBezTo>
                    <a:pt x="11235" y="5624"/>
                    <a:pt x="11184" y="5598"/>
                    <a:pt x="11129" y="5598"/>
                  </a:cubicBezTo>
                  <a:cubicBezTo>
                    <a:pt x="11095" y="5598"/>
                    <a:pt x="11058" y="5609"/>
                    <a:pt x="11026" y="5632"/>
                  </a:cubicBezTo>
                  <a:cubicBezTo>
                    <a:pt x="10955" y="5668"/>
                    <a:pt x="10919" y="5775"/>
                    <a:pt x="10978" y="5870"/>
                  </a:cubicBezTo>
                  <a:cubicBezTo>
                    <a:pt x="11609" y="6799"/>
                    <a:pt x="10966" y="8109"/>
                    <a:pt x="9740" y="8109"/>
                  </a:cubicBezTo>
                  <a:cubicBezTo>
                    <a:pt x="8478" y="8109"/>
                    <a:pt x="7823" y="6549"/>
                    <a:pt x="8728" y="5632"/>
                  </a:cubicBezTo>
                  <a:cubicBezTo>
                    <a:pt x="9013" y="5347"/>
                    <a:pt x="9379" y="5201"/>
                    <a:pt x="9749" y="5201"/>
                  </a:cubicBezTo>
                  <a:cubicBezTo>
                    <a:pt x="10029" y="5201"/>
                    <a:pt x="10311" y="5285"/>
                    <a:pt x="10562" y="5454"/>
                  </a:cubicBezTo>
                  <a:cubicBezTo>
                    <a:pt x="10587" y="5466"/>
                    <a:pt x="10618" y="5473"/>
                    <a:pt x="10649" y="5473"/>
                  </a:cubicBezTo>
                  <a:cubicBezTo>
                    <a:pt x="10704" y="5473"/>
                    <a:pt x="10762" y="5452"/>
                    <a:pt x="10800" y="5406"/>
                  </a:cubicBezTo>
                  <a:cubicBezTo>
                    <a:pt x="10847" y="5334"/>
                    <a:pt x="10836" y="5227"/>
                    <a:pt x="10752" y="5168"/>
                  </a:cubicBezTo>
                  <a:cubicBezTo>
                    <a:pt x="10439" y="4961"/>
                    <a:pt x="10099" y="4867"/>
                    <a:pt x="9768" y="4867"/>
                  </a:cubicBezTo>
                  <a:cubicBezTo>
                    <a:pt x="8839" y="4867"/>
                    <a:pt x="7978" y="5606"/>
                    <a:pt x="7978" y="6668"/>
                  </a:cubicBezTo>
                  <a:cubicBezTo>
                    <a:pt x="7978" y="7609"/>
                    <a:pt x="8692" y="8371"/>
                    <a:pt x="9585" y="8454"/>
                  </a:cubicBezTo>
                  <a:lnTo>
                    <a:pt x="9585" y="9406"/>
                  </a:lnTo>
                  <a:cubicBezTo>
                    <a:pt x="9585" y="10395"/>
                    <a:pt x="8776" y="11192"/>
                    <a:pt x="7799" y="11192"/>
                  </a:cubicBezTo>
                  <a:lnTo>
                    <a:pt x="5954" y="11192"/>
                  </a:lnTo>
                  <a:cubicBezTo>
                    <a:pt x="4966" y="11192"/>
                    <a:pt x="4168" y="10395"/>
                    <a:pt x="4168" y="9406"/>
                  </a:cubicBezTo>
                  <a:lnTo>
                    <a:pt x="4168" y="8787"/>
                  </a:lnTo>
                  <a:cubicBezTo>
                    <a:pt x="4430" y="8704"/>
                    <a:pt x="4620" y="8466"/>
                    <a:pt x="4620" y="8168"/>
                  </a:cubicBezTo>
                  <a:lnTo>
                    <a:pt x="4620" y="7478"/>
                  </a:lnTo>
                  <a:lnTo>
                    <a:pt x="5073" y="7478"/>
                  </a:lnTo>
                  <a:cubicBezTo>
                    <a:pt x="6418" y="7478"/>
                    <a:pt x="7573" y="6466"/>
                    <a:pt x="7740" y="5120"/>
                  </a:cubicBezTo>
                  <a:lnTo>
                    <a:pt x="7954" y="3382"/>
                  </a:lnTo>
                  <a:cubicBezTo>
                    <a:pt x="7990" y="3096"/>
                    <a:pt x="7823" y="2834"/>
                    <a:pt x="7573" y="2727"/>
                  </a:cubicBezTo>
                  <a:lnTo>
                    <a:pt x="7573" y="1763"/>
                  </a:lnTo>
                  <a:cubicBezTo>
                    <a:pt x="7573" y="1191"/>
                    <a:pt x="7109" y="751"/>
                    <a:pt x="6561" y="751"/>
                  </a:cubicBezTo>
                  <a:lnTo>
                    <a:pt x="6168" y="751"/>
                  </a:lnTo>
                  <a:lnTo>
                    <a:pt x="6168" y="477"/>
                  </a:lnTo>
                  <a:cubicBezTo>
                    <a:pt x="6168" y="215"/>
                    <a:pt x="5966" y="0"/>
                    <a:pt x="56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813" name="Shape 1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" name="Google Shape;1814;p22"/>
          <p:cNvSpPr txBox="1"/>
          <p:nvPr>
            <p:ph type="title"/>
          </p:nvPr>
        </p:nvSpPr>
        <p:spPr>
          <a:xfrm>
            <a:off x="705000" y="341500"/>
            <a:ext cx="7734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lang="en-US" sz="3400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rPr>
              <a:t>CONCLUSION</a:t>
            </a:r>
            <a:endParaRPr b="1" sz="2800">
              <a:solidFill>
                <a:schemeClr val="lt1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  <p:sp>
        <p:nvSpPr>
          <p:cNvPr id="1815" name="Google Shape;1815;p22"/>
          <p:cNvSpPr txBox="1"/>
          <p:nvPr/>
        </p:nvSpPr>
        <p:spPr>
          <a:xfrm>
            <a:off x="864000" y="1185575"/>
            <a:ext cx="7474200" cy="32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dvent Pro Light"/>
              <a:buChar char="●"/>
            </a:pPr>
            <a:r>
              <a:rPr b="0" i="0" lang="en-US" sz="2400" u="none" cap="none" strike="noStrike">
                <a:solidFill>
                  <a:schemeClr val="lt1"/>
                </a:solidFill>
                <a:latin typeface="Advent Pro Light"/>
                <a:ea typeface="Advent Pro Light"/>
                <a:cs typeface="Advent Pro Light"/>
                <a:sym typeface="Advent Pro Light"/>
              </a:rPr>
              <a:t>No clear winner among the two methods of education</a:t>
            </a:r>
            <a:endParaRPr b="0" i="0" sz="2400" u="none" cap="none" strike="noStrike">
              <a:solidFill>
                <a:schemeClr val="lt1"/>
              </a:solidFill>
              <a:latin typeface="Advent Pro Light"/>
              <a:ea typeface="Advent Pro Light"/>
              <a:cs typeface="Advent Pro Light"/>
              <a:sym typeface="Advent Pro Light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dvent Pro Light"/>
              <a:buChar char="●"/>
            </a:pPr>
            <a:r>
              <a:rPr b="0" i="0" lang="en-US" sz="2400" u="none" cap="none" strike="noStrike">
                <a:solidFill>
                  <a:schemeClr val="lt1"/>
                </a:solidFill>
                <a:latin typeface="Advent Pro Light"/>
                <a:ea typeface="Advent Pro Light"/>
                <a:cs typeface="Advent Pro Light"/>
                <a:sym typeface="Advent Pro Light"/>
              </a:rPr>
              <a:t>There is not much difference between the two teaching technologies</a:t>
            </a:r>
            <a:endParaRPr b="0" i="0" sz="2400" u="none" cap="none" strike="noStrike">
              <a:solidFill>
                <a:schemeClr val="lt1"/>
              </a:solidFill>
              <a:latin typeface="Advent Pro Light"/>
              <a:ea typeface="Advent Pro Light"/>
              <a:cs typeface="Advent Pro Light"/>
              <a:sym typeface="Advent Pro Light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dvent Pro Light"/>
              <a:buChar char="●"/>
            </a:pPr>
            <a:r>
              <a:rPr b="0" i="0" lang="en-US" sz="2400" u="none" cap="none" strike="noStrike">
                <a:solidFill>
                  <a:schemeClr val="lt1"/>
                </a:solidFill>
                <a:latin typeface="Advent Pro Light"/>
                <a:ea typeface="Advent Pro Light"/>
                <a:cs typeface="Advent Pro Light"/>
                <a:sym typeface="Advent Pro Light"/>
              </a:rPr>
              <a:t>In the era of technological advancements,online education can’t be ignored</a:t>
            </a:r>
            <a:endParaRPr b="0" i="0" sz="2400" u="none" cap="none" strike="noStrike">
              <a:solidFill>
                <a:schemeClr val="lt1"/>
              </a:solidFill>
              <a:latin typeface="Advent Pro Light"/>
              <a:ea typeface="Advent Pro Light"/>
              <a:cs typeface="Advent Pro Light"/>
              <a:sym typeface="Advent Pro Light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dvent Pro Light"/>
              <a:buChar char="●"/>
            </a:pPr>
            <a:r>
              <a:rPr b="0" i="0" lang="en-US" sz="2400" u="none" cap="none" strike="noStrike">
                <a:solidFill>
                  <a:schemeClr val="lt1"/>
                </a:solidFill>
                <a:latin typeface="Advent Pro Light"/>
                <a:ea typeface="Advent Pro Light"/>
                <a:cs typeface="Advent Pro Light"/>
                <a:sym typeface="Advent Pro Light"/>
              </a:rPr>
              <a:t>An ideal solution is to include online teaching - learning along with traditional system</a:t>
            </a:r>
            <a:endParaRPr b="0" i="0" sz="2400" u="none" cap="none" strike="noStrike">
              <a:solidFill>
                <a:schemeClr val="lt1"/>
              </a:solidFill>
              <a:latin typeface="Advent Pro Light"/>
              <a:ea typeface="Advent Pro Light"/>
              <a:cs typeface="Advent Pro Light"/>
              <a:sym typeface="Advent Pro Ligh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C39F"/>
        </a:solidFill>
      </p:bgPr>
    </p:bg>
    <p:spTree>
      <p:nvGrpSpPr>
        <p:cNvPr id="1819" name="Shape 1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0" name="Google Shape;1820;p23"/>
          <p:cNvSpPr/>
          <p:nvPr/>
        </p:nvSpPr>
        <p:spPr>
          <a:xfrm>
            <a:off x="2217686" y="515183"/>
            <a:ext cx="4913991" cy="4436449"/>
          </a:xfrm>
          <a:custGeom>
            <a:rect b="b" l="l" r="r" t="t"/>
            <a:pathLst>
              <a:path extrusionOk="0" h="67549" w="74820">
                <a:moveTo>
                  <a:pt x="24661" y="10161"/>
                </a:moveTo>
                <a:cubicBezTo>
                  <a:pt x="24709" y="10161"/>
                  <a:pt x="24760" y="10162"/>
                  <a:pt x="24811" y="10164"/>
                </a:cubicBezTo>
                <a:cubicBezTo>
                  <a:pt x="27114" y="10265"/>
                  <a:pt x="27914" y="12565"/>
                  <a:pt x="27914" y="12565"/>
                </a:cubicBezTo>
                <a:cubicBezTo>
                  <a:pt x="28376" y="12812"/>
                  <a:pt x="28686" y="12879"/>
                  <a:pt x="28936" y="12879"/>
                </a:cubicBezTo>
                <a:cubicBezTo>
                  <a:pt x="29226" y="12879"/>
                  <a:pt x="29434" y="12789"/>
                  <a:pt x="29701" y="12789"/>
                </a:cubicBezTo>
                <a:cubicBezTo>
                  <a:pt x="29949" y="12789"/>
                  <a:pt x="30249" y="12867"/>
                  <a:pt x="30715" y="13167"/>
                </a:cubicBezTo>
                <a:cubicBezTo>
                  <a:pt x="32117" y="14068"/>
                  <a:pt x="31418" y="16270"/>
                  <a:pt x="31418" y="16270"/>
                </a:cubicBezTo>
                <a:lnTo>
                  <a:pt x="6489" y="16270"/>
                </a:lnTo>
                <a:cubicBezTo>
                  <a:pt x="6489" y="16270"/>
                  <a:pt x="10094" y="15668"/>
                  <a:pt x="10494" y="15571"/>
                </a:cubicBezTo>
                <a:cubicBezTo>
                  <a:pt x="10894" y="15470"/>
                  <a:pt x="11294" y="15171"/>
                  <a:pt x="13097" y="14269"/>
                </a:cubicBezTo>
                <a:cubicBezTo>
                  <a:pt x="13652" y="13992"/>
                  <a:pt x="14027" y="13904"/>
                  <a:pt x="14315" y="13904"/>
                </a:cubicBezTo>
                <a:cubicBezTo>
                  <a:pt x="14806" y="13904"/>
                  <a:pt x="15044" y="14159"/>
                  <a:pt x="15497" y="14159"/>
                </a:cubicBezTo>
                <a:cubicBezTo>
                  <a:pt x="15640" y="14159"/>
                  <a:pt x="15803" y="14134"/>
                  <a:pt x="16002" y="14068"/>
                </a:cubicBezTo>
                <a:cubicBezTo>
                  <a:pt x="17202" y="13668"/>
                  <a:pt x="16301" y="12565"/>
                  <a:pt x="17703" y="12165"/>
                </a:cubicBezTo>
                <a:cubicBezTo>
                  <a:pt x="17853" y="12122"/>
                  <a:pt x="17995" y="12103"/>
                  <a:pt x="18129" y="12103"/>
                </a:cubicBezTo>
                <a:cubicBezTo>
                  <a:pt x="19054" y="12103"/>
                  <a:pt x="19646" y="12996"/>
                  <a:pt x="20638" y="12996"/>
                </a:cubicBezTo>
                <a:cubicBezTo>
                  <a:pt x="20842" y="12996"/>
                  <a:pt x="21063" y="12959"/>
                  <a:pt x="21307" y="12867"/>
                </a:cubicBezTo>
                <a:cubicBezTo>
                  <a:pt x="22872" y="12279"/>
                  <a:pt x="22524" y="10161"/>
                  <a:pt x="24661" y="10161"/>
                </a:cubicBezTo>
                <a:close/>
                <a:moveTo>
                  <a:pt x="14382" y="18665"/>
                </a:moveTo>
                <a:cubicBezTo>
                  <a:pt x="14411" y="18665"/>
                  <a:pt x="14440" y="18666"/>
                  <a:pt x="14470" y="18667"/>
                </a:cubicBezTo>
                <a:cubicBezTo>
                  <a:pt x="15821" y="18727"/>
                  <a:pt x="16291" y="20077"/>
                  <a:pt x="16291" y="20077"/>
                </a:cubicBezTo>
                <a:cubicBezTo>
                  <a:pt x="16561" y="20221"/>
                  <a:pt x="16742" y="20260"/>
                  <a:pt x="16888" y="20260"/>
                </a:cubicBezTo>
                <a:cubicBezTo>
                  <a:pt x="17059" y="20260"/>
                  <a:pt x="17181" y="20206"/>
                  <a:pt x="17339" y="20206"/>
                </a:cubicBezTo>
                <a:cubicBezTo>
                  <a:pt x="17485" y="20206"/>
                  <a:pt x="17661" y="20252"/>
                  <a:pt x="17936" y="20427"/>
                </a:cubicBezTo>
                <a:cubicBezTo>
                  <a:pt x="18757" y="20957"/>
                  <a:pt x="18346" y="22251"/>
                  <a:pt x="18346" y="22251"/>
                </a:cubicBezTo>
                <a:lnTo>
                  <a:pt x="3720" y="22251"/>
                </a:lnTo>
                <a:cubicBezTo>
                  <a:pt x="3720" y="22251"/>
                  <a:pt x="5836" y="21896"/>
                  <a:pt x="6069" y="21840"/>
                </a:cubicBezTo>
                <a:cubicBezTo>
                  <a:pt x="6305" y="21781"/>
                  <a:pt x="6538" y="21604"/>
                  <a:pt x="7596" y="21075"/>
                </a:cubicBezTo>
                <a:cubicBezTo>
                  <a:pt x="7921" y="20912"/>
                  <a:pt x="8141" y="20861"/>
                  <a:pt x="8310" y="20861"/>
                </a:cubicBezTo>
                <a:cubicBezTo>
                  <a:pt x="8599" y="20861"/>
                  <a:pt x="8739" y="21011"/>
                  <a:pt x="9004" y="21011"/>
                </a:cubicBezTo>
                <a:cubicBezTo>
                  <a:pt x="9088" y="21011"/>
                  <a:pt x="9184" y="20996"/>
                  <a:pt x="9301" y="20957"/>
                </a:cubicBezTo>
                <a:cubicBezTo>
                  <a:pt x="10003" y="20724"/>
                  <a:pt x="9475" y="20077"/>
                  <a:pt x="10300" y="19840"/>
                </a:cubicBezTo>
                <a:cubicBezTo>
                  <a:pt x="10387" y="19815"/>
                  <a:pt x="10469" y="19804"/>
                  <a:pt x="10547" y="19804"/>
                </a:cubicBezTo>
                <a:cubicBezTo>
                  <a:pt x="11091" y="19804"/>
                  <a:pt x="11440" y="20330"/>
                  <a:pt x="12022" y="20330"/>
                </a:cubicBezTo>
                <a:cubicBezTo>
                  <a:pt x="12142" y="20330"/>
                  <a:pt x="12271" y="20307"/>
                  <a:pt x="12415" y="20254"/>
                </a:cubicBezTo>
                <a:cubicBezTo>
                  <a:pt x="13333" y="19907"/>
                  <a:pt x="13128" y="18665"/>
                  <a:pt x="14382" y="18665"/>
                </a:cubicBezTo>
                <a:close/>
                <a:moveTo>
                  <a:pt x="56549" y="33508"/>
                </a:moveTo>
                <a:cubicBezTo>
                  <a:pt x="56573" y="33508"/>
                  <a:pt x="56597" y="33508"/>
                  <a:pt x="56621" y="33509"/>
                </a:cubicBezTo>
                <a:cubicBezTo>
                  <a:pt x="57713" y="33558"/>
                  <a:pt x="58092" y="34647"/>
                  <a:pt x="58092" y="34647"/>
                </a:cubicBezTo>
                <a:cubicBezTo>
                  <a:pt x="58311" y="34764"/>
                  <a:pt x="58457" y="34795"/>
                  <a:pt x="58576" y="34795"/>
                </a:cubicBezTo>
                <a:cubicBezTo>
                  <a:pt x="58713" y="34795"/>
                  <a:pt x="58812" y="34753"/>
                  <a:pt x="58939" y="34753"/>
                </a:cubicBezTo>
                <a:cubicBezTo>
                  <a:pt x="59057" y="34753"/>
                  <a:pt x="59200" y="34790"/>
                  <a:pt x="59422" y="34932"/>
                </a:cubicBezTo>
                <a:cubicBezTo>
                  <a:pt x="60082" y="35361"/>
                  <a:pt x="59752" y="36404"/>
                  <a:pt x="59752" y="36404"/>
                </a:cubicBezTo>
                <a:lnTo>
                  <a:pt x="47941" y="36404"/>
                </a:lnTo>
                <a:cubicBezTo>
                  <a:pt x="47941" y="36404"/>
                  <a:pt x="49649" y="36119"/>
                  <a:pt x="49840" y="36070"/>
                </a:cubicBezTo>
                <a:cubicBezTo>
                  <a:pt x="50028" y="36025"/>
                  <a:pt x="50219" y="35882"/>
                  <a:pt x="51072" y="35454"/>
                </a:cubicBezTo>
                <a:cubicBezTo>
                  <a:pt x="51334" y="35322"/>
                  <a:pt x="51512" y="35281"/>
                  <a:pt x="51648" y="35281"/>
                </a:cubicBezTo>
                <a:cubicBezTo>
                  <a:pt x="51882" y="35281"/>
                  <a:pt x="51995" y="35403"/>
                  <a:pt x="52210" y="35403"/>
                </a:cubicBezTo>
                <a:cubicBezTo>
                  <a:pt x="52277" y="35403"/>
                  <a:pt x="52353" y="35391"/>
                  <a:pt x="52446" y="35361"/>
                </a:cubicBezTo>
                <a:cubicBezTo>
                  <a:pt x="53016" y="35169"/>
                  <a:pt x="52588" y="34647"/>
                  <a:pt x="53253" y="34460"/>
                </a:cubicBezTo>
                <a:cubicBezTo>
                  <a:pt x="53325" y="34439"/>
                  <a:pt x="53392" y="34430"/>
                  <a:pt x="53457" y="34430"/>
                </a:cubicBezTo>
                <a:cubicBezTo>
                  <a:pt x="53894" y="34430"/>
                  <a:pt x="54175" y="34851"/>
                  <a:pt x="54643" y="34851"/>
                </a:cubicBezTo>
                <a:cubicBezTo>
                  <a:pt x="54740" y="34851"/>
                  <a:pt x="54845" y="34833"/>
                  <a:pt x="54961" y="34789"/>
                </a:cubicBezTo>
                <a:cubicBezTo>
                  <a:pt x="55702" y="34511"/>
                  <a:pt x="55539" y="33508"/>
                  <a:pt x="56549" y="33508"/>
                </a:cubicBezTo>
                <a:close/>
                <a:moveTo>
                  <a:pt x="55230" y="1"/>
                </a:moveTo>
                <a:cubicBezTo>
                  <a:pt x="46630" y="1"/>
                  <a:pt x="37377" y="5159"/>
                  <a:pt x="29654" y="7276"/>
                </a:cubicBezTo>
                <a:cubicBezTo>
                  <a:pt x="23722" y="8901"/>
                  <a:pt x="17087" y="9145"/>
                  <a:pt x="11371" y="11351"/>
                </a:cubicBezTo>
                <a:cubicBezTo>
                  <a:pt x="6284" y="13317"/>
                  <a:pt x="3132" y="17919"/>
                  <a:pt x="1667" y="22703"/>
                </a:cubicBezTo>
                <a:cubicBezTo>
                  <a:pt x="331" y="27073"/>
                  <a:pt x="1" y="31944"/>
                  <a:pt x="589" y="36453"/>
                </a:cubicBezTo>
                <a:cubicBezTo>
                  <a:pt x="1831" y="45972"/>
                  <a:pt x="6823" y="55623"/>
                  <a:pt x="15644" y="60967"/>
                </a:cubicBezTo>
                <a:cubicBezTo>
                  <a:pt x="22717" y="65255"/>
                  <a:pt x="31548" y="67549"/>
                  <a:pt x="40069" y="67549"/>
                </a:cubicBezTo>
                <a:cubicBezTo>
                  <a:pt x="48978" y="67549"/>
                  <a:pt x="57549" y="65041"/>
                  <a:pt x="63419" y="59683"/>
                </a:cubicBezTo>
                <a:cubicBezTo>
                  <a:pt x="71518" y="52294"/>
                  <a:pt x="74605" y="41334"/>
                  <a:pt x="74799" y="31049"/>
                </a:cubicBezTo>
                <a:cubicBezTo>
                  <a:pt x="74817" y="30103"/>
                  <a:pt x="74820" y="29122"/>
                  <a:pt x="74807" y="28117"/>
                </a:cubicBezTo>
                <a:cubicBezTo>
                  <a:pt x="74772" y="26005"/>
                  <a:pt x="74650" y="23754"/>
                  <a:pt x="74372" y="21479"/>
                </a:cubicBezTo>
                <a:lnTo>
                  <a:pt x="59846" y="21479"/>
                </a:lnTo>
                <a:cubicBezTo>
                  <a:pt x="59846" y="21479"/>
                  <a:pt x="61961" y="21124"/>
                  <a:pt x="62198" y="21065"/>
                </a:cubicBezTo>
                <a:cubicBezTo>
                  <a:pt x="62431" y="21005"/>
                  <a:pt x="62667" y="20832"/>
                  <a:pt x="63725" y="20302"/>
                </a:cubicBezTo>
                <a:cubicBezTo>
                  <a:pt x="64051" y="20140"/>
                  <a:pt x="64271" y="20088"/>
                  <a:pt x="64439" y="20088"/>
                </a:cubicBezTo>
                <a:cubicBezTo>
                  <a:pt x="64728" y="20088"/>
                  <a:pt x="64867" y="20239"/>
                  <a:pt x="65131" y="20239"/>
                </a:cubicBezTo>
                <a:cubicBezTo>
                  <a:pt x="65214" y="20239"/>
                  <a:pt x="65310" y="20224"/>
                  <a:pt x="65426" y="20184"/>
                </a:cubicBezTo>
                <a:cubicBezTo>
                  <a:pt x="66133" y="19951"/>
                  <a:pt x="65604" y="19304"/>
                  <a:pt x="66425" y="19067"/>
                </a:cubicBezTo>
                <a:cubicBezTo>
                  <a:pt x="66513" y="19042"/>
                  <a:pt x="66595" y="19032"/>
                  <a:pt x="66674" y="19032"/>
                </a:cubicBezTo>
                <a:cubicBezTo>
                  <a:pt x="67218" y="19032"/>
                  <a:pt x="67566" y="19555"/>
                  <a:pt x="68146" y="19555"/>
                </a:cubicBezTo>
                <a:cubicBezTo>
                  <a:pt x="68266" y="19555"/>
                  <a:pt x="68396" y="19533"/>
                  <a:pt x="68541" y="19478"/>
                </a:cubicBezTo>
                <a:cubicBezTo>
                  <a:pt x="69459" y="19134"/>
                  <a:pt x="69256" y="17893"/>
                  <a:pt x="70508" y="17893"/>
                </a:cubicBezTo>
                <a:cubicBezTo>
                  <a:pt x="70537" y="17893"/>
                  <a:pt x="70566" y="17894"/>
                  <a:pt x="70597" y="17895"/>
                </a:cubicBezTo>
                <a:cubicBezTo>
                  <a:pt x="71947" y="17951"/>
                  <a:pt x="72419" y="19304"/>
                  <a:pt x="72419" y="19304"/>
                </a:cubicBezTo>
                <a:cubicBezTo>
                  <a:pt x="72690" y="19448"/>
                  <a:pt x="72871" y="19487"/>
                  <a:pt x="73017" y="19487"/>
                </a:cubicBezTo>
                <a:cubicBezTo>
                  <a:pt x="73189" y="19487"/>
                  <a:pt x="73310" y="19434"/>
                  <a:pt x="73468" y="19434"/>
                </a:cubicBezTo>
                <a:cubicBezTo>
                  <a:pt x="73613" y="19434"/>
                  <a:pt x="73789" y="19479"/>
                  <a:pt x="74062" y="19655"/>
                </a:cubicBezTo>
                <a:cubicBezTo>
                  <a:pt x="74083" y="19669"/>
                  <a:pt x="74100" y="19683"/>
                  <a:pt x="74118" y="19697"/>
                </a:cubicBezTo>
                <a:cubicBezTo>
                  <a:pt x="73036" y="12968"/>
                  <a:pt x="70399" y="6264"/>
                  <a:pt x="64292" y="2468"/>
                </a:cubicBezTo>
                <a:cubicBezTo>
                  <a:pt x="61430" y="690"/>
                  <a:pt x="58373" y="1"/>
                  <a:pt x="55230" y="1"/>
                </a:cubicBezTo>
                <a:close/>
              </a:path>
            </a:pathLst>
          </a:custGeom>
          <a:solidFill>
            <a:srgbClr val="F796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21" name="Google Shape;1821;p23"/>
          <p:cNvGrpSpPr/>
          <p:nvPr/>
        </p:nvGrpSpPr>
        <p:grpSpPr>
          <a:xfrm>
            <a:off x="1172628" y="3235151"/>
            <a:ext cx="1673725" cy="1913974"/>
            <a:chOff x="63628" y="3235151"/>
            <a:chExt cx="1673725" cy="1913974"/>
          </a:xfrm>
        </p:grpSpPr>
        <p:sp>
          <p:nvSpPr>
            <p:cNvPr id="1822" name="Google Shape;1822;p23"/>
            <p:cNvSpPr/>
            <p:nvPr/>
          </p:nvSpPr>
          <p:spPr>
            <a:xfrm>
              <a:off x="63628" y="3677292"/>
              <a:ext cx="1302713" cy="1394596"/>
            </a:xfrm>
            <a:custGeom>
              <a:rect b="b" l="l" r="r" t="t"/>
              <a:pathLst>
                <a:path extrusionOk="0" h="21234" w="19835">
                  <a:moveTo>
                    <a:pt x="4680" y="1"/>
                  </a:moveTo>
                  <a:cubicBezTo>
                    <a:pt x="4581" y="1"/>
                    <a:pt x="4544" y="124"/>
                    <a:pt x="4592" y="397"/>
                  </a:cubicBezTo>
                  <a:cubicBezTo>
                    <a:pt x="4783" y="1479"/>
                    <a:pt x="7201" y="5028"/>
                    <a:pt x="8085" y="7017"/>
                  </a:cubicBezTo>
                  <a:cubicBezTo>
                    <a:pt x="7876" y="6746"/>
                    <a:pt x="7640" y="6454"/>
                    <a:pt x="7399" y="6169"/>
                  </a:cubicBezTo>
                  <a:cubicBezTo>
                    <a:pt x="7215" y="5838"/>
                    <a:pt x="7051" y="5473"/>
                    <a:pt x="6863" y="5188"/>
                  </a:cubicBezTo>
                  <a:cubicBezTo>
                    <a:pt x="6578" y="4750"/>
                    <a:pt x="6272" y="4321"/>
                    <a:pt x="5945" y="3911"/>
                  </a:cubicBezTo>
                  <a:cubicBezTo>
                    <a:pt x="5437" y="3271"/>
                    <a:pt x="4870" y="2665"/>
                    <a:pt x="4220" y="2161"/>
                  </a:cubicBezTo>
                  <a:cubicBezTo>
                    <a:pt x="3454" y="1562"/>
                    <a:pt x="2595" y="1135"/>
                    <a:pt x="1620" y="1051"/>
                  </a:cubicBezTo>
                  <a:cubicBezTo>
                    <a:pt x="1538" y="1043"/>
                    <a:pt x="1317" y="1023"/>
                    <a:pt x="1072" y="1023"/>
                  </a:cubicBezTo>
                  <a:cubicBezTo>
                    <a:pt x="584" y="1023"/>
                    <a:pt x="0" y="1101"/>
                    <a:pt x="225" y="1500"/>
                  </a:cubicBezTo>
                  <a:cubicBezTo>
                    <a:pt x="281" y="1597"/>
                    <a:pt x="375" y="1660"/>
                    <a:pt x="469" y="1719"/>
                  </a:cubicBezTo>
                  <a:cubicBezTo>
                    <a:pt x="1370" y="2283"/>
                    <a:pt x="2368" y="2589"/>
                    <a:pt x="3322" y="3048"/>
                  </a:cubicBezTo>
                  <a:cubicBezTo>
                    <a:pt x="4745" y="3733"/>
                    <a:pt x="6617" y="5529"/>
                    <a:pt x="7396" y="6315"/>
                  </a:cubicBezTo>
                  <a:cubicBezTo>
                    <a:pt x="7504" y="6458"/>
                    <a:pt x="7636" y="6638"/>
                    <a:pt x="7789" y="6847"/>
                  </a:cubicBezTo>
                  <a:cubicBezTo>
                    <a:pt x="6625" y="5739"/>
                    <a:pt x="4830" y="5019"/>
                    <a:pt x="3812" y="5019"/>
                  </a:cubicBezTo>
                  <a:cubicBezTo>
                    <a:pt x="3613" y="5019"/>
                    <a:pt x="3444" y="5047"/>
                    <a:pt x="3314" y="5104"/>
                  </a:cubicBezTo>
                  <a:cubicBezTo>
                    <a:pt x="2337" y="5543"/>
                    <a:pt x="4428" y="6015"/>
                    <a:pt x="6199" y="6492"/>
                  </a:cubicBezTo>
                  <a:cubicBezTo>
                    <a:pt x="7343" y="6802"/>
                    <a:pt x="8011" y="7289"/>
                    <a:pt x="8339" y="7595"/>
                  </a:cubicBezTo>
                  <a:cubicBezTo>
                    <a:pt x="8679" y="8058"/>
                    <a:pt x="9055" y="8580"/>
                    <a:pt x="9435" y="9112"/>
                  </a:cubicBezTo>
                  <a:cubicBezTo>
                    <a:pt x="9483" y="9193"/>
                    <a:pt x="9528" y="9272"/>
                    <a:pt x="9574" y="9352"/>
                  </a:cubicBezTo>
                  <a:cubicBezTo>
                    <a:pt x="9299" y="9036"/>
                    <a:pt x="8982" y="8719"/>
                    <a:pt x="8663" y="8496"/>
                  </a:cubicBezTo>
                  <a:cubicBezTo>
                    <a:pt x="8126" y="8120"/>
                    <a:pt x="7025" y="7826"/>
                    <a:pt x="6163" y="7826"/>
                  </a:cubicBezTo>
                  <a:cubicBezTo>
                    <a:pt x="5576" y="7826"/>
                    <a:pt x="5100" y="7962"/>
                    <a:pt x="4989" y="8302"/>
                  </a:cubicBezTo>
                  <a:cubicBezTo>
                    <a:pt x="4717" y="9140"/>
                    <a:pt x="6498" y="8775"/>
                    <a:pt x="8019" y="9032"/>
                  </a:cubicBezTo>
                  <a:cubicBezTo>
                    <a:pt x="9063" y="9206"/>
                    <a:pt x="9814" y="9832"/>
                    <a:pt x="10182" y="10208"/>
                  </a:cubicBezTo>
                  <a:cubicBezTo>
                    <a:pt x="10217" y="10246"/>
                    <a:pt x="10249" y="10281"/>
                    <a:pt x="10283" y="10316"/>
                  </a:cubicBezTo>
                  <a:cubicBezTo>
                    <a:pt x="10454" y="10563"/>
                    <a:pt x="10617" y="10803"/>
                    <a:pt x="10771" y="11030"/>
                  </a:cubicBezTo>
                  <a:cubicBezTo>
                    <a:pt x="11129" y="11565"/>
                    <a:pt x="11467" y="12066"/>
                    <a:pt x="11801" y="12557"/>
                  </a:cubicBezTo>
                  <a:cubicBezTo>
                    <a:pt x="11372" y="12000"/>
                    <a:pt x="10736" y="11280"/>
                    <a:pt x="10015" y="10775"/>
                  </a:cubicBezTo>
                  <a:cubicBezTo>
                    <a:pt x="9149" y="10170"/>
                    <a:pt x="8089" y="9870"/>
                    <a:pt x="7277" y="9870"/>
                  </a:cubicBezTo>
                  <a:cubicBezTo>
                    <a:pt x="6847" y="9870"/>
                    <a:pt x="6487" y="9954"/>
                    <a:pt x="6262" y="10121"/>
                  </a:cubicBezTo>
                  <a:cubicBezTo>
                    <a:pt x="5607" y="10605"/>
                    <a:pt x="8592" y="11078"/>
                    <a:pt x="10057" y="11610"/>
                  </a:cubicBezTo>
                  <a:cubicBezTo>
                    <a:pt x="11163" y="12011"/>
                    <a:pt x="11919" y="12807"/>
                    <a:pt x="12221" y="13169"/>
                  </a:cubicBezTo>
                  <a:cubicBezTo>
                    <a:pt x="12698" y="13858"/>
                    <a:pt x="13172" y="14529"/>
                    <a:pt x="13679" y="15232"/>
                  </a:cubicBezTo>
                  <a:cubicBezTo>
                    <a:pt x="13015" y="14595"/>
                    <a:pt x="12051" y="13893"/>
                    <a:pt x="11073" y="13242"/>
                  </a:cubicBezTo>
                  <a:cubicBezTo>
                    <a:pt x="10289" y="12715"/>
                    <a:pt x="9484" y="12498"/>
                    <a:pt x="8837" y="12498"/>
                  </a:cubicBezTo>
                  <a:cubicBezTo>
                    <a:pt x="8254" y="12498"/>
                    <a:pt x="7797" y="12675"/>
                    <a:pt x="7598" y="12960"/>
                  </a:cubicBezTo>
                  <a:cubicBezTo>
                    <a:pt x="7176" y="13562"/>
                    <a:pt x="8450" y="13601"/>
                    <a:pt x="10813" y="14132"/>
                  </a:cubicBezTo>
                  <a:cubicBezTo>
                    <a:pt x="12504" y="14512"/>
                    <a:pt x="13638" y="15399"/>
                    <a:pt x="14142" y="15868"/>
                  </a:cubicBezTo>
                  <a:cubicBezTo>
                    <a:pt x="14357" y="16165"/>
                    <a:pt x="14577" y="16464"/>
                    <a:pt x="14810" y="16780"/>
                  </a:cubicBezTo>
                  <a:cubicBezTo>
                    <a:pt x="15075" y="17135"/>
                    <a:pt x="15384" y="17501"/>
                    <a:pt x="15711" y="17859"/>
                  </a:cubicBezTo>
                  <a:cubicBezTo>
                    <a:pt x="15311" y="17675"/>
                    <a:pt x="14723" y="17410"/>
                    <a:pt x="14069" y="17125"/>
                  </a:cubicBezTo>
                  <a:cubicBezTo>
                    <a:pt x="13339" y="16804"/>
                    <a:pt x="12632" y="16460"/>
                    <a:pt x="11961" y="16032"/>
                  </a:cubicBezTo>
                  <a:cubicBezTo>
                    <a:pt x="11376" y="15664"/>
                    <a:pt x="10643" y="15277"/>
                    <a:pt x="9921" y="15277"/>
                  </a:cubicBezTo>
                  <a:cubicBezTo>
                    <a:pt x="9680" y="15277"/>
                    <a:pt x="9441" y="15319"/>
                    <a:pt x="9209" y="15420"/>
                  </a:cubicBezTo>
                  <a:cubicBezTo>
                    <a:pt x="8896" y="15555"/>
                    <a:pt x="8759" y="15817"/>
                    <a:pt x="8899" y="16133"/>
                  </a:cubicBezTo>
                  <a:cubicBezTo>
                    <a:pt x="8982" y="16328"/>
                    <a:pt x="9167" y="16460"/>
                    <a:pt x="9351" y="16565"/>
                  </a:cubicBezTo>
                  <a:cubicBezTo>
                    <a:pt x="10370" y="17138"/>
                    <a:pt x="11648" y="17299"/>
                    <a:pt x="12775" y="17564"/>
                  </a:cubicBezTo>
                  <a:cubicBezTo>
                    <a:pt x="14166" y="17887"/>
                    <a:pt x="15356" y="18029"/>
                    <a:pt x="15913" y="18081"/>
                  </a:cubicBezTo>
                  <a:cubicBezTo>
                    <a:pt x="16219" y="18405"/>
                    <a:pt x="16536" y="18725"/>
                    <a:pt x="16849" y="19031"/>
                  </a:cubicBezTo>
                  <a:cubicBezTo>
                    <a:pt x="16772" y="19041"/>
                    <a:pt x="16637" y="19067"/>
                    <a:pt x="16372" y="19115"/>
                  </a:cubicBezTo>
                  <a:cubicBezTo>
                    <a:pt x="16339" y="19121"/>
                    <a:pt x="16299" y="19123"/>
                    <a:pt x="16253" y="19123"/>
                  </a:cubicBezTo>
                  <a:cubicBezTo>
                    <a:pt x="15499" y="19123"/>
                    <a:pt x="13009" y="18419"/>
                    <a:pt x="11738" y="18248"/>
                  </a:cubicBezTo>
                  <a:cubicBezTo>
                    <a:pt x="11614" y="18231"/>
                    <a:pt x="11492" y="18223"/>
                    <a:pt x="11374" y="18223"/>
                  </a:cubicBezTo>
                  <a:cubicBezTo>
                    <a:pt x="10203" y="18223"/>
                    <a:pt x="9412" y="18997"/>
                    <a:pt x="10743" y="19480"/>
                  </a:cubicBezTo>
                  <a:cubicBezTo>
                    <a:pt x="11143" y="19625"/>
                    <a:pt x="11709" y="19677"/>
                    <a:pt x="12319" y="19677"/>
                  </a:cubicBezTo>
                  <a:cubicBezTo>
                    <a:pt x="13940" y="19677"/>
                    <a:pt x="15878" y="19306"/>
                    <a:pt x="15878" y="19306"/>
                  </a:cubicBezTo>
                  <a:lnTo>
                    <a:pt x="16939" y="19118"/>
                  </a:lnTo>
                  <a:cubicBezTo>
                    <a:pt x="18188" y="20315"/>
                    <a:pt x="19340" y="21233"/>
                    <a:pt x="19340" y="21233"/>
                  </a:cubicBezTo>
                  <a:lnTo>
                    <a:pt x="19834" y="20910"/>
                  </a:lnTo>
                  <a:cubicBezTo>
                    <a:pt x="19834" y="20910"/>
                    <a:pt x="18825" y="20618"/>
                    <a:pt x="17138" y="18993"/>
                  </a:cubicBezTo>
                  <a:cubicBezTo>
                    <a:pt x="17117" y="18868"/>
                    <a:pt x="17092" y="18593"/>
                    <a:pt x="17130" y="18029"/>
                  </a:cubicBezTo>
                  <a:cubicBezTo>
                    <a:pt x="17256" y="16228"/>
                    <a:pt x="18766" y="14198"/>
                    <a:pt x="17639" y="12438"/>
                  </a:cubicBezTo>
                  <a:cubicBezTo>
                    <a:pt x="17469" y="12177"/>
                    <a:pt x="17181" y="11987"/>
                    <a:pt x="16906" y="11987"/>
                  </a:cubicBezTo>
                  <a:cubicBezTo>
                    <a:pt x="16733" y="11987"/>
                    <a:pt x="16567" y="12062"/>
                    <a:pt x="16438" y="12240"/>
                  </a:cubicBezTo>
                  <a:cubicBezTo>
                    <a:pt x="16194" y="12570"/>
                    <a:pt x="16205" y="13134"/>
                    <a:pt x="16274" y="13520"/>
                  </a:cubicBezTo>
                  <a:cubicBezTo>
                    <a:pt x="16512" y="14800"/>
                    <a:pt x="16908" y="15939"/>
                    <a:pt x="16800" y="17267"/>
                  </a:cubicBezTo>
                  <a:cubicBezTo>
                    <a:pt x="16796" y="17326"/>
                    <a:pt x="16793" y="18221"/>
                    <a:pt x="16846" y="18704"/>
                  </a:cubicBezTo>
                  <a:cubicBezTo>
                    <a:pt x="16619" y="18474"/>
                    <a:pt x="16379" y="18221"/>
                    <a:pt x="16128" y="17943"/>
                  </a:cubicBezTo>
                  <a:cubicBezTo>
                    <a:pt x="15927" y="17438"/>
                    <a:pt x="15760" y="16912"/>
                    <a:pt x="15642" y="16384"/>
                  </a:cubicBezTo>
                  <a:cubicBezTo>
                    <a:pt x="15328" y="14975"/>
                    <a:pt x="15677" y="13485"/>
                    <a:pt x="15450" y="12048"/>
                  </a:cubicBezTo>
                  <a:cubicBezTo>
                    <a:pt x="15400" y="11734"/>
                    <a:pt x="15040" y="11108"/>
                    <a:pt x="14713" y="11108"/>
                  </a:cubicBezTo>
                  <a:cubicBezTo>
                    <a:pt x="14583" y="11108"/>
                    <a:pt x="14459" y="11206"/>
                    <a:pt x="14361" y="11460"/>
                  </a:cubicBezTo>
                  <a:cubicBezTo>
                    <a:pt x="14208" y="11865"/>
                    <a:pt x="14392" y="12623"/>
                    <a:pt x="14413" y="13047"/>
                  </a:cubicBezTo>
                  <a:cubicBezTo>
                    <a:pt x="14479" y="14254"/>
                    <a:pt x="14587" y="15518"/>
                    <a:pt x="15050" y="16648"/>
                  </a:cubicBezTo>
                  <a:cubicBezTo>
                    <a:pt x="14980" y="16562"/>
                    <a:pt x="14914" y="16474"/>
                    <a:pt x="14848" y="16390"/>
                  </a:cubicBezTo>
                  <a:cubicBezTo>
                    <a:pt x="14737" y="16077"/>
                    <a:pt x="14236" y="14644"/>
                    <a:pt x="13930" y="12929"/>
                  </a:cubicBezTo>
                  <a:cubicBezTo>
                    <a:pt x="13585" y="10984"/>
                    <a:pt x="13665" y="9339"/>
                    <a:pt x="13042" y="8813"/>
                  </a:cubicBezTo>
                  <a:cubicBezTo>
                    <a:pt x="12979" y="8759"/>
                    <a:pt x="12922" y="8734"/>
                    <a:pt x="12872" y="8734"/>
                  </a:cubicBezTo>
                  <a:cubicBezTo>
                    <a:pt x="12432" y="8734"/>
                    <a:pt x="12494" y="10684"/>
                    <a:pt x="12997" y="12724"/>
                  </a:cubicBezTo>
                  <a:cubicBezTo>
                    <a:pt x="13310" y="13986"/>
                    <a:pt x="13853" y="14999"/>
                    <a:pt x="14274" y="15646"/>
                  </a:cubicBezTo>
                  <a:cubicBezTo>
                    <a:pt x="13617" y="14787"/>
                    <a:pt x="12959" y="13906"/>
                    <a:pt x="12337" y="13055"/>
                  </a:cubicBezTo>
                  <a:cubicBezTo>
                    <a:pt x="12058" y="12591"/>
                    <a:pt x="11372" y="11335"/>
                    <a:pt x="11296" y="9968"/>
                  </a:cubicBezTo>
                  <a:cubicBezTo>
                    <a:pt x="11202" y="8242"/>
                    <a:pt x="11112" y="6837"/>
                    <a:pt x="10325" y="5974"/>
                  </a:cubicBezTo>
                  <a:cubicBezTo>
                    <a:pt x="10095" y="5721"/>
                    <a:pt x="9929" y="5598"/>
                    <a:pt x="9823" y="5598"/>
                  </a:cubicBezTo>
                  <a:cubicBezTo>
                    <a:pt x="9569" y="5598"/>
                    <a:pt x="9672" y="6321"/>
                    <a:pt x="10103" y="7700"/>
                  </a:cubicBezTo>
                  <a:cubicBezTo>
                    <a:pt x="10524" y="9039"/>
                    <a:pt x="11021" y="10834"/>
                    <a:pt x="11606" y="12045"/>
                  </a:cubicBezTo>
                  <a:cubicBezTo>
                    <a:pt x="11118" y="11374"/>
                    <a:pt x="10662" y="10733"/>
                    <a:pt x="10252" y="10153"/>
                  </a:cubicBezTo>
                  <a:cubicBezTo>
                    <a:pt x="9984" y="9554"/>
                    <a:pt x="9326" y="8006"/>
                    <a:pt x="9132" y="6670"/>
                  </a:cubicBezTo>
                  <a:cubicBezTo>
                    <a:pt x="8925" y="5269"/>
                    <a:pt x="8672" y="4415"/>
                    <a:pt x="8340" y="4415"/>
                  </a:cubicBezTo>
                  <a:cubicBezTo>
                    <a:pt x="8270" y="4415"/>
                    <a:pt x="8197" y="4452"/>
                    <a:pt x="8120" y="4530"/>
                  </a:cubicBezTo>
                  <a:cubicBezTo>
                    <a:pt x="7807" y="4840"/>
                    <a:pt x="8339" y="6903"/>
                    <a:pt x="9159" y="8583"/>
                  </a:cubicBezTo>
                  <a:cubicBezTo>
                    <a:pt x="8819" y="8086"/>
                    <a:pt x="8558" y="7703"/>
                    <a:pt x="8408" y="7477"/>
                  </a:cubicBezTo>
                  <a:cubicBezTo>
                    <a:pt x="8342" y="7372"/>
                    <a:pt x="8266" y="7265"/>
                    <a:pt x="8182" y="7150"/>
                  </a:cubicBezTo>
                  <a:cubicBezTo>
                    <a:pt x="7990" y="6468"/>
                    <a:pt x="7507" y="4864"/>
                    <a:pt x="6763" y="3125"/>
                  </a:cubicBezTo>
                  <a:cubicBezTo>
                    <a:pt x="6003" y="1356"/>
                    <a:pt x="5007" y="1"/>
                    <a:pt x="468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3" name="Google Shape;1823;p23"/>
            <p:cNvSpPr/>
            <p:nvPr/>
          </p:nvSpPr>
          <p:spPr>
            <a:xfrm>
              <a:off x="992899" y="3235151"/>
              <a:ext cx="675887" cy="1824652"/>
            </a:xfrm>
            <a:custGeom>
              <a:rect b="b" l="l" r="r" t="t"/>
              <a:pathLst>
                <a:path extrusionOk="0" h="27782" w="10291">
                  <a:moveTo>
                    <a:pt x="5167" y="0"/>
                  </a:moveTo>
                  <a:cubicBezTo>
                    <a:pt x="5063" y="0"/>
                    <a:pt x="4983" y="60"/>
                    <a:pt x="4947" y="212"/>
                  </a:cubicBezTo>
                  <a:cubicBezTo>
                    <a:pt x="4923" y="320"/>
                    <a:pt x="4947" y="431"/>
                    <a:pt x="4975" y="540"/>
                  </a:cubicBezTo>
                  <a:cubicBezTo>
                    <a:pt x="5250" y="1566"/>
                    <a:pt x="5769" y="2470"/>
                    <a:pt x="6151" y="3455"/>
                  </a:cubicBezTo>
                  <a:cubicBezTo>
                    <a:pt x="6725" y="4927"/>
                    <a:pt x="6867" y="7519"/>
                    <a:pt x="6902" y="8625"/>
                  </a:cubicBezTo>
                  <a:cubicBezTo>
                    <a:pt x="6882" y="8802"/>
                    <a:pt x="6857" y="9025"/>
                    <a:pt x="6826" y="9282"/>
                  </a:cubicBezTo>
                  <a:cubicBezTo>
                    <a:pt x="6715" y="7362"/>
                    <a:pt x="5563" y="5237"/>
                    <a:pt x="4746" y="4958"/>
                  </a:cubicBezTo>
                  <a:cubicBezTo>
                    <a:pt x="4658" y="4928"/>
                    <a:pt x="4588" y="4914"/>
                    <a:pt x="4532" y="4914"/>
                  </a:cubicBezTo>
                  <a:cubicBezTo>
                    <a:pt x="3938" y="4914"/>
                    <a:pt x="5017" y="6515"/>
                    <a:pt x="5904" y="7940"/>
                  </a:cubicBezTo>
                  <a:cubicBezTo>
                    <a:pt x="6530" y="8945"/>
                    <a:pt x="6687" y="9759"/>
                    <a:pt x="6718" y="10205"/>
                  </a:cubicBezTo>
                  <a:cubicBezTo>
                    <a:pt x="6649" y="10775"/>
                    <a:pt x="6568" y="11416"/>
                    <a:pt x="6485" y="12063"/>
                  </a:cubicBezTo>
                  <a:cubicBezTo>
                    <a:pt x="6461" y="12153"/>
                    <a:pt x="6440" y="12243"/>
                    <a:pt x="6422" y="12330"/>
                  </a:cubicBezTo>
                  <a:cubicBezTo>
                    <a:pt x="6437" y="11912"/>
                    <a:pt x="6422" y="11464"/>
                    <a:pt x="6339" y="11082"/>
                  </a:cubicBezTo>
                  <a:cubicBezTo>
                    <a:pt x="6131" y="10107"/>
                    <a:pt x="4837" y="8375"/>
                    <a:pt x="4022" y="8375"/>
                  </a:cubicBezTo>
                  <a:cubicBezTo>
                    <a:pt x="3937" y="8375"/>
                    <a:pt x="3858" y="8394"/>
                    <a:pt x="3785" y="8434"/>
                  </a:cubicBezTo>
                  <a:cubicBezTo>
                    <a:pt x="3013" y="8861"/>
                    <a:pt x="4568" y="9808"/>
                    <a:pt x="5504" y="11036"/>
                  </a:cubicBezTo>
                  <a:cubicBezTo>
                    <a:pt x="6144" y="11875"/>
                    <a:pt x="6270" y="12845"/>
                    <a:pt x="6283" y="13370"/>
                  </a:cubicBezTo>
                  <a:cubicBezTo>
                    <a:pt x="6280" y="13423"/>
                    <a:pt x="6280" y="13471"/>
                    <a:pt x="6280" y="13520"/>
                  </a:cubicBezTo>
                  <a:cubicBezTo>
                    <a:pt x="6238" y="13816"/>
                    <a:pt x="6193" y="14101"/>
                    <a:pt x="6148" y="14372"/>
                  </a:cubicBezTo>
                  <a:cubicBezTo>
                    <a:pt x="6047" y="15009"/>
                    <a:pt x="5953" y="15607"/>
                    <a:pt x="5862" y="16192"/>
                  </a:cubicBezTo>
                  <a:cubicBezTo>
                    <a:pt x="5928" y="15493"/>
                    <a:pt x="5956" y="14533"/>
                    <a:pt x="5772" y="13673"/>
                  </a:cubicBezTo>
                  <a:cubicBezTo>
                    <a:pt x="5438" y="12090"/>
                    <a:pt x="4283" y="10723"/>
                    <a:pt x="3476" y="10632"/>
                  </a:cubicBezTo>
                  <a:cubicBezTo>
                    <a:pt x="3461" y="10631"/>
                    <a:pt x="3447" y="10630"/>
                    <a:pt x="3434" y="10630"/>
                  </a:cubicBezTo>
                  <a:cubicBezTo>
                    <a:pt x="2736" y="10630"/>
                    <a:pt x="4539" y="12951"/>
                    <a:pt x="5232" y="14313"/>
                  </a:cubicBezTo>
                  <a:cubicBezTo>
                    <a:pt x="5769" y="15361"/>
                    <a:pt x="5779" y="16457"/>
                    <a:pt x="5751" y="16930"/>
                  </a:cubicBezTo>
                  <a:cubicBezTo>
                    <a:pt x="5629" y="17757"/>
                    <a:pt x="5518" y="18568"/>
                    <a:pt x="5406" y="19427"/>
                  </a:cubicBezTo>
                  <a:cubicBezTo>
                    <a:pt x="5358" y="18509"/>
                    <a:pt x="5131" y="17340"/>
                    <a:pt x="4863" y="16199"/>
                  </a:cubicBezTo>
                  <a:cubicBezTo>
                    <a:pt x="4481" y="14563"/>
                    <a:pt x="3392" y="13603"/>
                    <a:pt x="2666" y="13603"/>
                  </a:cubicBezTo>
                  <a:cubicBezTo>
                    <a:pt x="2614" y="13603"/>
                    <a:pt x="2563" y="13608"/>
                    <a:pt x="2515" y="13618"/>
                  </a:cubicBezTo>
                  <a:cubicBezTo>
                    <a:pt x="1795" y="13770"/>
                    <a:pt x="2700" y="14668"/>
                    <a:pt x="4063" y="16669"/>
                  </a:cubicBezTo>
                  <a:cubicBezTo>
                    <a:pt x="5041" y="18102"/>
                    <a:pt x="5264" y="19522"/>
                    <a:pt x="5313" y="20211"/>
                  </a:cubicBezTo>
                  <a:cubicBezTo>
                    <a:pt x="5268" y="20572"/>
                    <a:pt x="5226" y="20945"/>
                    <a:pt x="5181" y="21335"/>
                  </a:cubicBezTo>
                  <a:cubicBezTo>
                    <a:pt x="5131" y="21776"/>
                    <a:pt x="5107" y="22250"/>
                    <a:pt x="5101" y="22737"/>
                  </a:cubicBezTo>
                  <a:cubicBezTo>
                    <a:pt x="4934" y="22329"/>
                    <a:pt x="4686" y="21735"/>
                    <a:pt x="4401" y="21081"/>
                  </a:cubicBezTo>
                  <a:cubicBezTo>
                    <a:pt x="4088" y="20346"/>
                    <a:pt x="3806" y="19612"/>
                    <a:pt x="3604" y="18843"/>
                  </a:cubicBezTo>
                  <a:cubicBezTo>
                    <a:pt x="3375" y="17953"/>
                    <a:pt x="2971" y="16856"/>
                    <a:pt x="2014" y="16516"/>
                  </a:cubicBezTo>
                  <a:cubicBezTo>
                    <a:pt x="1929" y="16485"/>
                    <a:pt x="1846" y="16470"/>
                    <a:pt x="1769" y="16470"/>
                  </a:cubicBezTo>
                  <a:cubicBezTo>
                    <a:pt x="1555" y="16470"/>
                    <a:pt x="1382" y="16588"/>
                    <a:pt x="1298" y="16829"/>
                  </a:cubicBezTo>
                  <a:cubicBezTo>
                    <a:pt x="1228" y="17027"/>
                    <a:pt x="1273" y="17246"/>
                    <a:pt x="1336" y="17449"/>
                  </a:cubicBezTo>
                  <a:cubicBezTo>
                    <a:pt x="1687" y="18565"/>
                    <a:pt x="2512" y="19557"/>
                    <a:pt x="3156" y="20517"/>
                  </a:cubicBezTo>
                  <a:cubicBezTo>
                    <a:pt x="3952" y="21703"/>
                    <a:pt x="4728" y="22618"/>
                    <a:pt x="5097" y="23035"/>
                  </a:cubicBezTo>
                  <a:cubicBezTo>
                    <a:pt x="5097" y="23485"/>
                    <a:pt x="5111" y="23933"/>
                    <a:pt x="5135" y="24368"/>
                  </a:cubicBezTo>
                  <a:cubicBezTo>
                    <a:pt x="5069" y="24326"/>
                    <a:pt x="4951" y="24250"/>
                    <a:pt x="4728" y="24108"/>
                  </a:cubicBezTo>
                  <a:cubicBezTo>
                    <a:pt x="4248" y="23795"/>
                    <a:pt x="2793" y="21365"/>
                    <a:pt x="1931" y="20308"/>
                  </a:cubicBezTo>
                  <a:cubicBezTo>
                    <a:pt x="1509" y="19793"/>
                    <a:pt x="957" y="19503"/>
                    <a:pt x="584" y="19503"/>
                  </a:cubicBezTo>
                  <a:cubicBezTo>
                    <a:pt x="194" y="19503"/>
                    <a:pt x="1" y="19821"/>
                    <a:pt x="362" y="20530"/>
                  </a:cubicBezTo>
                  <a:cubicBezTo>
                    <a:pt x="1072" y="21919"/>
                    <a:pt x="4237" y="23909"/>
                    <a:pt x="4237" y="23909"/>
                  </a:cubicBezTo>
                  <a:lnTo>
                    <a:pt x="5139" y="24497"/>
                  </a:lnTo>
                  <a:cubicBezTo>
                    <a:pt x="5236" y="26223"/>
                    <a:pt x="5452" y="27681"/>
                    <a:pt x="5452" y="27681"/>
                  </a:cubicBezTo>
                  <a:lnTo>
                    <a:pt x="6032" y="27782"/>
                  </a:lnTo>
                  <a:cubicBezTo>
                    <a:pt x="6032" y="27782"/>
                    <a:pt x="5494" y="26880"/>
                    <a:pt x="5369" y="24538"/>
                  </a:cubicBezTo>
                  <a:cubicBezTo>
                    <a:pt x="5438" y="24434"/>
                    <a:pt x="5608" y="24215"/>
                    <a:pt x="6022" y="23832"/>
                  </a:cubicBezTo>
                  <a:cubicBezTo>
                    <a:pt x="7344" y="22597"/>
                    <a:pt x="9832" y="22149"/>
                    <a:pt x="10207" y="20092"/>
                  </a:cubicBezTo>
                  <a:cubicBezTo>
                    <a:pt x="10291" y="19635"/>
                    <a:pt x="10069" y="19112"/>
                    <a:pt x="9599" y="19112"/>
                  </a:cubicBezTo>
                  <a:cubicBezTo>
                    <a:pt x="9557" y="19112"/>
                    <a:pt x="9513" y="19116"/>
                    <a:pt x="9467" y="19125"/>
                  </a:cubicBezTo>
                  <a:cubicBezTo>
                    <a:pt x="9063" y="19202"/>
                    <a:pt x="8684" y="19623"/>
                    <a:pt x="8475" y="19949"/>
                  </a:cubicBezTo>
                  <a:cubicBezTo>
                    <a:pt x="7776" y="21049"/>
                    <a:pt x="7289" y="22149"/>
                    <a:pt x="6300" y="23046"/>
                  </a:cubicBezTo>
                  <a:cubicBezTo>
                    <a:pt x="6255" y="23088"/>
                    <a:pt x="5647" y="23739"/>
                    <a:pt x="5354" y="24132"/>
                  </a:cubicBezTo>
                  <a:cubicBezTo>
                    <a:pt x="5344" y="23808"/>
                    <a:pt x="5340" y="23456"/>
                    <a:pt x="5351" y="23085"/>
                  </a:cubicBezTo>
                  <a:cubicBezTo>
                    <a:pt x="5546" y="22576"/>
                    <a:pt x="5782" y="22079"/>
                    <a:pt x="6057" y="21613"/>
                  </a:cubicBezTo>
                  <a:cubicBezTo>
                    <a:pt x="6791" y="20367"/>
                    <a:pt x="8061" y="19515"/>
                    <a:pt x="8876" y="18311"/>
                  </a:cubicBezTo>
                  <a:cubicBezTo>
                    <a:pt x="9090" y="17995"/>
                    <a:pt x="9281" y="17054"/>
                    <a:pt x="8792" y="17054"/>
                  </a:cubicBezTo>
                  <a:cubicBezTo>
                    <a:pt x="8709" y="17054"/>
                    <a:pt x="8607" y="17081"/>
                    <a:pt x="8482" y="17142"/>
                  </a:cubicBezTo>
                  <a:cubicBezTo>
                    <a:pt x="8096" y="17330"/>
                    <a:pt x="7710" y="18008"/>
                    <a:pt x="7435" y="18335"/>
                  </a:cubicBezTo>
                  <a:cubicBezTo>
                    <a:pt x="6659" y="19260"/>
                    <a:pt x="5876" y="20256"/>
                    <a:pt x="5445" y="21401"/>
                  </a:cubicBezTo>
                  <a:cubicBezTo>
                    <a:pt x="5455" y="21293"/>
                    <a:pt x="5462" y="21185"/>
                    <a:pt x="5473" y="21073"/>
                  </a:cubicBezTo>
                  <a:cubicBezTo>
                    <a:pt x="5605" y="20771"/>
                    <a:pt x="6217" y="19379"/>
                    <a:pt x="7164" y="17918"/>
                  </a:cubicBezTo>
                  <a:cubicBezTo>
                    <a:pt x="8238" y="16265"/>
                    <a:pt x="9422" y="15111"/>
                    <a:pt x="9324" y="14306"/>
                  </a:cubicBezTo>
                  <a:cubicBezTo>
                    <a:pt x="9306" y="14160"/>
                    <a:pt x="9243" y="14092"/>
                    <a:pt x="9146" y="14092"/>
                  </a:cubicBezTo>
                  <a:cubicBezTo>
                    <a:pt x="8706" y="14092"/>
                    <a:pt x="7557" y="15461"/>
                    <a:pt x="6621" y="17131"/>
                  </a:cubicBezTo>
                  <a:cubicBezTo>
                    <a:pt x="5987" y="18269"/>
                    <a:pt x="5695" y="19379"/>
                    <a:pt x="5560" y="20141"/>
                  </a:cubicBezTo>
                  <a:cubicBezTo>
                    <a:pt x="5668" y="19063"/>
                    <a:pt x="5789" y="17970"/>
                    <a:pt x="5915" y="16922"/>
                  </a:cubicBezTo>
                  <a:cubicBezTo>
                    <a:pt x="6026" y="16394"/>
                    <a:pt x="6381" y="15006"/>
                    <a:pt x="7261" y="13955"/>
                  </a:cubicBezTo>
                  <a:cubicBezTo>
                    <a:pt x="8367" y="12633"/>
                    <a:pt x="9261" y="11541"/>
                    <a:pt x="9276" y="10375"/>
                  </a:cubicBezTo>
                  <a:cubicBezTo>
                    <a:pt x="9281" y="9940"/>
                    <a:pt x="9219" y="9727"/>
                    <a:pt x="9093" y="9727"/>
                  </a:cubicBezTo>
                  <a:cubicBezTo>
                    <a:pt x="8882" y="9727"/>
                    <a:pt x="8491" y="10330"/>
                    <a:pt x="7936" y="11485"/>
                  </a:cubicBezTo>
                  <a:cubicBezTo>
                    <a:pt x="7327" y="12747"/>
                    <a:pt x="6467" y="14401"/>
                    <a:pt x="6067" y="15687"/>
                  </a:cubicBezTo>
                  <a:cubicBezTo>
                    <a:pt x="6172" y="14863"/>
                    <a:pt x="6276" y="14083"/>
                    <a:pt x="6374" y="13381"/>
                  </a:cubicBezTo>
                  <a:cubicBezTo>
                    <a:pt x="6583" y="12758"/>
                    <a:pt x="7156" y="11178"/>
                    <a:pt x="7925" y="10069"/>
                  </a:cubicBezTo>
                  <a:cubicBezTo>
                    <a:pt x="8890" y="8679"/>
                    <a:pt x="9272" y="7814"/>
                    <a:pt x="8675" y="7814"/>
                  </a:cubicBezTo>
                  <a:cubicBezTo>
                    <a:pt x="8666" y="7814"/>
                    <a:pt x="8658" y="7814"/>
                    <a:pt x="8649" y="7814"/>
                  </a:cubicBezTo>
                  <a:cubicBezTo>
                    <a:pt x="8208" y="7828"/>
                    <a:pt x="7191" y="9696"/>
                    <a:pt x="6645" y="11485"/>
                  </a:cubicBezTo>
                  <a:cubicBezTo>
                    <a:pt x="6732" y="10890"/>
                    <a:pt x="6805" y="10434"/>
                    <a:pt x="6851" y="10166"/>
                  </a:cubicBezTo>
                  <a:cubicBezTo>
                    <a:pt x="6872" y="10045"/>
                    <a:pt x="6888" y="9913"/>
                    <a:pt x="6906" y="9773"/>
                  </a:cubicBezTo>
                  <a:cubicBezTo>
                    <a:pt x="7230" y="9144"/>
                    <a:pt x="7974" y="7641"/>
                    <a:pt x="8614" y="5859"/>
                  </a:cubicBezTo>
                  <a:cubicBezTo>
                    <a:pt x="9318" y="3911"/>
                    <a:pt x="9490" y="2130"/>
                    <a:pt x="9163" y="2130"/>
                  </a:cubicBezTo>
                  <a:cubicBezTo>
                    <a:pt x="9094" y="2130"/>
                    <a:pt x="9002" y="2209"/>
                    <a:pt x="8889" y="2383"/>
                  </a:cubicBezTo>
                  <a:cubicBezTo>
                    <a:pt x="8291" y="3309"/>
                    <a:pt x="7636" y="7550"/>
                    <a:pt x="6923" y="9610"/>
                  </a:cubicBezTo>
                  <a:cubicBezTo>
                    <a:pt x="6958" y="9269"/>
                    <a:pt x="6986" y="8893"/>
                    <a:pt x="7004" y="8521"/>
                  </a:cubicBezTo>
                  <a:cubicBezTo>
                    <a:pt x="7094" y="8152"/>
                    <a:pt x="7226" y="7773"/>
                    <a:pt x="7282" y="7439"/>
                  </a:cubicBezTo>
                  <a:cubicBezTo>
                    <a:pt x="7373" y="6920"/>
                    <a:pt x="7442" y="6401"/>
                    <a:pt x="7484" y="5876"/>
                  </a:cubicBezTo>
                  <a:cubicBezTo>
                    <a:pt x="7546" y="5062"/>
                    <a:pt x="7543" y="4235"/>
                    <a:pt x="7414" y="3424"/>
                  </a:cubicBezTo>
                  <a:cubicBezTo>
                    <a:pt x="7261" y="2460"/>
                    <a:pt x="6927" y="1563"/>
                    <a:pt x="6273" y="835"/>
                  </a:cubicBezTo>
                  <a:cubicBezTo>
                    <a:pt x="6146" y="693"/>
                    <a:pt x="5520" y="0"/>
                    <a:pt x="516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4" name="Google Shape;1824;p23"/>
            <p:cNvSpPr/>
            <p:nvPr/>
          </p:nvSpPr>
          <p:spPr>
            <a:xfrm>
              <a:off x="921113" y="4947692"/>
              <a:ext cx="816240" cy="201433"/>
            </a:xfrm>
            <a:custGeom>
              <a:rect b="b" l="l" r="r" t="t"/>
              <a:pathLst>
                <a:path extrusionOk="0" h="3067" w="12428">
                  <a:moveTo>
                    <a:pt x="8804" y="1"/>
                  </a:moveTo>
                  <a:cubicBezTo>
                    <a:pt x="8351" y="1"/>
                    <a:pt x="7700" y="1581"/>
                    <a:pt x="7700" y="1581"/>
                  </a:cubicBezTo>
                  <a:cubicBezTo>
                    <a:pt x="7700" y="1581"/>
                    <a:pt x="7429" y="771"/>
                    <a:pt x="7160" y="228"/>
                  </a:cubicBezTo>
                  <a:cubicBezTo>
                    <a:pt x="7127" y="161"/>
                    <a:pt x="7092" y="132"/>
                    <a:pt x="7058" y="132"/>
                  </a:cubicBezTo>
                  <a:cubicBezTo>
                    <a:pt x="6809" y="132"/>
                    <a:pt x="6545" y="1606"/>
                    <a:pt x="6545" y="1606"/>
                  </a:cubicBezTo>
                  <a:cubicBezTo>
                    <a:pt x="6545" y="1606"/>
                    <a:pt x="5675" y="92"/>
                    <a:pt x="5132" y="92"/>
                  </a:cubicBezTo>
                  <a:cubicBezTo>
                    <a:pt x="4593" y="92"/>
                    <a:pt x="4864" y="1445"/>
                    <a:pt x="4864" y="1445"/>
                  </a:cubicBezTo>
                  <a:cubicBezTo>
                    <a:pt x="4864" y="1445"/>
                    <a:pt x="3918" y="771"/>
                    <a:pt x="3511" y="634"/>
                  </a:cubicBezTo>
                  <a:cubicBezTo>
                    <a:pt x="3493" y="629"/>
                    <a:pt x="3478" y="626"/>
                    <a:pt x="3466" y="626"/>
                  </a:cubicBezTo>
                  <a:cubicBezTo>
                    <a:pt x="3199" y="626"/>
                    <a:pt x="4186" y="1985"/>
                    <a:pt x="4186" y="1985"/>
                  </a:cubicBezTo>
                  <a:lnTo>
                    <a:pt x="2565" y="2391"/>
                  </a:lnTo>
                  <a:lnTo>
                    <a:pt x="0" y="3067"/>
                  </a:lnTo>
                  <a:lnTo>
                    <a:pt x="12428" y="3067"/>
                  </a:lnTo>
                  <a:lnTo>
                    <a:pt x="9725" y="2524"/>
                  </a:lnTo>
                  <a:lnTo>
                    <a:pt x="10268" y="1985"/>
                  </a:lnTo>
                  <a:lnTo>
                    <a:pt x="8914" y="2120"/>
                  </a:lnTo>
                  <a:cubicBezTo>
                    <a:pt x="8914" y="2120"/>
                    <a:pt x="9457" y="1174"/>
                    <a:pt x="9050" y="228"/>
                  </a:cubicBezTo>
                  <a:cubicBezTo>
                    <a:pt x="8981" y="67"/>
                    <a:pt x="8897" y="1"/>
                    <a:pt x="880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25" name="Google Shape;1825;p23"/>
          <p:cNvSpPr/>
          <p:nvPr/>
        </p:nvSpPr>
        <p:spPr>
          <a:xfrm>
            <a:off x="6475189" y="4235550"/>
            <a:ext cx="808621" cy="865629"/>
          </a:xfrm>
          <a:custGeom>
            <a:rect b="b" l="l" r="r" t="t"/>
            <a:pathLst>
              <a:path extrusionOk="0" h="13180" w="12312">
                <a:moveTo>
                  <a:pt x="9408" y="1"/>
                </a:moveTo>
                <a:cubicBezTo>
                  <a:pt x="9206" y="1"/>
                  <a:pt x="8587" y="843"/>
                  <a:pt x="8114" y="1941"/>
                </a:cubicBezTo>
                <a:cubicBezTo>
                  <a:pt x="7651" y="3020"/>
                  <a:pt x="7353" y="4015"/>
                  <a:pt x="7234" y="4439"/>
                </a:cubicBezTo>
                <a:cubicBezTo>
                  <a:pt x="7181" y="4509"/>
                  <a:pt x="7133" y="4579"/>
                  <a:pt x="7091" y="4641"/>
                </a:cubicBezTo>
                <a:cubicBezTo>
                  <a:pt x="7001" y="4780"/>
                  <a:pt x="6841" y="5020"/>
                  <a:pt x="6625" y="5327"/>
                </a:cubicBezTo>
                <a:cubicBezTo>
                  <a:pt x="7136" y="4283"/>
                  <a:pt x="7467" y="3006"/>
                  <a:pt x="7272" y="2811"/>
                </a:cubicBezTo>
                <a:cubicBezTo>
                  <a:pt x="7224" y="2763"/>
                  <a:pt x="7179" y="2740"/>
                  <a:pt x="7135" y="2740"/>
                </a:cubicBezTo>
                <a:cubicBezTo>
                  <a:pt x="6928" y="2740"/>
                  <a:pt x="6773" y="3271"/>
                  <a:pt x="6646" y="4140"/>
                </a:cubicBezTo>
                <a:cubicBezTo>
                  <a:pt x="6524" y="4972"/>
                  <a:pt x="6117" y="5932"/>
                  <a:pt x="5946" y="6300"/>
                </a:cubicBezTo>
                <a:cubicBezTo>
                  <a:pt x="5693" y="6663"/>
                  <a:pt x="5411" y="7060"/>
                  <a:pt x="5108" y="7477"/>
                </a:cubicBezTo>
                <a:cubicBezTo>
                  <a:pt x="5470" y="6726"/>
                  <a:pt x="5783" y="5612"/>
                  <a:pt x="6041" y="4780"/>
                </a:cubicBezTo>
                <a:cubicBezTo>
                  <a:pt x="6309" y="3924"/>
                  <a:pt x="6374" y="3475"/>
                  <a:pt x="6216" y="3475"/>
                </a:cubicBezTo>
                <a:cubicBezTo>
                  <a:pt x="6151" y="3475"/>
                  <a:pt x="6047" y="3552"/>
                  <a:pt x="5905" y="3709"/>
                </a:cubicBezTo>
                <a:cubicBezTo>
                  <a:pt x="5414" y="4245"/>
                  <a:pt x="5359" y="5118"/>
                  <a:pt x="5299" y="6186"/>
                </a:cubicBezTo>
                <a:cubicBezTo>
                  <a:pt x="5254" y="7034"/>
                  <a:pt x="4830" y="7818"/>
                  <a:pt x="4655" y="8103"/>
                </a:cubicBezTo>
                <a:cubicBezTo>
                  <a:pt x="4270" y="8632"/>
                  <a:pt x="3862" y="9178"/>
                  <a:pt x="3452" y="9711"/>
                </a:cubicBezTo>
                <a:cubicBezTo>
                  <a:pt x="3713" y="9310"/>
                  <a:pt x="4050" y="8684"/>
                  <a:pt x="4245" y="7898"/>
                </a:cubicBezTo>
                <a:cubicBezTo>
                  <a:pt x="4557" y="6634"/>
                  <a:pt x="4595" y="5423"/>
                  <a:pt x="4323" y="5423"/>
                </a:cubicBezTo>
                <a:cubicBezTo>
                  <a:pt x="4292" y="5423"/>
                  <a:pt x="4257" y="5439"/>
                  <a:pt x="4217" y="5473"/>
                </a:cubicBezTo>
                <a:cubicBezTo>
                  <a:pt x="3831" y="5796"/>
                  <a:pt x="3880" y="6819"/>
                  <a:pt x="3664" y="8026"/>
                </a:cubicBezTo>
                <a:cubicBezTo>
                  <a:pt x="3476" y="9091"/>
                  <a:pt x="3167" y="9978"/>
                  <a:pt x="3097" y="10173"/>
                </a:cubicBezTo>
                <a:cubicBezTo>
                  <a:pt x="3056" y="10225"/>
                  <a:pt x="3014" y="10281"/>
                  <a:pt x="2972" y="10333"/>
                </a:cubicBezTo>
                <a:cubicBezTo>
                  <a:pt x="3261" y="9630"/>
                  <a:pt x="3327" y="8847"/>
                  <a:pt x="3365" y="8099"/>
                </a:cubicBezTo>
                <a:cubicBezTo>
                  <a:pt x="3379" y="7835"/>
                  <a:pt x="3494" y="7362"/>
                  <a:pt x="3400" y="7115"/>
                </a:cubicBezTo>
                <a:cubicBezTo>
                  <a:pt x="3338" y="6957"/>
                  <a:pt x="3261" y="6896"/>
                  <a:pt x="3181" y="6896"/>
                </a:cubicBezTo>
                <a:cubicBezTo>
                  <a:pt x="2977" y="6896"/>
                  <a:pt x="2755" y="7284"/>
                  <a:pt x="2725" y="7480"/>
                </a:cubicBezTo>
                <a:cubicBezTo>
                  <a:pt x="2582" y="8370"/>
                  <a:pt x="2798" y="9293"/>
                  <a:pt x="2603" y="10170"/>
                </a:cubicBezTo>
                <a:cubicBezTo>
                  <a:pt x="2530" y="10496"/>
                  <a:pt x="2426" y="10824"/>
                  <a:pt x="2301" y="11137"/>
                </a:cubicBezTo>
                <a:cubicBezTo>
                  <a:pt x="2147" y="11310"/>
                  <a:pt x="1998" y="11467"/>
                  <a:pt x="1855" y="11610"/>
                </a:cubicBezTo>
                <a:cubicBezTo>
                  <a:pt x="1890" y="11310"/>
                  <a:pt x="1890" y="10754"/>
                  <a:pt x="1887" y="10719"/>
                </a:cubicBezTo>
                <a:cubicBezTo>
                  <a:pt x="1816" y="9891"/>
                  <a:pt x="2064" y="9185"/>
                  <a:pt x="2210" y="8391"/>
                </a:cubicBezTo>
                <a:cubicBezTo>
                  <a:pt x="2255" y="8155"/>
                  <a:pt x="2259" y="7803"/>
                  <a:pt x="2109" y="7598"/>
                </a:cubicBezTo>
                <a:cubicBezTo>
                  <a:pt x="2029" y="7487"/>
                  <a:pt x="1925" y="7441"/>
                  <a:pt x="1819" y="7441"/>
                </a:cubicBezTo>
                <a:cubicBezTo>
                  <a:pt x="1648" y="7441"/>
                  <a:pt x="1470" y="7560"/>
                  <a:pt x="1365" y="7720"/>
                </a:cubicBezTo>
                <a:cubicBezTo>
                  <a:pt x="665" y="8813"/>
                  <a:pt x="1601" y="10072"/>
                  <a:pt x="1681" y="11193"/>
                </a:cubicBezTo>
                <a:cubicBezTo>
                  <a:pt x="1705" y="11540"/>
                  <a:pt x="1688" y="11710"/>
                  <a:pt x="1678" y="11787"/>
                </a:cubicBezTo>
                <a:cubicBezTo>
                  <a:pt x="627" y="12796"/>
                  <a:pt x="0" y="12977"/>
                  <a:pt x="0" y="12977"/>
                </a:cubicBezTo>
                <a:lnTo>
                  <a:pt x="307" y="13179"/>
                </a:lnTo>
                <a:cubicBezTo>
                  <a:pt x="307" y="13179"/>
                  <a:pt x="1023" y="12608"/>
                  <a:pt x="1796" y="11867"/>
                </a:cubicBezTo>
                <a:lnTo>
                  <a:pt x="2457" y="11982"/>
                </a:lnTo>
                <a:cubicBezTo>
                  <a:pt x="2457" y="11982"/>
                  <a:pt x="3660" y="12213"/>
                  <a:pt x="4666" y="12213"/>
                </a:cubicBezTo>
                <a:cubicBezTo>
                  <a:pt x="5045" y="12213"/>
                  <a:pt x="5396" y="12181"/>
                  <a:pt x="5644" y="12090"/>
                </a:cubicBezTo>
                <a:cubicBezTo>
                  <a:pt x="6473" y="11789"/>
                  <a:pt x="5977" y="11310"/>
                  <a:pt x="5249" y="11310"/>
                </a:cubicBezTo>
                <a:cubicBezTo>
                  <a:pt x="5177" y="11310"/>
                  <a:pt x="5103" y="11315"/>
                  <a:pt x="5028" y="11325"/>
                </a:cubicBezTo>
                <a:cubicBezTo>
                  <a:pt x="4240" y="11432"/>
                  <a:pt x="2698" y="11870"/>
                  <a:pt x="2227" y="11870"/>
                </a:cubicBezTo>
                <a:cubicBezTo>
                  <a:pt x="2197" y="11870"/>
                  <a:pt x="2171" y="11868"/>
                  <a:pt x="2150" y="11864"/>
                </a:cubicBezTo>
                <a:cubicBezTo>
                  <a:pt x="1988" y="11836"/>
                  <a:pt x="1900" y="11819"/>
                  <a:pt x="1855" y="11811"/>
                </a:cubicBezTo>
                <a:cubicBezTo>
                  <a:pt x="2050" y="11624"/>
                  <a:pt x="2245" y="11426"/>
                  <a:pt x="2436" y="11224"/>
                </a:cubicBezTo>
                <a:cubicBezTo>
                  <a:pt x="2781" y="11189"/>
                  <a:pt x="3522" y="11102"/>
                  <a:pt x="4384" y="10901"/>
                </a:cubicBezTo>
                <a:cubicBezTo>
                  <a:pt x="5080" y="10737"/>
                  <a:pt x="5877" y="10639"/>
                  <a:pt x="6510" y="10281"/>
                </a:cubicBezTo>
                <a:cubicBezTo>
                  <a:pt x="6622" y="10215"/>
                  <a:pt x="6736" y="10135"/>
                  <a:pt x="6789" y="10013"/>
                </a:cubicBezTo>
                <a:cubicBezTo>
                  <a:pt x="6876" y="9818"/>
                  <a:pt x="6792" y="9655"/>
                  <a:pt x="6597" y="9571"/>
                </a:cubicBezTo>
                <a:cubicBezTo>
                  <a:pt x="6452" y="9509"/>
                  <a:pt x="6304" y="9482"/>
                  <a:pt x="6155" y="9482"/>
                </a:cubicBezTo>
                <a:cubicBezTo>
                  <a:pt x="5706" y="9482"/>
                  <a:pt x="5252" y="9723"/>
                  <a:pt x="4889" y="9950"/>
                </a:cubicBezTo>
                <a:cubicBezTo>
                  <a:pt x="4472" y="10218"/>
                  <a:pt x="4033" y="10430"/>
                  <a:pt x="3581" y="10629"/>
                </a:cubicBezTo>
                <a:cubicBezTo>
                  <a:pt x="3173" y="10806"/>
                  <a:pt x="2808" y="10970"/>
                  <a:pt x="2561" y="11084"/>
                </a:cubicBezTo>
                <a:cubicBezTo>
                  <a:pt x="2763" y="10862"/>
                  <a:pt x="2955" y="10636"/>
                  <a:pt x="3118" y="10413"/>
                </a:cubicBezTo>
                <a:cubicBezTo>
                  <a:pt x="3264" y="10218"/>
                  <a:pt x="3403" y="10034"/>
                  <a:pt x="3536" y="9849"/>
                </a:cubicBezTo>
                <a:cubicBezTo>
                  <a:pt x="3849" y="9557"/>
                  <a:pt x="4551" y="9008"/>
                  <a:pt x="5602" y="8771"/>
                </a:cubicBezTo>
                <a:cubicBezTo>
                  <a:pt x="7067" y="8441"/>
                  <a:pt x="7857" y="8420"/>
                  <a:pt x="7596" y="8044"/>
                </a:cubicBezTo>
                <a:cubicBezTo>
                  <a:pt x="7472" y="7867"/>
                  <a:pt x="7189" y="7758"/>
                  <a:pt x="6827" y="7758"/>
                </a:cubicBezTo>
                <a:cubicBezTo>
                  <a:pt x="6425" y="7758"/>
                  <a:pt x="5927" y="7892"/>
                  <a:pt x="5439" y="8218"/>
                </a:cubicBezTo>
                <a:cubicBezTo>
                  <a:pt x="4833" y="8625"/>
                  <a:pt x="4235" y="9059"/>
                  <a:pt x="3825" y="9453"/>
                </a:cubicBezTo>
                <a:cubicBezTo>
                  <a:pt x="4138" y="9018"/>
                  <a:pt x="4430" y="8600"/>
                  <a:pt x="4726" y="8176"/>
                </a:cubicBezTo>
                <a:cubicBezTo>
                  <a:pt x="4913" y="7950"/>
                  <a:pt x="5383" y="7456"/>
                  <a:pt x="6068" y="7206"/>
                </a:cubicBezTo>
                <a:cubicBezTo>
                  <a:pt x="6980" y="6878"/>
                  <a:pt x="8830" y="6583"/>
                  <a:pt x="8427" y="6283"/>
                </a:cubicBezTo>
                <a:cubicBezTo>
                  <a:pt x="8286" y="6178"/>
                  <a:pt x="8061" y="6125"/>
                  <a:pt x="7793" y="6125"/>
                </a:cubicBezTo>
                <a:cubicBezTo>
                  <a:pt x="7289" y="6125"/>
                  <a:pt x="6632" y="6312"/>
                  <a:pt x="6096" y="6687"/>
                </a:cubicBezTo>
                <a:cubicBezTo>
                  <a:pt x="5647" y="7000"/>
                  <a:pt x="5254" y="7449"/>
                  <a:pt x="4989" y="7793"/>
                </a:cubicBezTo>
                <a:cubicBezTo>
                  <a:pt x="5195" y="7490"/>
                  <a:pt x="5404" y="7177"/>
                  <a:pt x="5627" y="6847"/>
                </a:cubicBezTo>
                <a:cubicBezTo>
                  <a:pt x="5724" y="6705"/>
                  <a:pt x="5824" y="6559"/>
                  <a:pt x="5929" y="6405"/>
                </a:cubicBezTo>
                <a:cubicBezTo>
                  <a:pt x="5950" y="6381"/>
                  <a:pt x="5971" y="6360"/>
                  <a:pt x="5991" y="6336"/>
                </a:cubicBezTo>
                <a:cubicBezTo>
                  <a:pt x="6221" y="6103"/>
                  <a:pt x="6688" y="5716"/>
                  <a:pt x="7335" y="5605"/>
                </a:cubicBezTo>
                <a:cubicBezTo>
                  <a:pt x="8281" y="5445"/>
                  <a:pt x="9384" y="5674"/>
                  <a:pt x="9214" y="5152"/>
                </a:cubicBezTo>
                <a:cubicBezTo>
                  <a:pt x="9146" y="4942"/>
                  <a:pt x="8851" y="4858"/>
                  <a:pt x="8487" y="4858"/>
                </a:cubicBezTo>
                <a:cubicBezTo>
                  <a:pt x="7952" y="4858"/>
                  <a:pt x="7268" y="5040"/>
                  <a:pt x="6935" y="5274"/>
                </a:cubicBezTo>
                <a:cubicBezTo>
                  <a:pt x="6736" y="5414"/>
                  <a:pt x="6542" y="5608"/>
                  <a:pt x="6371" y="5807"/>
                </a:cubicBezTo>
                <a:cubicBezTo>
                  <a:pt x="6399" y="5758"/>
                  <a:pt x="6427" y="5706"/>
                  <a:pt x="6455" y="5657"/>
                </a:cubicBezTo>
                <a:cubicBezTo>
                  <a:pt x="6691" y="5327"/>
                  <a:pt x="6924" y="5003"/>
                  <a:pt x="7136" y="4714"/>
                </a:cubicBezTo>
                <a:cubicBezTo>
                  <a:pt x="7338" y="4526"/>
                  <a:pt x="7752" y="4224"/>
                  <a:pt x="8466" y="4033"/>
                </a:cubicBezTo>
                <a:cubicBezTo>
                  <a:pt x="9565" y="3736"/>
                  <a:pt x="10860" y="3441"/>
                  <a:pt x="10254" y="3169"/>
                </a:cubicBezTo>
                <a:cubicBezTo>
                  <a:pt x="10174" y="3133"/>
                  <a:pt x="10068" y="3116"/>
                  <a:pt x="9944" y="3116"/>
                </a:cubicBezTo>
                <a:cubicBezTo>
                  <a:pt x="9312" y="3116"/>
                  <a:pt x="8199" y="3562"/>
                  <a:pt x="7478" y="4251"/>
                </a:cubicBezTo>
                <a:cubicBezTo>
                  <a:pt x="7571" y="4123"/>
                  <a:pt x="7655" y="4008"/>
                  <a:pt x="7721" y="3921"/>
                </a:cubicBezTo>
                <a:cubicBezTo>
                  <a:pt x="8204" y="3434"/>
                  <a:pt x="9367" y="2317"/>
                  <a:pt x="10250" y="1893"/>
                </a:cubicBezTo>
                <a:cubicBezTo>
                  <a:pt x="10842" y="1607"/>
                  <a:pt x="11461" y="1419"/>
                  <a:pt x="12021" y="1068"/>
                </a:cubicBezTo>
                <a:cubicBezTo>
                  <a:pt x="12077" y="1030"/>
                  <a:pt x="12136" y="992"/>
                  <a:pt x="12170" y="932"/>
                </a:cubicBezTo>
                <a:cubicBezTo>
                  <a:pt x="12312" y="685"/>
                  <a:pt x="11951" y="637"/>
                  <a:pt x="11649" y="637"/>
                </a:cubicBezTo>
                <a:cubicBezTo>
                  <a:pt x="11496" y="637"/>
                  <a:pt x="11358" y="649"/>
                  <a:pt x="11308" y="654"/>
                </a:cubicBezTo>
                <a:cubicBezTo>
                  <a:pt x="10703" y="706"/>
                  <a:pt x="10171" y="971"/>
                  <a:pt x="9694" y="1343"/>
                </a:cubicBezTo>
                <a:cubicBezTo>
                  <a:pt x="9290" y="1656"/>
                  <a:pt x="8939" y="2032"/>
                  <a:pt x="8622" y="2429"/>
                </a:cubicBezTo>
                <a:cubicBezTo>
                  <a:pt x="8417" y="2682"/>
                  <a:pt x="8229" y="2947"/>
                  <a:pt x="8051" y="3222"/>
                </a:cubicBezTo>
                <a:cubicBezTo>
                  <a:pt x="7937" y="3396"/>
                  <a:pt x="7836" y="3625"/>
                  <a:pt x="7717" y="3831"/>
                </a:cubicBezTo>
                <a:cubicBezTo>
                  <a:pt x="7571" y="4004"/>
                  <a:pt x="7425" y="4189"/>
                  <a:pt x="7297" y="4356"/>
                </a:cubicBezTo>
                <a:cubicBezTo>
                  <a:pt x="7843" y="3121"/>
                  <a:pt x="9342" y="918"/>
                  <a:pt x="9461" y="247"/>
                </a:cubicBezTo>
                <a:cubicBezTo>
                  <a:pt x="9491" y="77"/>
                  <a:pt x="9469" y="1"/>
                  <a:pt x="9408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6" name="Google Shape;1826;p23"/>
          <p:cNvSpPr/>
          <p:nvPr/>
        </p:nvSpPr>
        <p:spPr>
          <a:xfrm>
            <a:off x="6287417" y="3961150"/>
            <a:ext cx="419679" cy="1132411"/>
          </a:xfrm>
          <a:custGeom>
            <a:rect b="b" l="l" r="r" t="t"/>
            <a:pathLst>
              <a:path extrusionOk="0" h="17242" w="6390">
                <a:moveTo>
                  <a:pt x="3182" y="1"/>
                </a:moveTo>
                <a:cubicBezTo>
                  <a:pt x="2964" y="1"/>
                  <a:pt x="2576" y="432"/>
                  <a:pt x="2498" y="518"/>
                </a:cubicBezTo>
                <a:cubicBezTo>
                  <a:pt x="2091" y="970"/>
                  <a:pt x="1882" y="1526"/>
                  <a:pt x="1788" y="2125"/>
                </a:cubicBezTo>
                <a:cubicBezTo>
                  <a:pt x="1708" y="2629"/>
                  <a:pt x="1705" y="3141"/>
                  <a:pt x="1746" y="3649"/>
                </a:cubicBezTo>
                <a:cubicBezTo>
                  <a:pt x="1771" y="3973"/>
                  <a:pt x="1812" y="4296"/>
                  <a:pt x="1868" y="4616"/>
                </a:cubicBezTo>
                <a:cubicBezTo>
                  <a:pt x="1907" y="4825"/>
                  <a:pt x="1987" y="5062"/>
                  <a:pt x="2042" y="5291"/>
                </a:cubicBezTo>
                <a:cubicBezTo>
                  <a:pt x="2056" y="5521"/>
                  <a:pt x="2070" y="5754"/>
                  <a:pt x="2095" y="5963"/>
                </a:cubicBezTo>
                <a:cubicBezTo>
                  <a:pt x="1649" y="4686"/>
                  <a:pt x="1242" y="2053"/>
                  <a:pt x="873" y="1481"/>
                </a:cubicBezTo>
                <a:cubicBezTo>
                  <a:pt x="802" y="1372"/>
                  <a:pt x="746" y="1323"/>
                  <a:pt x="703" y="1323"/>
                </a:cubicBezTo>
                <a:cubicBezTo>
                  <a:pt x="500" y="1323"/>
                  <a:pt x="607" y="2430"/>
                  <a:pt x="1043" y="3639"/>
                </a:cubicBezTo>
                <a:cubicBezTo>
                  <a:pt x="1440" y="4741"/>
                  <a:pt x="1903" y="5674"/>
                  <a:pt x="2105" y="6067"/>
                </a:cubicBezTo>
                <a:cubicBezTo>
                  <a:pt x="2115" y="6154"/>
                  <a:pt x="2125" y="6234"/>
                  <a:pt x="2140" y="6311"/>
                </a:cubicBezTo>
                <a:cubicBezTo>
                  <a:pt x="2167" y="6478"/>
                  <a:pt x="2209" y="6759"/>
                  <a:pt x="2265" y="7128"/>
                </a:cubicBezTo>
                <a:cubicBezTo>
                  <a:pt x="1928" y="6019"/>
                  <a:pt x="1294" y="4860"/>
                  <a:pt x="1022" y="4850"/>
                </a:cubicBezTo>
                <a:cubicBezTo>
                  <a:pt x="1017" y="4850"/>
                  <a:pt x="1012" y="4849"/>
                  <a:pt x="1008" y="4849"/>
                </a:cubicBezTo>
                <a:cubicBezTo>
                  <a:pt x="636" y="4849"/>
                  <a:pt x="871" y="5386"/>
                  <a:pt x="1472" y="6252"/>
                </a:cubicBezTo>
                <a:cubicBezTo>
                  <a:pt x="1948" y="6937"/>
                  <a:pt x="2303" y="7918"/>
                  <a:pt x="2435" y="8304"/>
                </a:cubicBezTo>
                <a:cubicBezTo>
                  <a:pt x="2494" y="8743"/>
                  <a:pt x="2560" y="9226"/>
                  <a:pt x="2623" y="9738"/>
                </a:cubicBezTo>
                <a:cubicBezTo>
                  <a:pt x="2376" y="8941"/>
                  <a:pt x="1841" y="7914"/>
                  <a:pt x="1465" y="7128"/>
                </a:cubicBezTo>
                <a:cubicBezTo>
                  <a:pt x="1120" y="6412"/>
                  <a:pt x="876" y="6038"/>
                  <a:pt x="745" y="6038"/>
                </a:cubicBezTo>
                <a:cubicBezTo>
                  <a:pt x="667" y="6038"/>
                  <a:pt x="629" y="6170"/>
                  <a:pt x="633" y="6440"/>
                </a:cubicBezTo>
                <a:cubicBezTo>
                  <a:pt x="640" y="7163"/>
                  <a:pt x="1197" y="7842"/>
                  <a:pt x="1882" y="8662"/>
                </a:cubicBezTo>
                <a:cubicBezTo>
                  <a:pt x="2429" y="9313"/>
                  <a:pt x="2651" y="10176"/>
                  <a:pt x="2721" y="10503"/>
                </a:cubicBezTo>
                <a:cubicBezTo>
                  <a:pt x="2797" y="11154"/>
                  <a:pt x="2874" y="11832"/>
                  <a:pt x="2936" y="12500"/>
                </a:cubicBezTo>
                <a:cubicBezTo>
                  <a:pt x="2853" y="12027"/>
                  <a:pt x="2671" y="11338"/>
                  <a:pt x="2279" y="10635"/>
                </a:cubicBezTo>
                <a:cubicBezTo>
                  <a:pt x="1701" y="9595"/>
                  <a:pt x="984" y="8747"/>
                  <a:pt x="711" y="8747"/>
                </a:cubicBezTo>
                <a:cubicBezTo>
                  <a:pt x="651" y="8747"/>
                  <a:pt x="612" y="8788"/>
                  <a:pt x="602" y="8879"/>
                </a:cubicBezTo>
                <a:cubicBezTo>
                  <a:pt x="542" y="9380"/>
                  <a:pt x="1277" y="10096"/>
                  <a:pt x="1941" y="11122"/>
                </a:cubicBezTo>
                <a:cubicBezTo>
                  <a:pt x="2533" y="12031"/>
                  <a:pt x="2912" y="12890"/>
                  <a:pt x="2992" y="13081"/>
                </a:cubicBezTo>
                <a:cubicBezTo>
                  <a:pt x="2999" y="13147"/>
                  <a:pt x="3005" y="13216"/>
                  <a:pt x="3010" y="13283"/>
                </a:cubicBezTo>
                <a:cubicBezTo>
                  <a:pt x="2742" y="12574"/>
                  <a:pt x="2258" y="11957"/>
                  <a:pt x="1774" y="11379"/>
                </a:cubicBezTo>
                <a:cubicBezTo>
                  <a:pt x="1604" y="11178"/>
                  <a:pt x="1364" y="10757"/>
                  <a:pt x="1127" y="10639"/>
                </a:cubicBezTo>
                <a:cubicBezTo>
                  <a:pt x="1049" y="10601"/>
                  <a:pt x="986" y="10585"/>
                  <a:pt x="934" y="10585"/>
                </a:cubicBezTo>
                <a:cubicBezTo>
                  <a:pt x="628" y="10585"/>
                  <a:pt x="749" y="11169"/>
                  <a:pt x="880" y="11366"/>
                </a:cubicBezTo>
                <a:cubicBezTo>
                  <a:pt x="1388" y="12114"/>
                  <a:pt x="2175" y="12643"/>
                  <a:pt x="2630" y="13415"/>
                </a:cubicBezTo>
                <a:cubicBezTo>
                  <a:pt x="2801" y="13704"/>
                  <a:pt x="2947" y="14014"/>
                  <a:pt x="3068" y="14327"/>
                </a:cubicBezTo>
                <a:cubicBezTo>
                  <a:pt x="3076" y="14560"/>
                  <a:pt x="3072" y="14775"/>
                  <a:pt x="3068" y="14977"/>
                </a:cubicBezTo>
                <a:cubicBezTo>
                  <a:pt x="2884" y="14734"/>
                  <a:pt x="2509" y="14330"/>
                  <a:pt x="2480" y="14306"/>
                </a:cubicBezTo>
                <a:cubicBezTo>
                  <a:pt x="1865" y="13749"/>
                  <a:pt x="1565" y="13064"/>
                  <a:pt x="1131" y="12381"/>
                </a:cubicBezTo>
                <a:cubicBezTo>
                  <a:pt x="998" y="12180"/>
                  <a:pt x="765" y="11919"/>
                  <a:pt x="515" y="11870"/>
                </a:cubicBezTo>
                <a:cubicBezTo>
                  <a:pt x="486" y="11865"/>
                  <a:pt x="459" y="11863"/>
                  <a:pt x="433" y="11863"/>
                </a:cubicBezTo>
                <a:cubicBezTo>
                  <a:pt x="140" y="11863"/>
                  <a:pt x="1" y="12188"/>
                  <a:pt x="55" y="12469"/>
                </a:cubicBezTo>
                <a:cubicBezTo>
                  <a:pt x="288" y="13746"/>
                  <a:pt x="1830" y="14027"/>
                  <a:pt x="2651" y="14793"/>
                </a:cubicBezTo>
                <a:cubicBezTo>
                  <a:pt x="2909" y="15029"/>
                  <a:pt x="3013" y="15165"/>
                  <a:pt x="3058" y="15231"/>
                </a:cubicBezTo>
                <a:cubicBezTo>
                  <a:pt x="2981" y="16682"/>
                  <a:pt x="2644" y="17242"/>
                  <a:pt x="2644" y="17242"/>
                </a:cubicBezTo>
                <a:lnTo>
                  <a:pt x="3005" y="17179"/>
                </a:lnTo>
                <a:cubicBezTo>
                  <a:pt x="3005" y="17179"/>
                  <a:pt x="3142" y="16275"/>
                  <a:pt x="3201" y="15204"/>
                </a:cubicBezTo>
                <a:lnTo>
                  <a:pt x="3761" y="14841"/>
                </a:lnTo>
                <a:cubicBezTo>
                  <a:pt x="3761" y="14841"/>
                  <a:pt x="5723" y="13603"/>
                  <a:pt x="6165" y="12744"/>
                </a:cubicBezTo>
                <a:cubicBezTo>
                  <a:pt x="6389" y="12302"/>
                  <a:pt x="6270" y="12105"/>
                  <a:pt x="6027" y="12105"/>
                </a:cubicBezTo>
                <a:cubicBezTo>
                  <a:pt x="5796" y="12105"/>
                  <a:pt x="5453" y="12285"/>
                  <a:pt x="5191" y="12604"/>
                </a:cubicBezTo>
                <a:cubicBezTo>
                  <a:pt x="4655" y="13262"/>
                  <a:pt x="3754" y="14769"/>
                  <a:pt x="3455" y="14963"/>
                </a:cubicBezTo>
                <a:cubicBezTo>
                  <a:pt x="3315" y="15053"/>
                  <a:pt x="3243" y="15099"/>
                  <a:pt x="3204" y="15127"/>
                </a:cubicBezTo>
                <a:cubicBezTo>
                  <a:pt x="3218" y="14856"/>
                  <a:pt x="3225" y="14578"/>
                  <a:pt x="3225" y="14299"/>
                </a:cubicBezTo>
                <a:cubicBezTo>
                  <a:pt x="3455" y="14038"/>
                  <a:pt x="3938" y="13471"/>
                  <a:pt x="4429" y="12736"/>
                </a:cubicBezTo>
                <a:cubicBezTo>
                  <a:pt x="4829" y="12138"/>
                  <a:pt x="5340" y="11522"/>
                  <a:pt x="5560" y="10830"/>
                </a:cubicBezTo>
                <a:cubicBezTo>
                  <a:pt x="5602" y="10705"/>
                  <a:pt x="5626" y="10570"/>
                  <a:pt x="5584" y="10444"/>
                </a:cubicBezTo>
                <a:cubicBezTo>
                  <a:pt x="5530" y="10296"/>
                  <a:pt x="5424" y="10223"/>
                  <a:pt x="5292" y="10223"/>
                </a:cubicBezTo>
                <a:cubicBezTo>
                  <a:pt x="5244" y="10223"/>
                  <a:pt x="5193" y="10233"/>
                  <a:pt x="5139" y="10252"/>
                </a:cubicBezTo>
                <a:cubicBezTo>
                  <a:pt x="4547" y="10465"/>
                  <a:pt x="4296" y="11143"/>
                  <a:pt x="4154" y="11697"/>
                </a:cubicBezTo>
                <a:cubicBezTo>
                  <a:pt x="4028" y="12173"/>
                  <a:pt x="3851" y="12629"/>
                  <a:pt x="3657" y="13085"/>
                </a:cubicBezTo>
                <a:cubicBezTo>
                  <a:pt x="3482" y="13488"/>
                  <a:pt x="3329" y="13860"/>
                  <a:pt x="3225" y="14111"/>
                </a:cubicBezTo>
                <a:cubicBezTo>
                  <a:pt x="3222" y="13812"/>
                  <a:pt x="3204" y="13516"/>
                  <a:pt x="3172" y="13242"/>
                </a:cubicBezTo>
                <a:cubicBezTo>
                  <a:pt x="3148" y="13001"/>
                  <a:pt x="3121" y="12771"/>
                  <a:pt x="3093" y="12545"/>
                </a:cubicBezTo>
                <a:cubicBezTo>
                  <a:pt x="3124" y="12118"/>
                  <a:pt x="3260" y="11238"/>
                  <a:pt x="3869" y="10347"/>
                </a:cubicBezTo>
                <a:cubicBezTo>
                  <a:pt x="4714" y="9104"/>
                  <a:pt x="5274" y="8548"/>
                  <a:pt x="4829" y="8454"/>
                </a:cubicBezTo>
                <a:cubicBezTo>
                  <a:pt x="4799" y="8447"/>
                  <a:pt x="4767" y="8444"/>
                  <a:pt x="4735" y="8444"/>
                </a:cubicBezTo>
                <a:cubicBezTo>
                  <a:pt x="4283" y="8444"/>
                  <a:pt x="3608" y="9039"/>
                  <a:pt x="3371" y="10054"/>
                </a:cubicBezTo>
                <a:cubicBezTo>
                  <a:pt x="3204" y="10764"/>
                  <a:pt x="3065" y="11488"/>
                  <a:pt x="3034" y="12058"/>
                </a:cubicBezTo>
                <a:cubicBezTo>
                  <a:pt x="2964" y="11526"/>
                  <a:pt x="2894" y="11021"/>
                  <a:pt x="2822" y="10510"/>
                </a:cubicBezTo>
                <a:cubicBezTo>
                  <a:pt x="2804" y="10215"/>
                  <a:pt x="2811" y="9536"/>
                  <a:pt x="3142" y="8885"/>
                </a:cubicBezTo>
                <a:cubicBezTo>
                  <a:pt x="3572" y="8038"/>
                  <a:pt x="4693" y="6598"/>
                  <a:pt x="4259" y="6598"/>
                </a:cubicBezTo>
                <a:cubicBezTo>
                  <a:pt x="4251" y="6598"/>
                  <a:pt x="4243" y="6598"/>
                  <a:pt x="4234" y="6599"/>
                </a:cubicBezTo>
                <a:cubicBezTo>
                  <a:pt x="3733" y="6655"/>
                  <a:pt x="3016" y="7504"/>
                  <a:pt x="2808" y="8485"/>
                </a:cubicBezTo>
                <a:cubicBezTo>
                  <a:pt x="2692" y="9021"/>
                  <a:pt x="2710" y="9616"/>
                  <a:pt x="2752" y="10051"/>
                </a:cubicBezTo>
                <a:cubicBezTo>
                  <a:pt x="2697" y="9689"/>
                  <a:pt x="2637" y="9317"/>
                  <a:pt x="2575" y="8924"/>
                </a:cubicBezTo>
                <a:cubicBezTo>
                  <a:pt x="2546" y="8753"/>
                  <a:pt x="2519" y="8576"/>
                  <a:pt x="2491" y="8391"/>
                </a:cubicBezTo>
                <a:lnTo>
                  <a:pt x="2491" y="8301"/>
                </a:lnTo>
                <a:cubicBezTo>
                  <a:pt x="2498" y="7973"/>
                  <a:pt x="2575" y="7371"/>
                  <a:pt x="2975" y="6850"/>
                </a:cubicBezTo>
                <a:cubicBezTo>
                  <a:pt x="3556" y="6088"/>
                  <a:pt x="4519" y="5500"/>
                  <a:pt x="4039" y="5236"/>
                </a:cubicBezTo>
                <a:cubicBezTo>
                  <a:pt x="3994" y="5211"/>
                  <a:pt x="3945" y="5199"/>
                  <a:pt x="3892" y="5199"/>
                </a:cubicBezTo>
                <a:cubicBezTo>
                  <a:pt x="3386" y="5199"/>
                  <a:pt x="2585" y="6273"/>
                  <a:pt x="2456" y="6878"/>
                </a:cubicBezTo>
                <a:cubicBezTo>
                  <a:pt x="2404" y="7118"/>
                  <a:pt x="2393" y="7392"/>
                  <a:pt x="2404" y="7654"/>
                </a:cubicBezTo>
                <a:cubicBezTo>
                  <a:pt x="2393" y="7598"/>
                  <a:pt x="2379" y="7543"/>
                  <a:pt x="2366" y="7487"/>
                </a:cubicBezTo>
                <a:cubicBezTo>
                  <a:pt x="2313" y="7083"/>
                  <a:pt x="2262" y="6687"/>
                  <a:pt x="2220" y="6335"/>
                </a:cubicBezTo>
                <a:cubicBezTo>
                  <a:pt x="2241" y="6056"/>
                  <a:pt x="2334" y="5552"/>
                  <a:pt x="2724" y="4926"/>
                </a:cubicBezTo>
                <a:cubicBezTo>
                  <a:pt x="3274" y="4045"/>
                  <a:pt x="3946" y="3051"/>
                  <a:pt x="3577" y="3051"/>
                </a:cubicBezTo>
                <a:cubicBezTo>
                  <a:pt x="3542" y="3051"/>
                  <a:pt x="3498" y="3060"/>
                  <a:pt x="3444" y="3079"/>
                </a:cubicBezTo>
                <a:cubicBezTo>
                  <a:pt x="2936" y="3252"/>
                  <a:pt x="2223" y="4571"/>
                  <a:pt x="2154" y="5761"/>
                </a:cubicBezTo>
                <a:cubicBezTo>
                  <a:pt x="2133" y="5605"/>
                  <a:pt x="2119" y="5465"/>
                  <a:pt x="2105" y="5354"/>
                </a:cubicBezTo>
                <a:cubicBezTo>
                  <a:pt x="2125" y="4669"/>
                  <a:pt x="2216" y="3058"/>
                  <a:pt x="2571" y="2146"/>
                </a:cubicBezTo>
                <a:cubicBezTo>
                  <a:pt x="2808" y="1534"/>
                  <a:pt x="3131" y="974"/>
                  <a:pt x="3302" y="333"/>
                </a:cubicBezTo>
                <a:cubicBezTo>
                  <a:pt x="3319" y="267"/>
                  <a:pt x="3336" y="198"/>
                  <a:pt x="3319" y="132"/>
                </a:cubicBezTo>
                <a:cubicBezTo>
                  <a:pt x="3296" y="38"/>
                  <a:pt x="3246" y="1"/>
                  <a:pt x="3182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7" name="Google Shape;1827;p23"/>
          <p:cNvSpPr/>
          <p:nvPr/>
        </p:nvSpPr>
        <p:spPr>
          <a:xfrm>
            <a:off x="6244858" y="5024074"/>
            <a:ext cx="506899" cy="125050"/>
          </a:xfrm>
          <a:custGeom>
            <a:rect b="b" l="l" r="r" t="t"/>
            <a:pathLst>
              <a:path extrusionOk="0" h="1904" w="7718">
                <a:moveTo>
                  <a:pt x="2252" y="1"/>
                </a:moveTo>
                <a:cubicBezTo>
                  <a:pt x="2194" y="1"/>
                  <a:pt x="2142" y="42"/>
                  <a:pt x="2099" y="143"/>
                </a:cubicBezTo>
                <a:cubicBezTo>
                  <a:pt x="1848" y="727"/>
                  <a:pt x="2182" y="1316"/>
                  <a:pt x="2182" y="1316"/>
                </a:cubicBezTo>
                <a:lnTo>
                  <a:pt x="1344" y="1233"/>
                </a:lnTo>
                <a:lnTo>
                  <a:pt x="1344" y="1233"/>
                </a:lnTo>
                <a:lnTo>
                  <a:pt x="1678" y="1567"/>
                </a:lnTo>
                <a:lnTo>
                  <a:pt x="0" y="1904"/>
                </a:lnTo>
                <a:lnTo>
                  <a:pt x="7717" y="1904"/>
                </a:lnTo>
                <a:lnTo>
                  <a:pt x="6124" y="1483"/>
                </a:lnTo>
                <a:lnTo>
                  <a:pt x="5119" y="1233"/>
                </a:lnTo>
                <a:cubicBezTo>
                  <a:pt x="5119" y="1233"/>
                  <a:pt x="5730" y="388"/>
                  <a:pt x="5564" y="388"/>
                </a:cubicBezTo>
                <a:cubicBezTo>
                  <a:pt x="5556" y="388"/>
                  <a:pt x="5547" y="390"/>
                  <a:pt x="5536" y="393"/>
                </a:cubicBezTo>
                <a:cubicBezTo>
                  <a:pt x="5286" y="477"/>
                  <a:pt x="4697" y="899"/>
                  <a:pt x="4697" y="899"/>
                </a:cubicBezTo>
                <a:cubicBezTo>
                  <a:pt x="4697" y="899"/>
                  <a:pt x="4864" y="59"/>
                  <a:pt x="4530" y="59"/>
                </a:cubicBezTo>
                <a:cubicBezTo>
                  <a:pt x="4193" y="59"/>
                  <a:pt x="3653" y="995"/>
                  <a:pt x="3653" y="995"/>
                </a:cubicBezTo>
                <a:cubicBezTo>
                  <a:pt x="3653" y="995"/>
                  <a:pt x="3491" y="83"/>
                  <a:pt x="3336" y="83"/>
                </a:cubicBezTo>
                <a:cubicBezTo>
                  <a:pt x="3314" y="83"/>
                  <a:pt x="3292" y="101"/>
                  <a:pt x="3271" y="143"/>
                </a:cubicBezTo>
                <a:cubicBezTo>
                  <a:pt x="3104" y="477"/>
                  <a:pt x="2937" y="982"/>
                  <a:pt x="2937" y="982"/>
                </a:cubicBezTo>
                <a:cubicBezTo>
                  <a:pt x="2937" y="982"/>
                  <a:pt x="2533" y="1"/>
                  <a:pt x="2252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8" name="Google Shape;1828;p23"/>
          <p:cNvSpPr txBox="1"/>
          <p:nvPr>
            <p:ph type="title"/>
          </p:nvPr>
        </p:nvSpPr>
        <p:spPr>
          <a:xfrm flipH="1">
            <a:off x="2637600" y="3425500"/>
            <a:ext cx="26631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1829" name="Google Shape;1829;p23"/>
          <p:cNvSpPr txBox="1"/>
          <p:nvPr>
            <p:ph idx="1" type="subTitle"/>
          </p:nvPr>
        </p:nvSpPr>
        <p:spPr>
          <a:xfrm flipH="1">
            <a:off x="2393100" y="4089729"/>
            <a:ext cx="29076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1830" name="Google Shape;1830;p23"/>
          <p:cNvSpPr txBox="1"/>
          <p:nvPr>
            <p:ph idx="2" type="title"/>
          </p:nvPr>
        </p:nvSpPr>
        <p:spPr>
          <a:xfrm flipH="1">
            <a:off x="5497350" y="2997417"/>
            <a:ext cx="2397000" cy="1040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"/>
          <p:cNvSpPr txBox="1"/>
          <p:nvPr>
            <p:ph type="title"/>
          </p:nvPr>
        </p:nvSpPr>
        <p:spPr>
          <a:xfrm>
            <a:off x="720225" y="319025"/>
            <a:ext cx="7703700" cy="104372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lang="en-US" sz="31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  <a:t>ONLINE EDUCATION - THE FUTURE OF EDUCATION</a:t>
            </a:r>
            <a:endParaRPr b="1" sz="3100">
              <a:solidFill>
                <a:schemeClr val="dk1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sp>
        <p:nvSpPr>
          <p:cNvPr id="460" name="Google Shape;460;p3"/>
          <p:cNvSpPr txBox="1"/>
          <p:nvPr>
            <p:ph idx="1" type="body"/>
          </p:nvPr>
        </p:nvSpPr>
        <p:spPr>
          <a:xfrm>
            <a:off x="720075" y="793700"/>
            <a:ext cx="3668700" cy="414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/>
              <a:t>Dependence on Internet for interaction and distribution of material among students and teachers</a:t>
            </a:r>
            <a:endParaRPr sz="2000"/>
          </a:p>
          <a:p>
            <a:pPr indent="-3556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/>
              <a:t>A better alternative for traditional physical classroom system</a:t>
            </a:r>
            <a:endParaRPr sz="2000"/>
          </a:p>
          <a:p>
            <a:pPr indent="-3556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/>
              <a:t>Platform providing multidisciplinary resources</a:t>
            </a:r>
            <a:endParaRPr sz="2000"/>
          </a:p>
        </p:txBody>
      </p:sp>
      <p:grpSp>
        <p:nvGrpSpPr>
          <p:cNvPr id="461" name="Google Shape;461;p3"/>
          <p:cNvGrpSpPr/>
          <p:nvPr/>
        </p:nvGrpSpPr>
        <p:grpSpPr>
          <a:xfrm>
            <a:off x="4730962" y="1034818"/>
            <a:ext cx="4270580" cy="3758299"/>
            <a:chOff x="4646550" y="1007572"/>
            <a:chExt cx="3581800" cy="2963023"/>
          </a:xfrm>
        </p:grpSpPr>
        <p:sp>
          <p:nvSpPr>
            <p:cNvPr id="462" name="Google Shape;462;p3"/>
            <p:cNvSpPr/>
            <p:nvPr/>
          </p:nvSpPr>
          <p:spPr>
            <a:xfrm>
              <a:off x="4646550" y="1007572"/>
              <a:ext cx="3581800" cy="2571921"/>
            </a:xfrm>
            <a:custGeom>
              <a:rect b="b" l="l" r="r" t="t"/>
              <a:pathLst>
                <a:path extrusionOk="0" h="66890" w="99453">
                  <a:moveTo>
                    <a:pt x="63363" y="1"/>
                  </a:moveTo>
                  <a:cubicBezTo>
                    <a:pt x="59315" y="1"/>
                    <a:pt x="55387" y="905"/>
                    <a:pt x="52122" y="2508"/>
                  </a:cubicBezTo>
                  <a:cubicBezTo>
                    <a:pt x="43177" y="6898"/>
                    <a:pt x="40623" y="20137"/>
                    <a:pt x="32959" y="22628"/>
                  </a:cubicBezTo>
                  <a:cubicBezTo>
                    <a:pt x="31602" y="23068"/>
                    <a:pt x="30461" y="23239"/>
                    <a:pt x="29434" y="23239"/>
                  </a:cubicBezTo>
                  <a:cubicBezTo>
                    <a:pt x="27685" y="23239"/>
                    <a:pt x="26266" y="22745"/>
                    <a:pt x="24675" y="22252"/>
                  </a:cubicBezTo>
                  <a:cubicBezTo>
                    <a:pt x="23084" y="21759"/>
                    <a:pt x="21320" y="21264"/>
                    <a:pt x="18876" y="21264"/>
                  </a:cubicBezTo>
                  <a:cubicBezTo>
                    <a:pt x="17097" y="21264"/>
                    <a:pt x="14958" y="21526"/>
                    <a:pt x="12264" y="22242"/>
                  </a:cubicBezTo>
                  <a:cubicBezTo>
                    <a:pt x="1" y="25501"/>
                    <a:pt x="6326" y="43322"/>
                    <a:pt x="6326" y="43322"/>
                  </a:cubicBezTo>
                  <a:lnTo>
                    <a:pt x="30085" y="36040"/>
                  </a:lnTo>
                  <a:lnTo>
                    <a:pt x="88528" y="66890"/>
                  </a:lnTo>
                  <a:cubicBezTo>
                    <a:pt x="88528" y="66890"/>
                    <a:pt x="99452" y="57308"/>
                    <a:pt x="99452" y="44661"/>
                  </a:cubicBezTo>
                  <a:cubicBezTo>
                    <a:pt x="99452" y="32014"/>
                    <a:pt x="92362" y="32014"/>
                    <a:pt x="86228" y="15729"/>
                  </a:cubicBezTo>
                  <a:cubicBezTo>
                    <a:pt x="81997" y="4487"/>
                    <a:pt x="72381" y="1"/>
                    <a:pt x="63363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6481718" y="3227392"/>
              <a:ext cx="871131" cy="99654"/>
            </a:xfrm>
            <a:custGeom>
              <a:rect b="b" l="l" r="r" t="t"/>
              <a:pathLst>
                <a:path extrusionOk="0" h="2767" w="24188">
                  <a:moveTo>
                    <a:pt x="18819" y="1"/>
                  </a:moveTo>
                  <a:lnTo>
                    <a:pt x="1" y="849"/>
                  </a:lnTo>
                  <a:lnTo>
                    <a:pt x="24187" y="2766"/>
                  </a:lnTo>
                  <a:lnTo>
                    <a:pt x="18819" y="1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6419448" y="2930161"/>
              <a:ext cx="258516" cy="59425"/>
            </a:xfrm>
            <a:custGeom>
              <a:rect b="b" l="l" r="r" t="t"/>
              <a:pathLst>
                <a:path extrusionOk="0" h="1650" w="7178">
                  <a:moveTo>
                    <a:pt x="905" y="1"/>
                  </a:moveTo>
                  <a:lnTo>
                    <a:pt x="0" y="1062"/>
                  </a:lnTo>
                  <a:lnTo>
                    <a:pt x="7178" y="1650"/>
                  </a:lnTo>
                  <a:lnTo>
                    <a:pt x="5031" y="1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5025209" y="3060967"/>
              <a:ext cx="1284115" cy="754982"/>
            </a:xfrm>
            <a:custGeom>
              <a:rect b="b" l="l" r="r" t="t"/>
              <a:pathLst>
                <a:path extrusionOk="0" h="20963" w="35655">
                  <a:moveTo>
                    <a:pt x="12546" y="1"/>
                  </a:moveTo>
                  <a:lnTo>
                    <a:pt x="0" y="1817"/>
                  </a:lnTo>
                  <a:lnTo>
                    <a:pt x="19150" y="20963"/>
                  </a:lnTo>
                  <a:lnTo>
                    <a:pt x="35655" y="14359"/>
                  </a:lnTo>
                  <a:lnTo>
                    <a:pt x="12546" y="1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6897832" y="3703040"/>
              <a:ext cx="285491" cy="190231"/>
            </a:xfrm>
            <a:custGeom>
              <a:rect b="b" l="l" r="r" t="t"/>
              <a:pathLst>
                <a:path extrusionOk="0" h="5282" w="7927">
                  <a:moveTo>
                    <a:pt x="3963" y="0"/>
                  </a:moveTo>
                  <a:cubicBezTo>
                    <a:pt x="1775" y="0"/>
                    <a:pt x="0" y="1183"/>
                    <a:pt x="0" y="2641"/>
                  </a:cubicBezTo>
                  <a:cubicBezTo>
                    <a:pt x="0" y="4099"/>
                    <a:pt x="1775" y="5281"/>
                    <a:pt x="3963" y="5281"/>
                  </a:cubicBezTo>
                  <a:cubicBezTo>
                    <a:pt x="6152" y="5281"/>
                    <a:pt x="7926" y="4099"/>
                    <a:pt x="7926" y="2641"/>
                  </a:cubicBezTo>
                  <a:cubicBezTo>
                    <a:pt x="7926" y="1183"/>
                    <a:pt x="6152" y="0"/>
                    <a:pt x="3963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7325867" y="3750507"/>
              <a:ext cx="362671" cy="220088"/>
            </a:xfrm>
            <a:custGeom>
              <a:rect b="b" l="l" r="r" t="t"/>
              <a:pathLst>
                <a:path extrusionOk="0" h="6111" w="10070">
                  <a:moveTo>
                    <a:pt x="5035" y="0"/>
                  </a:moveTo>
                  <a:cubicBezTo>
                    <a:pt x="2255" y="0"/>
                    <a:pt x="1" y="1368"/>
                    <a:pt x="1" y="3056"/>
                  </a:cubicBezTo>
                  <a:cubicBezTo>
                    <a:pt x="1" y="4743"/>
                    <a:pt x="2255" y="6110"/>
                    <a:pt x="5035" y="6110"/>
                  </a:cubicBezTo>
                  <a:cubicBezTo>
                    <a:pt x="7818" y="6110"/>
                    <a:pt x="10069" y="4743"/>
                    <a:pt x="10069" y="3056"/>
                  </a:cubicBezTo>
                  <a:cubicBezTo>
                    <a:pt x="10069" y="1368"/>
                    <a:pt x="7818" y="0"/>
                    <a:pt x="5035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5882756" y="2557119"/>
              <a:ext cx="1882216" cy="986955"/>
            </a:xfrm>
            <a:custGeom>
              <a:rect b="b" l="l" r="r" t="t"/>
              <a:pathLst>
                <a:path extrusionOk="0" h="27404" w="52262">
                  <a:moveTo>
                    <a:pt x="140" y="1"/>
                  </a:moveTo>
                  <a:cubicBezTo>
                    <a:pt x="95" y="1"/>
                    <a:pt x="54" y="24"/>
                    <a:pt x="33" y="67"/>
                  </a:cubicBezTo>
                  <a:cubicBezTo>
                    <a:pt x="1" y="126"/>
                    <a:pt x="22" y="203"/>
                    <a:pt x="84" y="234"/>
                  </a:cubicBezTo>
                  <a:lnTo>
                    <a:pt x="52060" y="27389"/>
                  </a:lnTo>
                  <a:cubicBezTo>
                    <a:pt x="52081" y="27400"/>
                    <a:pt x="52098" y="27403"/>
                    <a:pt x="52119" y="27403"/>
                  </a:cubicBezTo>
                  <a:cubicBezTo>
                    <a:pt x="52164" y="27403"/>
                    <a:pt x="52206" y="27379"/>
                    <a:pt x="52227" y="27337"/>
                  </a:cubicBezTo>
                  <a:cubicBezTo>
                    <a:pt x="52262" y="27275"/>
                    <a:pt x="52237" y="27201"/>
                    <a:pt x="52174" y="27170"/>
                  </a:cubicBezTo>
                  <a:lnTo>
                    <a:pt x="200" y="15"/>
                  </a:lnTo>
                  <a:cubicBezTo>
                    <a:pt x="180" y="5"/>
                    <a:pt x="160" y="1"/>
                    <a:pt x="14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7802126" y="3559953"/>
              <a:ext cx="87120" cy="49124"/>
            </a:xfrm>
            <a:custGeom>
              <a:rect b="b" l="l" r="r" t="t"/>
              <a:pathLst>
                <a:path extrusionOk="0" h="1364" w="2419">
                  <a:moveTo>
                    <a:pt x="145" y="0"/>
                  </a:moveTo>
                  <a:cubicBezTo>
                    <a:pt x="100" y="0"/>
                    <a:pt x="57" y="25"/>
                    <a:pt x="36" y="66"/>
                  </a:cubicBezTo>
                  <a:cubicBezTo>
                    <a:pt x="1" y="125"/>
                    <a:pt x="25" y="202"/>
                    <a:pt x="88" y="233"/>
                  </a:cubicBezTo>
                  <a:lnTo>
                    <a:pt x="2220" y="1350"/>
                  </a:lnTo>
                  <a:cubicBezTo>
                    <a:pt x="2238" y="1357"/>
                    <a:pt x="2259" y="1364"/>
                    <a:pt x="2276" y="1364"/>
                  </a:cubicBezTo>
                  <a:cubicBezTo>
                    <a:pt x="2321" y="1364"/>
                    <a:pt x="2366" y="1339"/>
                    <a:pt x="2387" y="1294"/>
                  </a:cubicBezTo>
                  <a:cubicBezTo>
                    <a:pt x="2419" y="1235"/>
                    <a:pt x="2395" y="1162"/>
                    <a:pt x="2335" y="1127"/>
                  </a:cubicBezTo>
                  <a:lnTo>
                    <a:pt x="203" y="14"/>
                  </a:lnTo>
                  <a:cubicBezTo>
                    <a:pt x="184" y="5"/>
                    <a:pt x="164" y="0"/>
                    <a:pt x="14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5719754" y="2650470"/>
              <a:ext cx="392491" cy="101562"/>
            </a:xfrm>
            <a:custGeom>
              <a:rect b="b" l="l" r="r" t="t"/>
              <a:pathLst>
                <a:path extrusionOk="0" h="2820" w="10898">
                  <a:moveTo>
                    <a:pt x="141" y="1"/>
                  </a:moveTo>
                  <a:cubicBezTo>
                    <a:pt x="32" y="1"/>
                    <a:pt x="0" y="22"/>
                    <a:pt x="0" y="22"/>
                  </a:cubicBezTo>
                  <a:lnTo>
                    <a:pt x="477" y="1268"/>
                  </a:lnTo>
                  <a:cubicBezTo>
                    <a:pt x="477" y="1268"/>
                    <a:pt x="766" y="1459"/>
                    <a:pt x="1629" y="1846"/>
                  </a:cubicBezTo>
                  <a:cubicBezTo>
                    <a:pt x="2368" y="2173"/>
                    <a:pt x="3611" y="2819"/>
                    <a:pt x="5637" y="2819"/>
                  </a:cubicBezTo>
                  <a:cubicBezTo>
                    <a:pt x="5977" y="2819"/>
                    <a:pt x="6340" y="2801"/>
                    <a:pt x="6725" y="2760"/>
                  </a:cubicBezTo>
                  <a:cubicBezTo>
                    <a:pt x="9408" y="2472"/>
                    <a:pt x="10897" y="2493"/>
                    <a:pt x="10529" y="1003"/>
                  </a:cubicBezTo>
                  <a:cubicBezTo>
                    <a:pt x="10433" y="614"/>
                    <a:pt x="10021" y="476"/>
                    <a:pt x="9402" y="476"/>
                  </a:cubicBezTo>
                  <a:cubicBezTo>
                    <a:pt x="8649" y="476"/>
                    <a:pt x="7589" y="681"/>
                    <a:pt x="6420" y="885"/>
                  </a:cubicBezTo>
                  <a:cubicBezTo>
                    <a:pt x="5581" y="1031"/>
                    <a:pt x="4978" y="1147"/>
                    <a:pt x="4383" y="1147"/>
                  </a:cubicBezTo>
                  <a:cubicBezTo>
                    <a:pt x="3720" y="1147"/>
                    <a:pt x="3066" y="1003"/>
                    <a:pt x="2105" y="600"/>
                  </a:cubicBezTo>
                  <a:cubicBezTo>
                    <a:pt x="890" y="86"/>
                    <a:pt x="359" y="1"/>
                    <a:pt x="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5714748" y="2646076"/>
              <a:ext cx="392347" cy="110458"/>
            </a:xfrm>
            <a:custGeom>
              <a:rect b="b" l="l" r="r" t="t"/>
              <a:pathLst>
                <a:path extrusionOk="0" h="3067" w="10894">
                  <a:moveTo>
                    <a:pt x="310" y="248"/>
                  </a:moveTo>
                  <a:lnTo>
                    <a:pt x="310" y="248"/>
                  </a:lnTo>
                  <a:cubicBezTo>
                    <a:pt x="512" y="256"/>
                    <a:pt x="1027" y="343"/>
                    <a:pt x="2199" y="833"/>
                  </a:cubicBezTo>
                  <a:cubicBezTo>
                    <a:pt x="3180" y="1246"/>
                    <a:pt x="3848" y="1392"/>
                    <a:pt x="4525" y="1392"/>
                  </a:cubicBezTo>
                  <a:cubicBezTo>
                    <a:pt x="5079" y="1392"/>
                    <a:pt x="5639" y="1294"/>
                    <a:pt x="6381" y="1163"/>
                  </a:cubicBezTo>
                  <a:lnTo>
                    <a:pt x="6983" y="1059"/>
                  </a:lnTo>
                  <a:cubicBezTo>
                    <a:pt x="7972" y="883"/>
                    <a:pt x="8888" y="721"/>
                    <a:pt x="9546" y="721"/>
                  </a:cubicBezTo>
                  <a:cubicBezTo>
                    <a:pt x="10099" y="721"/>
                    <a:pt x="10470" y="836"/>
                    <a:pt x="10549" y="1153"/>
                  </a:cubicBezTo>
                  <a:cubicBezTo>
                    <a:pt x="10636" y="1504"/>
                    <a:pt x="10612" y="1769"/>
                    <a:pt x="10480" y="1957"/>
                  </a:cubicBezTo>
                  <a:cubicBezTo>
                    <a:pt x="10149" y="2427"/>
                    <a:pt x="9091" y="2531"/>
                    <a:pt x="7627" y="2677"/>
                  </a:cubicBezTo>
                  <a:cubicBezTo>
                    <a:pt x="7380" y="2705"/>
                    <a:pt x="7122" y="2729"/>
                    <a:pt x="6851" y="2757"/>
                  </a:cubicBezTo>
                  <a:cubicBezTo>
                    <a:pt x="6467" y="2798"/>
                    <a:pt x="6107" y="2816"/>
                    <a:pt x="5769" y="2816"/>
                  </a:cubicBezTo>
                  <a:cubicBezTo>
                    <a:pt x="3941" y="2816"/>
                    <a:pt x="2763" y="2280"/>
                    <a:pt x="2011" y="1939"/>
                  </a:cubicBezTo>
                  <a:lnTo>
                    <a:pt x="1817" y="1852"/>
                  </a:lnTo>
                  <a:cubicBezTo>
                    <a:pt x="1135" y="1550"/>
                    <a:pt x="815" y="1365"/>
                    <a:pt x="717" y="1306"/>
                  </a:cubicBezTo>
                  <a:lnTo>
                    <a:pt x="310" y="248"/>
                  </a:lnTo>
                  <a:close/>
                  <a:moveTo>
                    <a:pt x="282" y="1"/>
                  </a:moveTo>
                  <a:cubicBezTo>
                    <a:pt x="155" y="1"/>
                    <a:pt x="96" y="25"/>
                    <a:pt x="70" y="43"/>
                  </a:cubicBezTo>
                  <a:cubicBezTo>
                    <a:pt x="22" y="75"/>
                    <a:pt x="1" y="137"/>
                    <a:pt x="22" y="189"/>
                  </a:cubicBezTo>
                  <a:lnTo>
                    <a:pt x="502" y="1435"/>
                  </a:lnTo>
                  <a:cubicBezTo>
                    <a:pt x="512" y="1459"/>
                    <a:pt x="526" y="1480"/>
                    <a:pt x="547" y="1494"/>
                  </a:cubicBezTo>
                  <a:cubicBezTo>
                    <a:pt x="560" y="1501"/>
                    <a:pt x="852" y="1696"/>
                    <a:pt x="1716" y="2079"/>
                  </a:cubicBezTo>
                  <a:lnTo>
                    <a:pt x="1907" y="2165"/>
                  </a:lnTo>
                  <a:cubicBezTo>
                    <a:pt x="2679" y="2517"/>
                    <a:pt x="3887" y="3066"/>
                    <a:pt x="5766" y="3066"/>
                  </a:cubicBezTo>
                  <a:cubicBezTo>
                    <a:pt x="6113" y="3066"/>
                    <a:pt x="6482" y="3046"/>
                    <a:pt x="6875" y="3004"/>
                  </a:cubicBezTo>
                  <a:cubicBezTo>
                    <a:pt x="7147" y="2976"/>
                    <a:pt x="7404" y="2949"/>
                    <a:pt x="7651" y="2924"/>
                  </a:cubicBezTo>
                  <a:cubicBezTo>
                    <a:pt x="9237" y="2767"/>
                    <a:pt x="10285" y="2663"/>
                    <a:pt x="10681" y="2099"/>
                  </a:cubicBezTo>
                  <a:cubicBezTo>
                    <a:pt x="10859" y="1849"/>
                    <a:pt x="10893" y="1518"/>
                    <a:pt x="10789" y="1094"/>
                  </a:cubicBezTo>
                  <a:cubicBezTo>
                    <a:pt x="10674" y="635"/>
                    <a:pt x="10218" y="476"/>
                    <a:pt x="9539" y="476"/>
                  </a:cubicBezTo>
                  <a:cubicBezTo>
                    <a:pt x="8857" y="476"/>
                    <a:pt x="7951" y="636"/>
                    <a:pt x="6938" y="815"/>
                  </a:cubicBezTo>
                  <a:lnTo>
                    <a:pt x="6339" y="920"/>
                  </a:lnTo>
                  <a:cubicBezTo>
                    <a:pt x="5597" y="1050"/>
                    <a:pt x="5050" y="1146"/>
                    <a:pt x="4517" y="1146"/>
                  </a:cubicBezTo>
                  <a:cubicBezTo>
                    <a:pt x="3867" y="1146"/>
                    <a:pt x="3236" y="1004"/>
                    <a:pt x="2293" y="606"/>
                  </a:cubicBezTo>
                  <a:cubicBezTo>
                    <a:pt x="1111" y="108"/>
                    <a:pt x="548" y="1"/>
                    <a:pt x="28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5565718" y="2598716"/>
              <a:ext cx="167866" cy="157494"/>
            </a:xfrm>
            <a:custGeom>
              <a:rect b="b" l="l" r="r" t="t"/>
              <a:pathLst>
                <a:path extrusionOk="0" h="4373" w="4661">
                  <a:moveTo>
                    <a:pt x="2889" y="0"/>
                  </a:moveTo>
                  <a:cubicBezTo>
                    <a:pt x="1716" y="0"/>
                    <a:pt x="1" y="1145"/>
                    <a:pt x="155" y="2228"/>
                  </a:cubicBezTo>
                  <a:cubicBezTo>
                    <a:pt x="155" y="2228"/>
                    <a:pt x="2006" y="4372"/>
                    <a:pt x="3170" y="4372"/>
                  </a:cubicBezTo>
                  <a:cubicBezTo>
                    <a:pt x="3331" y="4372"/>
                    <a:pt x="3478" y="4331"/>
                    <a:pt x="3606" y="4239"/>
                  </a:cubicBezTo>
                  <a:cubicBezTo>
                    <a:pt x="4661" y="3474"/>
                    <a:pt x="4563" y="982"/>
                    <a:pt x="3606" y="214"/>
                  </a:cubicBezTo>
                  <a:cubicBezTo>
                    <a:pt x="3420" y="66"/>
                    <a:pt x="3170" y="0"/>
                    <a:pt x="28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5562873" y="2594286"/>
              <a:ext cx="165057" cy="166281"/>
            </a:xfrm>
            <a:custGeom>
              <a:rect b="b" l="l" r="r" t="t"/>
              <a:pathLst>
                <a:path extrusionOk="0" h="4617" w="4583">
                  <a:moveTo>
                    <a:pt x="2965" y="249"/>
                  </a:moveTo>
                  <a:cubicBezTo>
                    <a:pt x="3227" y="249"/>
                    <a:pt x="3451" y="310"/>
                    <a:pt x="3608" y="434"/>
                  </a:cubicBezTo>
                  <a:cubicBezTo>
                    <a:pt x="4051" y="789"/>
                    <a:pt x="4335" y="1617"/>
                    <a:pt x="4315" y="2494"/>
                  </a:cubicBezTo>
                  <a:cubicBezTo>
                    <a:pt x="4297" y="3294"/>
                    <a:pt x="4033" y="3955"/>
                    <a:pt x="3612" y="4261"/>
                  </a:cubicBezTo>
                  <a:cubicBezTo>
                    <a:pt x="3508" y="4338"/>
                    <a:pt x="3384" y="4372"/>
                    <a:pt x="3247" y="4372"/>
                  </a:cubicBezTo>
                  <a:cubicBezTo>
                    <a:pt x="2366" y="4372"/>
                    <a:pt x="930" y="2958"/>
                    <a:pt x="352" y="2299"/>
                  </a:cubicBezTo>
                  <a:cubicBezTo>
                    <a:pt x="286" y="1648"/>
                    <a:pt x="961" y="1018"/>
                    <a:pt x="1567" y="674"/>
                  </a:cubicBezTo>
                  <a:cubicBezTo>
                    <a:pt x="2055" y="395"/>
                    <a:pt x="2557" y="249"/>
                    <a:pt x="2965" y="249"/>
                  </a:cubicBezTo>
                  <a:close/>
                  <a:moveTo>
                    <a:pt x="2972" y="1"/>
                  </a:moveTo>
                  <a:cubicBezTo>
                    <a:pt x="2477" y="1"/>
                    <a:pt x="1911" y="193"/>
                    <a:pt x="1445" y="458"/>
                  </a:cubicBezTo>
                  <a:cubicBezTo>
                    <a:pt x="727" y="869"/>
                    <a:pt x="1" y="1585"/>
                    <a:pt x="112" y="2368"/>
                  </a:cubicBezTo>
                  <a:cubicBezTo>
                    <a:pt x="115" y="2389"/>
                    <a:pt x="126" y="2414"/>
                    <a:pt x="140" y="2431"/>
                  </a:cubicBezTo>
                  <a:cubicBezTo>
                    <a:pt x="231" y="2532"/>
                    <a:pt x="2043" y="4616"/>
                    <a:pt x="3257" y="4616"/>
                  </a:cubicBezTo>
                  <a:cubicBezTo>
                    <a:pt x="3441" y="4616"/>
                    <a:pt x="3608" y="4570"/>
                    <a:pt x="3758" y="4463"/>
                  </a:cubicBezTo>
                  <a:cubicBezTo>
                    <a:pt x="4242" y="4111"/>
                    <a:pt x="4541" y="3377"/>
                    <a:pt x="4562" y="2500"/>
                  </a:cubicBezTo>
                  <a:cubicBezTo>
                    <a:pt x="4583" y="1533"/>
                    <a:pt x="4269" y="646"/>
                    <a:pt x="3762" y="243"/>
                  </a:cubicBezTo>
                  <a:cubicBezTo>
                    <a:pt x="3551" y="72"/>
                    <a:pt x="3274" y="1"/>
                    <a:pt x="297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5364252" y="2295507"/>
              <a:ext cx="472805" cy="501293"/>
            </a:xfrm>
            <a:custGeom>
              <a:rect b="b" l="l" r="r" t="t"/>
              <a:pathLst>
                <a:path extrusionOk="0" h="13919" w="13128">
                  <a:moveTo>
                    <a:pt x="7971" y="1"/>
                  </a:moveTo>
                  <a:cubicBezTo>
                    <a:pt x="6575" y="1"/>
                    <a:pt x="4701" y="113"/>
                    <a:pt x="3164" y="1065"/>
                  </a:cubicBezTo>
                  <a:cubicBezTo>
                    <a:pt x="1153" y="2311"/>
                    <a:pt x="1" y="7005"/>
                    <a:pt x="290" y="9113"/>
                  </a:cubicBezTo>
                  <a:cubicBezTo>
                    <a:pt x="562" y="11120"/>
                    <a:pt x="2574" y="13733"/>
                    <a:pt x="4336" y="13733"/>
                  </a:cubicBezTo>
                  <a:cubicBezTo>
                    <a:pt x="4425" y="13733"/>
                    <a:pt x="4513" y="13726"/>
                    <a:pt x="4601" y="13712"/>
                  </a:cubicBezTo>
                  <a:cubicBezTo>
                    <a:pt x="6420" y="13423"/>
                    <a:pt x="5558" y="11029"/>
                    <a:pt x="5558" y="11029"/>
                  </a:cubicBezTo>
                  <a:lnTo>
                    <a:pt x="8720" y="9113"/>
                  </a:lnTo>
                  <a:lnTo>
                    <a:pt x="8720" y="9113"/>
                  </a:lnTo>
                  <a:cubicBezTo>
                    <a:pt x="8720" y="9113"/>
                    <a:pt x="8529" y="11986"/>
                    <a:pt x="8431" y="12752"/>
                  </a:cubicBezTo>
                  <a:cubicBezTo>
                    <a:pt x="8356" y="13366"/>
                    <a:pt x="8341" y="13918"/>
                    <a:pt x="8826" y="13918"/>
                  </a:cubicBezTo>
                  <a:cubicBezTo>
                    <a:pt x="8948" y="13918"/>
                    <a:pt x="9102" y="13883"/>
                    <a:pt x="9294" y="13806"/>
                  </a:cubicBezTo>
                  <a:cubicBezTo>
                    <a:pt x="10255" y="13423"/>
                    <a:pt x="10157" y="12084"/>
                    <a:pt x="10348" y="11124"/>
                  </a:cubicBezTo>
                  <a:cubicBezTo>
                    <a:pt x="10539" y="10167"/>
                    <a:pt x="11785" y="9019"/>
                    <a:pt x="12456" y="7293"/>
                  </a:cubicBezTo>
                  <a:cubicBezTo>
                    <a:pt x="13128" y="5568"/>
                    <a:pt x="13031" y="2982"/>
                    <a:pt x="13031" y="2982"/>
                  </a:cubicBezTo>
                  <a:cubicBezTo>
                    <a:pt x="12456" y="968"/>
                    <a:pt x="10446" y="12"/>
                    <a:pt x="9102" y="12"/>
                  </a:cubicBezTo>
                  <a:cubicBezTo>
                    <a:pt x="8787" y="12"/>
                    <a:pt x="8402" y="1"/>
                    <a:pt x="79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5359138" y="2291077"/>
              <a:ext cx="482097" cy="510188"/>
            </a:xfrm>
            <a:custGeom>
              <a:rect b="b" l="l" r="r" t="t"/>
              <a:pathLst>
                <a:path extrusionOk="0" h="14166" w="13386">
                  <a:moveTo>
                    <a:pt x="8092" y="246"/>
                  </a:moveTo>
                  <a:cubicBezTo>
                    <a:pt x="8329" y="246"/>
                    <a:pt x="8555" y="249"/>
                    <a:pt x="8764" y="252"/>
                  </a:cubicBezTo>
                  <a:cubicBezTo>
                    <a:pt x="8939" y="256"/>
                    <a:pt x="9098" y="260"/>
                    <a:pt x="9244" y="260"/>
                  </a:cubicBezTo>
                  <a:cubicBezTo>
                    <a:pt x="10483" y="260"/>
                    <a:pt x="12477" y="1147"/>
                    <a:pt x="13051" y="3123"/>
                  </a:cubicBezTo>
                  <a:cubicBezTo>
                    <a:pt x="13058" y="3335"/>
                    <a:pt x="13110" y="5757"/>
                    <a:pt x="12484" y="7371"/>
                  </a:cubicBezTo>
                  <a:cubicBezTo>
                    <a:pt x="12146" y="8237"/>
                    <a:pt x="11662" y="8954"/>
                    <a:pt x="11238" y="9587"/>
                  </a:cubicBezTo>
                  <a:cubicBezTo>
                    <a:pt x="10824" y="10200"/>
                    <a:pt x="10469" y="10728"/>
                    <a:pt x="10368" y="11222"/>
                  </a:cubicBezTo>
                  <a:cubicBezTo>
                    <a:pt x="10326" y="11441"/>
                    <a:pt x="10299" y="11671"/>
                    <a:pt x="10267" y="11915"/>
                  </a:cubicBezTo>
                  <a:cubicBezTo>
                    <a:pt x="10170" y="12715"/>
                    <a:pt x="10069" y="13543"/>
                    <a:pt x="9390" y="13814"/>
                  </a:cubicBezTo>
                  <a:cubicBezTo>
                    <a:pt x="9259" y="13867"/>
                    <a:pt x="9101" y="13917"/>
                    <a:pt x="8971" y="13917"/>
                  </a:cubicBezTo>
                  <a:cubicBezTo>
                    <a:pt x="8901" y="13917"/>
                    <a:pt x="8839" y="13903"/>
                    <a:pt x="8793" y="13866"/>
                  </a:cubicBezTo>
                  <a:cubicBezTo>
                    <a:pt x="8618" y="13734"/>
                    <a:pt x="8646" y="13299"/>
                    <a:pt x="8698" y="12892"/>
                  </a:cubicBezTo>
                  <a:cubicBezTo>
                    <a:pt x="8793" y="12130"/>
                    <a:pt x="8977" y="9361"/>
                    <a:pt x="8987" y="9243"/>
                  </a:cubicBezTo>
                  <a:cubicBezTo>
                    <a:pt x="8987" y="9198"/>
                    <a:pt x="8966" y="9156"/>
                    <a:pt x="8928" y="9132"/>
                  </a:cubicBezTo>
                  <a:cubicBezTo>
                    <a:pt x="8907" y="9117"/>
                    <a:pt x="8883" y="9111"/>
                    <a:pt x="8862" y="9111"/>
                  </a:cubicBezTo>
                  <a:cubicBezTo>
                    <a:pt x="8841" y="9111"/>
                    <a:pt x="8817" y="9117"/>
                    <a:pt x="8799" y="9132"/>
                  </a:cubicBezTo>
                  <a:lnTo>
                    <a:pt x="5637" y="11045"/>
                  </a:lnTo>
                  <a:cubicBezTo>
                    <a:pt x="5584" y="11076"/>
                    <a:pt x="5564" y="11139"/>
                    <a:pt x="5584" y="11194"/>
                  </a:cubicBezTo>
                  <a:cubicBezTo>
                    <a:pt x="5588" y="11205"/>
                    <a:pt x="6023" y="12440"/>
                    <a:pt x="5584" y="13181"/>
                  </a:cubicBezTo>
                  <a:cubicBezTo>
                    <a:pt x="5414" y="13469"/>
                    <a:pt x="5125" y="13651"/>
                    <a:pt x="4722" y="13713"/>
                  </a:cubicBezTo>
                  <a:cubicBezTo>
                    <a:pt x="4642" y="13726"/>
                    <a:pt x="4559" y="13733"/>
                    <a:pt x="4476" y="13733"/>
                  </a:cubicBezTo>
                  <a:cubicBezTo>
                    <a:pt x="4000" y="13733"/>
                    <a:pt x="3472" y="13525"/>
                    <a:pt x="2937" y="13129"/>
                  </a:cubicBezTo>
                  <a:cubicBezTo>
                    <a:pt x="1764" y="12255"/>
                    <a:pt x="738" y="10575"/>
                    <a:pt x="554" y="9218"/>
                  </a:cubicBezTo>
                  <a:cubicBezTo>
                    <a:pt x="261" y="7072"/>
                    <a:pt x="1455" y="2479"/>
                    <a:pt x="3372" y="1293"/>
                  </a:cubicBezTo>
                  <a:cubicBezTo>
                    <a:pt x="4877" y="359"/>
                    <a:pt x="6693" y="246"/>
                    <a:pt x="8092" y="246"/>
                  </a:cubicBezTo>
                  <a:close/>
                  <a:moveTo>
                    <a:pt x="8158" y="0"/>
                  </a:moveTo>
                  <a:cubicBezTo>
                    <a:pt x="6764" y="0"/>
                    <a:pt x="4816" y="106"/>
                    <a:pt x="3240" y="1084"/>
                  </a:cubicBezTo>
                  <a:cubicBezTo>
                    <a:pt x="1218" y="2336"/>
                    <a:pt x="1" y="6992"/>
                    <a:pt x="306" y="9253"/>
                  </a:cubicBezTo>
                  <a:cubicBezTo>
                    <a:pt x="505" y="10690"/>
                    <a:pt x="1549" y="12402"/>
                    <a:pt x="2791" y="13328"/>
                  </a:cubicBezTo>
                  <a:cubicBezTo>
                    <a:pt x="3369" y="13758"/>
                    <a:pt x="3948" y="13978"/>
                    <a:pt x="4479" y="13978"/>
                  </a:cubicBezTo>
                  <a:cubicBezTo>
                    <a:pt x="4575" y="13978"/>
                    <a:pt x="4668" y="13971"/>
                    <a:pt x="4760" y="13957"/>
                  </a:cubicBezTo>
                  <a:cubicBezTo>
                    <a:pt x="5240" y="13880"/>
                    <a:pt x="5588" y="13662"/>
                    <a:pt x="5797" y="13307"/>
                  </a:cubicBezTo>
                  <a:cubicBezTo>
                    <a:pt x="6225" y="12586"/>
                    <a:pt x="5950" y="11532"/>
                    <a:pt x="5849" y="11208"/>
                  </a:cubicBezTo>
                  <a:lnTo>
                    <a:pt x="8722" y="9466"/>
                  </a:lnTo>
                  <a:lnTo>
                    <a:pt x="8722" y="9466"/>
                  </a:lnTo>
                  <a:cubicBezTo>
                    <a:pt x="8674" y="10171"/>
                    <a:pt x="8531" y="12235"/>
                    <a:pt x="8451" y="12861"/>
                  </a:cubicBezTo>
                  <a:cubicBezTo>
                    <a:pt x="8393" y="13348"/>
                    <a:pt x="8354" y="13845"/>
                    <a:pt x="8639" y="14065"/>
                  </a:cubicBezTo>
                  <a:cubicBezTo>
                    <a:pt x="8727" y="14131"/>
                    <a:pt x="8838" y="14166"/>
                    <a:pt x="8970" y="14166"/>
                  </a:cubicBezTo>
                  <a:cubicBezTo>
                    <a:pt x="9112" y="14166"/>
                    <a:pt x="9283" y="14124"/>
                    <a:pt x="9485" y="14044"/>
                  </a:cubicBezTo>
                  <a:cubicBezTo>
                    <a:pt x="10296" y="13720"/>
                    <a:pt x="10413" y="12777"/>
                    <a:pt x="10514" y="11942"/>
                  </a:cubicBezTo>
                  <a:cubicBezTo>
                    <a:pt x="10543" y="11706"/>
                    <a:pt x="10570" y="11480"/>
                    <a:pt x="10612" y="11271"/>
                  </a:cubicBezTo>
                  <a:cubicBezTo>
                    <a:pt x="10702" y="10826"/>
                    <a:pt x="11047" y="10314"/>
                    <a:pt x="11444" y="9726"/>
                  </a:cubicBezTo>
                  <a:cubicBezTo>
                    <a:pt x="11875" y="9082"/>
                    <a:pt x="12369" y="8352"/>
                    <a:pt x="12714" y="7462"/>
                  </a:cubicBezTo>
                  <a:cubicBezTo>
                    <a:pt x="13385" y="5732"/>
                    <a:pt x="13302" y="3206"/>
                    <a:pt x="13298" y="3099"/>
                  </a:cubicBezTo>
                  <a:cubicBezTo>
                    <a:pt x="13298" y="3088"/>
                    <a:pt x="13294" y="3081"/>
                    <a:pt x="13294" y="3070"/>
                  </a:cubicBezTo>
                  <a:cubicBezTo>
                    <a:pt x="12689" y="959"/>
                    <a:pt x="10564" y="9"/>
                    <a:pt x="9244" y="9"/>
                  </a:cubicBezTo>
                  <a:cubicBezTo>
                    <a:pt x="9102" y="9"/>
                    <a:pt x="8942" y="9"/>
                    <a:pt x="8768" y="5"/>
                  </a:cubicBezTo>
                  <a:cubicBezTo>
                    <a:pt x="8581" y="3"/>
                    <a:pt x="8376" y="0"/>
                    <a:pt x="815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5484397" y="2295903"/>
              <a:ext cx="145429" cy="144096"/>
            </a:xfrm>
            <a:custGeom>
              <a:rect b="b" l="l" r="r" t="t"/>
              <a:pathLst>
                <a:path extrusionOk="0" h="4001" w="4038">
                  <a:moveTo>
                    <a:pt x="4038" y="1"/>
                  </a:moveTo>
                  <a:lnTo>
                    <a:pt x="2061" y="309"/>
                  </a:lnTo>
                  <a:cubicBezTo>
                    <a:pt x="2061" y="309"/>
                    <a:pt x="1567" y="557"/>
                    <a:pt x="701" y="1917"/>
                  </a:cubicBezTo>
                  <a:cubicBezTo>
                    <a:pt x="1" y="3018"/>
                    <a:pt x="1007" y="4000"/>
                    <a:pt x="1907" y="4000"/>
                  </a:cubicBezTo>
                  <a:cubicBezTo>
                    <a:pt x="2116" y="4000"/>
                    <a:pt x="2319" y="3947"/>
                    <a:pt x="2493" y="3831"/>
                  </a:cubicBezTo>
                  <a:cubicBezTo>
                    <a:pt x="3422" y="3211"/>
                    <a:pt x="2618" y="1917"/>
                    <a:pt x="3296" y="1298"/>
                  </a:cubicBezTo>
                  <a:cubicBezTo>
                    <a:pt x="3975" y="682"/>
                    <a:pt x="4038" y="1"/>
                    <a:pt x="403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3"/>
            <p:cNvSpPr/>
            <p:nvPr/>
          </p:nvSpPr>
          <p:spPr>
            <a:xfrm>
              <a:off x="5429115" y="2360766"/>
              <a:ext cx="62594" cy="73218"/>
            </a:xfrm>
            <a:custGeom>
              <a:rect b="b" l="l" r="r" t="t"/>
              <a:pathLst>
                <a:path extrusionOk="0" h="2033" w="1738">
                  <a:moveTo>
                    <a:pt x="1577" y="0"/>
                  </a:moveTo>
                  <a:cubicBezTo>
                    <a:pt x="1331" y="0"/>
                    <a:pt x="817" y="422"/>
                    <a:pt x="817" y="422"/>
                  </a:cubicBezTo>
                  <a:cubicBezTo>
                    <a:pt x="817" y="422"/>
                    <a:pt x="75" y="917"/>
                    <a:pt x="13" y="1783"/>
                  </a:cubicBezTo>
                  <a:cubicBezTo>
                    <a:pt x="1" y="1958"/>
                    <a:pt x="54" y="2032"/>
                    <a:pt x="150" y="2032"/>
                  </a:cubicBezTo>
                  <a:cubicBezTo>
                    <a:pt x="523" y="2032"/>
                    <a:pt x="1533" y="891"/>
                    <a:pt x="1683" y="300"/>
                  </a:cubicBezTo>
                  <a:cubicBezTo>
                    <a:pt x="1738" y="78"/>
                    <a:pt x="1682" y="0"/>
                    <a:pt x="157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3"/>
            <p:cNvSpPr/>
            <p:nvPr/>
          </p:nvSpPr>
          <p:spPr>
            <a:xfrm>
              <a:off x="5630041" y="2299829"/>
              <a:ext cx="196606" cy="151263"/>
            </a:xfrm>
            <a:custGeom>
              <a:rect b="b" l="l" r="r" t="t"/>
              <a:pathLst>
                <a:path extrusionOk="0" h="4200" w="5459">
                  <a:moveTo>
                    <a:pt x="1522" y="0"/>
                  </a:moveTo>
                  <a:cubicBezTo>
                    <a:pt x="1243" y="0"/>
                    <a:pt x="985" y="54"/>
                    <a:pt x="766" y="180"/>
                  </a:cubicBezTo>
                  <a:cubicBezTo>
                    <a:pt x="766" y="180"/>
                    <a:pt x="1" y="1425"/>
                    <a:pt x="860" y="2765"/>
                  </a:cubicBezTo>
                  <a:cubicBezTo>
                    <a:pt x="1427" y="3649"/>
                    <a:pt x="2451" y="4199"/>
                    <a:pt x="3303" y="4199"/>
                  </a:cubicBezTo>
                  <a:cubicBezTo>
                    <a:pt x="3746" y="4199"/>
                    <a:pt x="4143" y="4050"/>
                    <a:pt x="4405" y="3722"/>
                  </a:cubicBezTo>
                  <a:cubicBezTo>
                    <a:pt x="5174" y="2765"/>
                    <a:pt x="5459" y="2285"/>
                    <a:pt x="5174" y="1808"/>
                  </a:cubicBezTo>
                  <a:cubicBezTo>
                    <a:pt x="4933" y="1406"/>
                    <a:pt x="2949" y="0"/>
                    <a:pt x="1522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3"/>
            <p:cNvSpPr/>
            <p:nvPr/>
          </p:nvSpPr>
          <p:spPr>
            <a:xfrm>
              <a:off x="5625035" y="2295219"/>
              <a:ext cx="207626" cy="160339"/>
            </a:xfrm>
            <a:custGeom>
              <a:rect b="b" l="l" r="r" t="t"/>
              <a:pathLst>
                <a:path extrusionOk="0" h="4452" w="5765">
                  <a:moveTo>
                    <a:pt x="1667" y="249"/>
                  </a:moveTo>
                  <a:cubicBezTo>
                    <a:pt x="3041" y="249"/>
                    <a:pt x="4993" y="1645"/>
                    <a:pt x="5205" y="1998"/>
                  </a:cubicBezTo>
                  <a:cubicBezTo>
                    <a:pt x="5445" y="2403"/>
                    <a:pt x="5215" y="2813"/>
                    <a:pt x="4446" y="3773"/>
                  </a:cubicBezTo>
                  <a:cubicBezTo>
                    <a:pt x="4171" y="4121"/>
                    <a:pt x="3770" y="4204"/>
                    <a:pt x="3446" y="4204"/>
                  </a:cubicBezTo>
                  <a:cubicBezTo>
                    <a:pt x="3411" y="4204"/>
                    <a:pt x="3377" y="4203"/>
                    <a:pt x="3343" y="4201"/>
                  </a:cubicBezTo>
                  <a:cubicBezTo>
                    <a:pt x="2505" y="4156"/>
                    <a:pt x="1604" y="3606"/>
                    <a:pt x="1103" y="2827"/>
                  </a:cubicBezTo>
                  <a:cubicBezTo>
                    <a:pt x="355" y="1661"/>
                    <a:pt x="891" y="586"/>
                    <a:pt x="995" y="399"/>
                  </a:cubicBezTo>
                  <a:cubicBezTo>
                    <a:pt x="1192" y="294"/>
                    <a:pt x="1420" y="249"/>
                    <a:pt x="1667" y="249"/>
                  </a:cubicBezTo>
                  <a:close/>
                  <a:moveTo>
                    <a:pt x="1671" y="1"/>
                  </a:moveTo>
                  <a:cubicBezTo>
                    <a:pt x="1369" y="1"/>
                    <a:pt x="1087" y="60"/>
                    <a:pt x="843" y="200"/>
                  </a:cubicBezTo>
                  <a:cubicBezTo>
                    <a:pt x="825" y="211"/>
                    <a:pt x="811" y="224"/>
                    <a:pt x="801" y="242"/>
                  </a:cubicBezTo>
                  <a:cubicBezTo>
                    <a:pt x="766" y="294"/>
                    <a:pt x="0" y="1571"/>
                    <a:pt x="894" y="2959"/>
                  </a:cubicBezTo>
                  <a:cubicBezTo>
                    <a:pt x="1437" y="3801"/>
                    <a:pt x="2418" y="4399"/>
                    <a:pt x="3333" y="4448"/>
                  </a:cubicBezTo>
                  <a:cubicBezTo>
                    <a:pt x="3372" y="4452"/>
                    <a:pt x="3406" y="4452"/>
                    <a:pt x="3444" y="4452"/>
                  </a:cubicBezTo>
                  <a:cubicBezTo>
                    <a:pt x="3949" y="4452"/>
                    <a:pt x="4370" y="4267"/>
                    <a:pt x="4642" y="3930"/>
                  </a:cubicBezTo>
                  <a:cubicBezTo>
                    <a:pt x="5358" y="3036"/>
                    <a:pt x="5765" y="2451"/>
                    <a:pt x="5418" y="1870"/>
                  </a:cubicBezTo>
                  <a:cubicBezTo>
                    <a:pt x="5177" y="1473"/>
                    <a:pt x="3176" y="1"/>
                    <a:pt x="167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3"/>
            <p:cNvSpPr/>
            <p:nvPr/>
          </p:nvSpPr>
          <p:spPr>
            <a:xfrm>
              <a:off x="5602345" y="2016212"/>
              <a:ext cx="441724" cy="394760"/>
            </a:xfrm>
            <a:custGeom>
              <a:rect b="b" l="l" r="r" t="t"/>
              <a:pathLst>
                <a:path extrusionOk="0" h="10961" w="12265">
                  <a:moveTo>
                    <a:pt x="4437" y="1"/>
                  </a:moveTo>
                  <a:cubicBezTo>
                    <a:pt x="4427" y="1"/>
                    <a:pt x="4418" y="2"/>
                    <a:pt x="4408" y="4"/>
                  </a:cubicBezTo>
                  <a:cubicBezTo>
                    <a:pt x="4026" y="101"/>
                    <a:pt x="2683" y="2882"/>
                    <a:pt x="2683" y="2882"/>
                  </a:cubicBezTo>
                  <a:cubicBezTo>
                    <a:pt x="2683" y="2882"/>
                    <a:pt x="383" y="3073"/>
                    <a:pt x="192" y="3741"/>
                  </a:cubicBezTo>
                  <a:cubicBezTo>
                    <a:pt x="0" y="4412"/>
                    <a:pt x="1055" y="7574"/>
                    <a:pt x="1918" y="8915"/>
                  </a:cubicBezTo>
                  <a:cubicBezTo>
                    <a:pt x="2780" y="10257"/>
                    <a:pt x="4408" y="10929"/>
                    <a:pt x="5557" y="10929"/>
                  </a:cubicBezTo>
                  <a:cubicBezTo>
                    <a:pt x="5939" y="10929"/>
                    <a:pt x="6575" y="10960"/>
                    <a:pt x="7272" y="10960"/>
                  </a:cubicBezTo>
                  <a:cubicBezTo>
                    <a:pt x="8672" y="10960"/>
                    <a:pt x="10316" y="10833"/>
                    <a:pt x="10637" y="10066"/>
                  </a:cubicBezTo>
                  <a:cubicBezTo>
                    <a:pt x="11117" y="8915"/>
                    <a:pt x="10730" y="5466"/>
                    <a:pt x="10730" y="5466"/>
                  </a:cubicBezTo>
                  <a:cubicBezTo>
                    <a:pt x="10730" y="5466"/>
                    <a:pt x="12265" y="3932"/>
                    <a:pt x="11593" y="3647"/>
                  </a:cubicBezTo>
                  <a:cubicBezTo>
                    <a:pt x="10925" y="3358"/>
                    <a:pt x="8625" y="3358"/>
                    <a:pt x="8625" y="3358"/>
                  </a:cubicBezTo>
                  <a:cubicBezTo>
                    <a:pt x="8625" y="3358"/>
                    <a:pt x="8525" y="3376"/>
                    <a:pt x="8359" y="3376"/>
                  </a:cubicBezTo>
                  <a:cubicBezTo>
                    <a:pt x="7985" y="3376"/>
                    <a:pt x="7276" y="3284"/>
                    <a:pt x="6611" y="2686"/>
                  </a:cubicBezTo>
                  <a:cubicBezTo>
                    <a:pt x="5677" y="1848"/>
                    <a:pt x="4833" y="1"/>
                    <a:pt x="44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3"/>
            <p:cNvSpPr/>
            <p:nvPr/>
          </p:nvSpPr>
          <p:spPr>
            <a:xfrm>
              <a:off x="5597195" y="2011782"/>
              <a:ext cx="436610" cy="403692"/>
            </a:xfrm>
            <a:custGeom>
              <a:rect b="b" l="l" r="r" t="t"/>
              <a:pathLst>
                <a:path extrusionOk="0" h="11209" w="12123">
                  <a:moveTo>
                    <a:pt x="4583" y="249"/>
                  </a:moveTo>
                  <a:cubicBezTo>
                    <a:pt x="4715" y="249"/>
                    <a:pt x="5098" y="823"/>
                    <a:pt x="5380" y="1244"/>
                  </a:cubicBezTo>
                  <a:cubicBezTo>
                    <a:pt x="5762" y="1825"/>
                    <a:pt x="6201" y="2479"/>
                    <a:pt x="6674" y="2904"/>
                  </a:cubicBezTo>
                  <a:cubicBezTo>
                    <a:pt x="7365" y="3526"/>
                    <a:pt x="8098" y="3625"/>
                    <a:pt x="8495" y="3625"/>
                  </a:cubicBezTo>
                  <a:cubicBezTo>
                    <a:pt x="8642" y="3625"/>
                    <a:pt x="8743" y="3612"/>
                    <a:pt x="8779" y="3606"/>
                  </a:cubicBezTo>
                  <a:cubicBezTo>
                    <a:pt x="8943" y="3606"/>
                    <a:pt x="11072" y="3617"/>
                    <a:pt x="11687" y="3885"/>
                  </a:cubicBezTo>
                  <a:cubicBezTo>
                    <a:pt x="11757" y="3912"/>
                    <a:pt x="11774" y="3951"/>
                    <a:pt x="11778" y="3986"/>
                  </a:cubicBezTo>
                  <a:cubicBezTo>
                    <a:pt x="11840" y="4306"/>
                    <a:pt x="11204" y="5085"/>
                    <a:pt x="10786" y="5502"/>
                  </a:cubicBezTo>
                  <a:cubicBezTo>
                    <a:pt x="10762" y="5531"/>
                    <a:pt x="10748" y="5565"/>
                    <a:pt x="10751" y="5603"/>
                  </a:cubicBezTo>
                  <a:cubicBezTo>
                    <a:pt x="10755" y="5638"/>
                    <a:pt x="11127" y="9033"/>
                    <a:pt x="10664" y="10140"/>
                  </a:cubicBezTo>
                  <a:cubicBezTo>
                    <a:pt x="10372" y="10841"/>
                    <a:pt x="8767" y="10960"/>
                    <a:pt x="7413" y="10960"/>
                  </a:cubicBezTo>
                  <a:cubicBezTo>
                    <a:pt x="7013" y="10960"/>
                    <a:pt x="6635" y="10949"/>
                    <a:pt x="6319" y="10941"/>
                  </a:cubicBezTo>
                  <a:cubicBezTo>
                    <a:pt x="6075" y="10933"/>
                    <a:pt x="5867" y="10926"/>
                    <a:pt x="5700" y="10926"/>
                  </a:cubicBezTo>
                  <a:cubicBezTo>
                    <a:pt x="4569" y="10926"/>
                    <a:pt x="2989" y="10255"/>
                    <a:pt x="2165" y="8971"/>
                  </a:cubicBezTo>
                  <a:cubicBezTo>
                    <a:pt x="1264" y="7569"/>
                    <a:pt x="286" y="4490"/>
                    <a:pt x="457" y="3898"/>
                  </a:cubicBezTo>
                  <a:cubicBezTo>
                    <a:pt x="579" y="3471"/>
                    <a:pt x="1980" y="3199"/>
                    <a:pt x="2836" y="3126"/>
                  </a:cubicBezTo>
                  <a:cubicBezTo>
                    <a:pt x="2881" y="3123"/>
                    <a:pt x="2920" y="3095"/>
                    <a:pt x="2937" y="3057"/>
                  </a:cubicBezTo>
                  <a:cubicBezTo>
                    <a:pt x="3564" y="1766"/>
                    <a:pt x="4367" y="325"/>
                    <a:pt x="4580" y="249"/>
                  </a:cubicBezTo>
                  <a:close/>
                  <a:moveTo>
                    <a:pt x="4584" y="1"/>
                  </a:moveTo>
                  <a:cubicBezTo>
                    <a:pt x="4563" y="1"/>
                    <a:pt x="4542" y="3"/>
                    <a:pt x="4521" y="9"/>
                  </a:cubicBezTo>
                  <a:cubicBezTo>
                    <a:pt x="4127" y="106"/>
                    <a:pt x="3101" y="2156"/>
                    <a:pt x="2746" y="2886"/>
                  </a:cubicBezTo>
                  <a:cubicBezTo>
                    <a:pt x="2300" y="2928"/>
                    <a:pt x="412" y="3147"/>
                    <a:pt x="217" y="3832"/>
                  </a:cubicBezTo>
                  <a:cubicBezTo>
                    <a:pt x="1" y="4580"/>
                    <a:pt x="1142" y="7840"/>
                    <a:pt x="1956" y="9107"/>
                  </a:cubicBezTo>
                  <a:cubicBezTo>
                    <a:pt x="2830" y="10464"/>
                    <a:pt x="4500" y="11174"/>
                    <a:pt x="5700" y="11174"/>
                  </a:cubicBezTo>
                  <a:cubicBezTo>
                    <a:pt x="5863" y="11174"/>
                    <a:pt x="6072" y="11180"/>
                    <a:pt x="6312" y="11188"/>
                  </a:cubicBezTo>
                  <a:cubicBezTo>
                    <a:pt x="6646" y="11198"/>
                    <a:pt x="7036" y="11209"/>
                    <a:pt x="7440" y="11209"/>
                  </a:cubicBezTo>
                  <a:cubicBezTo>
                    <a:pt x="8887" y="11209"/>
                    <a:pt x="10546" y="11069"/>
                    <a:pt x="10894" y="10238"/>
                  </a:cubicBezTo>
                  <a:cubicBezTo>
                    <a:pt x="11350" y="9138"/>
                    <a:pt x="11054" y="6111"/>
                    <a:pt x="11005" y="5635"/>
                  </a:cubicBezTo>
                  <a:cubicBezTo>
                    <a:pt x="11231" y="5401"/>
                    <a:pt x="12122" y="4452"/>
                    <a:pt x="12021" y="3940"/>
                  </a:cubicBezTo>
                  <a:cubicBezTo>
                    <a:pt x="11997" y="3808"/>
                    <a:pt x="11917" y="3710"/>
                    <a:pt x="11785" y="3655"/>
                  </a:cubicBezTo>
                  <a:cubicBezTo>
                    <a:pt x="11100" y="3363"/>
                    <a:pt x="8863" y="3360"/>
                    <a:pt x="8768" y="3360"/>
                  </a:cubicBezTo>
                  <a:lnTo>
                    <a:pt x="8744" y="3360"/>
                  </a:lnTo>
                  <a:cubicBezTo>
                    <a:pt x="8741" y="3361"/>
                    <a:pt x="8653" y="3375"/>
                    <a:pt x="8507" y="3375"/>
                  </a:cubicBezTo>
                  <a:cubicBezTo>
                    <a:pt x="8157" y="3375"/>
                    <a:pt x="7472" y="3290"/>
                    <a:pt x="6838" y="2719"/>
                  </a:cubicBezTo>
                  <a:cubicBezTo>
                    <a:pt x="6388" y="2316"/>
                    <a:pt x="5961" y="1675"/>
                    <a:pt x="5585" y="1108"/>
                  </a:cubicBezTo>
                  <a:cubicBezTo>
                    <a:pt x="5101" y="380"/>
                    <a:pt x="4835" y="1"/>
                    <a:pt x="458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3"/>
            <p:cNvSpPr/>
            <p:nvPr/>
          </p:nvSpPr>
          <p:spPr>
            <a:xfrm>
              <a:off x="5760990" y="2275159"/>
              <a:ext cx="167038" cy="102931"/>
            </a:xfrm>
            <a:custGeom>
              <a:rect b="b" l="l" r="r" t="t"/>
              <a:pathLst>
                <a:path extrusionOk="0" h="2858" w="4638">
                  <a:moveTo>
                    <a:pt x="2473" y="0"/>
                  </a:moveTo>
                  <a:cubicBezTo>
                    <a:pt x="2326" y="0"/>
                    <a:pt x="2161" y="25"/>
                    <a:pt x="1977" y="82"/>
                  </a:cubicBezTo>
                  <a:cubicBezTo>
                    <a:pt x="804" y="455"/>
                    <a:pt x="0" y="1564"/>
                    <a:pt x="1298" y="2493"/>
                  </a:cubicBezTo>
                  <a:cubicBezTo>
                    <a:pt x="1647" y="2743"/>
                    <a:pt x="2095" y="2858"/>
                    <a:pt x="2529" y="2858"/>
                  </a:cubicBezTo>
                  <a:cubicBezTo>
                    <a:pt x="3627" y="2858"/>
                    <a:pt x="4637" y="2122"/>
                    <a:pt x="3748" y="962"/>
                  </a:cubicBezTo>
                  <a:cubicBezTo>
                    <a:pt x="3632" y="813"/>
                    <a:pt x="3518" y="660"/>
                    <a:pt x="3414" y="500"/>
                  </a:cubicBezTo>
                  <a:cubicBezTo>
                    <a:pt x="3270" y="292"/>
                    <a:pt x="2980" y="0"/>
                    <a:pt x="247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3"/>
            <p:cNvSpPr/>
            <p:nvPr/>
          </p:nvSpPr>
          <p:spPr>
            <a:xfrm>
              <a:off x="5695552" y="2016068"/>
              <a:ext cx="106136" cy="123423"/>
            </a:xfrm>
            <a:custGeom>
              <a:rect b="b" l="l" r="r" t="t"/>
              <a:pathLst>
                <a:path extrusionOk="0" h="3427" w="2947">
                  <a:moveTo>
                    <a:pt x="1877" y="0"/>
                  </a:moveTo>
                  <a:cubicBezTo>
                    <a:pt x="1859" y="0"/>
                    <a:pt x="1840" y="3"/>
                    <a:pt x="1820" y="8"/>
                  </a:cubicBezTo>
                  <a:cubicBezTo>
                    <a:pt x="1149" y="200"/>
                    <a:pt x="1" y="1640"/>
                    <a:pt x="95" y="2886"/>
                  </a:cubicBezTo>
                  <a:cubicBezTo>
                    <a:pt x="95" y="2886"/>
                    <a:pt x="1045" y="3427"/>
                    <a:pt x="1803" y="3427"/>
                  </a:cubicBezTo>
                  <a:cubicBezTo>
                    <a:pt x="1946" y="3427"/>
                    <a:pt x="2082" y="3408"/>
                    <a:pt x="2204" y="3362"/>
                  </a:cubicBezTo>
                  <a:cubicBezTo>
                    <a:pt x="2947" y="3085"/>
                    <a:pt x="2518" y="0"/>
                    <a:pt x="18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3"/>
            <p:cNvSpPr/>
            <p:nvPr/>
          </p:nvSpPr>
          <p:spPr>
            <a:xfrm>
              <a:off x="5690942" y="2011566"/>
              <a:ext cx="109053" cy="132355"/>
            </a:xfrm>
            <a:custGeom>
              <a:rect b="b" l="l" r="r" t="t"/>
              <a:pathLst>
                <a:path extrusionOk="0" h="3675" w="3028">
                  <a:moveTo>
                    <a:pt x="2006" y="252"/>
                  </a:moveTo>
                  <a:cubicBezTo>
                    <a:pt x="2101" y="252"/>
                    <a:pt x="2245" y="427"/>
                    <a:pt x="2377" y="822"/>
                  </a:cubicBezTo>
                  <a:cubicBezTo>
                    <a:pt x="2687" y="1758"/>
                    <a:pt x="2697" y="3220"/>
                    <a:pt x="2290" y="3372"/>
                  </a:cubicBezTo>
                  <a:cubicBezTo>
                    <a:pt x="2182" y="3413"/>
                    <a:pt x="2060" y="3430"/>
                    <a:pt x="1931" y="3430"/>
                  </a:cubicBezTo>
                  <a:cubicBezTo>
                    <a:pt x="1322" y="3430"/>
                    <a:pt x="557" y="3046"/>
                    <a:pt x="344" y="2934"/>
                  </a:cubicBezTo>
                  <a:cubicBezTo>
                    <a:pt x="296" y="1751"/>
                    <a:pt x="1399" y="422"/>
                    <a:pt x="1984" y="255"/>
                  </a:cubicBezTo>
                  <a:cubicBezTo>
                    <a:pt x="1991" y="253"/>
                    <a:pt x="1998" y="252"/>
                    <a:pt x="2006" y="252"/>
                  </a:cubicBezTo>
                  <a:close/>
                  <a:moveTo>
                    <a:pt x="2010" y="1"/>
                  </a:moveTo>
                  <a:cubicBezTo>
                    <a:pt x="1977" y="1"/>
                    <a:pt x="1944" y="6"/>
                    <a:pt x="1914" y="15"/>
                  </a:cubicBezTo>
                  <a:cubicBezTo>
                    <a:pt x="1163" y="230"/>
                    <a:pt x="0" y="1723"/>
                    <a:pt x="101" y="3017"/>
                  </a:cubicBezTo>
                  <a:cubicBezTo>
                    <a:pt x="105" y="3059"/>
                    <a:pt x="126" y="3098"/>
                    <a:pt x="164" y="3115"/>
                  </a:cubicBezTo>
                  <a:cubicBezTo>
                    <a:pt x="209" y="3143"/>
                    <a:pt x="1152" y="3675"/>
                    <a:pt x="1935" y="3675"/>
                  </a:cubicBezTo>
                  <a:cubicBezTo>
                    <a:pt x="2091" y="3675"/>
                    <a:pt x="2241" y="3654"/>
                    <a:pt x="2377" y="3605"/>
                  </a:cubicBezTo>
                  <a:cubicBezTo>
                    <a:pt x="3027" y="3358"/>
                    <a:pt x="2899" y="1615"/>
                    <a:pt x="2610" y="745"/>
                  </a:cubicBezTo>
                  <a:cubicBezTo>
                    <a:pt x="2416" y="153"/>
                    <a:pt x="2191" y="1"/>
                    <a:pt x="201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3"/>
            <p:cNvSpPr/>
            <p:nvPr/>
          </p:nvSpPr>
          <p:spPr>
            <a:xfrm>
              <a:off x="5919852" y="2147414"/>
              <a:ext cx="113375" cy="97096"/>
            </a:xfrm>
            <a:custGeom>
              <a:rect b="b" l="l" r="r" t="t"/>
              <a:pathLst>
                <a:path extrusionOk="0" h="2696" w="3148">
                  <a:moveTo>
                    <a:pt x="2662" y="0"/>
                  </a:moveTo>
                  <a:cubicBezTo>
                    <a:pt x="2336" y="0"/>
                    <a:pt x="1391" y="65"/>
                    <a:pt x="766" y="769"/>
                  </a:cubicBezTo>
                  <a:cubicBezTo>
                    <a:pt x="0" y="1632"/>
                    <a:pt x="477" y="2495"/>
                    <a:pt x="1532" y="2686"/>
                  </a:cubicBezTo>
                  <a:cubicBezTo>
                    <a:pt x="1566" y="2693"/>
                    <a:pt x="1599" y="2696"/>
                    <a:pt x="1632" y="2696"/>
                  </a:cubicBezTo>
                  <a:cubicBezTo>
                    <a:pt x="2622" y="2696"/>
                    <a:pt x="3148" y="4"/>
                    <a:pt x="2777" y="4"/>
                  </a:cubicBezTo>
                  <a:cubicBezTo>
                    <a:pt x="2777" y="4"/>
                    <a:pt x="2735" y="0"/>
                    <a:pt x="26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3"/>
            <p:cNvSpPr/>
            <p:nvPr/>
          </p:nvSpPr>
          <p:spPr>
            <a:xfrm>
              <a:off x="5926370" y="2142876"/>
              <a:ext cx="107037" cy="106064"/>
            </a:xfrm>
            <a:custGeom>
              <a:rect b="b" l="l" r="r" t="t"/>
              <a:pathLst>
                <a:path extrusionOk="0" h="2945" w="2972">
                  <a:moveTo>
                    <a:pt x="2568" y="252"/>
                  </a:moveTo>
                  <a:cubicBezTo>
                    <a:pt x="2658" y="436"/>
                    <a:pt x="2516" y="1494"/>
                    <a:pt x="2088" y="2196"/>
                  </a:cubicBezTo>
                  <a:cubicBezTo>
                    <a:pt x="1945" y="2433"/>
                    <a:pt x="1723" y="2698"/>
                    <a:pt x="1451" y="2698"/>
                  </a:cubicBezTo>
                  <a:cubicBezTo>
                    <a:pt x="1426" y="2698"/>
                    <a:pt x="1401" y="2695"/>
                    <a:pt x="1375" y="2691"/>
                  </a:cubicBezTo>
                  <a:cubicBezTo>
                    <a:pt x="867" y="2596"/>
                    <a:pt x="492" y="2336"/>
                    <a:pt x="373" y="1991"/>
                  </a:cubicBezTo>
                  <a:cubicBezTo>
                    <a:pt x="265" y="1678"/>
                    <a:pt x="373" y="1320"/>
                    <a:pt x="679" y="979"/>
                  </a:cubicBezTo>
                  <a:cubicBezTo>
                    <a:pt x="1274" y="307"/>
                    <a:pt x="2196" y="252"/>
                    <a:pt x="2491" y="252"/>
                  </a:cubicBezTo>
                  <a:close/>
                  <a:moveTo>
                    <a:pt x="2478" y="1"/>
                  </a:moveTo>
                  <a:cubicBezTo>
                    <a:pt x="2128" y="1"/>
                    <a:pt x="1152" y="72"/>
                    <a:pt x="492" y="815"/>
                  </a:cubicBezTo>
                  <a:cubicBezTo>
                    <a:pt x="126" y="1226"/>
                    <a:pt x="1" y="1671"/>
                    <a:pt x="140" y="2071"/>
                  </a:cubicBezTo>
                  <a:cubicBezTo>
                    <a:pt x="290" y="2503"/>
                    <a:pt x="735" y="2826"/>
                    <a:pt x="1330" y="2934"/>
                  </a:cubicBezTo>
                  <a:cubicBezTo>
                    <a:pt x="1368" y="2941"/>
                    <a:pt x="1406" y="2944"/>
                    <a:pt x="1452" y="2944"/>
                  </a:cubicBezTo>
                  <a:cubicBezTo>
                    <a:pt x="1653" y="2944"/>
                    <a:pt x="1918" y="2854"/>
                    <a:pt x="2182" y="2499"/>
                  </a:cubicBezTo>
                  <a:cubicBezTo>
                    <a:pt x="2679" y="1838"/>
                    <a:pt x="2972" y="502"/>
                    <a:pt x="2784" y="133"/>
                  </a:cubicBezTo>
                  <a:cubicBezTo>
                    <a:pt x="2746" y="54"/>
                    <a:pt x="2679" y="8"/>
                    <a:pt x="2603" y="4"/>
                  </a:cubicBezTo>
                  <a:cubicBezTo>
                    <a:pt x="2588" y="3"/>
                    <a:pt x="2544" y="1"/>
                    <a:pt x="247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3"/>
            <p:cNvSpPr/>
            <p:nvPr/>
          </p:nvSpPr>
          <p:spPr>
            <a:xfrm>
              <a:off x="5713271" y="2323166"/>
              <a:ext cx="65151" cy="37960"/>
            </a:xfrm>
            <a:custGeom>
              <a:rect b="b" l="l" r="r" t="t"/>
              <a:pathLst>
                <a:path extrusionOk="0" h="1054" w="1809">
                  <a:moveTo>
                    <a:pt x="147" y="0"/>
                  </a:moveTo>
                  <a:cubicBezTo>
                    <a:pt x="44" y="0"/>
                    <a:pt x="1" y="78"/>
                    <a:pt x="83" y="297"/>
                  </a:cubicBezTo>
                  <a:cubicBezTo>
                    <a:pt x="291" y="849"/>
                    <a:pt x="596" y="1053"/>
                    <a:pt x="930" y="1053"/>
                  </a:cubicBezTo>
                  <a:cubicBezTo>
                    <a:pt x="1060" y="1053"/>
                    <a:pt x="1194" y="1022"/>
                    <a:pt x="1328" y="969"/>
                  </a:cubicBezTo>
                  <a:cubicBezTo>
                    <a:pt x="1809" y="777"/>
                    <a:pt x="1040" y="489"/>
                    <a:pt x="1040" y="489"/>
                  </a:cubicBezTo>
                  <a:cubicBezTo>
                    <a:pt x="1040" y="489"/>
                    <a:pt x="404" y="0"/>
                    <a:pt x="147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3"/>
            <p:cNvSpPr/>
            <p:nvPr/>
          </p:nvSpPr>
          <p:spPr>
            <a:xfrm>
              <a:off x="5707833" y="2318773"/>
              <a:ext cx="63458" cy="46819"/>
            </a:xfrm>
            <a:custGeom>
              <a:rect b="b" l="l" r="r" t="t"/>
              <a:pathLst>
                <a:path extrusionOk="0" h="1300" w="1762">
                  <a:moveTo>
                    <a:pt x="314" y="246"/>
                  </a:moveTo>
                  <a:lnTo>
                    <a:pt x="314" y="246"/>
                  </a:lnTo>
                  <a:cubicBezTo>
                    <a:pt x="439" y="256"/>
                    <a:pt x="794" y="461"/>
                    <a:pt x="1118" y="708"/>
                  </a:cubicBezTo>
                  <a:cubicBezTo>
                    <a:pt x="1125" y="715"/>
                    <a:pt x="1139" y="722"/>
                    <a:pt x="1149" y="726"/>
                  </a:cubicBezTo>
                  <a:cubicBezTo>
                    <a:pt x="1320" y="792"/>
                    <a:pt x="1497" y="899"/>
                    <a:pt x="1518" y="927"/>
                  </a:cubicBezTo>
                  <a:cubicBezTo>
                    <a:pt x="1518" y="927"/>
                    <a:pt x="1504" y="948"/>
                    <a:pt x="1434" y="976"/>
                  </a:cubicBezTo>
                  <a:cubicBezTo>
                    <a:pt x="1309" y="1026"/>
                    <a:pt x="1191" y="1050"/>
                    <a:pt x="1083" y="1050"/>
                  </a:cubicBezTo>
                  <a:cubicBezTo>
                    <a:pt x="994" y="1050"/>
                    <a:pt x="911" y="1033"/>
                    <a:pt x="836" y="1000"/>
                  </a:cubicBezTo>
                  <a:cubicBezTo>
                    <a:pt x="638" y="914"/>
                    <a:pt x="474" y="702"/>
                    <a:pt x="349" y="374"/>
                  </a:cubicBezTo>
                  <a:cubicBezTo>
                    <a:pt x="325" y="308"/>
                    <a:pt x="318" y="266"/>
                    <a:pt x="314" y="246"/>
                  </a:cubicBezTo>
                  <a:close/>
                  <a:moveTo>
                    <a:pt x="293" y="0"/>
                  </a:moveTo>
                  <a:cubicBezTo>
                    <a:pt x="239" y="0"/>
                    <a:pt x="192" y="13"/>
                    <a:pt x="154" y="40"/>
                  </a:cubicBezTo>
                  <a:cubicBezTo>
                    <a:pt x="1" y="155"/>
                    <a:pt x="88" y="384"/>
                    <a:pt x="119" y="461"/>
                  </a:cubicBezTo>
                  <a:cubicBezTo>
                    <a:pt x="265" y="854"/>
                    <a:pt x="474" y="1112"/>
                    <a:pt x="735" y="1227"/>
                  </a:cubicBezTo>
                  <a:cubicBezTo>
                    <a:pt x="843" y="1275"/>
                    <a:pt x="958" y="1299"/>
                    <a:pt x="1079" y="1299"/>
                  </a:cubicBezTo>
                  <a:cubicBezTo>
                    <a:pt x="1219" y="1299"/>
                    <a:pt x="1368" y="1268"/>
                    <a:pt x="1525" y="1206"/>
                  </a:cubicBezTo>
                  <a:cubicBezTo>
                    <a:pt x="1682" y="1143"/>
                    <a:pt x="1762" y="1052"/>
                    <a:pt x="1762" y="938"/>
                  </a:cubicBezTo>
                  <a:cubicBezTo>
                    <a:pt x="1758" y="722"/>
                    <a:pt x="1417" y="565"/>
                    <a:pt x="1253" y="503"/>
                  </a:cubicBezTo>
                  <a:cubicBezTo>
                    <a:pt x="934" y="258"/>
                    <a:pt x="539" y="0"/>
                    <a:pt x="29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3"/>
            <p:cNvSpPr/>
            <p:nvPr/>
          </p:nvSpPr>
          <p:spPr>
            <a:xfrm>
              <a:off x="5700306" y="2234066"/>
              <a:ext cx="28488" cy="33890"/>
            </a:xfrm>
            <a:custGeom>
              <a:rect b="b" l="l" r="r" t="t"/>
              <a:pathLst>
                <a:path extrusionOk="0" h="941" w="791">
                  <a:moveTo>
                    <a:pt x="462" y="0"/>
                  </a:moveTo>
                  <a:cubicBezTo>
                    <a:pt x="300" y="0"/>
                    <a:pt x="135" y="157"/>
                    <a:pt x="71" y="382"/>
                  </a:cubicBezTo>
                  <a:cubicBezTo>
                    <a:pt x="1" y="635"/>
                    <a:pt x="89" y="883"/>
                    <a:pt x="266" y="931"/>
                  </a:cubicBezTo>
                  <a:cubicBezTo>
                    <a:pt x="287" y="937"/>
                    <a:pt x="310" y="940"/>
                    <a:pt x="332" y="940"/>
                  </a:cubicBezTo>
                  <a:cubicBezTo>
                    <a:pt x="491" y="940"/>
                    <a:pt x="654" y="785"/>
                    <a:pt x="718" y="562"/>
                  </a:cubicBezTo>
                  <a:cubicBezTo>
                    <a:pt x="791" y="308"/>
                    <a:pt x="704" y="61"/>
                    <a:pt x="527" y="9"/>
                  </a:cubicBezTo>
                  <a:cubicBezTo>
                    <a:pt x="506" y="3"/>
                    <a:pt x="484" y="0"/>
                    <a:pt x="46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3"/>
            <p:cNvSpPr/>
            <p:nvPr/>
          </p:nvSpPr>
          <p:spPr>
            <a:xfrm>
              <a:off x="5808098" y="2311714"/>
              <a:ext cx="36591" cy="27191"/>
            </a:xfrm>
            <a:custGeom>
              <a:rect b="b" l="l" r="r" t="t"/>
              <a:pathLst>
                <a:path extrusionOk="0" h="755" w="1016">
                  <a:moveTo>
                    <a:pt x="645" y="0"/>
                  </a:moveTo>
                  <a:cubicBezTo>
                    <a:pt x="548" y="0"/>
                    <a:pt x="440" y="30"/>
                    <a:pt x="338" y="90"/>
                  </a:cubicBezTo>
                  <a:cubicBezTo>
                    <a:pt x="112" y="222"/>
                    <a:pt x="1" y="462"/>
                    <a:pt x="94" y="619"/>
                  </a:cubicBezTo>
                  <a:cubicBezTo>
                    <a:pt x="147" y="708"/>
                    <a:pt x="252" y="754"/>
                    <a:pt x="374" y="754"/>
                  </a:cubicBezTo>
                  <a:cubicBezTo>
                    <a:pt x="470" y="754"/>
                    <a:pt x="578" y="726"/>
                    <a:pt x="679" y="668"/>
                  </a:cubicBezTo>
                  <a:cubicBezTo>
                    <a:pt x="908" y="532"/>
                    <a:pt x="1016" y="295"/>
                    <a:pt x="922" y="135"/>
                  </a:cubicBezTo>
                  <a:cubicBezTo>
                    <a:pt x="870" y="46"/>
                    <a:pt x="766" y="0"/>
                    <a:pt x="6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3"/>
            <p:cNvSpPr/>
            <p:nvPr/>
          </p:nvSpPr>
          <p:spPr>
            <a:xfrm>
              <a:off x="5512633" y="2540840"/>
              <a:ext cx="127745" cy="272850"/>
            </a:xfrm>
            <a:custGeom>
              <a:rect b="b" l="l" r="r" t="t"/>
              <a:pathLst>
                <a:path extrusionOk="0" h="7576" w="3547">
                  <a:moveTo>
                    <a:pt x="3546" y="1"/>
                  </a:moveTo>
                  <a:lnTo>
                    <a:pt x="290" y="384"/>
                  </a:lnTo>
                  <a:cubicBezTo>
                    <a:pt x="290" y="384"/>
                    <a:pt x="1" y="2492"/>
                    <a:pt x="383" y="3355"/>
                  </a:cubicBezTo>
                  <a:cubicBezTo>
                    <a:pt x="770" y="4217"/>
                    <a:pt x="1152" y="7474"/>
                    <a:pt x="1918" y="7572"/>
                  </a:cubicBezTo>
                  <a:cubicBezTo>
                    <a:pt x="1937" y="7574"/>
                    <a:pt x="1956" y="7575"/>
                    <a:pt x="1974" y="7575"/>
                  </a:cubicBezTo>
                  <a:cubicBezTo>
                    <a:pt x="2669" y="7575"/>
                    <a:pt x="2398" y="5838"/>
                    <a:pt x="2398" y="5558"/>
                  </a:cubicBezTo>
                  <a:cubicBezTo>
                    <a:pt x="2398" y="5272"/>
                    <a:pt x="2491" y="2207"/>
                    <a:pt x="2491" y="2207"/>
                  </a:cubicBezTo>
                  <a:cubicBezTo>
                    <a:pt x="2491" y="2207"/>
                    <a:pt x="3163" y="766"/>
                    <a:pt x="35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3"/>
            <p:cNvSpPr/>
            <p:nvPr/>
          </p:nvSpPr>
          <p:spPr>
            <a:xfrm>
              <a:off x="5508239" y="2536446"/>
              <a:ext cx="137253" cy="281601"/>
            </a:xfrm>
            <a:custGeom>
              <a:rect b="b" l="l" r="r" t="t"/>
              <a:pathLst>
                <a:path extrusionOk="0" h="7819" w="3811">
                  <a:moveTo>
                    <a:pt x="3670" y="0"/>
                  </a:moveTo>
                  <a:cubicBezTo>
                    <a:pt x="3623" y="0"/>
                    <a:pt x="3579" y="25"/>
                    <a:pt x="3556" y="67"/>
                  </a:cubicBezTo>
                  <a:cubicBezTo>
                    <a:pt x="3177" y="826"/>
                    <a:pt x="2509" y="2259"/>
                    <a:pt x="2502" y="2277"/>
                  </a:cubicBezTo>
                  <a:cubicBezTo>
                    <a:pt x="2495" y="2290"/>
                    <a:pt x="2492" y="2308"/>
                    <a:pt x="2492" y="2322"/>
                  </a:cubicBezTo>
                  <a:cubicBezTo>
                    <a:pt x="2488" y="2447"/>
                    <a:pt x="2395" y="5394"/>
                    <a:pt x="2395" y="5680"/>
                  </a:cubicBezTo>
                  <a:cubicBezTo>
                    <a:pt x="2395" y="5725"/>
                    <a:pt x="2401" y="5808"/>
                    <a:pt x="2411" y="5916"/>
                  </a:cubicBezTo>
                  <a:cubicBezTo>
                    <a:pt x="2443" y="6316"/>
                    <a:pt x="2523" y="7252"/>
                    <a:pt x="2252" y="7512"/>
                  </a:cubicBezTo>
                  <a:cubicBezTo>
                    <a:pt x="2209" y="7552"/>
                    <a:pt x="2160" y="7571"/>
                    <a:pt x="2098" y="7571"/>
                  </a:cubicBezTo>
                  <a:cubicBezTo>
                    <a:pt x="2084" y="7571"/>
                    <a:pt x="2069" y="7570"/>
                    <a:pt x="2053" y="7568"/>
                  </a:cubicBezTo>
                  <a:cubicBezTo>
                    <a:pt x="1629" y="7517"/>
                    <a:pt x="1263" y="5940"/>
                    <a:pt x="1024" y="4896"/>
                  </a:cubicBezTo>
                  <a:cubicBezTo>
                    <a:pt x="878" y="4267"/>
                    <a:pt x="752" y="3724"/>
                    <a:pt x="620" y="3428"/>
                  </a:cubicBezTo>
                  <a:cubicBezTo>
                    <a:pt x="255" y="2607"/>
                    <a:pt x="529" y="544"/>
                    <a:pt x="533" y="523"/>
                  </a:cubicBezTo>
                  <a:cubicBezTo>
                    <a:pt x="544" y="457"/>
                    <a:pt x="495" y="394"/>
                    <a:pt x="428" y="384"/>
                  </a:cubicBezTo>
                  <a:cubicBezTo>
                    <a:pt x="424" y="384"/>
                    <a:pt x="419" y="383"/>
                    <a:pt x="415" y="383"/>
                  </a:cubicBezTo>
                  <a:cubicBezTo>
                    <a:pt x="351" y="383"/>
                    <a:pt x="296" y="427"/>
                    <a:pt x="290" y="492"/>
                  </a:cubicBezTo>
                  <a:cubicBezTo>
                    <a:pt x="275" y="579"/>
                    <a:pt x="1" y="2642"/>
                    <a:pt x="394" y="3525"/>
                  </a:cubicBezTo>
                  <a:cubicBezTo>
                    <a:pt x="516" y="3804"/>
                    <a:pt x="645" y="4360"/>
                    <a:pt x="783" y="4952"/>
                  </a:cubicBezTo>
                  <a:cubicBezTo>
                    <a:pt x="1159" y="6584"/>
                    <a:pt x="1469" y="7746"/>
                    <a:pt x="2026" y="7815"/>
                  </a:cubicBezTo>
                  <a:cubicBezTo>
                    <a:pt x="2050" y="7819"/>
                    <a:pt x="2071" y="7819"/>
                    <a:pt x="2095" y="7819"/>
                  </a:cubicBezTo>
                  <a:cubicBezTo>
                    <a:pt x="2220" y="7819"/>
                    <a:pt x="2335" y="7777"/>
                    <a:pt x="2422" y="7690"/>
                  </a:cubicBezTo>
                  <a:cubicBezTo>
                    <a:pt x="2777" y="7350"/>
                    <a:pt x="2700" y="6403"/>
                    <a:pt x="2655" y="5895"/>
                  </a:cubicBezTo>
                  <a:cubicBezTo>
                    <a:pt x="2649" y="5797"/>
                    <a:pt x="2641" y="5721"/>
                    <a:pt x="2641" y="5680"/>
                  </a:cubicBezTo>
                  <a:cubicBezTo>
                    <a:pt x="2641" y="5411"/>
                    <a:pt x="2729" y="2653"/>
                    <a:pt x="2739" y="2356"/>
                  </a:cubicBezTo>
                  <a:cubicBezTo>
                    <a:pt x="2826" y="2168"/>
                    <a:pt x="3428" y="882"/>
                    <a:pt x="3779" y="179"/>
                  </a:cubicBezTo>
                  <a:cubicBezTo>
                    <a:pt x="3810" y="116"/>
                    <a:pt x="3786" y="43"/>
                    <a:pt x="3723" y="12"/>
                  </a:cubicBezTo>
                  <a:cubicBezTo>
                    <a:pt x="3706" y="4"/>
                    <a:pt x="3688" y="0"/>
                    <a:pt x="367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3"/>
            <p:cNvSpPr/>
            <p:nvPr/>
          </p:nvSpPr>
          <p:spPr>
            <a:xfrm>
              <a:off x="5404120" y="2543397"/>
              <a:ext cx="113303" cy="88201"/>
            </a:xfrm>
            <a:custGeom>
              <a:rect b="b" l="l" r="r" t="t"/>
              <a:pathLst>
                <a:path extrusionOk="0" h="2449" w="3146">
                  <a:moveTo>
                    <a:pt x="877" y="0"/>
                  </a:moveTo>
                  <a:cubicBezTo>
                    <a:pt x="451" y="0"/>
                    <a:pt x="130" y="93"/>
                    <a:pt x="105" y="101"/>
                  </a:cubicBezTo>
                  <a:cubicBezTo>
                    <a:pt x="39" y="117"/>
                    <a:pt x="0" y="188"/>
                    <a:pt x="21" y="254"/>
                  </a:cubicBezTo>
                  <a:cubicBezTo>
                    <a:pt x="38" y="308"/>
                    <a:pt x="87" y="342"/>
                    <a:pt x="141" y="342"/>
                  </a:cubicBezTo>
                  <a:cubicBezTo>
                    <a:pt x="152" y="342"/>
                    <a:pt x="163" y="340"/>
                    <a:pt x="175" y="337"/>
                  </a:cubicBezTo>
                  <a:cubicBezTo>
                    <a:pt x="180" y="335"/>
                    <a:pt x="478" y="250"/>
                    <a:pt x="875" y="250"/>
                  </a:cubicBezTo>
                  <a:cubicBezTo>
                    <a:pt x="1223" y="250"/>
                    <a:pt x="1647" y="316"/>
                    <a:pt x="2015" y="563"/>
                  </a:cubicBezTo>
                  <a:cubicBezTo>
                    <a:pt x="2513" y="901"/>
                    <a:pt x="2808" y="1495"/>
                    <a:pt x="2892" y="2338"/>
                  </a:cubicBezTo>
                  <a:cubicBezTo>
                    <a:pt x="2898" y="2400"/>
                    <a:pt x="2951" y="2449"/>
                    <a:pt x="3014" y="2449"/>
                  </a:cubicBezTo>
                  <a:lnTo>
                    <a:pt x="3027" y="2449"/>
                  </a:lnTo>
                  <a:cubicBezTo>
                    <a:pt x="3094" y="2442"/>
                    <a:pt x="3146" y="2383"/>
                    <a:pt x="3139" y="2314"/>
                  </a:cubicBezTo>
                  <a:cubicBezTo>
                    <a:pt x="3045" y="1395"/>
                    <a:pt x="2714" y="734"/>
                    <a:pt x="2150" y="358"/>
                  </a:cubicBezTo>
                  <a:cubicBezTo>
                    <a:pt x="1732" y="76"/>
                    <a:pt x="1261" y="0"/>
                    <a:pt x="87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3"/>
            <p:cNvSpPr/>
            <p:nvPr/>
          </p:nvSpPr>
          <p:spPr>
            <a:xfrm>
              <a:off x="5673150" y="2488115"/>
              <a:ext cx="92487" cy="140134"/>
            </a:xfrm>
            <a:custGeom>
              <a:rect b="b" l="l" r="r" t="t"/>
              <a:pathLst>
                <a:path extrusionOk="0" h="3891" w="2568">
                  <a:moveTo>
                    <a:pt x="2446" y="0"/>
                  </a:moveTo>
                  <a:cubicBezTo>
                    <a:pt x="2387" y="0"/>
                    <a:pt x="2321" y="53"/>
                    <a:pt x="2317" y="119"/>
                  </a:cubicBezTo>
                  <a:cubicBezTo>
                    <a:pt x="2227" y="2505"/>
                    <a:pt x="108" y="3643"/>
                    <a:pt x="87" y="3653"/>
                  </a:cubicBezTo>
                  <a:cubicBezTo>
                    <a:pt x="24" y="3688"/>
                    <a:pt x="0" y="3761"/>
                    <a:pt x="35" y="3823"/>
                  </a:cubicBezTo>
                  <a:cubicBezTo>
                    <a:pt x="56" y="3865"/>
                    <a:pt x="98" y="3890"/>
                    <a:pt x="143" y="3890"/>
                  </a:cubicBezTo>
                  <a:cubicBezTo>
                    <a:pt x="164" y="3890"/>
                    <a:pt x="181" y="3883"/>
                    <a:pt x="202" y="3876"/>
                  </a:cubicBezTo>
                  <a:cubicBezTo>
                    <a:pt x="223" y="3862"/>
                    <a:pt x="2471" y="2662"/>
                    <a:pt x="2568" y="129"/>
                  </a:cubicBezTo>
                  <a:cubicBezTo>
                    <a:pt x="2568" y="59"/>
                    <a:pt x="2516" y="3"/>
                    <a:pt x="2446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3"/>
            <p:cNvSpPr/>
            <p:nvPr/>
          </p:nvSpPr>
          <p:spPr>
            <a:xfrm>
              <a:off x="5209028" y="2977196"/>
              <a:ext cx="1302807" cy="740432"/>
            </a:xfrm>
            <a:custGeom>
              <a:rect b="b" l="l" r="r" t="t"/>
              <a:pathLst>
                <a:path extrusionOk="0" h="20559" w="36174">
                  <a:moveTo>
                    <a:pt x="13343" y="0"/>
                  </a:moveTo>
                  <a:cubicBezTo>
                    <a:pt x="13282" y="0"/>
                    <a:pt x="13220" y="3"/>
                    <a:pt x="13158" y="10"/>
                  </a:cubicBezTo>
                  <a:lnTo>
                    <a:pt x="1" y="3743"/>
                  </a:lnTo>
                  <a:lnTo>
                    <a:pt x="17532" y="20558"/>
                  </a:lnTo>
                  <a:lnTo>
                    <a:pt x="35540" y="14949"/>
                  </a:lnTo>
                  <a:cubicBezTo>
                    <a:pt x="36027" y="14883"/>
                    <a:pt x="36174" y="14246"/>
                    <a:pt x="35759" y="13978"/>
                  </a:cubicBezTo>
                  <a:lnTo>
                    <a:pt x="14348" y="299"/>
                  </a:lnTo>
                  <a:cubicBezTo>
                    <a:pt x="14049" y="103"/>
                    <a:pt x="13698" y="0"/>
                    <a:pt x="13343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3"/>
            <p:cNvSpPr/>
            <p:nvPr/>
          </p:nvSpPr>
          <p:spPr>
            <a:xfrm>
              <a:off x="5204274" y="2972875"/>
              <a:ext cx="1307453" cy="749112"/>
            </a:xfrm>
            <a:custGeom>
              <a:rect b="b" l="l" r="r" t="t"/>
              <a:pathLst>
                <a:path extrusionOk="0" h="20800" w="36303">
                  <a:moveTo>
                    <a:pt x="13475" y="243"/>
                  </a:moveTo>
                  <a:cubicBezTo>
                    <a:pt x="13807" y="243"/>
                    <a:pt x="14135" y="339"/>
                    <a:pt x="14414" y="523"/>
                  </a:cubicBezTo>
                  <a:lnTo>
                    <a:pt x="35825" y="14203"/>
                  </a:lnTo>
                  <a:cubicBezTo>
                    <a:pt x="35999" y="14315"/>
                    <a:pt x="36031" y="14499"/>
                    <a:pt x="35999" y="14634"/>
                  </a:cubicBezTo>
                  <a:cubicBezTo>
                    <a:pt x="35968" y="14766"/>
                    <a:pt x="35864" y="14920"/>
                    <a:pt x="35638" y="14951"/>
                  </a:cubicBezTo>
                  <a:lnTo>
                    <a:pt x="17698" y="20535"/>
                  </a:lnTo>
                  <a:lnTo>
                    <a:pt x="372" y="3922"/>
                  </a:lnTo>
                  <a:lnTo>
                    <a:pt x="13305" y="252"/>
                  </a:lnTo>
                  <a:cubicBezTo>
                    <a:pt x="13361" y="246"/>
                    <a:pt x="13418" y="243"/>
                    <a:pt x="13475" y="243"/>
                  </a:cubicBezTo>
                  <a:close/>
                  <a:moveTo>
                    <a:pt x="13479" y="0"/>
                  </a:moveTo>
                  <a:cubicBezTo>
                    <a:pt x="13406" y="0"/>
                    <a:pt x="13333" y="4"/>
                    <a:pt x="13260" y="12"/>
                  </a:cubicBezTo>
                  <a:lnTo>
                    <a:pt x="97" y="3741"/>
                  </a:lnTo>
                  <a:cubicBezTo>
                    <a:pt x="56" y="3755"/>
                    <a:pt x="21" y="3790"/>
                    <a:pt x="11" y="3832"/>
                  </a:cubicBezTo>
                  <a:cubicBezTo>
                    <a:pt x="1" y="3874"/>
                    <a:pt x="14" y="3922"/>
                    <a:pt x="46" y="3950"/>
                  </a:cubicBezTo>
                  <a:lnTo>
                    <a:pt x="17581" y="20765"/>
                  </a:lnTo>
                  <a:cubicBezTo>
                    <a:pt x="17602" y="20789"/>
                    <a:pt x="17632" y="20799"/>
                    <a:pt x="17664" y="20799"/>
                  </a:cubicBezTo>
                  <a:cubicBezTo>
                    <a:pt x="17678" y="20799"/>
                    <a:pt x="17688" y="20799"/>
                    <a:pt x="17703" y="20796"/>
                  </a:cubicBezTo>
                  <a:lnTo>
                    <a:pt x="35689" y="15191"/>
                  </a:lnTo>
                  <a:cubicBezTo>
                    <a:pt x="35964" y="15156"/>
                    <a:pt x="36180" y="14958"/>
                    <a:pt x="36243" y="14687"/>
                  </a:cubicBezTo>
                  <a:cubicBezTo>
                    <a:pt x="36302" y="14419"/>
                    <a:pt x="36190" y="14148"/>
                    <a:pt x="35957" y="13994"/>
                  </a:cubicBezTo>
                  <a:lnTo>
                    <a:pt x="14550" y="314"/>
                  </a:lnTo>
                  <a:cubicBezTo>
                    <a:pt x="14234" y="109"/>
                    <a:pt x="13864" y="0"/>
                    <a:pt x="1347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3"/>
            <p:cNvSpPr/>
            <p:nvPr/>
          </p:nvSpPr>
          <p:spPr>
            <a:xfrm>
              <a:off x="5486558" y="3118519"/>
              <a:ext cx="144780" cy="68032"/>
            </a:xfrm>
            <a:custGeom>
              <a:rect b="b" l="l" r="r" t="t"/>
              <a:pathLst>
                <a:path extrusionOk="0" h="1889" w="4020">
                  <a:moveTo>
                    <a:pt x="2154" y="0"/>
                  </a:moveTo>
                  <a:lnTo>
                    <a:pt x="1" y="605"/>
                  </a:lnTo>
                  <a:lnTo>
                    <a:pt x="1865" y="1889"/>
                  </a:lnTo>
                  <a:lnTo>
                    <a:pt x="4020" y="1280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3"/>
            <p:cNvSpPr/>
            <p:nvPr/>
          </p:nvSpPr>
          <p:spPr>
            <a:xfrm>
              <a:off x="5383700" y="3223502"/>
              <a:ext cx="144780" cy="68068"/>
            </a:xfrm>
            <a:custGeom>
              <a:rect b="b" l="l" r="r" t="t"/>
              <a:pathLst>
                <a:path extrusionOk="0" h="1890" w="4020">
                  <a:moveTo>
                    <a:pt x="2154" y="0"/>
                  </a:moveTo>
                  <a:lnTo>
                    <a:pt x="0" y="605"/>
                  </a:lnTo>
                  <a:lnTo>
                    <a:pt x="1861" y="1890"/>
                  </a:lnTo>
                  <a:lnTo>
                    <a:pt x="4019" y="1284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3"/>
            <p:cNvSpPr/>
            <p:nvPr/>
          </p:nvSpPr>
          <p:spPr>
            <a:xfrm>
              <a:off x="5655359" y="3146682"/>
              <a:ext cx="144636" cy="68212"/>
            </a:xfrm>
            <a:custGeom>
              <a:rect b="b" l="l" r="r" t="t"/>
              <a:pathLst>
                <a:path extrusionOk="0" h="1894" w="4016">
                  <a:moveTo>
                    <a:pt x="2154" y="1"/>
                  </a:moveTo>
                  <a:lnTo>
                    <a:pt x="1" y="609"/>
                  </a:lnTo>
                  <a:lnTo>
                    <a:pt x="1862" y="1893"/>
                  </a:lnTo>
                  <a:lnTo>
                    <a:pt x="4015" y="1285"/>
                  </a:lnTo>
                  <a:lnTo>
                    <a:pt x="215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3"/>
            <p:cNvSpPr/>
            <p:nvPr/>
          </p:nvSpPr>
          <p:spPr>
            <a:xfrm>
              <a:off x="5733403" y="3200560"/>
              <a:ext cx="144780" cy="68212"/>
            </a:xfrm>
            <a:custGeom>
              <a:rect b="b" l="l" r="r" t="t"/>
              <a:pathLst>
                <a:path extrusionOk="0" h="1894" w="4020">
                  <a:moveTo>
                    <a:pt x="2155" y="1"/>
                  </a:moveTo>
                  <a:lnTo>
                    <a:pt x="0" y="610"/>
                  </a:lnTo>
                  <a:lnTo>
                    <a:pt x="1866" y="1894"/>
                  </a:lnTo>
                  <a:lnTo>
                    <a:pt x="4019" y="128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3"/>
            <p:cNvSpPr/>
            <p:nvPr/>
          </p:nvSpPr>
          <p:spPr>
            <a:xfrm>
              <a:off x="5564746" y="3172253"/>
              <a:ext cx="144780" cy="68212"/>
            </a:xfrm>
            <a:custGeom>
              <a:rect b="b" l="l" r="r" t="t"/>
              <a:pathLst>
                <a:path extrusionOk="0" h="1894" w="4020">
                  <a:moveTo>
                    <a:pt x="2154" y="0"/>
                  </a:moveTo>
                  <a:lnTo>
                    <a:pt x="1" y="609"/>
                  </a:lnTo>
                  <a:lnTo>
                    <a:pt x="1862" y="1893"/>
                  </a:lnTo>
                  <a:lnTo>
                    <a:pt x="4020" y="1284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3"/>
            <p:cNvSpPr/>
            <p:nvPr/>
          </p:nvSpPr>
          <p:spPr>
            <a:xfrm>
              <a:off x="5396125" y="3144053"/>
              <a:ext cx="144600" cy="68068"/>
            </a:xfrm>
            <a:custGeom>
              <a:rect b="b" l="l" r="r" t="t"/>
              <a:pathLst>
                <a:path extrusionOk="0" h="1890" w="4015">
                  <a:moveTo>
                    <a:pt x="2154" y="1"/>
                  </a:moveTo>
                  <a:lnTo>
                    <a:pt x="0" y="610"/>
                  </a:lnTo>
                  <a:lnTo>
                    <a:pt x="1861" y="1890"/>
                  </a:lnTo>
                  <a:lnTo>
                    <a:pt x="4015" y="1284"/>
                  </a:lnTo>
                  <a:lnTo>
                    <a:pt x="215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3"/>
            <p:cNvSpPr/>
            <p:nvPr/>
          </p:nvSpPr>
          <p:spPr>
            <a:xfrm>
              <a:off x="5786921" y="3413336"/>
              <a:ext cx="144636" cy="68212"/>
            </a:xfrm>
            <a:custGeom>
              <a:rect b="b" l="l" r="r" t="t"/>
              <a:pathLst>
                <a:path extrusionOk="0" h="1894" w="4016">
                  <a:moveTo>
                    <a:pt x="2154" y="0"/>
                  </a:moveTo>
                  <a:lnTo>
                    <a:pt x="1" y="609"/>
                  </a:lnTo>
                  <a:lnTo>
                    <a:pt x="1862" y="1893"/>
                  </a:lnTo>
                  <a:lnTo>
                    <a:pt x="4015" y="1284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3"/>
            <p:cNvSpPr/>
            <p:nvPr/>
          </p:nvSpPr>
          <p:spPr>
            <a:xfrm>
              <a:off x="5696308" y="3438907"/>
              <a:ext cx="144780" cy="68212"/>
            </a:xfrm>
            <a:custGeom>
              <a:rect b="b" l="l" r="r" t="t"/>
              <a:pathLst>
                <a:path extrusionOk="0" h="1894" w="4020">
                  <a:moveTo>
                    <a:pt x="2154" y="0"/>
                  </a:moveTo>
                  <a:lnTo>
                    <a:pt x="1" y="609"/>
                  </a:lnTo>
                  <a:lnTo>
                    <a:pt x="1862" y="1893"/>
                  </a:lnTo>
                  <a:lnTo>
                    <a:pt x="4020" y="1284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3"/>
            <p:cNvSpPr/>
            <p:nvPr/>
          </p:nvSpPr>
          <p:spPr>
            <a:xfrm>
              <a:off x="5461888" y="3277272"/>
              <a:ext cx="144636" cy="68212"/>
            </a:xfrm>
            <a:custGeom>
              <a:rect b="b" l="l" r="r" t="t"/>
              <a:pathLst>
                <a:path extrusionOk="0" h="1894" w="4016">
                  <a:moveTo>
                    <a:pt x="2154" y="0"/>
                  </a:moveTo>
                  <a:lnTo>
                    <a:pt x="0" y="609"/>
                  </a:lnTo>
                  <a:lnTo>
                    <a:pt x="1861" y="1893"/>
                  </a:lnTo>
                  <a:lnTo>
                    <a:pt x="4016" y="1283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3"/>
            <p:cNvSpPr/>
            <p:nvPr/>
          </p:nvSpPr>
          <p:spPr>
            <a:xfrm>
              <a:off x="5864965" y="3467214"/>
              <a:ext cx="144780" cy="68176"/>
            </a:xfrm>
            <a:custGeom>
              <a:rect b="b" l="l" r="r" t="t"/>
              <a:pathLst>
                <a:path extrusionOk="0" h="1893" w="4020">
                  <a:moveTo>
                    <a:pt x="2158" y="1"/>
                  </a:moveTo>
                  <a:lnTo>
                    <a:pt x="1" y="609"/>
                  </a:lnTo>
                  <a:lnTo>
                    <a:pt x="1866" y="1893"/>
                  </a:lnTo>
                  <a:lnTo>
                    <a:pt x="4019" y="1284"/>
                  </a:lnTo>
                  <a:lnTo>
                    <a:pt x="215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3"/>
            <p:cNvSpPr/>
            <p:nvPr/>
          </p:nvSpPr>
          <p:spPr>
            <a:xfrm>
              <a:off x="5540076" y="3331150"/>
              <a:ext cx="144636" cy="68176"/>
            </a:xfrm>
            <a:custGeom>
              <a:rect b="b" l="l" r="r" t="t"/>
              <a:pathLst>
                <a:path extrusionOk="0" h="1893" w="4016">
                  <a:moveTo>
                    <a:pt x="2154" y="0"/>
                  </a:moveTo>
                  <a:lnTo>
                    <a:pt x="0" y="609"/>
                  </a:lnTo>
                  <a:lnTo>
                    <a:pt x="1861" y="1893"/>
                  </a:lnTo>
                  <a:lnTo>
                    <a:pt x="4016" y="1284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3"/>
            <p:cNvSpPr/>
            <p:nvPr/>
          </p:nvSpPr>
          <p:spPr>
            <a:xfrm>
              <a:off x="5618120" y="3384993"/>
              <a:ext cx="144780" cy="68212"/>
            </a:xfrm>
            <a:custGeom>
              <a:rect b="b" l="l" r="r" t="t"/>
              <a:pathLst>
                <a:path extrusionOk="0" h="1894" w="4020">
                  <a:moveTo>
                    <a:pt x="2154" y="1"/>
                  </a:moveTo>
                  <a:lnTo>
                    <a:pt x="1" y="610"/>
                  </a:lnTo>
                  <a:lnTo>
                    <a:pt x="1865" y="1894"/>
                  </a:lnTo>
                  <a:lnTo>
                    <a:pt x="4020" y="1285"/>
                  </a:lnTo>
                  <a:lnTo>
                    <a:pt x="215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3"/>
            <p:cNvSpPr/>
            <p:nvPr/>
          </p:nvSpPr>
          <p:spPr>
            <a:xfrm>
              <a:off x="5811591" y="3254475"/>
              <a:ext cx="144780" cy="68176"/>
            </a:xfrm>
            <a:custGeom>
              <a:rect b="b" l="l" r="r" t="t"/>
              <a:pathLst>
                <a:path extrusionOk="0" h="1893" w="4020">
                  <a:moveTo>
                    <a:pt x="2155" y="0"/>
                  </a:moveTo>
                  <a:lnTo>
                    <a:pt x="0" y="609"/>
                  </a:lnTo>
                  <a:lnTo>
                    <a:pt x="1862" y="1892"/>
                  </a:lnTo>
                  <a:lnTo>
                    <a:pt x="4019" y="128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3"/>
            <p:cNvSpPr/>
            <p:nvPr/>
          </p:nvSpPr>
          <p:spPr>
            <a:xfrm>
              <a:off x="5474313" y="3197823"/>
              <a:ext cx="144600" cy="68176"/>
            </a:xfrm>
            <a:custGeom>
              <a:rect b="b" l="l" r="r" t="t"/>
              <a:pathLst>
                <a:path extrusionOk="0" h="1893" w="4015">
                  <a:moveTo>
                    <a:pt x="2154" y="0"/>
                  </a:moveTo>
                  <a:lnTo>
                    <a:pt x="0" y="609"/>
                  </a:lnTo>
                  <a:lnTo>
                    <a:pt x="1861" y="1893"/>
                  </a:lnTo>
                  <a:lnTo>
                    <a:pt x="4015" y="1284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3"/>
            <p:cNvSpPr/>
            <p:nvPr/>
          </p:nvSpPr>
          <p:spPr>
            <a:xfrm>
              <a:off x="5955578" y="3441680"/>
              <a:ext cx="144636" cy="68176"/>
            </a:xfrm>
            <a:custGeom>
              <a:rect b="b" l="l" r="r" t="t"/>
              <a:pathLst>
                <a:path extrusionOk="0" h="1893" w="4016">
                  <a:moveTo>
                    <a:pt x="2154" y="0"/>
                  </a:moveTo>
                  <a:lnTo>
                    <a:pt x="0" y="609"/>
                  </a:lnTo>
                  <a:lnTo>
                    <a:pt x="1862" y="1892"/>
                  </a:lnTo>
                  <a:lnTo>
                    <a:pt x="4015" y="1283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3"/>
            <p:cNvSpPr/>
            <p:nvPr/>
          </p:nvSpPr>
          <p:spPr>
            <a:xfrm>
              <a:off x="5721122" y="3280009"/>
              <a:ext cx="144636" cy="68212"/>
            </a:xfrm>
            <a:custGeom>
              <a:rect b="b" l="l" r="r" t="t"/>
              <a:pathLst>
                <a:path extrusionOk="0" h="1894" w="4016">
                  <a:moveTo>
                    <a:pt x="2154" y="1"/>
                  </a:moveTo>
                  <a:lnTo>
                    <a:pt x="1" y="610"/>
                  </a:lnTo>
                  <a:lnTo>
                    <a:pt x="1862" y="1893"/>
                  </a:lnTo>
                  <a:lnTo>
                    <a:pt x="4015" y="1284"/>
                  </a:lnTo>
                  <a:lnTo>
                    <a:pt x="215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3"/>
            <p:cNvSpPr/>
            <p:nvPr/>
          </p:nvSpPr>
          <p:spPr>
            <a:xfrm>
              <a:off x="5552357" y="3251702"/>
              <a:ext cx="144744" cy="68212"/>
            </a:xfrm>
            <a:custGeom>
              <a:rect b="b" l="l" r="r" t="t"/>
              <a:pathLst>
                <a:path extrusionOk="0" h="1894" w="4019">
                  <a:moveTo>
                    <a:pt x="2154" y="0"/>
                  </a:moveTo>
                  <a:lnTo>
                    <a:pt x="1" y="609"/>
                  </a:lnTo>
                  <a:lnTo>
                    <a:pt x="1865" y="1893"/>
                  </a:lnTo>
                  <a:lnTo>
                    <a:pt x="4019" y="1284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3"/>
            <p:cNvSpPr/>
            <p:nvPr/>
          </p:nvSpPr>
          <p:spPr>
            <a:xfrm>
              <a:off x="5279689" y="3134941"/>
              <a:ext cx="92414" cy="44370"/>
            </a:xfrm>
            <a:custGeom>
              <a:rect b="b" l="l" r="r" t="t"/>
              <a:pathLst>
                <a:path extrusionOk="0" h="1232" w="2566">
                  <a:moveTo>
                    <a:pt x="1476" y="0"/>
                  </a:moveTo>
                  <a:lnTo>
                    <a:pt x="1" y="413"/>
                  </a:lnTo>
                  <a:lnTo>
                    <a:pt x="863" y="1232"/>
                  </a:lnTo>
                  <a:lnTo>
                    <a:pt x="2565" y="752"/>
                  </a:lnTo>
                  <a:lnTo>
                    <a:pt x="1476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3"/>
            <p:cNvSpPr/>
            <p:nvPr/>
          </p:nvSpPr>
          <p:spPr>
            <a:xfrm>
              <a:off x="5319558" y="3169624"/>
              <a:ext cx="130734" cy="68176"/>
            </a:xfrm>
            <a:custGeom>
              <a:rect b="b" l="l" r="r" t="t"/>
              <a:pathLst>
                <a:path extrusionOk="0" h="1893" w="3630">
                  <a:moveTo>
                    <a:pt x="1764" y="1"/>
                  </a:moveTo>
                  <a:lnTo>
                    <a:pt x="0" y="498"/>
                  </a:lnTo>
                  <a:lnTo>
                    <a:pt x="1458" y="1879"/>
                  </a:lnTo>
                  <a:lnTo>
                    <a:pt x="1476" y="1893"/>
                  </a:lnTo>
                  <a:lnTo>
                    <a:pt x="3629" y="1284"/>
                  </a:lnTo>
                  <a:lnTo>
                    <a:pt x="176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3"/>
            <p:cNvSpPr/>
            <p:nvPr/>
          </p:nvSpPr>
          <p:spPr>
            <a:xfrm>
              <a:off x="5642934" y="3226131"/>
              <a:ext cx="144636" cy="68212"/>
            </a:xfrm>
            <a:custGeom>
              <a:rect b="b" l="l" r="r" t="t"/>
              <a:pathLst>
                <a:path extrusionOk="0" h="1894" w="4016">
                  <a:moveTo>
                    <a:pt x="2154" y="1"/>
                  </a:moveTo>
                  <a:lnTo>
                    <a:pt x="1" y="609"/>
                  </a:lnTo>
                  <a:lnTo>
                    <a:pt x="1862" y="1894"/>
                  </a:lnTo>
                  <a:lnTo>
                    <a:pt x="4015" y="1284"/>
                  </a:lnTo>
                  <a:lnTo>
                    <a:pt x="215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3"/>
            <p:cNvSpPr/>
            <p:nvPr/>
          </p:nvSpPr>
          <p:spPr>
            <a:xfrm>
              <a:off x="5630545" y="3305580"/>
              <a:ext cx="144744" cy="68176"/>
            </a:xfrm>
            <a:custGeom>
              <a:rect b="b" l="l" r="r" t="t"/>
              <a:pathLst>
                <a:path extrusionOk="0" h="1893" w="4019">
                  <a:moveTo>
                    <a:pt x="2154" y="1"/>
                  </a:moveTo>
                  <a:lnTo>
                    <a:pt x="1" y="609"/>
                  </a:lnTo>
                  <a:lnTo>
                    <a:pt x="1862" y="1893"/>
                  </a:lnTo>
                  <a:lnTo>
                    <a:pt x="4019" y="1284"/>
                  </a:lnTo>
                  <a:lnTo>
                    <a:pt x="215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3"/>
            <p:cNvSpPr/>
            <p:nvPr/>
          </p:nvSpPr>
          <p:spPr>
            <a:xfrm>
              <a:off x="5967967" y="3362195"/>
              <a:ext cx="144636" cy="68212"/>
            </a:xfrm>
            <a:custGeom>
              <a:rect b="b" l="l" r="r" t="t"/>
              <a:pathLst>
                <a:path extrusionOk="0" h="1894" w="4016">
                  <a:moveTo>
                    <a:pt x="2155" y="1"/>
                  </a:moveTo>
                  <a:lnTo>
                    <a:pt x="0" y="610"/>
                  </a:lnTo>
                  <a:lnTo>
                    <a:pt x="1862" y="1894"/>
                  </a:lnTo>
                  <a:lnTo>
                    <a:pt x="4016" y="128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3"/>
            <p:cNvSpPr/>
            <p:nvPr/>
          </p:nvSpPr>
          <p:spPr>
            <a:xfrm>
              <a:off x="5889779" y="3308317"/>
              <a:ext cx="144636" cy="68212"/>
            </a:xfrm>
            <a:custGeom>
              <a:rect b="b" l="l" r="r" t="t"/>
              <a:pathLst>
                <a:path extrusionOk="0" h="1894" w="4016">
                  <a:moveTo>
                    <a:pt x="2155" y="1"/>
                  </a:moveTo>
                  <a:lnTo>
                    <a:pt x="0" y="609"/>
                  </a:lnTo>
                  <a:lnTo>
                    <a:pt x="1862" y="1894"/>
                  </a:lnTo>
                  <a:lnTo>
                    <a:pt x="4016" y="1285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3"/>
            <p:cNvSpPr/>
            <p:nvPr/>
          </p:nvSpPr>
          <p:spPr>
            <a:xfrm>
              <a:off x="5877390" y="3387766"/>
              <a:ext cx="144744" cy="68212"/>
            </a:xfrm>
            <a:custGeom>
              <a:rect b="b" l="l" r="r" t="t"/>
              <a:pathLst>
                <a:path extrusionOk="0" h="1894" w="4019">
                  <a:moveTo>
                    <a:pt x="2154" y="1"/>
                  </a:moveTo>
                  <a:lnTo>
                    <a:pt x="0" y="609"/>
                  </a:lnTo>
                  <a:lnTo>
                    <a:pt x="1862" y="1894"/>
                  </a:lnTo>
                  <a:lnTo>
                    <a:pt x="4018" y="1284"/>
                  </a:lnTo>
                  <a:lnTo>
                    <a:pt x="215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3"/>
            <p:cNvSpPr/>
            <p:nvPr/>
          </p:nvSpPr>
          <p:spPr>
            <a:xfrm>
              <a:off x="5799202" y="3333887"/>
              <a:ext cx="144744" cy="68212"/>
            </a:xfrm>
            <a:custGeom>
              <a:rect b="b" l="l" r="r" t="t"/>
              <a:pathLst>
                <a:path extrusionOk="0" h="1894" w="4019">
                  <a:moveTo>
                    <a:pt x="2154" y="0"/>
                  </a:moveTo>
                  <a:lnTo>
                    <a:pt x="0" y="609"/>
                  </a:lnTo>
                  <a:lnTo>
                    <a:pt x="1865" y="1893"/>
                  </a:lnTo>
                  <a:lnTo>
                    <a:pt x="4018" y="1285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3"/>
            <p:cNvSpPr/>
            <p:nvPr/>
          </p:nvSpPr>
          <p:spPr>
            <a:xfrm>
              <a:off x="5708733" y="3359458"/>
              <a:ext cx="144636" cy="68212"/>
            </a:xfrm>
            <a:custGeom>
              <a:rect b="b" l="l" r="r" t="t"/>
              <a:pathLst>
                <a:path extrusionOk="0" h="1894" w="4016">
                  <a:moveTo>
                    <a:pt x="2154" y="0"/>
                  </a:moveTo>
                  <a:lnTo>
                    <a:pt x="1" y="609"/>
                  </a:lnTo>
                  <a:lnTo>
                    <a:pt x="1862" y="1893"/>
                  </a:lnTo>
                  <a:lnTo>
                    <a:pt x="4015" y="1284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3"/>
            <p:cNvSpPr/>
            <p:nvPr/>
          </p:nvSpPr>
          <p:spPr>
            <a:xfrm>
              <a:off x="5442944" y="3302951"/>
              <a:ext cx="73110" cy="51898"/>
            </a:xfrm>
            <a:custGeom>
              <a:rect b="b" l="l" r="r" t="t"/>
              <a:pathLst>
                <a:path extrusionOk="0" h="1441" w="2030">
                  <a:moveTo>
                    <a:pt x="165" y="0"/>
                  </a:moveTo>
                  <a:lnTo>
                    <a:pt x="1" y="45"/>
                  </a:lnTo>
                  <a:lnTo>
                    <a:pt x="1469" y="1441"/>
                  </a:lnTo>
                  <a:lnTo>
                    <a:pt x="2029" y="1280"/>
                  </a:lnTo>
                  <a:lnTo>
                    <a:pt x="165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3"/>
            <p:cNvSpPr/>
            <p:nvPr/>
          </p:nvSpPr>
          <p:spPr>
            <a:xfrm>
              <a:off x="6033766" y="3495522"/>
              <a:ext cx="156017" cy="77360"/>
            </a:xfrm>
            <a:custGeom>
              <a:rect b="b" l="l" r="r" t="t"/>
              <a:pathLst>
                <a:path extrusionOk="0" h="2148" w="4332">
                  <a:moveTo>
                    <a:pt x="2154" y="1"/>
                  </a:moveTo>
                  <a:lnTo>
                    <a:pt x="0" y="606"/>
                  </a:lnTo>
                  <a:lnTo>
                    <a:pt x="2234" y="2147"/>
                  </a:lnTo>
                  <a:lnTo>
                    <a:pt x="4332" y="1500"/>
                  </a:lnTo>
                  <a:lnTo>
                    <a:pt x="215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3"/>
            <p:cNvSpPr/>
            <p:nvPr/>
          </p:nvSpPr>
          <p:spPr>
            <a:xfrm>
              <a:off x="5943153" y="3521093"/>
              <a:ext cx="158430" cy="78981"/>
            </a:xfrm>
            <a:custGeom>
              <a:rect b="b" l="l" r="r" t="t"/>
              <a:pathLst>
                <a:path extrusionOk="0" h="2193" w="4399">
                  <a:moveTo>
                    <a:pt x="2155" y="0"/>
                  </a:moveTo>
                  <a:lnTo>
                    <a:pt x="1" y="609"/>
                  </a:lnTo>
                  <a:lnTo>
                    <a:pt x="2301" y="2192"/>
                  </a:lnTo>
                  <a:lnTo>
                    <a:pt x="4398" y="1545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3"/>
            <p:cNvSpPr/>
            <p:nvPr/>
          </p:nvSpPr>
          <p:spPr>
            <a:xfrm>
              <a:off x="5566259" y="3410563"/>
              <a:ext cx="106028" cy="61334"/>
            </a:xfrm>
            <a:custGeom>
              <a:rect b="b" l="l" r="r" t="t"/>
              <a:pathLst>
                <a:path extrusionOk="0" h="1703" w="2944">
                  <a:moveTo>
                    <a:pt x="1083" y="1"/>
                  </a:moveTo>
                  <a:lnTo>
                    <a:pt x="0" y="307"/>
                  </a:lnTo>
                  <a:lnTo>
                    <a:pt x="1473" y="1702"/>
                  </a:lnTo>
                  <a:lnTo>
                    <a:pt x="2944" y="1285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3"/>
            <p:cNvSpPr/>
            <p:nvPr/>
          </p:nvSpPr>
          <p:spPr>
            <a:xfrm>
              <a:off x="6046047" y="3416109"/>
              <a:ext cx="144744" cy="68068"/>
            </a:xfrm>
            <a:custGeom>
              <a:rect b="b" l="l" r="r" t="t"/>
              <a:pathLst>
                <a:path extrusionOk="0" h="1890" w="4019">
                  <a:moveTo>
                    <a:pt x="2154" y="0"/>
                  </a:moveTo>
                  <a:lnTo>
                    <a:pt x="0" y="609"/>
                  </a:lnTo>
                  <a:lnTo>
                    <a:pt x="1865" y="1889"/>
                  </a:lnTo>
                  <a:lnTo>
                    <a:pt x="4019" y="1284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3"/>
            <p:cNvSpPr/>
            <p:nvPr/>
          </p:nvSpPr>
          <p:spPr>
            <a:xfrm>
              <a:off x="5628024" y="3464441"/>
              <a:ext cx="122451" cy="65979"/>
            </a:xfrm>
            <a:custGeom>
              <a:rect b="b" l="l" r="r" t="t"/>
              <a:pathLst>
                <a:path extrusionOk="0" h="1832" w="3400">
                  <a:moveTo>
                    <a:pt x="1539" y="1"/>
                  </a:moveTo>
                  <a:lnTo>
                    <a:pt x="1" y="436"/>
                  </a:lnTo>
                  <a:lnTo>
                    <a:pt x="1469" y="1831"/>
                  </a:lnTo>
                  <a:lnTo>
                    <a:pt x="3400" y="1284"/>
                  </a:lnTo>
                  <a:lnTo>
                    <a:pt x="1539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3"/>
            <p:cNvSpPr/>
            <p:nvPr/>
          </p:nvSpPr>
          <p:spPr>
            <a:xfrm>
              <a:off x="5689681" y="3518356"/>
              <a:ext cx="138982" cy="70553"/>
            </a:xfrm>
            <a:custGeom>
              <a:rect b="b" l="l" r="r" t="t"/>
              <a:pathLst>
                <a:path extrusionOk="0" h="1959" w="3859">
                  <a:moveTo>
                    <a:pt x="1994" y="0"/>
                  </a:moveTo>
                  <a:lnTo>
                    <a:pt x="0" y="564"/>
                  </a:lnTo>
                  <a:lnTo>
                    <a:pt x="1469" y="1958"/>
                  </a:lnTo>
                  <a:lnTo>
                    <a:pt x="3859" y="1284"/>
                  </a:lnTo>
                  <a:lnTo>
                    <a:pt x="199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3"/>
            <p:cNvSpPr/>
            <p:nvPr/>
          </p:nvSpPr>
          <p:spPr>
            <a:xfrm>
              <a:off x="5774496" y="3492785"/>
              <a:ext cx="144636" cy="68176"/>
            </a:xfrm>
            <a:custGeom>
              <a:rect b="b" l="l" r="r" t="t"/>
              <a:pathLst>
                <a:path extrusionOk="0" h="1893" w="4016">
                  <a:moveTo>
                    <a:pt x="2154" y="1"/>
                  </a:moveTo>
                  <a:lnTo>
                    <a:pt x="1" y="609"/>
                  </a:lnTo>
                  <a:lnTo>
                    <a:pt x="1862" y="1893"/>
                  </a:lnTo>
                  <a:lnTo>
                    <a:pt x="4016" y="1284"/>
                  </a:lnTo>
                  <a:lnTo>
                    <a:pt x="215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6214812" y="3438511"/>
              <a:ext cx="157169" cy="79989"/>
            </a:xfrm>
            <a:custGeom>
              <a:rect b="b" l="l" r="r" t="t"/>
              <a:pathLst>
                <a:path extrusionOk="0" h="2221" w="4364">
                  <a:moveTo>
                    <a:pt x="2728" y="0"/>
                  </a:moveTo>
                  <a:lnTo>
                    <a:pt x="1" y="769"/>
                  </a:lnTo>
                  <a:lnTo>
                    <a:pt x="2106" y="2221"/>
                  </a:lnTo>
                  <a:lnTo>
                    <a:pt x="3744" y="1716"/>
                  </a:lnTo>
                  <a:cubicBezTo>
                    <a:pt x="4221" y="1654"/>
                    <a:pt x="4364" y="1037"/>
                    <a:pt x="3960" y="777"/>
                  </a:cubicBezTo>
                  <a:lnTo>
                    <a:pt x="272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5751338" y="3572198"/>
              <a:ext cx="173808" cy="91010"/>
            </a:xfrm>
            <a:custGeom>
              <a:rect b="b" l="l" r="r" t="t"/>
              <a:pathLst>
                <a:path extrusionOk="0" h="2527" w="4826">
                  <a:moveTo>
                    <a:pt x="2453" y="1"/>
                  </a:moveTo>
                  <a:lnTo>
                    <a:pt x="0" y="693"/>
                  </a:lnTo>
                  <a:lnTo>
                    <a:pt x="1931" y="2527"/>
                  </a:lnTo>
                  <a:lnTo>
                    <a:pt x="4826" y="1637"/>
                  </a:lnTo>
                  <a:lnTo>
                    <a:pt x="245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6136624" y="3386037"/>
              <a:ext cx="164697" cy="72570"/>
            </a:xfrm>
            <a:custGeom>
              <a:rect b="b" l="l" r="r" t="t"/>
              <a:pathLst>
                <a:path extrusionOk="0" h="2015" w="4573">
                  <a:moveTo>
                    <a:pt x="2596" y="0"/>
                  </a:moveTo>
                  <a:lnTo>
                    <a:pt x="1" y="731"/>
                  </a:lnTo>
                  <a:lnTo>
                    <a:pt x="1862" y="2014"/>
                  </a:lnTo>
                  <a:lnTo>
                    <a:pt x="4573" y="1249"/>
                  </a:lnTo>
                  <a:lnTo>
                    <a:pt x="259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6124235" y="3469844"/>
              <a:ext cx="153784" cy="75848"/>
            </a:xfrm>
            <a:custGeom>
              <a:rect b="b" l="l" r="r" t="t"/>
              <a:pathLst>
                <a:path extrusionOk="0" h="2106" w="4270">
                  <a:moveTo>
                    <a:pt x="2154" y="0"/>
                  </a:moveTo>
                  <a:lnTo>
                    <a:pt x="0" y="609"/>
                  </a:lnTo>
                  <a:lnTo>
                    <a:pt x="2171" y="2105"/>
                  </a:lnTo>
                  <a:lnTo>
                    <a:pt x="4269" y="1458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5617904" y="3037773"/>
              <a:ext cx="102139" cy="43794"/>
            </a:xfrm>
            <a:custGeom>
              <a:rect b="b" l="l" r="r" t="t"/>
              <a:pathLst>
                <a:path extrusionOk="0" h="1216" w="2836">
                  <a:moveTo>
                    <a:pt x="1698" y="1"/>
                  </a:moveTo>
                  <a:lnTo>
                    <a:pt x="0" y="478"/>
                  </a:lnTo>
                  <a:lnTo>
                    <a:pt x="1075" y="1216"/>
                  </a:lnTo>
                  <a:lnTo>
                    <a:pt x="2836" y="718"/>
                  </a:lnTo>
                  <a:lnTo>
                    <a:pt x="16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5852684" y="3546663"/>
              <a:ext cx="160699" cy="80566"/>
            </a:xfrm>
            <a:custGeom>
              <a:rect b="b" l="l" r="r" t="t"/>
              <a:pathLst>
                <a:path extrusionOk="0" h="2237" w="4462">
                  <a:moveTo>
                    <a:pt x="2154" y="0"/>
                  </a:moveTo>
                  <a:lnTo>
                    <a:pt x="1" y="609"/>
                  </a:lnTo>
                  <a:lnTo>
                    <a:pt x="2363" y="2237"/>
                  </a:lnTo>
                  <a:lnTo>
                    <a:pt x="4461" y="1590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5667640" y="3071123"/>
              <a:ext cx="135488" cy="64323"/>
            </a:xfrm>
            <a:custGeom>
              <a:rect b="b" l="l" r="r" t="t"/>
              <a:pathLst>
                <a:path extrusionOk="0" h="1786" w="3762">
                  <a:moveTo>
                    <a:pt x="1781" y="1"/>
                  </a:moveTo>
                  <a:lnTo>
                    <a:pt x="0" y="502"/>
                  </a:lnTo>
                  <a:lnTo>
                    <a:pt x="1865" y="1785"/>
                  </a:lnTo>
                  <a:lnTo>
                    <a:pt x="3761" y="1250"/>
                  </a:lnTo>
                  <a:lnTo>
                    <a:pt x="178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5824016" y="3175998"/>
              <a:ext cx="145248" cy="67240"/>
            </a:xfrm>
            <a:custGeom>
              <a:rect b="b" l="l" r="r" t="t"/>
              <a:pathLst>
                <a:path extrusionOk="0" h="1867" w="4033">
                  <a:moveTo>
                    <a:pt x="2053" y="1"/>
                  </a:moveTo>
                  <a:lnTo>
                    <a:pt x="0" y="582"/>
                  </a:lnTo>
                  <a:lnTo>
                    <a:pt x="1861" y="1866"/>
                  </a:lnTo>
                  <a:lnTo>
                    <a:pt x="4032" y="1253"/>
                  </a:lnTo>
                  <a:lnTo>
                    <a:pt x="205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5745828" y="3123489"/>
              <a:ext cx="140386" cy="65835"/>
            </a:xfrm>
            <a:custGeom>
              <a:rect b="b" l="l" r="r" t="t"/>
              <a:pathLst>
                <a:path extrusionOk="0" h="1828" w="3898">
                  <a:moveTo>
                    <a:pt x="1917" y="1"/>
                  </a:moveTo>
                  <a:lnTo>
                    <a:pt x="0" y="543"/>
                  </a:lnTo>
                  <a:lnTo>
                    <a:pt x="1861" y="1828"/>
                  </a:lnTo>
                  <a:lnTo>
                    <a:pt x="3897" y="1253"/>
                  </a:lnTo>
                  <a:lnTo>
                    <a:pt x="191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5902204" y="3228508"/>
              <a:ext cx="150002" cy="68573"/>
            </a:xfrm>
            <a:custGeom>
              <a:rect b="b" l="l" r="r" t="t"/>
              <a:pathLst>
                <a:path extrusionOk="0" h="1904" w="4165">
                  <a:moveTo>
                    <a:pt x="2185" y="1"/>
                  </a:moveTo>
                  <a:lnTo>
                    <a:pt x="0" y="620"/>
                  </a:lnTo>
                  <a:lnTo>
                    <a:pt x="1861" y="1904"/>
                  </a:lnTo>
                  <a:lnTo>
                    <a:pt x="4164" y="1253"/>
                  </a:lnTo>
                  <a:lnTo>
                    <a:pt x="218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5980248" y="3281018"/>
              <a:ext cx="155045" cy="69941"/>
            </a:xfrm>
            <a:custGeom>
              <a:rect b="b" l="l" r="r" t="t"/>
              <a:pathLst>
                <a:path extrusionOk="0" h="1942" w="4305">
                  <a:moveTo>
                    <a:pt x="2325" y="0"/>
                  </a:moveTo>
                  <a:lnTo>
                    <a:pt x="1" y="658"/>
                  </a:lnTo>
                  <a:lnTo>
                    <a:pt x="1865" y="1942"/>
                  </a:lnTo>
                  <a:lnTo>
                    <a:pt x="4305" y="1253"/>
                  </a:lnTo>
                  <a:lnTo>
                    <a:pt x="232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6058436" y="3333527"/>
              <a:ext cx="159907" cy="71346"/>
            </a:xfrm>
            <a:custGeom>
              <a:rect b="b" l="l" r="r" t="t"/>
              <a:pathLst>
                <a:path extrusionOk="0" h="1981" w="4440">
                  <a:moveTo>
                    <a:pt x="2461" y="0"/>
                  </a:moveTo>
                  <a:lnTo>
                    <a:pt x="1" y="696"/>
                  </a:lnTo>
                  <a:lnTo>
                    <a:pt x="1862" y="1980"/>
                  </a:lnTo>
                  <a:lnTo>
                    <a:pt x="4440" y="1250"/>
                  </a:lnTo>
                  <a:lnTo>
                    <a:pt x="2461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5577171" y="3092840"/>
              <a:ext cx="144636" cy="68176"/>
            </a:xfrm>
            <a:custGeom>
              <a:rect b="b" l="l" r="r" t="t"/>
              <a:pathLst>
                <a:path extrusionOk="0" h="1893" w="4016">
                  <a:moveTo>
                    <a:pt x="2154" y="0"/>
                  </a:moveTo>
                  <a:lnTo>
                    <a:pt x="1" y="609"/>
                  </a:lnTo>
                  <a:lnTo>
                    <a:pt x="1862" y="1892"/>
                  </a:lnTo>
                  <a:lnTo>
                    <a:pt x="4015" y="1283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5420543" y="3283287"/>
              <a:ext cx="17323" cy="13037"/>
            </a:xfrm>
            <a:custGeom>
              <a:rect b="b" l="l" r="r" t="t"/>
              <a:pathLst>
                <a:path extrusionOk="0" h="362" w="481">
                  <a:moveTo>
                    <a:pt x="0" y="0"/>
                  </a:moveTo>
                  <a:lnTo>
                    <a:pt x="379" y="362"/>
                  </a:lnTo>
                  <a:lnTo>
                    <a:pt x="480" y="3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5345740" y="3109479"/>
              <a:ext cx="116941" cy="48908"/>
            </a:xfrm>
            <a:custGeom>
              <a:rect b="b" l="l" r="r" t="t"/>
              <a:pathLst>
                <a:path extrusionOk="0" h="1358" w="3247">
                  <a:moveTo>
                    <a:pt x="2161" y="1"/>
                  </a:moveTo>
                  <a:lnTo>
                    <a:pt x="0" y="606"/>
                  </a:lnTo>
                  <a:lnTo>
                    <a:pt x="1089" y="1357"/>
                  </a:lnTo>
                  <a:lnTo>
                    <a:pt x="3246" y="749"/>
                  </a:lnTo>
                  <a:lnTo>
                    <a:pt x="2161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5436426" y="3084052"/>
              <a:ext cx="116725" cy="48764"/>
            </a:xfrm>
            <a:custGeom>
              <a:rect b="b" l="l" r="r" t="t"/>
              <a:pathLst>
                <a:path extrusionOk="0" h="1354" w="3241">
                  <a:moveTo>
                    <a:pt x="2162" y="0"/>
                  </a:moveTo>
                  <a:lnTo>
                    <a:pt x="1" y="606"/>
                  </a:lnTo>
                  <a:lnTo>
                    <a:pt x="1086" y="1354"/>
                  </a:lnTo>
                  <a:lnTo>
                    <a:pt x="3241" y="745"/>
                  </a:lnTo>
                  <a:lnTo>
                    <a:pt x="216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5527147" y="3058590"/>
              <a:ext cx="116581" cy="48548"/>
            </a:xfrm>
            <a:custGeom>
              <a:rect b="b" l="l" r="r" t="t"/>
              <a:pathLst>
                <a:path extrusionOk="0" h="1348" w="3237">
                  <a:moveTo>
                    <a:pt x="2162" y="1"/>
                  </a:moveTo>
                  <a:lnTo>
                    <a:pt x="1" y="606"/>
                  </a:lnTo>
                  <a:lnTo>
                    <a:pt x="1080" y="1348"/>
                  </a:lnTo>
                  <a:lnTo>
                    <a:pt x="3237" y="742"/>
                  </a:lnTo>
                  <a:lnTo>
                    <a:pt x="2162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5504601" y="3356721"/>
              <a:ext cx="89641" cy="56652"/>
            </a:xfrm>
            <a:custGeom>
              <a:rect b="b" l="l" r="r" t="t"/>
              <a:pathLst>
                <a:path extrusionOk="0" h="1573" w="2489">
                  <a:moveTo>
                    <a:pt x="624" y="0"/>
                  </a:moveTo>
                  <a:lnTo>
                    <a:pt x="1" y="177"/>
                  </a:lnTo>
                  <a:lnTo>
                    <a:pt x="1469" y="1572"/>
                  </a:lnTo>
                  <a:lnTo>
                    <a:pt x="2488" y="1284"/>
                  </a:lnTo>
                  <a:lnTo>
                    <a:pt x="62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5026290" y="2318413"/>
              <a:ext cx="814191" cy="1399219"/>
            </a:xfrm>
            <a:custGeom>
              <a:rect b="b" l="l" r="r" t="t"/>
              <a:pathLst>
                <a:path extrusionOk="0" h="38851" w="22607">
                  <a:moveTo>
                    <a:pt x="477" y="1"/>
                  </a:moveTo>
                  <a:cubicBezTo>
                    <a:pt x="230" y="1"/>
                    <a:pt x="1" y="225"/>
                    <a:pt x="68" y="513"/>
                  </a:cubicBezTo>
                  <a:lnTo>
                    <a:pt x="5075" y="22035"/>
                  </a:lnTo>
                  <a:lnTo>
                    <a:pt x="22606" y="38850"/>
                  </a:lnTo>
                  <a:lnTo>
                    <a:pt x="16914" y="15797"/>
                  </a:lnTo>
                  <a:cubicBezTo>
                    <a:pt x="16785" y="15271"/>
                    <a:pt x="16503" y="14795"/>
                    <a:pt x="16111" y="14426"/>
                  </a:cubicBezTo>
                  <a:lnTo>
                    <a:pt x="757" y="113"/>
                  </a:lnTo>
                  <a:cubicBezTo>
                    <a:pt x="672" y="35"/>
                    <a:pt x="573" y="1"/>
                    <a:pt x="477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5022328" y="2313983"/>
              <a:ext cx="823015" cy="1408006"/>
            </a:xfrm>
            <a:custGeom>
              <a:rect b="b" l="l" r="r" t="t"/>
              <a:pathLst>
                <a:path extrusionOk="0" h="39095" w="22852">
                  <a:moveTo>
                    <a:pt x="586" y="247"/>
                  </a:moveTo>
                  <a:cubicBezTo>
                    <a:pt x="650" y="247"/>
                    <a:pt x="718" y="269"/>
                    <a:pt x="780" y="326"/>
                  </a:cubicBezTo>
                  <a:lnTo>
                    <a:pt x="16137" y="14640"/>
                  </a:lnTo>
                  <a:cubicBezTo>
                    <a:pt x="16513" y="14994"/>
                    <a:pt x="16780" y="15447"/>
                    <a:pt x="16902" y="15948"/>
                  </a:cubicBezTo>
                  <a:lnTo>
                    <a:pt x="22493" y="38587"/>
                  </a:lnTo>
                  <a:lnTo>
                    <a:pt x="5296" y="22092"/>
                  </a:lnTo>
                  <a:lnTo>
                    <a:pt x="296" y="608"/>
                  </a:lnTo>
                  <a:cubicBezTo>
                    <a:pt x="261" y="451"/>
                    <a:pt x="345" y="340"/>
                    <a:pt x="435" y="288"/>
                  </a:cubicBezTo>
                  <a:cubicBezTo>
                    <a:pt x="478" y="263"/>
                    <a:pt x="530" y="247"/>
                    <a:pt x="586" y="247"/>
                  </a:cubicBezTo>
                  <a:close/>
                  <a:moveTo>
                    <a:pt x="586" y="0"/>
                  </a:moveTo>
                  <a:cubicBezTo>
                    <a:pt x="493" y="0"/>
                    <a:pt x="398" y="25"/>
                    <a:pt x="310" y="76"/>
                  </a:cubicBezTo>
                  <a:cubicBezTo>
                    <a:pt x="101" y="197"/>
                    <a:pt x="1" y="427"/>
                    <a:pt x="56" y="663"/>
                  </a:cubicBezTo>
                  <a:lnTo>
                    <a:pt x="5063" y="22185"/>
                  </a:lnTo>
                  <a:cubicBezTo>
                    <a:pt x="5069" y="22206"/>
                    <a:pt x="5080" y="22231"/>
                    <a:pt x="5098" y="22245"/>
                  </a:cubicBezTo>
                  <a:lnTo>
                    <a:pt x="22633" y="39060"/>
                  </a:lnTo>
                  <a:cubicBezTo>
                    <a:pt x="22657" y="39084"/>
                    <a:pt x="22684" y="39094"/>
                    <a:pt x="22716" y="39094"/>
                  </a:cubicBezTo>
                  <a:cubicBezTo>
                    <a:pt x="22737" y="39094"/>
                    <a:pt x="22761" y="39091"/>
                    <a:pt x="22779" y="39078"/>
                  </a:cubicBezTo>
                  <a:cubicBezTo>
                    <a:pt x="22827" y="39049"/>
                    <a:pt x="22851" y="38994"/>
                    <a:pt x="22838" y="38941"/>
                  </a:cubicBezTo>
                  <a:lnTo>
                    <a:pt x="17143" y="15889"/>
                  </a:lnTo>
                  <a:cubicBezTo>
                    <a:pt x="17006" y="15338"/>
                    <a:pt x="16718" y="14845"/>
                    <a:pt x="16304" y="14458"/>
                  </a:cubicBezTo>
                  <a:lnTo>
                    <a:pt x="950" y="146"/>
                  </a:lnTo>
                  <a:cubicBezTo>
                    <a:pt x="847" y="50"/>
                    <a:pt x="718" y="0"/>
                    <a:pt x="58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5528047" y="2801804"/>
              <a:ext cx="107649" cy="162356"/>
            </a:xfrm>
            <a:custGeom>
              <a:rect b="b" l="l" r="r" t="t"/>
              <a:pathLst>
                <a:path extrusionOk="0" h="4508" w="2989">
                  <a:moveTo>
                    <a:pt x="70" y="1"/>
                  </a:moveTo>
                  <a:cubicBezTo>
                    <a:pt x="53" y="1"/>
                    <a:pt x="36" y="8"/>
                    <a:pt x="24" y="23"/>
                  </a:cubicBezTo>
                  <a:cubicBezTo>
                    <a:pt x="0" y="47"/>
                    <a:pt x="4" y="86"/>
                    <a:pt x="29" y="110"/>
                  </a:cubicBezTo>
                  <a:lnTo>
                    <a:pt x="1782" y="1644"/>
                  </a:lnTo>
                  <a:cubicBezTo>
                    <a:pt x="1789" y="1652"/>
                    <a:pt x="1799" y="1655"/>
                    <a:pt x="1810" y="1658"/>
                  </a:cubicBezTo>
                  <a:cubicBezTo>
                    <a:pt x="1813" y="1658"/>
                    <a:pt x="2338" y="1846"/>
                    <a:pt x="2860" y="4459"/>
                  </a:cubicBezTo>
                  <a:cubicBezTo>
                    <a:pt x="2863" y="4486"/>
                    <a:pt x="2892" y="4507"/>
                    <a:pt x="2919" y="4507"/>
                  </a:cubicBezTo>
                  <a:lnTo>
                    <a:pt x="2934" y="4507"/>
                  </a:lnTo>
                  <a:cubicBezTo>
                    <a:pt x="2964" y="4501"/>
                    <a:pt x="2989" y="4470"/>
                    <a:pt x="2982" y="4435"/>
                  </a:cubicBezTo>
                  <a:cubicBezTo>
                    <a:pt x="2478" y="1915"/>
                    <a:pt x="1970" y="1585"/>
                    <a:pt x="1855" y="1543"/>
                  </a:cubicBezTo>
                  <a:lnTo>
                    <a:pt x="112" y="16"/>
                  </a:lnTo>
                  <a:cubicBezTo>
                    <a:pt x="101" y="6"/>
                    <a:pt x="85" y="1"/>
                    <a:pt x="7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5642574" y="3011014"/>
              <a:ext cx="121443" cy="509612"/>
            </a:xfrm>
            <a:custGeom>
              <a:rect b="b" l="l" r="r" t="t"/>
              <a:pathLst>
                <a:path extrusionOk="0" h="14150" w="3372">
                  <a:moveTo>
                    <a:pt x="73" y="0"/>
                  </a:moveTo>
                  <a:cubicBezTo>
                    <a:pt x="67" y="0"/>
                    <a:pt x="62" y="1"/>
                    <a:pt x="56" y="3"/>
                  </a:cubicBezTo>
                  <a:cubicBezTo>
                    <a:pt x="22" y="10"/>
                    <a:pt x="1" y="42"/>
                    <a:pt x="7" y="76"/>
                  </a:cubicBezTo>
                  <a:lnTo>
                    <a:pt x="3243" y="14101"/>
                  </a:lnTo>
                  <a:cubicBezTo>
                    <a:pt x="3250" y="14129"/>
                    <a:pt x="3274" y="14150"/>
                    <a:pt x="3302" y="14150"/>
                  </a:cubicBezTo>
                  <a:cubicBezTo>
                    <a:pt x="3309" y="14150"/>
                    <a:pt x="3312" y="14150"/>
                    <a:pt x="3316" y="14146"/>
                  </a:cubicBezTo>
                  <a:cubicBezTo>
                    <a:pt x="3351" y="14139"/>
                    <a:pt x="3372" y="14108"/>
                    <a:pt x="3365" y="14073"/>
                  </a:cubicBezTo>
                  <a:lnTo>
                    <a:pt x="129" y="48"/>
                  </a:lnTo>
                  <a:cubicBezTo>
                    <a:pt x="123" y="20"/>
                    <a:pt x="99" y="0"/>
                    <a:pt x="7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5165919" y="2681694"/>
              <a:ext cx="165165" cy="245154"/>
            </a:xfrm>
            <a:custGeom>
              <a:rect b="b" l="l" r="r" t="t"/>
              <a:pathLst>
                <a:path extrusionOk="0" h="6807" w="4586">
                  <a:moveTo>
                    <a:pt x="1226" y="0"/>
                  </a:moveTo>
                  <a:cubicBezTo>
                    <a:pt x="1117" y="0"/>
                    <a:pt x="1013" y="20"/>
                    <a:pt x="915" y="60"/>
                  </a:cubicBezTo>
                  <a:cubicBezTo>
                    <a:pt x="70" y="407"/>
                    <a:pt x="1" y="2189"/>
                    <a:pt x="759" y="4033"/>
                  </a:cubicBezTo>
                  <a:cubicBezTo>
                    <a:pt x="1433" y="5667"/>
                    <a:pt x="2532" y="6806"/>
                    <a:pt x="3362" y="6806"/>
                  </a:cubicBezTo>
                  <a:cubicBezTo>
                    <a:pt x="3470" y="6806"/>
                    <a:pt x="3573" y="6787"/>
                    <a:pt x="3671" y="6747"/>
                  </a:cubicBezTo>
                  <a:cubicBezTo>
                    <a:pt x="4517" y="6399"/>
                    <a:pt x="4586" y="4617"/>
                    <a:pt x="3828" y="2770"/>
                  </a:cubicBezTo>
                  <a:cubicBezTo>
                    <a:pt x="3153" y="1139"/>
                    <a:pt x="2058" y="0"/>
                    <a:pt x="1226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5184358" y="2712523"/>
              <a:ext cx="128321" cy="183352"/>
            </a:xfrm>
            <a:custGeom>
              <a:rect b="b" l="l" r="r" t="t"/>
              <a:pathLst>
                <a:path extrusionOk="0" h="5091" w="3563">
                  <a:moveTo>
                    <a:pt x="1023" y="251"/>
                  </a:moveTo>
                  <a:cubicBezTo>
                    <a:pt x="1238" y="251"/>
                    <a:pt x="1503" y="386"/>
                    <a:pt x="1778" y="637"/>
                  </a:cubicBezTo>
                  <a:cubicBezTo>
                    <a:pt x="2153" y="992"/>
                    <a:pt x="2502" y="1524"/>
                    <a:pt x="2759" y="2143"/>
                  </a:cubicBezTo>
                  <a:cubicBezTo>
                    <a:pt x="3263" y="3372"/>
                    <a:pt x="3242" y="4593"/>
                    <a:pt x="2714" y="4812"/>
                  </a:cubicBezTo>
                  <a:cubicBezTo>
                    <a:pt x="2661" y="4833"/>
                    <a:pt x="2604" y="4844"/>
                    <a:pt x="2543" y="4844"/>
                  </a:cubicBezTo>
                  <a:cubicBezTo>
                    <a:pt x="2325" y="4844"/>
                    <a:pt x="2060" y="4710"/>
                    <a:pt x="1789" y="4457"/>
                  </a:cubicBezTo>
                  <a:cubicBezTo>
                    <a:pt x="1409" y="4102"/>
                    <a:pt x="1061" y="3567"/>
                    <a:pt x="807" y="2947"/>
                  </a:cubicBezTo>
                  <a:cubicBezTo>
                    <a:pt x="299" y="1722"/>
                    <a:pt x="320" y="502"/>
                    <a:pt x="849" y="282"/>
                  </a:cubicBezTo>
                  <a:cubicBezTo>
                    <a:pt x="901" y="261"/>
                    <a:pt x="960" y="251"/>
                    <a:pt x="1023" y="251"/>
                  </a:cubicBezTo>
                  <a:close/>
                  <a:moveTo>
                    <a:pt x="1022" y="1"/>
                  </a:moveTo>
                  <a:cubicBezTo>
                    <a:pt x="929" y="1"/>
                    <a:pt x="839" y="18"/>
                    <a:pt x="755" y="52"/>
                  </a:cubicBezTo>
                  <a:cubicBezTo>
                    <a:pt x="80" y="331"/>
                    <a:pt x="0" y="1646"/>
                    <a:pt x="578" y="3045"/>
                  </a:cubicBezTo>
                  <a:cubicBezTo>
                    <a:pt x="846" y="3695"/>
                    <a:pt x="1214" y="4259"/>
                    <a:pt x="1618" y="4638"/>
                  </a:cubicBezTo>
                  <a:cubicBezTo>
                    <a:pt x="1941" y="4937"/>
                    <a:pt x="2258" y="5091"/>
                    <a:pt x="2540" y="5091"/>
                  </a:cubicBezTo>
                  <a:cubicBezTo>
                    <a:pt x="2634" y="5091"/>
                    <a:pt x="2725" y="5073"/>
                    <a:pt x="2808" y="5038"/>
                  </a:cubicBezTo>
                  <a:cubicBezTo>
                    <a:pt x="3483" y="4760"/>
                    <a:pt x="3563" y="3448"/>
                    <a:pt x="2988" y="2050"/>
                  </a:cubicBezTo>
                  <a:cubicBezTo>
                    <a:pt x="2717" y="1399"/>
                    <a:pt x="2349" y="832"/>
                    <a:pt x="1945" y="457"/>
                  </a:cubicBezTo>
                  <a:cubicBezTo>
                    <a:pt x="1624" y="156"/>
                    <a:pt x="1304" y="1"/>
                    <a:pt x="102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5254263" y="3005792"/>
              <a:ext cx="106028" cy="128970"/>
            </a:xfrm>
            <a:custGeom>
              <a:rect b="b" l="l" r="r" t="t"/>
              <a:pathLst>
                <a:path extrusionOk="0" h="3581" w="2944">
                  <a:moveTo>
                    <a:pt x="1051" y="1"/>
                  </a:moveTo>
                  <a:cubicBezTo>
                    <a:pt x="950" y="1"/>
                    <a:pt x="852" y="19"/>
                    <a:pt x="759" y="58"/>
                  </a:cubicBezTo>
                  <a:cubicBezTo>
                    <a:pt x="164" y="301"/>
                    <a:pt x="0" y="1276"/>
                    <a:pt x="394" y="2236"/>
                  </a:cubicBezTo>
                  <a:cubicBezTo>
                    <a:pt x="728" y="3043"/>
                    <a:pt x="1350" y="3580"/>
                    <a:pt x="1894" y="3580"/>
                  </a:cubicBezTo>
                  <a:cubicBezTo>
                    <a:pt x="1995" y="3580"/>
                    <a:pt x="2093" y="3562"/>
                    <a:pt x="2186" y="3523"/>
                  </a:cubicBezTo>
                  <a:cubicBezTo>
                    <a:pt x="2780" y="3280"/>
                    <a:pt x="2944" y="2305"/>
                    <a:pt x="2550" y="1348"/>
                  </a:cubicBezTo>
                  <a:cubicBezTo>
                    <a:pt x="2216" y="538"/>
                    <a:pt x="1594" y="1"/>
                    <a:pt x="105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5274431" y="3027833"/>
              <a:ext cx="69221" cy="84923"/>
            </a:xfrm>
            <a:custGeom>
              <a:rect b="b" l="l" r="r" t="t"/>
              <a:pathLst>
                <a:path extrusionOk="0" h="2358" w="1922">
                  <a:moveTo>
                    <a:pt x="665" y="249"/>
                  </a:moveTo>
                  <a:cubicBezTo>
                    <a:pt x="929" y="249"/>
                    <a:pt x="1257" y="542"/>
                    <a:pt x="1430" y="966"/>
                  </a:cubicBezTo>
                  <a:cubicBezTo>
                    <a:pt x="1632" y="1457"/>
                    <a:pt x="1566" y="1968"/>
                    <a:pt x="1284" y="2083"/>
                  </a:cubicBezTo>
                  <a:cubicBezTo>
                    <a:pt x="1244" y="2100"/>
                    <a:pt x="1202" y="2108"/>
                    <a:pt x="1157" y="2108"/>
                  </a:cubicBezTo>
                  <a:cubicBezTo>
                    <a:pt x="891" y="2108"/>
                    <a:pt x="567" y="1815"/>
                    <a:pt x="394" y="1394"/>
                  </a:cubicBezTo>
                  <a:cubicBezTo>
                    <a:pt x="290" y="1140"/>
                    <a:pt x="255" y="882"/>
                    <a:pt x="290" y="664"/>
                  </a:cubicBezTo>
                  <a:cubicBezTo>
                    <a:pt x="324" y="465"/>
                    <a:pt x="411" y="326"/>
                    <a:pt x="540" y="274"/>
                  </a:cubicBezTo>
                  <a:cubicBezTo>
                    <a:pt x="578" y="256"/>
                    <a:pt x="620" y="249"/>
                    <a:pt x="665" y="249"/>
                  </a:cubicBezTo>
                  <a:close/>
                  <a:moveTo>
                    <a:pt x="665" y="1"/>
                  </a:moveTo>
                  <a:cubicBezTo>
                    <a:pt x="590" y="1"/>
                    <a:pt x="516" y="15"/>
                    <a:pt x="446" y="44"/>
                  </a:cubicBezTo>
                  <a:cubicBezTo>
                    <a:pt x="234" y="131"/>
                    <a:pt x="94" y="336"/>
                    <a:pt x="46" y="622"/>
                  </a:cubicBezTo>
                  <a:cubicBezTo>
                    <a:pt x="1" y="887"/>
                    <a:pt x="42" y="1192"/>
                    <a:pt x="164" y="1488"/>
                  </a:cubicBezTo>
                  <a:cubicBezTo>
                    <a:pt x="383" y="2017"/>
                    <a:pt x="787" y="2358"/>
                    <a:pt x="1159" y="2358"/>
                  </a:cubicBezTo>
                  <a:cubicBezTo>
                    <a:pt x="1236" y="2358"/>
                    <a:pt x="1309" y="2344"/>
                    <a:pt x="1378" y="2313"/>
                  </a:cubicBezTo>
                  <a:cubicBezTo>
                    <a:pt x="1799" y="2142"/>
                    <a:pt x="1921" y="1505"/>
                    <a:pt x="1660" y="872"/>
                  </a:cubicBezTo>
                  <a:cubicBezTo>
                    <a:pt x="1443" y="342"/>
                    <a:pt x="1036" y="1"/>
                    <a:pt x="665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5451732" y="3059706"/>
              <a:ext cx="191024" cy="262477"/>
            </a:xfrm>
            <a:custGeom>
              <a:rect b="b" l="l" r="r" t="t"/>
              <a:pathLst>
                <a:path extrusionOk="0" h="7288" w="5304">
                  <a:moveTo>
                    <a:pt x="1762" y="1"/>
                  </a:moveTo>
                  <a:cubicBezTo>
                    <a:pt x="1653" y="1"/>
                    <a:pt x="1545" y="53"/>
                    <a:pt x="1480" y="158"/>
                  </a:cubicBezTo>
                  <a:lnTo>
                    <a:pt x="70" y="2381"/>
                  </a:lnTo>
                  <a:cubicBezTo>
                    <a:pt x="1" y="2492"/>
                    <a:pt x="4" y="2635"/>
                    <a:pt x="77" y="2746"/>
                  </a:cubicBezTo>
                  <a:lnTo>
                    <a:pt x="3097" y="7144"/>
                  </a:lnTo>
                  <a:cubicBezTo>
                    <a:pt x="3160" y="7238"/>
                    <a:pt x="3265" y="7288"/>
                    <a:pt x="3371" y="7288"/>
                  </a:cubicBezTo>
                  <a:cubicBezTo>
                    <a:pt x="3445" y="7288"/>
                    <a:pt x="3519" y="7264"/>
                    <a:pt x="3580" y="7213"/>
                  </a:cubicBezTo>
                  <a:lnTo>
                    <a:pt x="5143" y="5937"/>
                  </a:lnTo>
                  <a:cubicBezTo>
                    <a:pt x="5271" y="5832"/>
                    <a:pt x="5303" y="5651"/>
                    <a:pt x="5220" y="5508"/>
                  </a:cubicBezTo>
                  <a:lnTo>
                    <a:pt x="2047" y="164"/>
                  </a:lnTo>
                  <a:cubicBezTo>
                    <a:pt x="1983" y="55"/>
                    <a:pt x="1873" y="1"/>
                    <a:pt x="176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5405777" y="3134185"/>
              <a:ext cx="272021" cy="211876"/>
            </a:xfrm>
            <a:custGeom>
              <a:rect b="b" l="l" r="r" t="t"/>
              <a:pathLst>
                <a:path extrusionOk="0" h="5883" w="7553">
                  <a:moveTo>
                    <a:pt x="0" y="0"/>
                  </a:moveTo>
                  <a:lnTo>
                    <a:pt x="306" y="1040"/>
                  </a:lnTo>
                  <a:cubicBezTo>
                    <a:pt x="306" y="1040"/>
                    <a:pt x="448" y="1016"/>
                    <a:pt x="697" y="1016"/>
                  </a:cubicBezTo>
                  <a:cubicBezTo>
                    <a:pt x="1753" y="1016"/>
                    <a:pt x="4727" y="1440"/>
                    <a:pt x="6889" y="5883"/>
                  </a:cubicBezTo>
                  <a:lnTo>
                    <a:pt x="7553" y="5065"/>
                  </a:lnTo>
                  <a:cubicBezTo>
                    <a:pt x="7553" y="5065"/>
                    <a:pt x="4972" y="765"/>
                    <a:pt x="2870" y="383"/>
                  </a:cubicBezTo>
                  <a:cubicBezTo>
                    <a:pt x="765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4805807" y="2688249"/>
              <a:ext cx="239140" cy="60757"/>
            </a:xfrm>
            <a:custGeom>
              <a:rect b="b" l="l" r="r" t="t"/>
              <a:pathLst>
                <a:path extrusionOk="0" h="1687" w="6640">
                  <a:moveTo>
                    <a:pt x="6501" y="1"/>
                  </a:moveTo>
                  <a:cubicBezTo>
                    <a:pt x="6493" y="1"/>
                    <a:pt x="6484" y="1"/>
                    <a:pt x="6475" y="3"/>
                  </a:cubicBezTo>
                  <a:lnTo>
                    <a:pt x="109" y="1439"/>
                  </a:lnTo>
                  <a:cubicBezTo>
                    <a:pt x="43" y="1457"/>
                    <a:pt x="1" y="1523"/>
                    <a:pt x="14" y="1590"/>
                  </a:cubicBezTo>
                  <a:cubicBezTo>
                    <a:pt x="28" y="1645"/>
                    <a:pt x="77" y="1687"/>
                    <a:pt x="136" y="1687"/>
                  </a:cubicBezTo>
                  <a:cubicBezTo>
                    <a:pt x="143" y="1687"/>
                    <a:pt x="154" y="1683"/>
                    <a:pt x="164" y="1683"/>
                  </a:cubicBezTo>
                  <a:lnTo>
                    <a:pt x="6527" y="246"/>
                  </a:lnTo>
                  <a:cubicBezTo>
                    <a:pt x="6597" y="229"/>
                    <a:pt x="6639" y="163"/>
                    <a:pt x="6622" y="97"/>
                  </a:cubicBezTo>
                  <a:cubicBezTo>
                    <a:pt x="6609" y="40"/>
                    <a:pt x="6558" y="1"/>
                    <a:pt x="650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4714222" y="2747385"/>
              <a:ext cx="68573" cy="22329"/>
            </a:xfrm>
            <a:custGeom>
              <a:rect b="b" l="l" r="r" t="t"/>
              <a:pathLst>
                <a:path extrusionOk="0" h="620" w="1904">
                  <a:moveTo>
                    <a:pt x="1765" y="0"/>
                  </a:moveTo>
                  <a:cubicBezTo>
                    <a:pt x="1756" y="0"/>
                    <a:pt x="1748" y="1"/>
                    <a:pt x="1740" y="3"/>
                  </a:cubicBezTo>
                  <a:lnTo>
                    <a:pt x="108" y="372"/>
                  </a:lnTo>
                  <a:cubicBezTo>
                    <a:pt x="42" y="389"/>
                    <a:pt x="0" y="455"/>
                    <a:pt x="14" y="521"/>
                  </a:cubicBezTo>
                  <a:cubicBezTo>
                    <a:pt x="28" y="581"/>
                    <a:pt x="76" y="619"/>
                    <a:pt x="136" y="619"/>
                  </a:cubicBezTo>
                  <a:cubicBezTo>
                    <a:pt x="143" y="619"/>
                    <a:pt x="153" y="616"/>
                    <a:pt x="160" y="616"/>
                  </a:cubicBezTo>
                  <a:lnTo>
                    <a:pt x="1796" y="247"/>
                  </a:lnTo>
                  <a:cubicBezTo>
                    <a:pt x="1862" y="233"/>
                    <a:pt x="1903" y="163"/>
                    <a:pt x="1886" y="97"/>
                  </a:cubicBezTo>
                  <a:cubicBezTo>
                    <a:pt x="1873" y="40"/>
                    <a:pt x="1821" y="0"/>
                    <a:pt x="176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6917892" y="3467358"/>
              <a:ext cx="269176" cy="341602"/>
            </a:xfrm>
            <a:custGeom>
              <a:rect b="b" l="l" r="r" t="t"/>
              <a:pathLst>
                <a:path extrusionOk="0" h="9485" w="7474">
                  <a:moveTo>
                    <a:pt x="7474" y="0"/>
                  </a:moveTo>
                  <a:lnTo>
                    <a:pt x="0" y="73"/>
                  </a:lnTo>
                  <a:lnTo>
                    <a:pt x="658" y="6979"/>
                  </a:lnTo>
                  <a:lnTo>
                    <a:pt x="658" y="7710"/>
                  </a:lnTo>
                  <a:cubicBezTo>
                    <a:pt x="658" y="8691"/>
                    <a:pt x="2049" y="9484"/>
                    <a:pt x="3765" y="9484"/>
                  </a:cubicBezTo>
                  <a:cubicBezTo>
                    <a:pt x="5484" y="9484"/>
                    <a:pt x="6875" y="8691"/>
                    <a:pt x="6875" y="7710"/>
                  </a:cubicBezTo>
                  <a:lnTo>
                    <a:pt x="6875" y="6979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6913390" y="3462821"/>
              <a:ext cx="278180" cy="350642"/>
            </a:xfrm>
            <a:custGeom>
              <a:rect b="b" l="l" r="r" t="t"/>
              <a:pathLst>
                <a:path extrusionOk="0" h="9736" w="7724">
                  <a:moveTo>
                    <a:pt x="7463" y="251"/>
                  </a:moveTo>
                  <a:lnTo>
                    <a:pt x="6878" y="7105"/>
                  </a:lnTo>
                  <a:lnTo>
                    <a:pt x="6878" y="7836"/>
                  </a:lnTo>
                  <a:cubicBezTo>
                    <a:pt x="6878" y="8748"/>
                    <a:pt x="5539" y="9488"/>
                    <a:pt x="3890" y="9488"/>
                  </a:cubicBezTo>
                  <a:cubicBezTo>
                    <a:pt x="2244" y="9488"/>
                    <a:pt x="904" y="8748"/>
                    <a:pt x="904" y="7836"/>
                  </a:cubicBezTo>
                  <a:lnTo>
                    <a:pt x="904" y="7091"/>
                  </a:lnTo>
                  <a:lnTo>
                    <a:pt x="261" y="321"/>
                  </a:lnTo>
                  <a:lnTo>
                    <a:pt x="7463" y="251"/>
                  </a:lnTo>
                  <a:close/>
                  <a:moveTo>
                    <a:pt x="7599" y="1"/>
                  </a:moveTo>
                  <a:lnTo>
                    <a:pt x="125" y="74"/>
                  </a:lnTo>
                  <a:cubicBezTo>
                    <a:pt x="90" y="74"/>
                    <a:pt x="56" y="88"/>
                    <a:pt x="35" y="115"/>
                  </a:cubicBezTo>
                  <a:cubicBezTo>
                    <a:pt x="10" y="139"/>
                    <a:pt x="0" y="175"/>
                    <a:pt x="3" y="210"/>
                  </a:cubicBezTo>
                  <a:lnTo>
                    <a:pt x="657" y="7105"/>
                  </a:lnTo>
                  <a:lnTo>
                    <a:pt x="657" y="7836"/>
                  </a:lnTo>
                  <a:cubicBezTo>
                    <a:pt x="657" y="8883"/>
                    <a:pt x="2108" y="9735"/>
                    <a:pt x="3890" y="9735"/>
                  </a:cubicBezTo>
                  <a:cubicBezTo>
                    <a:pt x="5675" y="9735"/>
                    <a:pt x="7125" y="8883"/>
                    <a:pt x="7125" y="7836"/>
                  </a:cubicBezTo>
                  <a:lnTo>
                    <a:pt x="7125" y="7116"/>
                  </a:lnTo>
                  <a:lnTo>
                    <a:pt x="7721" y="136"/>
                  </a:lnTo>
                  <a:cubicBezTo>
                    <a:pt x="7724" y="102"/>
                    <a:pt x="7713" y="67"/>
                    <a:pt x="7689" y="43"/>
                  </a:cubicBezTo>
                  <a:cubicBezTo>
                    <a:pt x="7665" y="18"/>
                    <a:pt x="7637" y="8"/>
                    <a:pt x="759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6926140" y="3556315"/>
              <a:ext cx="252897" cy="180327"/>
            </a:xfrm>
            <a:custGeom>
              <a:rect b="b" l="l" r="r" t="t"/>
              <a:pathLst>
                <a:path extrusionOk="0" h="5007" w="7022">
                  <a:moveTo>
                    <a:pt x="1" y="0"/>
                  </a:moveTo>
                  <a:lnTo>
                    <a:pt x="391" y="4123"/>
                  </a:lnTo>
                  <a:cubicBezTo>
                    <a:pt x="1024" y="4652"/>
                    <a:pt x="2196" y="5007"/>
                    <a:pt x="3543" y="5007"/>
                  </a:cubicBezTo>
                  <a:cubicBezTo>
                    <a:pt x="4879" y="5007"/>
                    <a:pt x="6044" y="4655"/>
                    <a:pt x="6678" y="4133"/>
                  </a:cubicBezTo>
                  <a:lnTo>
                    <a:pt x="7022" y="119"/>
                  </a:lnTo>
                  <a:lnTo>
                    <a:pt x="7022" y="119"/>
                  </a:lnTo>
                  <a:cubicBezTo>
                    <a:pt x="6559" y="838"/>
                    <a:pt x="5175" y="1364"/>
                    <a:pt x="3543" y="1364"/>
                  </a:cubicBezTo>
                  <a:cubicBezTo>
                    <a:pt x="1824" y="1364"/>
                    <a:pt x="383" y="783"/>
                    <a:pt x="1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6921530" y="3551849"/>
              <a:ext cx="262153" cy="189295"/>
            </a:xfrm>
            <a:custGeom>
              <a:rect b="b" l="l" r="r" t="t"/>
              <a:pathLst>
                <a:path extrusionOk="0" h="5256" w="7279">
                  <a:moveTo>
                    <a:pt x="293" y="562"/>
                  </a:moveTo>
                  <a:cubicBezTo>
                    <a:pt x="916" y="1195"/>
                    <a:pt x="2210" y="1610"/>
                    <a:pt x="3671" y="1610"/>
                  </a:cubicBezTo>
                  <a:cubicBezTo>
                    <a:pt x="5086" y="1610"/>
                    <a:pt x="6350" y="1224"/>
                    <a:pt x="6994" y="618"/>
                  </a:cubicBezTo>
                  <a:lnTo>
                    <a:pt x="6994" y="618"/>
                  </a:lnTo>
                  <a:lnTo>
                    <a:pt x="6687" y="4195"/>
                  </a:lnTo>
                  <a:cubicBezTo>
                    <a:pt x="6043" y="4696"/>
                    <a:pt x="4895" y="5009"/>
                    <a:pt x="3671" y="5009"/>
                  </a:cubicBezTo>
                  <a:cubicBezTo>
                    <a:pt x="2432" y="5009"/>
                    <a:pt x="1277" y="4692"/>
                    <a:pt x="637" y="4185"/>
                  </a:cubicBezTo>
                  <a:lnTo>
                    <a:pt x="293" y="562"/>
                  </a:lnTo>
                  <a:close/>
                  <a:moveTo>
                    <a:pt x="128" y="1"/>
                  </a:moveTo>
                  <a:cubicBezTo>
                    <a:pt x="117" y="1"/>
                    <a:pt x="106" y="2"/>
                    <a:pt x="94" y="5"/>
                  </a:cubicBezTo>
                  <a:cubicBezTo>
                    <a:pt x="35" y="23"/>
                    <a:pt x="0" y="79"/>
                    <a:pt x="4" y="138"/>
                  </a:cubicBezTo>
                  <a:lnTo>
                    <a:pt x="397" y="4257"/>
                  </a:lnTo>
                  <a:cubicBezTo>
                    <a:pt x="400" y="4292"/>
                    <a:pt x="415" y="4320"/>
                    <a:pt x="439" y="4341"/>
                  </a:cubicBezTo>
                  <a:cubicBezTo>
                    <a:pt x="1124" y="4915"/>
                    <a:pt x="2331" y="5256"/>
                    <a:pt x="3671" y="5256"/>
                  </a:cubicBezTo>
                  <a:cubicBezTo>
                    <a:pt x="4996" y="5256"/>
                    <a:pt x="6200" y="4919"/>
                    <a:pt x="6886" y="4355"/>
                  </a:cubicBezTo>
                  <a:cubicBezTo>
                    <a:pt x="6910" y="4334"/>
                    <a:pt x="6928" y="4302"/>
                    <a:pt x="6931" y="4268"/>
                  </a:cubicBezTo>
                  <a:lnTo>
                    <a:pt x="7275" y="253"/>
                  </a:lnTo>
                  <a:cubicBezTo>
                    <a:pt x="7278" y="198"/>
                    <a:pt x="7244" y="145"/>
                    <a:pt x="7191" y="124"/>
                  </a:cubicBezTo>
                  <a:cubicBezTo>
                    <a:pt x="7178" y="120"/>
                    <a:pt x="7165" y="118"/>
                    <a:pt x="7152" y="118"/>
                  </a:cubicBezTo>
                  <a:cubicBezTo>
                    <a:pt x="7110" y="118"/>
                    <a:pt x="7070" y="139"/>
                    <a:pt x="7045" y="177"/>
                  </a:cubicBezTo>
                  <a:cubicBezTo>
                    <a:pt x="6597" y="876"/>
                    <a:pt x="5208" y="1362"/>
                    <a:pt x="3671" y="1362"/>
                  </a:cubicBezTo>
                  <a:cubicBezTo>
                    <a:pt x="2049" y="1362"/>
                    <a:pt x="609" y="820"/>
                    <a:pt x="240" y="72"/>
                  </a:cubicBezTo>
                  <a:cubicBezTo>
                    <a:pt x="218" y="27"/>
                    <a:pt x="175" y="1"/>
                    <a:pt x="12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6921242" y="3505174"/>
              <a:ext cx="1188" cy="11705"/>
            </a:xfrm>
            <a:custGeom>
              <a:rect b="b" l="l" r="r" t="t"/>
              <a:pathLst>
                <a:path extrusionOk="0" h="325" w="33">
                  <a:moveTo>
                    <a:pt x="1" y="1"/>
                  </a:moveTo>
                  <a:lnTo>
                    <a:pt x="33" y="325"/>
                  </a:lnTo>
                  <a:lnTo>
                    <a:pt x="33" y="2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6916632" y="3500636"/>
              <a:ext cx="10192" cy="20601"/>
            </a:xfrm>
            <a:custGeom>
              <a:rect b="b" l="l" r="r" t="t"/>
              <a:pathLst>
                <a:path extrusionOk="0" h="572" w="283">
                  <a:moveTo>
                    <a:pt x="127" y="1"/>
                  </a:moveTo>
                  <a:cubicBezTo>
                    <a:pt x="123" y="1"/>
                    <a:pt x="119" y="1"/>
                    <a:pt x="116" y="1"/>
                  </a:cubicBezTo>
                  <a:cubicBezTo>
                    <a:pt x="50" y="8"/>
                    <a:pt x="0" y="67"/>
                    <a:pt x="4" y="137"/>
                  </a:cubicBezTo>
                  <a:lnTo>
                    <a:pt x="35" y="461"/>
                  </a:lnTo>
                  <a:cubicBezTo>
                    <a:pt x="42" y="523"/>
                    <a:pt x="95" y="572"/>
                    <a:pt x="161" y="572"/>
                  </a:cubicBezTo>
                  <a:lnTo>
                    <a:pt x="164" y="572"/>
                  </a:lnTo>
                  <a:cubicBezTo>
                    <a:pt x="230" y="568"/>
                    <a:pt x="283" y="516"/>
                    <a:pt x="283" y="451"/>
                  </a:cubicBezTo>
                  <a:lnTo>
                    <a:pt x="251" y="112"/>
                  </a:lnTo>
                  <a:cubicBezTo>
                    <a:pt x="245" y="47"/>
                    <a:pt x="186" y="1"/>
                    <a:pt x="12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6902226" y="3382111"/>
              <a:ext cx="302634" cy="172944"/>
            </a:xfrm>
            <a:custGeom>
              <a:rect b="b" l="l" r="r" t="t"/>
              <a:pathLst>
                <a:path extrusionOk="0" h="4802" w="8403">
                  <a:moveTo>
                    <a:pt x="4200" y="1"/>
                  </a:moveTo>
                  <a:cubicBezTo>
                    <a:pt x="2499" y="1"/>
                    <a:pt x="1034" y="582"/>
                    <a:pt x="376" y="1414"/>
                  </a:cubicBezTo>
                  <a:lnTo>
                    <a:pt x="0" y="1414"/>
                  </a:lnTo>
                  <a:lnTo>
                    <a:pt x="0" y="2401"/>
                  </a:lnTo>
                  <a:cubicBezTo>
                    <a:pt x="0" y="3727"/>
                    <a:pt x="1882" y="4802"/>
                    <a:pt x="4200" y="4802"/>
                  </a:cubicBezTo>
                  <a:cubicBezTo>
                    <a:pt x="6520" y="4802"/>
                    <a:pt x="8403" y="3727"/>
                    <a:pt x="8403" y="2401"/>
                  </a:cubicBezTo>
                  <a:lnTo>
                    <a:pt x="8403" y="1414"/>
                  </a:lnTo>
                  <a:lnTo>
                    <a:pt x="8027" y="1414"/>
                  </a:lnTo>
                  <a:cubicBezTo>
                    <a:pt x="7369" y="582"/>
                    <a:pt x="5905" y="1"/>
                    <a:pt x="4200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6897724" y="3377609"/>
              <a:ext cx="311674" cy="181840"/>
            </a:xfrm>
            <a:custGeom>
              <a:rect b="b" l="l" r="r" t="t"/>
              <a:pathLst>
                <a:path extrusionOk="0" h="5049" w="8654">
                  <a:moveTo>
                    <a:pt x="4325" y="248"/>
                  </a:moveTo>
                  <a:cubicBezTo>
                    <a:pt x="5935" y="248"/>
                    <a:pt x="7401" y="787"/>
                    <a:pt x="8058" y="1615"/>
                  </a:cubicBezTo>
                  <a:cubicBezTo>
                    <a:pt x="8079" y="1646"/>
                    <a:pt x="8117" y="1664"/>
                    <a:pt x="8152" y="1664"/>
                  </a:cubicBezTo>
                  <a:lnTo>
                    <a:pt x="8403" y="1664"/>
                  </a:lnTo>
                  <a:lnTo>
                    <a:pt x="8403" y="2526"/>
                  </a:lnTo>
                  <a:cubicBezTo>
                    <a:pt x="8403" y="3783"/>
                    <a:pt x="6576" y="4802"/>
                    <a:pt x="4325" y="4802"/>
                  </a:cubicBezTo>
                  <a:cubicBezTo>
                    <a:pt x="2078" y="4802"/>
                    <a:pt x="247" y="3783"/>
                    <a:pt x="247" y="2526"/>
                  </a:cubicBezTo>
                  <a:lnTo>
                    <a:pt x="247" y="1664"/>
                  </a:lnTo>
                  <a:lnTo>
                    <a:pt x="501" y="1664"/>
                  </a:lnTo>
                  <a:cubicBezTo>
                    <a:pt x="536" y="1664"/>
                    <a:pt x="575" y="1646"/>
                    <a:pt x="599" y="1615"/>
                  </a:cubicBezTo>
                  <a:cubicBezTo>
                    <a:pt x="1253" y="787"/>
                    <a:pt x="2717" y="248"/>
                    <a:pt x="4325" y="248"/>
                  </a:cubicBezTo>
                  <a:close/>
                  <a:moveTo>
                    <a:pt x="4325" y="0"/>
                  </a:moveTo>
                  <a:cubicBezTo>
                    <a:pt x="2675" y="0"/>
                    <a:pt x="1159" y="554"/>
                    <a:pt x="442" y="1413"/>
                  </a:cubicBezTo>
                  <a:lnTo>
                    <a:pt x="125" y="1413"/>
                  </a:lnTo>
                  <a:cubicBezTo>
                    <a:pt x="56" y="1413"/>
                    <a:pt x="0" y="1469"/>
                    <a:pt x="0" y="1539"/>
                  </a:cubicBezTo>
                  <a:lnTo>
                    <a:pt x="0" y="2526"/>
                  </a:lnTo>
                  <a:cubicBezTo>
                    <a:pt x="0" y="3918"/>
                    <a:pt x="1941" y="5049"/>
                    <a:pt x="4325" y="5049"/>
                  </a:cubicBezTo>
                  <a:cubicBezTo>
                    <a:pt x="6712" y="5049"/>
                    <a:pt x="8653" y="3918"/>
                    <a:pt x="8653" y="2526"/>
                  </a:cubicBezTo>
                  <a:lnTo>
                    <a:pt x="8653" y="1539"/>
                  </a:lnTo>
                  <a:cubicBezTo>
                    <a:pt x="8653" y="1469"/>
                    <a:pt x="8597" y="1413"/>
                    <a:pt x="8528" y="1413"/>
                  </a:cubicBezTo>
                  <a:lnTo>
                    <a:pt x="8211" y="1413"/>
                  </a:lnTo>
                  <a:cubicBezTo>
                    <a:pt x="7494" y="554"/>
                    <a:pt x="5977" y="0"/>
                    <a:pt x="432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6902226" y="3346529"/>
              <a:ext cx="302634" cy="172980"/>
            </a:xfrm>
            <a:custGeom>
              <a:rect b="b" l="l" r="r" t="t"/>
              <a:pathLst>
                <a:path extrusionOk="0" h="4803" w="8403">
                  <a:moveTo>
                    <a:pt x="4200" y="1"/>
                  </a:moveTo>
                  <a:cubicBezTo>
                    <a:pt x="1882" y="1"/>
                    <a:pt x="0" y="1076"/>
                    <a:pt x="0" y="2402"/>
                  </a:cubicBezTo>
                  <a:cubicBezTo>
                    <a:pt x="0" y="3728"/>
                    <a:pt x="1882" y="4802"/>
                    <a:pt x="4200" y="4802"/>
                  </a:cubicBezTo>
                  <a:cubicBezTo>
                    <a:pt x="6520" y="4802"/>
                    <a:pt x="8403" y="3728"/>
                    <a:pt x="8403" y="2402"/>
                  </a:cubicBezTo>
                  <a:cubicBezTo>
                    <a:pt x="8403" y="1076"/>
                    <a:pt x="6520" y="1"/>
                    <a:pt x="42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6897724" y="3342027"/>
              <a:ext cx="311674" cy="181984"/>
            </a:xfrm>
            <a:custGeom>
              <a:rect b="b" l="l" r="r" t="t"/>
              <a:pathLst>
                <a:path extrusionOk="0" h="5053" w="8654">
                  <a:moveTo>
                    <a:pt x="4325" y="251"/>
                  </a:moveTo>
                  <a:cubicBezTo>
                    <a:pt x="6576" y="251"/>
                    <a:pt x="8403" y="1271"/>
                    <a:pt x="8403" y="2527"/>
                  </a:cubicBezTo>
                  <a:cubicBezTo>
                    <a:pt x="8403" y="3782"/>
                    <a:pt x="6576" y="4802"/>
                    <a:pt x="4325" y="4802"/>
                  </a:cubicBezTo>
                  <a:cubicBezTo>
                    <a:pt x="2078" y="4802"/>
                    <a:pt x="247" y="3782"/>
                    <a:pt x="247" y="2527"/>
                  </a:cubicBezTo>
                  <a:cubicBezTo>
                    <a:pt x="247" y="1271"/>
                    <a:pt x="2078" y="251"/>
                    <a:pt x="4325" y="251"/>
                  </a:cubicBezTo>
                  <a:close/>
                  <a:moveTo>
                    <a:pt x="4325" y="1"/>
                  </a:moveTo>
                  <a:cubicBezTo>
                    <a:pt x="1941" y="1"/>
                    <a:pt x="0" y="1135"/>
                    <a:pt x="0" y="2527"/>
                  </a:cubicBezTo>
                  <a:cubicBezTo>
                    <a:pt x="0" y="3918"/>
                    <a:pt x="1941" y="5052"/>
                    <a:pt x="4325" y="5052"/>
                  </a:cubicBezTo>
                  <a:cubicBezTo>
                    <a:pt x="6712" y="5052"/>
                    <a:pt x="8653" y="3918"/>
                    <a:pt x="8653" y="2527"/>
                  </a:cubicBezTo>
                  <a:cubicBezTo>
                    <a:pt x="8653" y="1135"/>
                    <a:pt x="6712" y="1"/>
                    <a:pt x="432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6921422" y="3340298"/>
              <a:ext cx="264278" cy="151011"/>
            </a:xfrm>
            <a:custGeom>
              <a:rect b="b" l="l" r="r" t="t"/>
              <a:pathLst>
                <a:path extrusionOk="0" h="4193" w="7338">
                  <a:moveTo>
                    <a:pt x="3667" y="0"/>
                  </a:moveTo>
                  <a:cubicBezTo>
                    <a:pt x="2181" y="0"/>
                    <a:pt x="901" y="505"/>
                    <a:pt x="327" y="1235"/>
                  </a:cubicBezTo>
                  <a:lnTo>
                    <a:pt x="0" y="1235"/>
                  </a:lnTo>
                  <a:lnTo>
                    <a:pt x="0" y="2094"/>
                  </a:lnTo>
                  <a:cubicBezTo>
                    <a:pt x="0" y="3253"/>
                    <a:pt x="1642" y="4193"/>
                    <a:pt x="3667" y="4193"/>
                  </a:cubicBezTo>
                  <a:cubicBezTo>
                    <a:pt x="5695" y="4193"/>
                    <a:pt x="7337" y="3253"/>
                    <a:pt x="7337" y="2094"/>
                  </a:cubicBezTo>
                  <a:lnTo>
                    <a:pt x="7337" y="1235"/>
                  </a:lnTo>
                  <a:lnTo>
                    <a:pt x="7010" y="1235"/>
                  </a:lnTo>
                  <a:cubicBezTo>
                    <a:pt x="6436" y="505"/>
                    <a:pt x="5156" y="0"/>
                    <a:pt x="3667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6916884" y="3335760"/>
              <a:ext cx="273318" cy="160087"/>
            </a:xfrm>
            <a:custGeom>
              <a:rect b="b" l="l" r="r" t="t"/>
              <a:pathLst>
                <a:path extrusionOk="0" h="4445" w="7589">
                  <a:moveTo>
                    <a:pt x="3793" y="248"/>
                  </a:moveTo>
                  <a:cubicBezTo>
                    <a:pt x="5195" y="248"/>
                    <a:pt x="6468" y="714"/>
                    <a:pt x="7039" y="1438"/>
                  </a:cubicBezTo>
                  <a:cubicBezTo>
                    <a:pt x="7063" y="1466"/>
                    <a:pt x="7098" y="1483"/>
                    <a:pt x="7136" y="1483"/>
                  </a:cubicBezTo>
                  <a:lnTo>
                    <a:pt x="7338" y="1483"/>
                  </a:lnTo>
                  <a:lnTo>
                    <a:pt x="7338" y="2220"/>
                  </a:lnTo>
                  <a:cubicBezTo>
                    <a:pt x="7338" y="3309"/>
                    <a:pt x="5748" y="4194"/>
                    <a:pt x="3793" y="4194"/>
                  </a:cubicBezTo>
                  <a:cubicBezTo>
                    <a:pt x="1841" y="4194"/>
                    <a:pt x="247" y="3309"/>
                    <a:pt x="247" y="2220"/>
                  </a:cubicBezTo>
                  <a:lnTo>
                    <a:pt x="247" y="1483"/>
                  </a:lnTo>
                  <a:lnTo>
                    <a:pt x="453" y="1483"/>
                  </a:lnTo>
                  <a:cubicBezTo>
                    <a:pt x="491" y="1483"/>
                    <a:pt x="526" y="1466"/>
                    <a:pt x="550" y="1438"/>
                  </a:cubicBezTo>
                  <a:cubicBezTo>
                    <a:pt x="1121" y="714"/>
                    <a:pt x="2394" y="248"/>
                    <a:pt x="3793" y="248"/>
                  </a:cubicBezTo>
                  <a:close/>
                  <a:moveTo>
                    <a:pt x="3793" y="1"/>
                  </a:moveTo>
                  <a:cubicBezTo>
                    <a:pt x="2352" y="1"/>
                    <a:pt x="1027" y="484"/>
                    <a:pt x="393" y="1236"/>
                  </a:cubicBezTo>
                  <a:lnTo>
                    <a:pt x="126" y="1236"/>
                  </a:lnTo>
                  <a:cubicBezTo>
                    <a:pt x="56" y="1236"/>
                    <a:pt x="1" y="1292"/>
                    <a:pt x="1" y="1361"/>
                  </a:cubicBezTo>
                  <a:lnTo>
                    <a:pt x="1" y="2220"/>
                  </a:lnTo>
                  <a:cubicBezTo>
                    <a:pt x="1" y="3445"/>
                    <a:pt x="1702" y="4444"/>
                    <a:pt x="3793" y="4444"/>
                  </a:cubicBezTo>
                  <a:cubicBezTo>
                    <a:pt x="5888" y="4444"/>
                    <a:pt x="7588" y="3445"/>
                    <a:pt x="7588" y="2220"/>
                  </a:cubicBezTo>
                  <a:lnTo>
                    <a:pt x="7588" y="1361"/>
                  </a:lnTo>
                  <a:cubicBezTo>
                    <a:pt x="7588" y="1292"/>
                    <a:pt x="7533" y="1236"/>
                    <a:pt x="7463" y="1236"/>
                  </a:cubicBezTo>
                  <a:lnTo>
                    <a:pt x="7195" y="1236"/>
                  </a:lnTo>
                  <a:cubicBezTo>
                    <a:pt x="6562" y="484"/>
                    <a:pt x="5236" y="1"/>
                    <a:pt x="379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6921422" y="3309181"/>
              <a:ext cx="264278" cy="151047"/>
            </a:xfrm>
            <a:custGeom>
              <a:rect b="b" l="l" r="r" t="t"/>
              <a:pathLst>
                <a:path extrusionOk="0" h="4194" w="7338">
                  <a:moveTo>
                    <a:pt x="3667" y="1"/>
                  </a:moveTo>
                  <a:cubicBezTo>
                    <a:pt x="1642" y="1"/>
                    <a:pt x="0" y="940"/>
                    <a:pt x="0" y="2099"/>
                  </a:cubicBezTo>
                  <a:cubicBezTo>
                    <a:pt x="0" y="3254"/>
                    <a:pt x="1642" y="4193"/>
                    <a:pt x="3667" y="4193"/>
                  </a:cubicBezTo>
                  <a:cubicBezTo>
                    <a:pt x="5695" y="4193"/>
                    <a:pt x="7337" y="3254"/>
                    <a:pt x="7337" y="2099"/>
                  </a:cubicBezTo>
                  <a:cubicBezTo>
                    <a:pt x="7337" y="940"/>
                    <a:pt x="5695" y="1"/>
                    <a:pt x="36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6916884" y="3304679"/>
              <a:ext cx="273318" cy="160051"/>
            </a:xfrm>
            <a:custGeom>
              <a:rect b="b" l="l" r="r" t="t"/>
              <a:pathLst>
                <a:path extrusionOk="0" h="4444" w="7589">
                  <a:moveTo>
                    <a:pt x="3793" y="251"/>
                  </a:moveTo>
                  <a:cubicBezTo>
                    <a:pt x="5748" y="251"/>
                    <a:pt x="7338" y="1135"/>
                    <a:pt x="7338" y="2224"/>
                  </a:cubicBezTo>
                  <a:cubicBezTo>
                    <a:pt x="7338" y="3310"/>
                    <a:pt x="5748" y="4196"/>
                    <a:pt x="3793" y="4196"/>
                  </a:cubicBezTo>
                  <a:cubicBezTo>
                    <a:pt x="1841" y="4196"/>
                    <a:pt x="247" y="3310"/>
                    <a:pt x="247" y="2224"/>
                  </a:cubicBezTo>
                  <a:cubicBezTo>
                    <a:pt x="247" y="1135"/>
                    <a:pt x="1841" y="251"/>
                    <a:pt x="3793" y="251"/>
                  </a:cubicBezTo>
                  <a:close/>
                  <a:moveTo>
                    <a:pt x="3793" y="1"/>
                  </a:moveTo>
                  <a:cubicBezTo>
                    <a:pt x="1702" y="1"/>
                    <a:pt x="1" y="999"/>
                    <a:pt x="1" y="2224"/>
                  </a:cubicBezTo>
                  <a:cubicBezTo>
                    <a:pt x="1" y="3449"/>
                    <a:pt x="1702" y="4444"/>
                    <a:pt x="3793" y="4444"/>
                  </a:cubicBezTo>
                  <a:cubicBezTo>
                    <a:pt x="5888" y="4444"/>
                    <a:pt x="7588" y="3449"/>
                    <a:pt x="7588" y="2224"/>
                  </a:cubicBezTo>
                  <a:cubicBezTo>
                    <a:pt x="7588" y="999"/>
                    <a:pt x="5888" y="1"/>
                    <a:pt x="379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7513576" y="3425581"/>
              <a:ext cx="5798" cy="30901"/>
            </a:xfrm>
            <a:custGeom>
              <a:rect b="b" l="l" r="r" t="t"/>
              <a:pathLst>
                <a:path extrusionOk="0" h="858" w="161">
                  <a:moveTo>
                    <a:pt x="71" y="0"/>
                  </a:moveTo>
                  <a:cubicBezTo>
                    <a:pt x="67" y="0"/>
                    <a:pt x="63" y="0"/>
                    <a:pt x="59" y="1"/>
                  </a:cubicBezTo>
                  <a:cubicBezTo>
                    <a:pt x="24" y="4"/>
                    <a:pt x="0" y="36"/>
                    <a:pt x="3" y="67"/>
                  </a:cubicBezTo>
                  <a:cubicBezTo>
                    <a:pt x="3" y="71"/>
                    <a:pt x="35" y="325"/>
                    <a:pt x="18" y="794"/>
                  </a:cubicBezTo>
                  <a:cubicBezTo>
                    <a:pt x="18" y="829"/>
                    <a:pt x="45" y="857"/>
                    <a:pt x="80" y="857"/>
                  </a:cubicBezTo>
                  <a:cubicBezTo>
                    <a:pt x="115" y="857"/>
                    <a:pt x="143" y="833"/>
                    <a:pt x="143" y="798"/>
                  </a:cubicBezTo>
                  <a:cubicBezTo>
                    <a:pt x="160" y="318"/>
                    <a:pt x="129" y="64"/>
                    <a:pt x="129" y="54"/>
                  </a:cubicBezTo>
                  <a:cubicBezTo>
                    <a:pt x="123" y="23"/>
                    <a:pt x="100" y="0"/>
                    <a:pt x="7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6344033" y="3655932"/>
              <a:ext cx="300005" cy="202260"/>
            </a:xfrm>
            <a:custGeom>
              <a:rect b="b" l="l" r="r" t="t"/>
              <a:pathLst>
                <a:path extrusionOk="0" h="5616" w="8330">
                  <a:moveTo>
                    <a:pt x="2710" y="0"/>
                  </a:moveTo>
                  <a:lnTo>
                    <a:pt x="0" y="4453"/>
                  </a:lnTo>
                  <a:lnTo>
                    <a:pt x="6005" y="5616"/>
                  </a:lnTo>
                  <a:lnTo>
                    <a:pt x="8329" y="1162"/>
                  </a:lnTo>
                  <a:lnTo>
                    <a:pt x="27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6339351" y="3651394"/>
              <a:ext cx="309297" cy="211336"/>
            </a:xfrm>
            <a:custGeom>
              <a:rect b="b" l="l" r="r" t="t"/>
              <a:pathLst>
                <a:path extrusionOk="0" h="5868" w="8588">
                  <a:moveTo>
                    <a:pt x="2902" y="265"/>
                  </a:moveTo>
                  <a:lnTo>
                    <a:pt x="8271" y="1375"/>
                  </a:lnTo>
                  <a:lnTo>
                    <a:pt x="6065" y="5602"/>
                  </a:lnTo>
                  <a:lnTo>
                    <a:pt x="328" y="4493"/>
                  </a:lnTo>
                  <a:lnTo>
                    <a:pt x="2902" y="265"/>
                  </a:lnTo>
                  <a:close/>
                  <a:moveTo>
                    <a:pt x="2838" y="0"/>
                  </a:moveTo>
                  <a:cubicBezTo>
                    <a:pt x="2796" y="0"/>
                    <a:pt x="2758" y="23"/>
                    <a:pt x="2735" y="60"/>
                  </a:cubicBezTo>
                  <a:lnTo>
                    <a:pt x="26" y="4514"/>
                  </a:lnTo>
                  <a:cubicBezTo>
                    <a:pt x="1" y="4548"/>
                    <a:pt x="1" y="4594"/>
                    <a:pt x="15" y="4628"/>
                  </a:cubicBezTo>
                  <a:cubicBezTo>
                    <a:pt x="32" y="4666"/>
                    <a:pt x="67" y="4694"/>
                    <a:pt x="105" y="4701"/>
                  </a:cubicBezTo>
                  <a:lnTo>
                    <a:pt x="6110" y="5863"/>
                  </a:lnTo>
                  <a:cubicBezTo>
                    <a:pt x="6117" y="5863"/>
                    <a:pt x="6125" y="5867"/>
                    <a:pt x="6135" y="5867"/>
                  </a:cubicBezTo>
                  <a:cubicBezTo>
                    <a:pt x="6180" y="5867"/>
                    <a:pt x="6221" y="5839"/>
                    <a:pt x="6242" y="5797"/>
                  </a:cubicBezTo>
                  <a:lnTo>
                    <a:pt x="8567" y="1344"/>
                  </a:lnTo>
                  <a:cubicBezTo>
                    <a:pt x="8584" y="1309"/>
                    <a:pt x="8588" y="1267"/>
                    <a:pt x="8570" y="1233"/>
                  </a:cubicBezTo>
                  <a:cubicBezTo>
                    <a:pt x="8553" y="1198"/>
                    <a:pt x="8522" y="1174"/>
                    <a:pt x="8483" y="1166"/>
                  </a:cubicBezTo>
                  <a:lnTo>
                    <a:pt x="2868" y="5"/>
                  </a:lnTo>
                  <a:cubicBezTo>
                    <a:pt x="2858" y="2"/>
                    <a:pt x="2848" y="0"/>
                    <a:pt x="283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6511394" y="3474489"/>
              <a:ext cx="285995" cy="209283"/>
            </a:xfrm>
            <a:custGeom>
              <a:rect b="b" l="l" r="r" t="t"/>
              <a:pathLst>
                <a:path extrusionOk="0" h="5811" w="7941">
                  <a:moveTo>
                    <a:pt x="2711" y="0"/>
                  </a:moveTo>
                  <a:lnTo>
                    <a:pt x="1" y="4067"/>
                  </a:lnTo>
                  <a:lnTo>
                    <a:pt x="5616" y="5811"/>
                  </a:lnTo>
                  <a:lnTo>
                    <a:pt x="7941" y="1743"/>
                  </a:lnTo>
                  <a:lnTo>
                    <a:pt x="2711" y="0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6506784" y="3470060"/>
              <a:ext cx="295359" cy="218251"/>
            </a:xfrm>
            <a:custGeom>
              <a:rect b="b" l="l" r="r" t="t"/>
              <a:pathLst>
                <a:path extrusionOk="0" h="6060" w="8201">
                  <a:moveTo>
                    <a:pt x="2892" y="272"/>
                  </a:moveTo>
                  <a:lnTo>
                    <a:pt x="7887" y="1936"/>
                  </a:lnTo>
                  <a:lnTo>
                    <a:pt x="5689" y="5788"/>
                  </a:lnTo>
                  <a:lnTo>
                    <a:pt x="324" y="4121"/>
                  </a:lnTo>
                  <a:lnTo>
                    <a:pt x="2892" y="272"/>
                  </a:lnTo>
                  <a:close/>
                  <a:moveTo>
                    <a:pt x="2845" y="0"/>
                  </a:moveTo>
                  <a:cubicBezTo>
                    <a:pt x="2804" y="0"/>
                    <a:pt x="2763" y="19"/>
                    <a:pt x="2738" y="54"/>
                  </a:cubicBezTo>
                  <a:lnTo>
                    <a:pt x="24" y="4124"/>
                  </a:lnTo>
                  <a:cubicBezTo>
                    <a:pt x="3" y="4155"/>
                    <a:pt x="0" y="4197"/>
                    <a:pt x="11" y="4232"/>
                  </a:cubicBezTo>
                  <a:cubicBezTo>
                    <a:pt x="24" y="4270"/>
                    <a:pt x="56" y="4298"/>
                    <a:pt x="90" y="4309"/>
                  </a:cubicBezTo>
                  <a:lnTo>
                    <a:pt x="5710" y="6052"/>
                  </a:lnTo>
                  <a:cubicBezTo>
                    <a:pt x="5720" y="6055"/>
                    <a:pt x="5734" y="6059"/>
                    <a:pt x="5744" y="6059"/>
                  </a:cubicBezTo>
                  <a:cubicBezTo>
                    <a:pt x="5789" y="6059"/>
                    <a:pt x="5831" y="6034"/>
                    <a:pt x="5852" y="5996"/>
                  </a:cubicBezTo>
                  <a:lnTo>
                    <a:pt x="8176" y="1929"/>
                  </a:lnTo>
                  <a:cubicBezTo>
                    <a:pt x="8197" y="1897"/>
                    <a:pt x="8201" y="1856"/>
                    <a:pt x="8186" y="1821"/>
                  </a:cubicBezTo>
                  <a:cubicBezTo>
                    <a:pt x="8173" y="1790"/>
                    <a:pt x="8145" y="1762"/>
                    <a:pt x="8110" y="1748"/>
                  </a:cubicBezTo>
                  <a:lnTo>
                    <a:pt x="2881" y="5"/>
                  </a:lnTo>
                  <a:cubicBezTo>
                    <a:pt x="2869" y="2"/>
                    <a:pt x="2857" y="0"/>
                    <a:pt x="284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6650879" y="3753497"/>
              <a:ext cx="272201" cy="160447"/>
            </a:xfrm>
            <a:custGeom>
              <a:rect b="b" l="l" r="r" t="t"/>
              <a:pathLst>
                <a:path extrusionOk="0" h="4455" w="7558">
                  <a:moveTo>
                    <a:pt x="4843" y="1"/>
                  </a:moveTo>
                  <a:lnTo>
                    <a:pt x="0" y="1358"/>
                  </a:lnTo>
                  <a:lnTo>
                    <a:pt x="1938" y="4455"/>
                  </a:lnTo>
                  <a:lnTo>
                    <a:pt x="7557" y="3101"/>
                  </a:lnTo>
                  <a:lnTo>
                    <a:pt x="4843" y="1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6646233" y="3749067"/>
              <a:ext cx="281457" cy="169415"/>
            </a:xfrm>
            <a:custGeom>
              <a:rect b="b" l="l" r="r" t="t"/>
              <a:pathLst>
                <a:path extrusionOk="0" h="4704" w="7815">
                  <a:moveTo>
                    <a:pt x="4931" y="263"/>
                  </a:moveTo>
                  <a:lnTo>
                    <a:pt x="7457" y="3151"/>
                  </a:lnTo>
                  <a:lnTo>
                    <a:pt x="2126" y="4438"/>
                  </a:lnTo>
                  <a:lnTo>
                    <a:pt x="324" y="1554"/>
                  </a:lnTo>
                  <a:lnTo>
                    <a:pt x="4931" y="263"/>
                  </a:lnTo>
                  <a:close/>
                  <a:moveTo>
                    <a:pt x="4976" y="1"/>
                  </a:moveTo>
                  <a:cubicBezTo>
                    <a:pt x="4964" y="1"/>
                    <a:pt x="4952" y="3"/>
                    <a:pt x="4941" y="6"/>
                  </a:cubicBezTo>
                  <a:lnTo>
                    <a:pt x="98" y="1360"/>
                  </a:lnTo>
                  <a:cubicBezTo>
                    <a:pt x="59" y="1370"/>
                    <a:pt x="28" y="1397"/>
                    <a:pt x="14" y="1436"/>
                  </a:cubicBezTo>
                  <a:cubicBezTo>
                    <a:pt x="1" y="1471"/>
                    <a:pt x="4" y="1513"/>
                    <a:pt x="25" y="1543"/>
                  </a:cubicBezTo>
                  <a:lnTo>
                    <a:pt x="1963" y="4644"/>
                  </a:lnTo>
                  <a:cubicBezTo>
                    <a:pt x="1987" y="4682"/>
                    <a:pt x="2026" y="4703"/>
                    <a:pt x="2067" y="4703"/>
                  </a:cubicBezTo>
                  <a:cubicBezTo>
                    <a:pt x="2077" y="4703"/>
                    <a:pt x="2088" y="4703"/>
                    <a:pt x="2095" y="4700"/>
                  </a:cubicBezTo>
                  <a:lnTo>
                    <a:pt x="7714" y="3343"/>
                  </a:lnTo>
                  <a:cubicBezTo>
                    <a:pt x="7755" y="3332"/>
                    <a:pt x="7791" y="3301"/>
                    <a:pt x="7801" y="3259"/>
                  </a:cubicBezTo>
                  <a:cubicBezTo>
                    <a:pt x="7815" y="3221"/>
                    <a:pt x="7804" y="3176"/>
                    <a:pt x="7776" y="3141"/>
                  </a:cubicBezTo>
                  <a:lnTo>
                    <a:pt x="5066" y="45"/>
                  </a:lnTo>
                  <a:cubicBezTo>
                    <a:pt x="5043" y="16"/>
                    <a:pt x="5010" y="1"/>
                    <a:pt x="497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7355183" y="1746172"/>
              <a:ext cx="714502" cy="1479100"/>
            </a:xfrm>
            <a:custGeom>
              <a:rect b="b" l="l" r="r" t="t"/>
              <a:pathLst>
                <a:path extrusionOk="0" h="41069" w="19839">
                  <a:moveTo>
                    <a:pt x="5626" y="1"/>
                  </a:moveTo>
                  <a:lnTo>
                    <a:pt x="2877" y="2043"/>
                  </a:lnTo>
                  <a:cubicBezTo>
                    <a:pt x="2877" y="2043"/>
                    <a:pt x="4218" y="4726"/>
                    <a:pt x="3261" y="7311"/>
                  </a:cubicBezTo>
                  <a:cubicBezTo>
                    <a:pt x="2301" y="9900"/>
                    <a:pt x="1" y="10665"/>
                    <a:pt x="1" y="13253"/>
                  </a:cubicBezTo>
                  <a:cubicBezTo>
                    <a:pt x="1" y="15838"/>
                    <a:pt x="2109" y="16990"/>
                    <a:pt x="3738" y="18809"/>
                  </a:cubicBezTo>
                  <a:cubicBezTo>
                    <a:pt x="5369" y="20629"/>
                    <a:pt x="4409" y="23409"/>
                    <a:pt x="2686" y="27719"/>
                  </a:cubicBezTo>
                  <a:cubicBezTo>
                    <a:pt x="1257" y="31289"/>
                    <a:pt x="2217" y="35906"/>
                    <a:pt x="5007" y="38561"/>
                  </a:cubicBezTo>
                  <a:cubicBezTo>
                    <a:pt x="6539" y="40016"/>
                    <a:pt x="8742" y="41069"/>
                    <a:pt x="10868" y="41069"/>
                  </a:cubicBezTo>
                  <a:cubicBezTo>
                    <a:pt x="12189" y="41069"/>
                    <a:pt x="13481" y="40663"/>
                    <a:pt x="14564" y="39695"/>
                  </a:cubicBezTo>
                  <a:cubicBezTo>
                    <a:pt x="17247" y="37301"/>
                    <a:pt x="15139" y="34041"/>
                    <a:pt x="14662" y="31742"/>
                  </a:cubicBezTo>
                  <a:cubicBezTo>
                    <a:pt x="14178" y="29431"/>
                    <a:pt x="17745" y="28569"/>
                    <a:pt x="18548" y="26648"/>
                  </a:cubicBezTo>
                  <a:cubicBezTo>
                    <a:pt x="19839" y="23559"/>
                    <a:pt x="18559" y="20723"/>
                    <a:pt x="16088" y="18712"/>
                  </a:cubicBezTo>
                  <a:cubicBezTo>
                    <a:pt x="14982" y="17815"/>
                    <a:pt x="13190" y="16437"/>
                    <a:pt x="13799" y="14784"/>
                  </a:cubicBezTo>
                  <a:cubicBezTo>
                    <a:pt x="14471" y="12964"/>
                    <a:pt x="15908" y="7694"/>
                    <a:pt x="13893" y="4343"/>
                  </a:cubicBezTo>
                  <a:cubicBezTo>
                    <a:pt x="11882" y="989"/>
                    <a:pt x="5626" y="1"/>
                    <a:pt x="562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7350826" y="1741743"/>
              <a:ext cx="719616" cy="1488176"/>
            </a:xfrm>
            <a:custGeom>
              <a:rect b="b" l="l" r="r" t="t"/>
              <a:pathLst>
                <a:path extrusionOk="0" h="41321" w="19981">
                  <a:moveTo>
                    <a:pt x="5779" y="256"/>
                  </a:moveTo>
                  <a:cubicBezTo>
                    <a:pt x="6377" y="358"/>
                    <a:pt x="12045" y="1422"/>
                    <a:pt x="13909" y="4528"/>
                  </a:cubicBezTo>
                  <a:cubicBezTo>
                    <a:pt x="16140" y="8244"/>
                    <a:pt x="14049" y="14198"/>
                    <a:pt x="13805" y="14866"/>
                  </a:cubicBezTo>
                  <a:cubicBezTo>
                    <a:pt x="13185" y="16546"/>
                    <a:pt x="14891" y="17927"/>
                    <a:pt x="16018" y="18842"/>
                  </a:cubicBezTo>
                  <a:lnTo>
                    <a:pt x="16129" y="18932"/>
                  </a:lnTo>
                  <a:cubicBezTo>
                    <a:pt x="18822" y="21121"/>
                    <a:pt x="19709" y="23960"/>
                    <a:pt x="18555" y="26723"/>
                  </a:cubicBezTo>
                  <a:cubicBezTo>
                    <a:pt x="18237" y="27481"/>
                    <a:pt x="17444" y="28090"/>
                    <a:pt x="16676" y="28677"/>
                  </a:cubicBezTo>
                  <a:cubicBezTo>
                    <a:pt x="15538" y="29551"/>
                    <a:pt x="14362" y="30452"/>
                    <a:pt x="14661" y="31892"/>
                  </a:cubicBezTo>
                  <a:cubicBezTo>
                    <a:pt x="14769" y="32417"/>
                    <a:pt x="14960" y="32981"/>
                    <a:pt x="15162" y="33583"/>
                  </a:cubicBezTo>
                  <a:cubicBezTo>
                    <a:pt x="15847" y="35619"/>
                    <a:pt x="16623" y="37925"/>
                    <a:pt x="14605" y="39728"/>
                  </a:cubicBezTo>
                  <a:cubicBezTo>
                    <a:pt x="13545" y="40672"/>
                    <a:pt x="12278" y="41073"/>
                    <a:pt x="10978" y="41073"/>
                  </a:cubicBezTo>
                  <a:cubicBezTo>
                    <a:pt x="8907" y="41073"/>
                    <a:pt x="6752" y="40055"/>
                    <a:pt x="5215" y="38593"/>
                  </a:cubicBezTo>
                  <a:cubicBezTo>
                    <a:pt x="2497" y="36012"/>
                    <a:pt x="1513" y="31409"/>
                    <a:pt x="2923" y="27887"/>
                  </a:cubicBezTo>
                  <a:cubicBezTo>
                    <a:pt x="4673" y="23508"/>
                    <a:pt x="5619" y="20711"/>
                    <a:pt x="3952" y="18849"/>
                  </a:cubicBezTo>
                  <a:cubicBezTo>
                    <a:pt x="3545" y="18397"/>
                    <a:pt x="3110" y="17983"/>
                    <a:pt x="2690" y="17586"/>
                  </a:cubicBezTo>
                  <a:cubicBezTo>
                    <a:pt x="1433" y="16396"/>
                    <a:pt x="247" y="15269"/>
                    <a:pt x="247" y="13376"/>
                  </a:cubicBezTo>
                  <a:cubicBezTo>
                    <a:pt x="247" y="11943"/>
                    <a:pt x="960" y="11101"/>
                    <a:pt x="1788" y="10127"/>
                  </a:cubicBezTo>
                  <a:cubicBezTo>
                    <a:pt x="2425" y="9379"/>
                    <a:pt x="3079" y="8606"/>
                    <a:pt x="3496" y="7479"/>
                  </a:cubicBezTo>
                  <a:cubicBezTo>
                    <a:pt x="4373" y="5113"/>
                    <a:pt x="3385" y="2712"/>
                    <a:pt x="3152" y="2205"/>
                  </a:cubicBezTo>
                  <a:lnTo>
                    <a:pt x="5779" y="256"/>
                  </a:lnTo>
                  <a:close/>
                  <a:moveTo>
                    <a:pt x="5744" y="0"/>
                  </a:moveTo>
                  <a:cubicBezTo>
                    <a:pt x="5719" y="0"/>
                    <a:pt x="5694" y="10"/>
                    <a:pt x="5675" y="24"/>
                  </a:cubicBezTo>
                  <a:lnTo>
                    <a:pt x="2923" y="2065"/>
                  </a:lnTo>
                  <a:cubicBezTo>
                    <a:pt x="2873" y="2100"/>
                    <a:pt x="2860" y="2166"/>
                    <a:pt x="2887" y="2222"/>
                  </a:cubicBezTo>
                  <a:cubicBezTo>
                    <a:pt x="2902" y="2246"/>
                    <a:pt x="4193" y="4883"/>
                    <a:pt x="3263" y="7392"/>
                  </a:cubicBezTo>
                  <a:cubicBezTo>
                    <a:pt x="2860" y="8481"/>
                    <a:pt x="2219" y="9236"/>
                    <a:pt x="1600" y="9967"/>
                  </a:cubicBezTo>
                  <a:cubicBezTo>
                    <a:pt x="776" y="10937"/>
                    <a:pt x="0" y="11852"/>
                    <a:pt x="0" y="13376"/>
                  </a:cubicBezTo>
                  <a:cubicBezTo>
                    <a:pt x="0" y="15377"/>
                    <a:pt x="1224" y="16539"/>
                    <a:pt x="2523" y="17767"/>
                  </a:cubicBezTo>
                  <a:cubicBezTo>
                    <a:pt x="2936" y="18160"/>
                    <a:pt x="3368" y="18571"/>
                    <a:pt x="3768" y="19016"/>
                  </a:cubicBezTo>
                  <a:cubicBezTo>
                    <a:pt x="5336" y="20769"/>
                    <a:pt x="4408" y="23504"/>
                    <a:pt x="2693" y="27797"/>
                  </a:cubicBezTo>
                  <a:cubicBezTo>
                    <a:pt x="1224" y="31465"/>
                    <a:pt x="2213" y="36081"/>
                    <a:pt x="5044" y="38774"/>
                  </a:cubicBezTo>
                  <a:cubicBezTo>
                    <a:pt x="6624" y="40274"/>
                    <a:pt x="8843" y="41321"/>
                    <a:pt x="10980" y="41321"/>
                  </a:cubicBezTo>
                  <a:cubicBezTo>
                    <a:pt x="12337" y="41321"/>
                    <a:pt x="13659" y="40900"/>
                    <a:pt x="14769" y="39911"/>
                  </a:cubicBezTo>
                  <a:cubicBezTo>
                    <a:pt x="16909" y="37998"/>
                    <a:pt x="16070" y="35507"/>
                    <a:pt x="15395" y="33503"/>
                  </a:cubicBezTo>
                  <a:cubicBezTo>
                    <a:pt x="15197" y="32912"/>
                    <a:pt x="15009" y="32351"/>
                    <a:pt x="14905" y="31840"/>
                  </a:cubicBezTo>
                  <a:cubicBezTo>
                    <a:pt x="14637" y="30556"/>
                    <a:pt x="15701" y="29739"/>
                    <a:pt x="16829" y="28876"/>
                  </a:cubicBezTo>
                  <a:cubicBezTo>
                    <a:pt x="17622" y="28267"/>
                    <a:pt x="18439" y="27637"/>
                    <a:pt x="18784" y="26820"/>
                  </a:cubicBezTo>
                  <a:cubicBezTo>
                    <a:pt x="19981" y="23950"/>
                    <a:pt x="19072" y="21003"/>
                    <a:pt x="16286" y="18738"/>
                  </a:cubicBezTo>
                  <a:lnTo>
                    <a:pt x="16175" y="18647"/>
                  </a:lnTo>
                  <a:cubicBezTo>
                    <a:pt x="15099" y="17777"/>
                    <a:pt x="13478" y="16462"/>
                    <a:pt x="14035" y="14952"/>
                  </a:cubicBezTo>
                  <a:cubicBezTo>
                    <a:pt x="14285" y="14274"/>
                    <a:pt x="16411" y="8217"/>
                    <a:pt x="14122" y="4400"/>
                  </a:cubicBezTo>
                  <a:cubicBezTo>
                    <a:pt x="12104" y="1036"/>
                    <a:pt x="6025" y="44"/>
                    <a:pt x="5765" y="3"/>
                  </a:cubicBezTo>
                  <a:cubicBezTo>
                    <a:pt x="5758" y="1"/>
                    <a:pt x="5751" y="0"/>
                    <a:pt x="574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7708020" y="1903701"/>
              <a:ext cx="220448" cy="896449"/>
            </a:xfrm>
            <a:custGeom>
              <a:rect b="b" l="l" r="r" t="t"/>
              <a:pathLst>
                <a:path extrusionOk="0" h="24891" w="6121">
                  <a:moveTo>
                    <a:pt x="1772" y="0"/>
                  </a:moveTo>
                  <a:lnTo>
                    <a:pt x="1623" y="195"/>
                  </a:lnTo>
                  <a:cubicBezTo>
                    <a:pt x="3181" y="1375"/>
                    <a:pt x="3810" y="3003"/>
                    <a:pt x="3501" y="5038"/>
                  </a:cubicBezTo>
                  <a:cubicBezTo>
                    <a:pt x="3171" y="7209"/>
                    <a:pt x="2294" y="8493"/>
                    <a:pt x="1587" y="9529"/>
                  </a:cubicBezTo>
                  <a:cubicBezTo>
                    <a:pt x="666" y="10876"/>
                    <a:pt x="1" y="11851"/>
                    <a:pt x="1430" y="13736"/>
                  </a:cubicBezTo>
                  <a:cubicBezTo>
                    <a:pt x="2398" y="15010"/>
                    <a:pt x="3327" y="15559"/>
                    <a:pt x="4075" y="16001"/>
                  </a:cubicBezTo>
                  <a:cubicBezTo>
                    <a:pt x="5185" y="16655"/>
                    <a:pt x="5856" y="17052"/>
                    <a:pt x="5599" y="19382"/>
                  </a:cubicBezTo>
                  <a:cubicBezTo>
                    <a:pt x="5167" y="23255"/>
                    <a:pt x="3773" y="24699"/>
                    <a:pt x="3758" y="24716"/>
                  </a:cubicBezTo>
                  <a:lnTo>
                    <a:pt x="3932" y="24890"/>
                  </a:lnTo>
                  <a:cubicBezTo>
                    <a:pt x="3991" y="24831"/>
                    <a:pt x="5404" y="23380"/>
                    <a:pt x="5843" y="19411"/>
                  </a:cubicBezTo>
                  <a:cubicBezTo>
                    <a:pt x="6121" y="16919"/>
                    <a:pt x="5355" y="16467"/>
                    <a:pt x="4200" y="15785"/>
                  </a:cubicBezTo>
                  <a:cubicBezTo>
                    <a:pt x="3473" y="15358"/>
                    <a:pt x="2565" y="14822"/>
                    <a:pt x="1626" y="13587"/>
                  </a:cubicBezTo>
                  <a:cubicBezTo>
                    <a:pt x="307" y="11843"/>
                    <a:pt x="864" y="11026"/>
                    <a:pt x="1790" y="9669"/>
                  </a:cubicBezTo>
                  <a:cubicBezTo>
                    <a:pt x="2509" y="8615"/>
                    <a:pt x="3407" y="7300"/>
                    <a:pt x="3748" y="5073"/>
                  </a:cubicBezTo>
                  <a:cubicBezTo>
                    <a:pt x="4152" y="2419"/>
                    <a:pt x="2896" y="850"/>
                    <a:pt x="17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7674706" y="1858935"/>
              <a:ext cx="53266" cy="26363"/>
            </a:xfrm>
            <a:custGeom>
              <a:rect b="b" l="l" r="r" t="t"/>
              <a:pathLst>
                <a:path extrusionOk="0" h="732" w="1479">
                  <a:moveTo>
                    <a:pt x="53" y="1"/>
                  </a:moveTo>
                  <a:lnTo>
                    <a:pt x="1" y="241"/>
                  </a:lnTo>
                  <a:cubicBezTo>
                    <a:pt x="7" y="245"/>
                    <a:pt x="616" y="373"/>
                    <a:pt x="1374" y="732"/>
                  </a:cubicBezTo>
                  <a:lnTo>
                    <a:pt x="1479" y="509"/>
                  </a:lnTo>
                  <a:cubicBezTo>
                    <a:pt x="693" y="137"/>
                    <a:pt x="77" y="5"/>
                    <a:pt x="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7630732" y="1910580"/>
              <a:ext cx="179571" cy="366561"/>
            </a:xfrm>
            <a:custGeom>
              <a:rect b="b" l="l" r="r" t="t"/>
              <a:pathLst>
                <a:path extrusionOk="0" h="10178" w="4986">
                  <a:moveTo>
                    <a:pt x="66" y="1"/>
                  </a:moveTo>
                  <a:lnTo>
                    <a:pt x="0" y="241"/>
                  </a:lnTo>
                  <a:cubicBezTo>
                    <a:pt x="32" y="248"/>
                    <a:pt x="3152" y="1139"/>
                    <a:pt x="4109" y="3696"/>
                  </a:cubicBezTo>
                  <a:cubicBezTo>
                    <a:pt x="4700" y="5268"/>
                    <a:pt x="3438" y="6702"/>
                    <a:pt x="2324" y="7965"/>
                  </a:cubicBezTo>
                  <a:cubicBezTo>
                    <a:pt x="1611" y="8779"/>
                    <a:pt x="992" y="9478"/>
                    <a:pt x="904" y="10143"/>
                  </a:cubicBezTo>
                  <a:lnTo>
                    <a:pt x="1148" y="10178"/>
                  </a:lnTo>
                  <a:cubicBezTo>
                    <a:pt x="1228" y="9586"/>
                    <a:pt x="1851" y="8879"/>
                    <a:pt x="2512" y="8128"/>
                  </a:cubicBezTo>
                  <a:cubicBezTo>
                    <a:pt x="3671" y="6813"/>
                    <a:pt x="4986" y="5320"/>
                    <a:pt x="4342" y="3609"/>
                  </a:cubicBezTo>
                  <a:cubicBezTo>
                    <a:pt x="3337" y="933"/>
                    <a:pt x="199" y="39"/>
                    <a:pt x="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7217103" y="2651226"/>
              <a:ext cx="621295" cy="818909"/>
            </a:xfrm>
            <a:custGeom>
              <a:rect b="b" l="l" r="r" t="t"/>
              <a:pathLst>
                <a:path extrusionOk="0" h="22738" w="17251">
                  <a:moveTo>
                    <a:pt x="6326" y="1"/>
                  </a:moveTo>
                  <a:cubicBezTo>
                    <a:pt x="1472" y="3191"/>
                    <a:pt x="290" y="12467"/>
                    <a:pt x="1" y="16795"/>
                  </a:cubicBezTo>
                  <a:lnTo>
                    <a:pt x="11377" y="22737"/>
                  </a:lnTo>
                  <a:cubicBezTo>
                    <a:pt x="11332" y="21221"/>
                    <a:pt x="11312" y="19196"/>
                    <a:pt x="11405" y="17056"/>
                  </a:cubicBezTo>
                  <a:cubicBezTo>
                    <a:pt x="11596" y="12648"/>
                    <a:pt x="16868" y="6806"/>
                    <a:pt x="17059" y="5752"/>
                  </a:cubicBezTo>
                  <a:cubicBezTo>
                    <a:pt x="17250" y="4698"/>
                    <a:pt x="16770" y="4507"/>
                    <a:pt x="16770" y="4507"/>
                  </a:cubicBezTo>
                  <a:lnTo>
                    <a:pt x="6326" y="1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7212601" y="2646832"/>
              <a:ext cx="630695" cy="827805"/>
            </a:xfrm>
            <a:custGeom>
              <a:rect b="b" l="l" r="r" t="t"/>
              <a:pathLst>
                <a:path extrusionOk="0" h="22985" w="17512">
                  <a:moveTo>
                    <a:pt x="6465" y="266"/>
                  </a:moveTo>
                  <a:lnTo>
                    <a:pt x="16846" y="4740"/>
                  </a:lnTo>
                  <a:cubicBezTo>
                    <a:pt x="16850" y="4744"/>
                    <a:pt x="17229" y="4927"/>
                    <a:pt x="17062" y="5850"/>
                  </a:cubicBezTo>
                  <a:cubicBezTo>
                    <a:pt x="17007" y="6142"/>
                    <a:pt x="16471" y="6918"/>
                    <a:pt x="15796" y="7899"/>
                  </a:cubicBezTo>
                  <a:cubicBezTo>
                    <a:pt x="14205" y="10206"/>
                    <a:pt x="11541" y="14064"/>
                    <a:pt x="11405" y="17174"/>
                  </a:cubicBezTo>
                  <a:cubicBezTo>
                    <a:pt x="11332" y="18897"/>
                    <a:pt x="11321" y="20737"/>
                    <a:pt x="11374" y="22650"/>
                  </a:cubicBezTo>
                  <a:lnTo>
                    <a:pt x="254" y="16844"/>
                  </a:lnTo>
                  <a:cubicBezTo>
                    <a:pt x="526" y="12857"/>
                    <a:pt x="1674" y="3477"/>
                    <a:pt x="6465" y="266"/>
                  </a:cubicBezTo>
                  <a:close/>
                  <a:moveTo>
                    <a:pt x="6452" y="1"/>
                  </a:moveTo>
                  <a:cubicBezTo>
                    <a:pt x="6428" y="1"/>
                    <a:pt x="6405" y="8"/>
                    <a:pt x="6385" y="22"/>
                  </a:cubicBezTo>
                  <a:cubicBezTo>
                    <a:pt x="1420" y="3278"/>
                    <a:pt x="268" y="12916"/>
                    <a:pt x="4" y="16906"/>
                  </a:cubicBezTo>
                  <a:cubicBezTo>
                    <a:pt x="0" y="16956"/>
                    <a:pt x="25" y="17004"/>
                    <a:pt x="70" y="17025"/>
                  </a:cubicBezTo>
                  <a:lnTo>
                    <a:pt x="11443" y="22971"/>
                  </a:lnTo>
                  <a:cubicBezTo>
                    <a:pt x="11464" y="22978"/>
                    <a:pt x="11482" y="22984"/>
                    <a:pt x="11502" y="22984"/>
                  </a:cubicBezTo>
                  <a:cubicBezTo>
                    <a:pt x="11523" y="22984"/>
                    <a:pt x="11548" y="22978"/>
                    <a:pt x="11568" y="22963"/>
                  </a:cubicBezTo>
                  <a:cubicBezTo>
                    <a:pt x="11604" y="22943"/>
                    <a:pt x="11628" y="22901"/>
                    <a:pt x="11624" y="22856"/>
                  </a:cubicBezTo>
                  <a:cubicBezTo>
                    <a:pt x="11568" y="20873"/>
                    <a:pt x="11575" y="18963"/>
                    <a:pt x="11655" y="17185"/>
                  </a:cubicBezTo>
                  <a:cubicBezTo>
                    <a:pt x="11784" y="14144"/>
                    <a:pt x="14422" y="10324"/>
                    <a:pt x="15997" y="8042"/>
                  </a:cubicBezTo>
                  <a:cubicBezTo>
                    <a:pt x="16749" y="6957"/>
                    <a:pt x="17243" y="6239"/>
                    <a:pt x="17306" y="5895"/>
                  </a:cubicBezTo>
                  <a:cubicBezTo>
                    <a:pt x="17511" y="4754"/>
                    <a:pt x="16965" y="4521"/>
                    <a:pt x="16944" y="4514"/>
                  </a:cubicBezTo>
                  <a:lnTo>
                    <a:pt x="6502" y="12"/>
                  </a:lnTo>
                  <a:cubicBezTo>
                    <a:pt x="6487" y="4"/>
                    <a:pt x="6469" y="1"/>
                    <a:pt x="645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7623817" y="2821576"/>
              <a:ext cx="173736" cy="300437"/>
            </a:xfrm>
            <a:custGeom>
              <a:rect b="b" l="l" r="r" t="t"/>
              <a:pathLst>
                <a:path extrusionOk="0" h="8342" w="4824">
                  <a:moveTo>
                    <a:pt x="4344" y="0"/>
                  </a:moveTo>
                  <a:cubicBezTo>
                    <a:pt x="4323" y="0"/>
                    <a:pt x="4304" y="10"/>
                    <a:pt x="4290" y="30"/>
                  </a:cubicBezTo>
                  <a:cubicBezTo>
                    <a:pt x="4274" y="59"/>
                    <a:pt x="4284" y="96"/>
                    <a:pt x="4311" y="114"/>
                  </a:cubicBezTo>
                  <a:cubicBezTo>
                    <a:pt x="4315" y="117"/>
                    <a:pt x="4629" y="316"/>
                    <a:pt x="4666" y="657"/>
                  </a:cubicBezTo>
                  <a:cubicBezTo>
                    <a:pt x="4698" y="907"/>
                    <a:pt x="4573" y="1172"/>
                    <a:pt x="4301" y="1443"/>
                  </a:cubicBezTo>
                  <a:cubicBezTo>
                    <a:pt x="3404" y="2341"/>
                    <a:pt x="992" y="6081"/>
                    <a:pt x="15" y="8255"/>
                  </a:cubicBezTo>
                  <a:cubicBezTo>
                    <a:pt x="1" y="8287"/>
                    <a:pt x="15" y="8325"/>
                    <a:pt x="46" y="8339"/>
                  </a:cubicBezTo>
                  <a:cubicBezTo>
                    <a:pt x="53" y="8342"/>
                    <a:pt x="60" y="8342"/>
                    <a:pt x="70" y="8342"/>
                  </a:cubicBezTo>
                  <a:cubicBezTo>
                    <a:pt x="94" y="8342"/>
                    <a:pt x="115" y="8329"/>
                    <a:pt x="126" y="8308"/>
                  </a:cubicBezTo>
                  <a:cubicBezTo>
                    <a:pt x="1101" y="6143"/>
                    <a:pt x="3497" y="2421"/>
                    <a:pt x="4388" y="1530"/>
                  </a:cubicBezTo>
                  <a:cubicBezTo>
                    <a:pt x="4687" y="1231"/>
                    <a:pt x="4823" y="931"/>
                    <a:pt x="4791" y="643"/>
                  </a:cubicBezTo>
                  <a:cubicBezTo>
                    <a:pt x="4746" y="242"/>
                    <a:pt x="4391" y="20"/>
                    <a:pt x="4378" y="10"/>
                  </a:cubicBezTo>
                  <a:cubicBezTo>
                    <a:pt x="4367" y="3"/>
                    <a:pt x="4355" y="0"/>
                    <a:pt x="434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7580744" y="3157018"/>
              <a:ext cx="32377" cy="253221"/>
            </a:xfrm>
            <a:custGeom>
              <a:rect b="b" l="l" r="r" t="t"/>
              <a:pathLst>
                <a:path extrusionOk="0" h="7031" w="899">
                  <a:moveTo>
                    <a:pt x="828" y="1"/>
                  </a:moveTo>
                  <a:cubicBezTo>
                    <a:pt x="804" y="1"/>
                    <a:pt x="783" y="14"/>
                    <a:pt x="773" y="37"/>
                  </a:cubicBezTo>
                  <a:cubicBezTo>
                    <a:pt x="762" y="55"/>
                    <a:pt x="0" y="1825"/>
                    <a:pt x="108" y="3572"/>
                  </a:cubicBezTo>
                  <a:cubicBezTo>
                    <a:pt x="216" y="5305"/>
                    <a:pt x="219" y="6950"/>
                    <a:pt x="219" y="6968"/>
                  </a:cubicBezTo>
                  <a:cubicBezTo>
                    <a:pt x="219" y="7002"/>
                    <a:pt x="247" y="7031"/>
                    <a:pt x="278" y="7031"/>
                  </a:cubicBezTo>
                  <a:cubicBezTo>
                    <a:pt x="314" y="7031"/>
                    <a:pt x="341" y="7002"/>
                    <a:pt x="341" y="6968"/>
                  </a:cubicBezTo>
                  <a:cubicBezTo>
                    <a:pt x="341" y="6950"/>
                    <a:pt x="341" y="5301"/>
                    <a:pt x="233" y="3565"/>
                  </a:cubicBezTo>
                  <a:cubicBezTo>
                    <a:pt x="126" y="1850"/>
                    <a:pt x="877" y="107"/>
                    <a:pt x="884" y="89"/>
                  </a:cubicBezTo>
                  <a:cubicBezTo>
                    <a:pt x="898" y="58"/>
                    <a:pt x="884" y="20"/>
                    <a:pt x="852" y="6"/>
                  </a:cubicBezTo>
                  <a:cubicBezTo>
                    <a:pt x="844" y="2"/>
                    <a:pt x="836" y="1"/>
                    <a:pt x="82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6845611" y="1955167"/>
              <a:ext cx="700600" cy="1371883"/>
            </a:xfrm>
            <a:custGeom>
              <a:rect b="b" l="l" r="r" t="t"/>
              <a:pathLst>
                <a:path extrusionOk="0" h="38092" w="19453">
                  <a:moveTo>
                    <a:pt x="14386" y="1"/>
                  </a:moveTo>
                  <a:lnTo>
                    <a:pt x="9505" y="2949"/>
                  </a:lnTo>
                  <a:cubicBezTo>
                    <a:pt x="9505" y="2949"/>
                    <a:pt x="8952" y="5621"/>
                    <a:pt x="8398" y="6263"/>
                  </a:cubicBezTo>
                  <a:cubicBezTo>
                    <a:pt x="7846" y="6911"/>
                    <a:pt x="3333" y="7829"/>
                    <a:pt x="2042" y="9489"/>
                  </a:cubicBezTo>
                  <a:cubicBezTo>
                    <a:pt x="755" y="11148"/>
                    <a:pt x="1214" y="16214"/>
                    <a:pt x="1214" y="16489"/>
                  </a:cubicBezTo>
                  <a:cubicBezTo>
                    <a:pt x="1214" y="16768"/>
                    <a:pt x="292" y="20542"/>
                    <a:pt x="755" y="21739"/>
                  </a:cubicBezTo>
                  <a:cubicBezTo>
                    <a:pt x="1214" y="22939"/>
                    <a:pt x="1767" y="25518"/>
                    <a:pt x="1399" y="26989"/>
                  </a:cubicBezTo>
                  <a:cubicBezTo>
                    <a:pt x="1207" y="27755"/>
                    <a:pt x="570" y="29362"/>
                    <a:pt x="0" y="30733"/>
                  </a:cubicBezTo>
                  <a:lnTo>
                    <a:pt x="14083" y="38091"/>
                  </a:lnTo>
                  <a:cubicBezTo>
                    <a:pt x="14070" y="35159"/>
                    <a:pt x="14108" y="30531"/>
                    <a:pt x="14480" y="29661"/>
                  </a:cubicBezTo>
                  <a:cubicBezTo>
                    <a:pt x="15030" y="28374"/>
                    <a:pt x="19452" y="16214"/>
                    <a:pt x="19177" y="13449"/>
                  </a:cubicBezTo>
                  <a:cubicBezTo>
                    <a:pt x="18899" y="10686"/>
                    <a:pt x="13558" y="6727"/>
                    <a:pt x="13558" y="6727"/>
                  </a:cubicBezTo>
                  <a:lnTo>
                    <a:pt x="143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6840569" y="1950737"/>
              <a:ext cx="710252" cy="1380707"/>
            </a:xfrm>
            <a:custGeom>
              <a:rect b="b" l="l" r="r" t="t"/>
              <a:pathLst>
                <a:path extrusionOk="0" h="38337" w="19721">
                  <a:moveTo>
                    <a:pt x="14373" y="361"/>
                  </a:moveTo>
                  <a:lnTo>
                    <a:pt x="13576" y="6832"/>
                  </a:lnTo>
                  <a:cubicBezTo>
                    <a:pt x="13569" y="6877"/>
                    <a:pt x="13587" y="6923"/>
                    <a:pt x="13625" y="6947"/>
                  </a:cubicBezTo>
                  <a:cubicBezTo>
                    <a:pt x="13677" y="6989"/>
                    <a:pt x="18924" y="10910"/>
                    <a:pt x="19191" y="13585"/>
                  </a:cubicBezTo>
                  <a:cubicBezTo>
                    <a:pt x="19470" y="16344"/>
                    <a:pt x="15051" y="28462"/>
                    <a:pt x="14505" y="29736"/>
                  </a:cubicBezTo>
                  <a:cubicBezTo>
                    <a:pt x="14147" y="30574"/>
                    <a:pt x="14085" y="34648"/>
                    <a:pt x="14098" y="38009"/>
                  </a:cubicBezTo>
                  <a:lnTo>
                    <a:pt x="300" y="30797"/>
                  </a:lnTo>
                  <a:cubicBezTo>
                    <a:pt x="1044" y="28994"/>
                    <a:pt x="1504" y="27767"/>
                    <a:pt x="1661" y="27144"/>
                  </a:cubicBezTo>
                  <a:cubicBezTo>
                    <a:pt x="2019" y="25707"/>
                    <a:pt x="1514" y="23128"/>
                    <a:pt x="1009" y="21821"/>
                  </a:cubicBezTo>
                  <a:cubicBezTo>
                    <a:pt x="662" y="20915"/>
                    <a:pt x="1155" y="18348"/>
                    <a:pt x="1368" y="17249"/>
                  </a:cubicBezTo>
                  <a:cubicBezTo>
                    <a:pt x="1444" y="16859"/>
                    <a:pt x="1479" y="16682"/>
                    <a:pt x="1479" y="16612"/>
                  </a:cubicBezTo>
                  <a:cubicBezTo>
                    <a:pt x="1479" y="16584"/>
                    <a:pt x="1473" y="16508"/>
                    <a:pt x="1465" y="16390"/>
                  </a:cubicBezTo>
                  <a:cubicBezTo>
                    <a:pt x="1205" y="12054"/>
                    <a:pt x="1765" y="10353"/>
                    <a:pt x="2279" y="9689"/>
                  </a:cubicBezTo>
                  <a:cubicBezTo>
                    <a:pt x="3059" y="8687"/>
                    <a:pt x="5126" y="7931"/>
                    <a:pt x="6635" y="7382"/>
                  </a:cubicBezTo>
                  <a:cubicBezTo>
                    <a:pt x="7662" y="7009"/>
                    <a:pt x="8403" y="6738"/>
                    <a:pt x="8633" y="6467"/>
                  </a:cubicBezTo>
                  <a:cubicBezTo>
                    <a:pt x="9161" y="5851"/>
                    <a:pt x="9669" y="3541"/>
                    <a:pt x="9753" y="3151"/>
                  </a:cubicBezTo>
                  <a:lnTo>
                    <a:pt x="14373" y="361"/>
                  </a:lnTo>
                  <a:close/>
                  <a:moveTo>
                    <a:pt x="14526" y="0"/>
                  </a:moveTo>
                  <a:cubicBezTo>
                    <a:pt x="14504" y="0"/>
                    <a:pt x="14482" y="6"/>
                    <a:pt x="14464" y="20"/>
                  </a:cubicBezTo>
                  <a:lnTo>
                    <a:pt x="9579" y="2967"/>
                  </a:lnTo>
                  <a:cubicBezTo>
                    <a:pt x="9551" y="2984"/>
                    <a:pt x="9530" y="3012"/>
                    <a:pt x="9523" y="3046"/>
                  </a:cubicBezTo>
                  <a:cubicBezTo>
                    <a:pt x="9516" y="3075"/>
                    <a:pt x="8970" y="5694"/>
                    <a:pt x="8445" y="6307"/>
                  </a:cubicBezTo>
                  <a:cubicBezTo>
                    <a:pt x="8257" y="6526"/>
                    <a:pt x="7429" y="6829"/>
                    <a:pt x="6552" y="7149"/>
                  </a:cubicBezTo>
                  <a:cubicBezTo>
                    <a:pt x="4927" y="7740"/>
                    <a:pt x="2909" y="8478"/>
                    <a:pt x="2085" y="9535"/>
                  </a:cubicBezTo>
                  <a:cubicBezTo>
                    <a:pt x="1542" y="10235"/>
                    <a:pt x="951" y="11992"/>
                    <a:pt x="1218" y="16406"/>
                  </a:cubicBezTo>
                  <a:cubicBezTo>
                    <a:pt x="1226" y="16515"/>
                    <a:pt x="1229" y="16588"/>
                    <a:pt x="1229" y="16612"/>
                  </a:cubicBezTo>
                  <a:cubicBezTo>
                    <a:pt x="1229" y="16661"/>
                    <a:pt x="1180" y="16925"/>
                    <a:pt x="1124" y="17204"/>
                  </a:cubicBezTo>
                  <a:cubicBezTo>
                    <a:pt x="892" y="18415"/>
                    <a:pt x="404" y="20936"/>
                    <a:pt x="776" y="21907"/>
                  </a:cubicBezTo>
                  <a:cubicBezTo>
                    <a:pt x="1271" y="23184"/>
                    <a:pt x="1765" y="25696"/>
                    <a:pt x="1417" y="27084"/>
                  </a:cubicBezTo>
                  <a:cubicBezTo>
                    <a:pt x="1264" y="27697"/>
                    <a:pt x="784" y="28984"/>
                    <a:pt x="25" y="30807"/>
                  </a:cubicBezTo>
                  <a:cubicBezTo>
                    <a:pt x="1" y="30866"/>
                    <a:pt x="25" y="30935"/>
                    <a:pt x="84" y="30964"/>
                  </a:cubicBezTo>
                  <a:lnTo>
                    <a:pt x="14165" y="38322"/>
                  </a:lnTo>
                  <a:cubicBezTo>
                    <a:pt x="14186" y="38333"/>
                    <a:pt x="14202" y="38336"/>
                    <a:pt x="14223" y="38336"/>
                  </a:cubicBezTo>
                  <a:cubicBezTo>
                    <a:pt x="14244" y="38336"/>
                    <a:pt x="14269" y="38329"/>
                    <a:pt x="14286" y="38319"/>
                  </a:cubicBezTo>
                  <a:cubicBezTo>
                    <a:pt x="14324" y="38294"/>
                    <a:pt x="14348" y="38256"/>
                    <a:pt x="14348" y="38211"/>
                  </a:cubicBezTo>
                  <a:cubicBezTo>
                    <a:pt x="14324" y="33445"/>
                    <a:pt x="14460" y="30470"/>
                    <a:pt x="14732" y="29833"/>
                  </a:cubicBezTo>
                  <a:cubicBezTo>
                    <a:pt x="15281" y="28552"/>
                    <a:pt x="19721" y="16358"/>
                    <a:pt x="19439" y="13561"/>
                  </a:cubicBezTo>
                  <a:cubicBezTo>
                    <a:pt x="19175" y="10900"/>
                    <a:pt x="14443" y="7253"/>
                    <a:pt x="13831" y="6794"/>
                  </a:cubicBezTo>
                  <a:lnTo>
                    <a:pt x="14648" y="138"/>
                  </a:lnTo>
                  <a:cubicBezTo>
                    <a:pt x="14655" y="93"/>
                    <a:pt x="14634" y="48"/>
                    <a:pt x="14596" y="20"/>
                  </a:cubicBezTo>
                  <a:cubicBezTo>
                    <a:pt x="14574" y="7"/>
                    <a:pt x="14550" y="0"/>
                    <a:pt x="1452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7178531" y="2002814"/>
              <a:ext cx="211120" cy="278828"/>
            </a:xfrm>
            <a:custGeom>
              <a:rect b="b" l="l" r="r" t="t"/>
              <a:pathLst>
                <a:path extrusionOk="0" h="7742" w="5862">
                  <a:moveTo>
                    <a:pt x="4853" y="1"/>
                  </a:moveTo>
                  <a:lnTo>
                    <a:pt x="4853" y="1"/>
                  </a:lnTo>
                  <a:cubicBezTo>
                    <a:pt x="3440" y="964"/>
                    <a:pt x="1659" y="1966"/>
                    <a:pt x="212" y="2394"/>
                  </a:cubicBezTo>
                  <a:cubicBezTo>
                    <a:pt x="153" y="2634"/>
                    <a:pt x="80" y="2912"/>
                    <a:pt x="0" y="3198"/>
                  </a:cubicBezTo>
                  <a:cubicBezTo>
                    <a:pt x="278" y="3170"/>
                    <a:pt x="588" y="3129"/>
                    <a:pt x="929" y="3069"/>
                  </a:cubicBezTo>
                  <a:cubicBezTo>
                    <a:pt x="2790" y="2742"/>
                    <a:pt x="3778" y="2085"/>
                    <a:pt x="3779" y="2085"/>
                  </a:cubicBezTo>
                  <a:lnTo>
                    <a:pt x="3779" y="2085"/>
                  </a:lnTo>
                  <a:lnTo>
                    <a:pt x="2790" y="6249"/>
                  </a:lnTo>
                  <a:cubicBezTo>
                    <a:pt x="2790" y="6249"/>
                    <a:pt x="3747" y="6809"/>
                    <a:pt x="4933" y="7742"/>
                  </a:cubicBezTo>
                  <a:cubicBezTo>
                    <a:pt x="5295" y="7411"/>
                    <a:pt x="5608" y="7098"/>
                    <a:pt x="5862" y="6830"/>
                  </a:cubicBezTo>
                  <a:cubicBezTo>
                    <a:pt x="4961" y="6040"/>
                    <a:pt x="4259" y="5515"/>
                    <a:pt x="4241" y="5501"/>
                  </a:cubicBezTo>
                  <a:cubicBezTo>
                    <a:pt x="4203" y="5477"/>
                    <a:pt x="4185" y="5431"/>
                    <a:pt x="4192" y="5386"/>
                  </a:cubicBezTo>
                  <a:lnTo>
                    <a:pt x="4853" y="1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6845611" y="2217211"/>
              <a:ext cx="700600" cy="1109838"/>
            </a:xfrm>
            <a:custGeom>
              <a:rect b="b" l="l" r="r" t="t"/>
              <a:pathLst>
                <a:path extrusionOk="0" h="30816" w="19453">
                  <a:moveTo>
                    <a:pt x="6088" y="0"/>
                  </a:moveTo>
                  <a:cubicBezTo>
                    <a:pt x="4585" y="553"/>
                    <a:pt x="2783" y="1263"/>
                    <a:pt x="2042" y="2213"/>
                  </a:cubicBezTo>
                  <a:cubicBezTo>
                    <a:pt x="755" y="3872"/>
                    <a:pt x="1214" y="8938"/>
                    <a:pt x="1214" y="9213"/>
                  </a:cubicBezTo>
                  <a:cubicBezTo>
                    <a:pt x="1214" y="9492"/>
                    <a:pt x="292" y="13266"/>
                    <a:pt x="755" y="14463"/>
                  </a:cubicBezTo>
                  <a:cubicBezTo>
                    <a:pt x="1214" y="15663"/>
                    <a:pt x="1767" y="18242"/>
                    <a:pt x="1399" y="19713"/>
                  </a:cubicBezTo>
                  <a:cubicBezTo>
                    <a:pt x="1207" y="20479"/>
                    <a:pt x="570" y="22086"/>
                    <a:pt x="0" y="23457"/>
                  </a:cubicBezTo>
                  <a:lnTo>
                    <a:pt x="14083" y="30815"/>
                  </a:lnTo>
                  <a:cubicBezTo>
                    <a:pt x="14070" y="27883"/>
                    <a:pt x="14108" y="23255"/>
                    <a:pt x="14480" y="22385"/>
                  </a:cubicBezTo>
                  <a:cubicBezTo>
                    <a:pt x="15030" y="21098"/>
                    <a:pt x="19452" y="8938"/>
                    <a:pt x="19177" y="6173"/>
                  </a:cubicBezTo>
                  <a:cubicBezTo>
                    <a:pt x="19003" y="4453"/>
                    <a:pt x="16874" y="2272"/>
                    <a:pt x="15284" y="870"/>
                  </a:cubicBezTo>
                  <a:cubicBezTo>
                    <a:pt x="13994" y="2235"/>
                    <a:pt x="11450" y="4582"/>
                    <a:pt x="9209" y="4582"/>
                  </a:cubicBezTo>
                  <a:cubicBezTo>
                    <a:pt x="8736" y="4582"/>
                    <a:pt x="8277" y="4478"/>
                    <a:pt x="7846" y="4238"/>
                  </a:cubicBezTo>
                  <a:cubicBezTo>
                    <a:pt x="5629" y="3006"/>
                    <a:pt x="5758" y="1117"/>
                    <a:pt x="608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6840569" y="2212781"/>
              <a:ext cx="710252" cy="1118662"/>
            </a:xfrm>
            <a:custGeom>
              <a:rect b="b" l="l" r="r" t="t"/>
              <a:pathLst>
                <a:path extrusionOk="0" h="31061" w="19721">
                  <a:moveTo>
                    <a:pt x="6048" y="321"/>
                  </a:moveTo>
                  <a:lnTo>
                    <a:pt x="6048" y="321"/>
                  </a:lnTo>
                  <a:cubicBezTo>
                    <a:pt x="5776" y="1442"/>
                    <a:pt x="5762" y="3269"/>
                    <a:pt x="7926" y="4472"/>
                  </a:cubicBezTo>
                  <a:cubicBezTo>
                    <a:pt x="8381" y="4724"/>
                    <a:pt x="8863" y="4834"/>
                    <a:pt x="9357" y="4834"/>
                  </a:cubicBezTo>
                  <a:cubicBezTo>
                    <a:pt x="11543" y="4834"/>
                    <a:pt x="13981" y="2684"/>
                    <a:pt x="15434" y="1164"/>
                  </a:cubicBezTo>
                  <a:cubicBezTo>
                    <a:pt x="17080" y="2632"/>
                    <a:pt x="19032" y="4692"/>
                    <a:pt x="19191" y="6309"/>
                  </a:cubicBezTo>
                  <a:cubicBezTo>
                    <a:pt x="19470" y="9068"/>
                    <a:pt x="15051" y="21186"/>
                    <a:pt x="14505" y="22460"/>
                  </a:cubicBezTo>
                  <a:cubicBezTo>
                    <a:pt x="14147" y="23298"/>
                    <a:pt x="14085" y="27372"/>
                    <a:pt x="14098" y="30733"/>
                  </a:cubicBezTo>
                  <a:lnTo>
                    <a:pt x="300" y="23521"/>
                  </a:lnTo>
                  <a:cubicBezTo>
                    <a:pt x="1044" y="21718"/>
                    <a:pt x="1504" y="20491"/>
                    <a:pt x="1661" y="19868"/>
                  </a:cubicBezTo>
                  <a:cubicBezTo>
                    <a:pt x="2019" y="18431"/>
                    <a:pt x="1514" y="15852"/>
                    <a:pt x="1009" y="14545"/>
                  </a:cubicBezTo>
                  <a:cubicBezTo>
                    <a:pt x="662" y="13639"/>
                    <a:pt x="1155" y="11072"/>
                    <a:pt x="1368" y="9973"/>
                  </a:cubicBezTo>
                  <a:cubicBezTo>
                    <a:pt x="1444" y="9583"/>
                    <a:pt x="1479" y="9406"/>
                    <a:pt x="1479" y="9336"/>
                  </a:cubicBezTo>
                  <a:cubicBezTo>
                    <a:pt x="1479" y="9308"/>
                    <a:pt x="1473" y="9232"/>
                    <a:pt x="1465" y="9114"/>
                  </a:cubicBezTo>
                  <a:cubicBezTo>
                    <a:pt x="1205" y="4778"/>
                    <a:pt x="1765" y="3077"/>
                    <a:pt x="2279" y="2413"/>
                  </a:cubicBezTo>
                  <a:cubicBezTo>
                    <a:pt x="2958" y="1543"/>
                    <a:pt x="4551" y="878"/>
                    <a:pt x="6048" y="321"/>
                  </a:cubicBezTo>
                  <a:close/>
                  <a:moveTo>
                    <a:pt x="6231" y="0"/>
                  </a:moveTo>
                  <a:cubicBezTo>
                    <a:pt x="6216" y="0"/>
                    <a:pt x="6201" y="3"/>
                    <a:pt x="6186" y="8"/>
                  </a:cubicBezTo>
                  <a:cubicBezTo>
                    <a:pt x="4596" y="593"/>
                    <a:pt x="2836" y="1296"/>
                    <a:pt x="2085" y="2259"/>
                  </a:cubicBezTo>
                  <a:cubicBezTo>
                    <a:pt x="1542" y="2959"/>
                    <a:pt x="951" y="4716"/>
                    <a:pt x="1218" y="9130"/>
                  </a:cubicBezTo>
                  <a:cubicBezTo>
                    <a:pt x="1226" y="9239"/>
                    <a:pt x="1229" y="9312"/>
                    <a:pt x="1229" y="9336"/>
                  </a:cubicBezTo>
                  <a:cubicBezTo>
                    <a:pt x="1229" y="9385"/>
                    <a:pt x="1180" y="9649"/>
                    <a:pt x="1124" y="9928"/>
                  </a:cubicBezTo>
                  <a:cubicBezTo>
                    <a:pt x="892" y="11139"/>
                    <a:pt x="404" y="13660"/>
                    <a:pt x="776" y="14631"/>
                  </a:cubicBezTo>
                  <a:cubicBezTo>
                    <a:pt x="1271" y="15908"/>
                    <a:pt x="1765" y="18420"/>
                    <a:pt x="1417" y="19808"/>
                  </a:cubicBezTo>
                  <a:cubicBezTo>
                    <a:pt x="1264" y="20421"/>
                    <a:pt x="784" y="21708"/>
                    <a:pt x="25" y="23531"/>
                  </a:cubicBezTo>
                  <a:cubicBezTo>
                    <a:pt x="1" y="23590"/>
                    <a:pt x="25" y="23659"/>
                    <a:pt x="84" y="23688"/>
                  </a:cubicBezTo>
                  <a:lnTo>
                    <a:pt x="14165" y="31046"/>
                  </a:lnTo>
                  <a:cubicBezTo>
                    <a:pt x="14186" y="31057"/>
                    <a:pt x="14202" y="31060"/>
                    <a:pt x="14223" y="31060"/>
                  </a:cubicBezTo>
                  <a:cubicBezTo>
                    <a:pt x="14244" y="31060"/>
                    <a:pt x="14269" y="31053"/>
                    <a:pt x="14286" y="31043"/>
                  </a:cubicBezTo>
                  <a:cubicBezTo>
                    <a:pt x="14324" y="31018"/>
                    <a:pt x="14348" y="30980"/>
                    <a:pt x="14348" y="30935"/>
                  </a:cubicBezTo>
                  <a:cubicBezTo>
                    <a:pt x="14324" y="26169"/>
                    <a:pt x="14460" y="23194"/>
                    <a:pt x="14732" y="22557"/>
                  </a:cubicBezTo>
                  <a:cubicBezTo>
                    <a:pt x="15281" y="21276"/>
                    <a:pt x="19721" y="9082"/>
                    <a:pt x="19439" y="6285"/>
                  </a:cubicBezTo>
                  <a:cubicBezTo>
                    <a:pt x="19268" y="4556"/>
                    <a:pt x="17205" y="2402"/>
                    <a:pt x="15507" y="899"/>
                  </a:cubicBezTo>
                  <a:cubicBezTo>
                    <a:pt x="15484" y="878"/>
                    <a:pt x="15455" y="867"/>
                    <a:pt x="15426" y="867"/>
                  </a:cubicBezTo>
                  <a:cubicBezTo>
                    <a:pt x="15393" y="867"/>
                    <a:pt x="15361" y="880"/>
                    <a:pt x="15337" y="906"/>
                  </a:cubicBezTo>
                  <a:cubicBezTo>
                    <a:pt x="14186" y="2121"/>
                    <a:pt x="11585" y="4578"/>
                    <a:pt x="9339" y="4578"/>
                  </a:cubicBezTo>
                  <a:cubicBezTo>
                    <a:pt x="8890" y="4578"/>
                    <a:pt x="8455" y="4479"/>
                    <a:pt x="8048" y="4253"/>
                  </a:cubicBezTo>
                  <a:cubicBezTo>
                    <a:pt x="5982" y="3108"/>
                    <a:pt x="5985" y="1393"/>
                    <a:pt x="6347" y="158"/>
                  </a:cubicBezTo>
                  <a:cubicBezTo>
                    <a:pt x="6361" y="112"/>
                    <a:pt x="6347" y="64"/>
                    <a:pt x="6316" y="33"/>
                  </a:cubicBezTo>
                  <a:cubicBezTo>
                    <a:pt x="6292" y="12"/>
                    <a:pt x="6262" y="0"/>
                    <a:pt x="623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6923907" y="2516674"/>
              <a:ext cx="314051" cy="296728"/>
            </a:xfrm>
            <a:custGeom>
              <a:rect b="b" l="l" r="r" t="t"/>
              <a:pathLst>
                <a:path extrusionOk="0" h="8239" w="8720">
                  <a:moveTo>
                    <a:pt x="2398" y="0"/>
                  </a:moveTo>
                  <a:cubicBezTo>
                    <a:pt x="1918" y="0"/>
                    <a:pt x="1629" y="2015"/>
                    <a:pt x="1629" y="2015"/>
                  </a:cubicBezTo>
                  <a:cubicBezTo>
                    <a:pt x="1629" y="2015"/>
                    <a:pt x="0" y="3546"/>
                    <a:pt x="574" y="5080"/>
                  </a:cubicBezTo>
                  <a:cubicBezTo>
                    <a:pt x="1065" y="6381"/>
                    <a:pt x="2662" y="8238"/>
                    <a:pt x="4718" y="8238"/>
                  </a:cubicBezTo>
                  <a:cubicBezTo>
                    <a:pt x="5081" y="8238"/>
                    <a:pt x="5458" y="8180"/>
                    <a:pt x="5845" y="8051"/>
                  </a:cubicBezTo>
                  <a:cubicBezTo>
                    <a:pt x="8434" y="7189"/>
                    <a:pt x="7665" y="4506"/>
                    <a:pt x="7665" y="4506"/>
                  </a:cubicBezTo>
                  <a:cubicBezTo>
                    <a:pt x="7665" y="4506"/>
                    <a:pt x="8719" y="2683"/>
                    <a:pt x="8719" y="2300"/>
                  </a:cubicBezTo>
                  <a:cubicBezTo>
                    <a:pt x="8719" y="2236"/>
                    <a:pt x="8667" y="2210"/>
                    <a:pt x="8578" y="2210"/>
                  </a:cubicBezTo>
                  <a:cubicBezTo>
                    <a:pt x="8136" y="2210"/>
                    <a:pt x="6802" y="2878"/>
                    <a:pt x="6802" y="2878"/>
                  </a:cubicBezTo>
                  <a:lnTo>
                    <a:pt x="3737" y="1437"/>
                  </a:lnTo>
                  <a:cubicBezTo>
                    <a:pt x="3737" y="1437"/>
                    <a:pt x="2874" y="0"/>
                    <a:pt x="23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6920377" y="2512281"/>
              <a:ext cx="322082" cy="305551"/>
            </a:xfrm>
            <a:custGeom>
              <a:rect b="b" l="l" r="r" t="t"/>
              <a:pathLst>
                <a:path extrusionOk="0" h="8484" w="8943">
                  <a:moveTo>
                    <a:pt x="2496" y="248"/>
                  </a:moveTo>
                  <a:cubicBezTo>
                    <a:pt x="2777" y="248"/>
                    <a:pt x="3386" y="1052"/>
                    <a:pt x="3731" y="1625"/>
                  </a:cubicBezTo>
                  <a:cubicBezTo>
                    <a:pt x="3741" y="1646"/>
                    <a:pt x="3762" y="1664"/>
                    <a:pt x="3782" y="1675"/>
                  </a:cubicBezTo>
                  <a:lnTo>
                    <a:pt x="6848" y="3111"/>
                  </a:lnTo>
                  <a:cubicBezTo>
                    <a:pt x="6864" y="3117"/>
                    <a:pt x="6882" y="3121"/>
                    <a:pt x="6900" y="3121"/>
                  </a:cubicBezTo>
                  <a:cubicBezTo>
                    <a:pt x="6920" y="3121"/>
                    <a:pt x="6939" y="3117"/>
                    <a:pt x="6955" y="3107"/>
                  </a:cubicBezTo>
                  <a:cubicBezTo>
                    <a:pt x="7631" y="2774"/>
                    <a:pt x="8433" y="2453"/>
                    <a:pt x="8672" y="2453"/>
                  </a:cubicBezTo>
                  <a:cubicBezTo>
                    <a:pt x="8679" y="2453"/>
                    <a:pt x="8686" y="2453"/>
                    <a:pt x="8692" y="2454"/>
                  </a:cubicBezTo>
                  <a:cubicBezTo>
                    <a:pt x="8646" y="2763"/>
                    <a:pt x="8045" y="3897"/>
                    <a:pt x="7655" y="4565"/>
                  </a:cubicBezTo>
                  <a:cubicBezTo>
                    <a:pt x="7641" y="4593"/>
                    <a:pt x="7634" y="4628"/>
                    <a:pt x="7644" y="4660"/>
                  </a:cubicBezTo>
                  <a:cubicBezTo>
                    <a:pt x="7676" y="4767"/>
                    <a:pt x="8351" y="7237"/>
                    <a:pt x="5905" y="8055"/>
                  </a:cubicBezTo>
                  <a:cubicBezTo>
                    <a:pt x="5532" y="8179"/>
                    <a:pt x="5170" y="8235"/>
                    <a:pt x="4821" y="8235"/>
                  </a:cubicBezTo>
                  <a:cubicBezTo>
                    <a:pt x="2804" y="8235"/>
                    <a:pt x="1245" y="6373"/>
                    <a:pt x="791" y="5156"/>
                  </a:cubicBezTo>
                  <a:cubicBezTo>
                    <a:pt x="251" y="3720"/>
                    <a:pt x="1796" y="2241"/>
                    <a:pt x="1813" y="2227"/>
                  </a:cubicBezTo>
                  <a:cubicBezTo>
                    <a:pt x="1834" y="2206"/>
                    <a:pt x="1845" y="2182"/>
                    <a:pt x="1852" y="2155"/>
                  </a:cubicBezTo>
                  <a:cubicBezTo>
                    <a:pt x="1980" y="1253"/>
                    <a:pt x="2276" y="248"/>
                    <a:pt x="2496" y="248"/>
                  </a:cubicBezTo>
                  <a:close/>
                  <a:moveTo>
                    <a:pt x="2496" y="0"/>
                  </a:moveTo>
                  <a:cubicBezTo>
                    <a:pt x="1963" y="0"/>
                    <a:pt x="1692" y="1535"/>
                    <a:pt x="1611" y="2078"/>
                  </a:cubicBezTo>
                  <a:cubicBezTo>
                    <a:pt x="1375" y="2311"/>
                    <a:pt x="1" y="3755"/>
                    <a:pt x="558" y="5244"/>
                  </a:cubicBezTo>
                  <a:cubicBezTo>
                    <a:pt x="1038" y="6524"/>
                    <a:pt x="2684" y="8483"/>
                    <a:pt x="4819" y="8483"/>
                  </a:cubicBezTo>
                  <a:cubicBezTo>
                    <a:pt x="5195" y="8483"/>
                    <a:pt x="5582" y="8424"/>
                    <a:pt x="5982" y="8288"/>
                  </a:cubicBezTo>
                  <a:cubicBezTo>
                    <a:pt x="8448" y="7467"/>
                    <a:pt x="7986" y="5035"/>
                    <a:pt x="7895" y="4645"/>
                  </a:cubicBezTo>
                  <a:cubicBezTo>
                    <a:pt x="8121" y="4256"/>
                    <a:pt x="8943" y="2805"/>
                    <a:pt x="8943" y="2422"/>
                  </a:cubicBezTo>
                  <a:cubicBezTo>
                    <a:pt x="8943" y="2349"/>
                    <a:pt x="8908" y="2287"/>
                    <a:pt x="8845" y="2248"/>
                  </a:cubicBezTo>
                  <a:cubicBezTo>
                    <a:pt x="8806" y="2224"/>
                    <a:pt x="8751" y="2213"/>
                    <a:pt x="8684" y="2213"/>
                  </a:cubicBezTo>
                  <a:cubicBezTo>
                    <a:pt x="8262" y="2213"/>
                    <a:pt x="7359" y="2633"/>
                    <a:pt x="6900" y="2860"/>
                  </a:cubicBezTo>
                  <a:lnTo>
                    <a:pt x="3922" y="1466"/>
                  </a:lnTo>
                  <a:cubicBezTo>
                    <a:pt x="3734" y="1156"/>
                    <a:pt x="2997" y="0"/>
                    <a:pt x="2496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6915875" y="1365964"/>
              <a:ext cx="563995" cy="726278"/>
            </a:xfrm>
            <a:custGeom>
              <a:rect b="b" l="l" r="r" t="t"/>
              <a:pathLst>
                <a:path extrusionOk="0" h="20166" w="15660">
                  <a:moveTo>
                    <a:pt x="7180" y="0"/>
                  </a:moveTo>
                  <a:cubicBezTo>
                    <a:pt x="4303" y="0"/>
                    <a:pt x="1253" y="1502"/>
                    <a:pt x="460" y="5124"/>
                  </a:cubicBezTo>
                  <a:cubicBezTo>
                    <a:pt x="460" y="5124"/>
                    <a:pt x="1107" y="8439"/>
                    <a:pt x="1013" y="10742"/>
                  </a:cubicBezTo>
                  <a:cubicBezTo>
                    <a:pt x="922" y="13046"/>
                    <a:pt x="0" y="13968"/>
                    <a:pt x="275" y="14980"/>
                  </a:cubicBezTo>
                  <a:cubicBezTo>
                    <a:pt x="554" y="15993"/>
                    <a:pt x="3870" y="19771"/>
                    <a:pt x="5895" y="20136"/>
                  </a:cubicBezTo>
                  <a:cubicBezTo>
                    <a:pt x="6006" y="20156"/>
                    <a:pt x="6126" y="20166"/>
                    <a:pt x="6253" y="20166"/>
                  </a:cubicBezTo>
                  <a:cubicBezTo>
                    <a:pt x="8439" y="20166"/>
                    <a:pt x="12789" y="17298"/>
                    <a:pt x="14094" y="15993"/>
                  </a:cubicBezTo>
                  <a:cubicBezTo>
                    <a:pt x="15476" y="14612"/>
                    <a:pt x="15660" y="12583"/>
                    <a:pt x="15476" y="11755"/>
                  </a:cubicBezTo>
                  <a:cubicBezTo>
                    <a:pt x="15292" y="10927"/>
                    <a:pt x="14554" y="4295"/>
                    <a:pt x="11791" y="1623"/>
                  </a:cubicBezTo>
                  <a:cubicBezTo>
                    <a:pt x="10725" y="592"/>
                    <a:pt x="8987" y="0"/>
                    <a:pt x="71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6916272" y="1361606"/>
              <a:ext cx="567632" cy="735210"/>
            </a:xfrm>
            <a:custGeom>
              <a:rect b="b" l="l" r="r" t="t"/>
              <a:pathLst>
                <a:path extrusionOk="0" h="20414" w="15761">
                  <a:moveTo>
                    <a:pt x="7172" y="246"/>
                  </a:moveTo>
                  <a:cubicBezTo>
                    <a:pt x="8930" y="246"/>
                    <a:pt x="10640" y="812"/>
                    <a:pt x="11694" y="1832"/>
                  </a:cubicBezTo>
                  <a:cubicBezTo>
                    <a:pt x="14077" y="4135"/>
                    <a:pt x="14953" y="9541"/>
                    <a:pt x="15242" y="11316"/>
                  </a:cubicBezTo>
                  <a:cubicBezTo>
                    <a:pt x="15287" y="11594"/>
                    <a:pt x="15319" y="11796"/>
                    <a:pt x="15343" y="11904"/>
                  </a:cubicBezTo>
                  <a:cubicBezTo>
                    <a:pt x="15503" y="12613"/>
                    <a:pt x="15382" y="14638"/>
                    <a:pt x="13997" y="16027"/>
                  </a:cubicBezTo>
                  <a:cubicBezTo>
                    <a:pt x="12663" y="17360"/>
                    <a:pt x="8351" y="20167"/>
                    <a:pt x="6244" y="20167"/>
                  </a:cubicBezTo>
                  <a:cubicBezTo>
                    <a:pt x="6125" y="20167"/>
                    <a:pt x="6012" y="20158"/>
                    <a:pt x="5908" y="20139"/>
                  </a:cubicBezTo>
                  <a:cubicBezTo>
                    <a:pt x="3970" y="19784"/>
                    <a:pt x="654" y="16054"/>
                    <a:pt x="386" y="15067"/>
                  </a:cubicBezTo>
                  <a:cubicBezTo>
                    <a:pt x="257" y="14607"/>
                    <a:pt x="404" y="14158"/>
                    <a:pt x="602" y="13539"/>
                  </a:cubicBezTo>
                  <a:cubicBezTo>
                    <a:pt x="814" y="12878"/>
                    <a:pt x="1078" y="12056"/>
                    <a:pt x="1128" y="10867"/>
                  </a:cubicBezTo>
                  <a:cubicBezTo>
                    <a:pt x="1214" y="8682"/>
                    <a:pt x="637" y="5561"/>
                    <a:pt x="577" y="5245"/>
                  </a:cubicBezTo>
                  <a:cubicBezTo>
                    <a:pt x="1092" y="2921"/>
                    <a:pt x="2631" y="1261"/>
                    <a:pt x="4913" y="572"/>
                  </a:cubicBezTo>
                  <a:cubicBezTo>
                    <a:pt x="5642" y="351"/>
                    <a:pt x="6412" y="246"/>
                    <a:pt x="7172" y="246"/>
                  </a:cubicBezTo>
                  <a:close/>
                  <a:moveTo>
                    <a:pt x="7165" y="0"/>
                  </a:moveTo>
                  <a:cubicBezTo>
                    <a:pt x="6382" y="0"/>
                    <a:pt x="5590" y="109"/>
                    <a:pt x="4840" y="336"/>
                  </a:cubicBezTo>
                  <a:cubicBezTo>
                    <a:pt x="2464" y="1055"/>
                    <a:pt x="859" y="2788"/>
                    <a:pt x="327" y="5217"/>
                  </a:cubicBezTo>
                  <a:cubicBezTo>
                    <a:pt x="323" y="5235"/>
                    <a:pt x="323" y="5251"/>
                    <a:pt x="327" y="5269"/>
                  </a:cubicBezTo>
                  <a:cubicBezTo>
                    <a:pt x="334" y="5300"/>
                    <a:pt x="971" y="8595"/>
                    <a:pt x="880" y="10860"/>
                  </a:cubicBezTo>
                  <a:cubicBezTo>
                    <a:pt x="832" y="12015"/>
                    <a:pt x="574" y="12819"/>
                    <a:pt x="365" y="13463"/>
                  </a:cubicBezTo>
                  <a:cubicBezTo>
                    <a:pt x="164" y="14099"/>
                    <a:pt x="0" y="14600"/>
                    <a:pt x="146" y="15133"/>
                  </a:cubicBezTo>
                  <a:cubicBezTo>
                    <a:pt x="431" y="16183"/>
                    <a:pt x="3803" y="20007"/>
                    <a:pt x="5863" y="20382"/>
                  </a:cubicBezTo>
                  <a:cubicBezTo>
                    <a:pt x="5981" y="20403"/>
                    <a:pt x="6106" y="20414"/>
                    <a:pt x="6242" y="20414"/>
                  </a:cubicBezTo>
                  <a:cubicBezTo>
                    <a:pt x="8493" y="20414"/>
                    <a:pt x="12859" y="17512"/>
                    <a:pt x="14171" y="16201"/>
                  </a:cubicBezTo>
                  <a:cubicBezTo>
                    <a:pt x="15642" y="14728"/>
                    <a:pt x="15761" y="12634"/>
                    <a:pt x="15586" y="11848"/>
                  </a:cubicBezTo>
                  <a:cubicBezTo>
                    <a:pt x="15562" y="11748"/>
                    <a:pt x="15531" y="11549"/>
                    <a:pt x="15486" y="11277"/>
                  </a:cubicBezTo>
                  <a:cubicBezTo>
                    <a:pt x="15162" y="9291"/>
                    <a:pt x="14306" y="4013"/>
                    <a:pt x="11867" y="1654"/>
                  </a:cubicBezTo>
                  <a:cubicBezTo>
                    <a:pt x="10767" y="590"/>
                    <a:pt x="8989" y="0"/>
                    <a:pt x="716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7147414" y="1370538"/>
              <a:ext cx="327196" cy="717167"/>
            </a:xfrm>
            <a:custGeom>
              <a:rect b="b" l="l" r="r" t="t"/>
              <a:pathLst>
                <a:path extrusionOk="0" h="19913" w="9085">
                  <a:moveTo>
                    <a:pt x="916" y="1"/>
                  </a:moveTo>
                  <a:lnTo>
                    <a:pt x="805" y="3309"/>
                  </a:lnTo>
                  <a:cubicBezTo>
                    <a:pt x="805" y="3309"/>
                    <a:pt x="259" y="6708"/>
                    <a:pt x="2231" y="9446"/>
                  </a:cubicBezTo>
                  <a:cubicBezTo>
                    <a:pt x="4204" y="12188"/>
                    <a:pt x="5958" y="12953"/>
                    <a:pt x="6177" y="14050"/>
                  </a:cubicBezTo>
                  <a:cubicBezTo>
                    <a:pt x="6396" y="15145"/>
                    <a:pt x="5408" y="16241"/>
                    <a:pt x="2889" y="18106"/>
                  </a:cubicBezTo>
                  <a:cubicBezTo>
                    <a:pt x="1678" y="19000"/>
                    <a:pt x="697" y="19564"/>
                    <a:pt x="1" y="19912"/>
                  </a:cubicBezTo>
                  <a:cubicBezTo>
                    <a:pt x="2165" y="19766"/>
                    <a:pt x="6281" y="17076"/>
                    <a:pt x="7579" y="15779"/>
                  </a:cubicBezTo>
                  <a:cubicBezTo>
                    <a:pt x="8964" y="14390"/>
                    <a:pt x="9085" y="12365"/>
                    <a:pt x="8925" y="11656"/>
                  </a:cubicBezTo>
                  <a:cubicBezTo>
                    <a:pt x="8901" y="11548"/>
                    <a:pt x="8869" y="11346"/>
                    <a:pt x="8824" y="11068"/>
                  </a:cubicBezTo>
                  <a:cubicBezTo>
                    <a:pt x="8535" y="9293"/>
                    <a:pt x="7659" y="3887"/>
                    <a:pt x="5276" y="1584"/>
                  </a:cubicBezTo>
                  <a:cubicBezTo>
                    <a:pt x="4253" y="595"/>
                    <a:pt x="2618" y="35"/>
                    <a:pt x="916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7138050" y="1366036"/>
              <a:ext cx="341818" cy="726170"/>
            </a:xfrm>
            <a:custGeom>
              <a:rect b="b" l="l" r="r" t="t"/>
              <a:pathLst>
                <a:path extrusionOk="0" h="20163" w="9491">
                  <a:moveTo>
                    <a:pt x="1179" y="0"/>
                  </a:moveTo>
                  <a:lnTo>
                    <a:pt x="1176" y="126"/>
                  </a:lnTo>
                  <a:cubicBezTo>
                    <a:pt x="2878" y="160"/>
                    <a:pt x="4513" y="720"/>
                    <a:pt x="5536" y="1709"/>
                  </a:cubicBezTo>
                  <a:cubicBezTo>
                    <a:pt x="7919" y="4012"/>
                    <a:pt x="8795" y="9418"/>
                    <a:pt x="9084" y="11193"/>
                  </a:cubicBezTo>
                  <a:cubicBezTo>
                    <a:pt x="9129" y="11471"/>
                    <a:pt x="9161" y="11673"/>
                    <a:pt x="9185" y="11781"/>
                  </a:cubicBezTo>
                  <a:cubicBezTo>
                    <a:pt x="9345" y="12490"/>
                    <a:pt x="9224" y="14515"/>
                    <a:pt x="7839" y="15904"/>
                  </a:cubicBezTo>
                  <a:cubicBezTo>
                    <a:pt x="6541" y="17201"/>
                    <a:pt x="2425" y="19891"/>
                    <a:pt x="261" y="20037"/>
                  </a:cubicBezTo>
                  <a:cubicBezTo>
                    <a:pt x="171" y="20082"/>
                    <a:pt x="84" y="20124"/>
                    <a:pt x="0" y="20162"/>
                  </a:cubicBezTo>
                  <a:lnTo>
                    <a:pt x="87" y="20162"/>
                  </a:lnTo>
                  <a:cubicBezTo>
                    <a:pt x="2268" y="20162"/>
                    <a:pt x="6618" y="17295"/>
                    <a:pt x="7925" y="15991"/>
                  </a:cubicBezTo>
                  <a:cubicBezTo>
                    <a:pt x="9307" y="14610"/>
                    <a:pt x="9491" y="12581"/>
                    <a:pt x="9307" y="11753"/>
                  </a:cubicBezTo>
                  <a:cubicBezTo>
                    <a:pt x="9123" y="10925"/>
                    <a:pt x="8385" y="4293"/>
                    <a:pt x="5622" y="1621"/>
                  </a:cubicBezTo>
                  <a:cubicBezTo>
                    <a:pt x="4590" y="623"/>
                    <a:pt x="2926" y="35"/>
                    <a:pt x="1179" y="0"/>
                  </a:cubicBezTo>
                  <a:close/>
                </a:path>
              </a:pathLst>
            </a:custGeom>
            <a:solidFill>
              <a:srgbClr val="2A2B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7027017" y="1791515"/>
              <a:ext cx="56183" cy="111719"/>
            </a:xfrm>
            <a:custGeom>
              <a:rect b="b" l="l" r="r" t="t"/>
              <a:pathLst>
                <a:path extrusionOk="0" h="3102" w="1560">
                  <a:moveTo>
                    <a:pt x="875" y="0"/>
                  </a:moveTo>
                  <a:cubicBezTo>
                    <a:pt x="816" y="0"/>
                    <a:pt x="762" y="43"/>
                    <a:pt x="752" y="106"/>
                  </a:cubicBezTo>
                  <a:cubicBezTo>
                    <a:pt x="749" y="119"/>
                    <a:pt x="477" y="1828"/>
                    <a:pt x="42" y="2346"/>
                  </a:cubicBezTo>
                  <a:cubicBezTo>
                    <a:pt x="1" y="2395"/>
                    <a:pt x="4" y="2468"/>
                    <a:pt x="49" y="2513"/>
                  </a:cubicBezTo>
                  <a:cubicBezTo>
                    <a:pt x="70" y="2534"/>
                    <a:pt x="550" y="3008"/>
                    <a:pt x="1413" y="3101"/>
                  </a:cubicBezTo>
                  <a:lnTo>
                    <a:pt x="1427" y="3101"/>
                  </a:lnTo>
                  <a:cubicBezTo>
                    <a:pt x="1489" y="3101"/>
                    <a:pt x="1545" y="3056"/>
                    <a:pt x="1552" y="2994"/>
                  </a:cubicBezTo>
                  <a:cubicBezTo>
                    <a:pt x="1560" y="2924"/>
                    <a:pt x="1510" y="2865"/>
                    <a:pt x="1441" y="2854"/>
                  </a:cubicBezTo>
                  <a:cubicBezTo>
                    <a:pt x="860" y="2791"/>
                    <a:pt x="467" y="2534"/>
                    <a:pt x="307" y="2406"/>
                  </a:cubicBezTo>
                  <a:cubicBezTo>
                    <a:pt x="738" y="1759"/>
                    <a:pt x="985" y="214"/>
                    <a:pt x="996" y="145"/>
                  </a:cubicBezTo>
                  <a:cubicBezTo>
                    <a:pt x="1009" y="74"/>
                    <a:pt x="961" y="12"/>
                    <a:pt x="895" y="2"/>
                  </a:cubicBezTo>
                  <a:cubicBezTo>
                    <a:pt x="888" y="1"/>
                    <a:pt x="882" y="0"/>
                    <a:pt x="87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7060115" y="1944110"/>
              <a:ext cx="146113" cy="28668"/>
            </a:xfrm>
            <a:custGeom>
              <a:rect b="b" l="l" r="r" t="t"/>
              <a:pathLst>
                <a:path extrusionOk="0" h="796" w="4057">
                  <a:moveTo>
                    <a:pt x="3917" y="0"/>
                  </a:moveTo>
                  <a:cubicBezTo>
                    <a:pt x="3897" y="0"/>
                    <a:pt x="3877" y="5"/>
                    <a:pt x="3859" y="16"/>
                  </a:cubicBezTo>
                  <a:cubicBezTo>
                    <a:pt x="3124" y="416"/>
                    <a:pt x="2424" y="541"/>
                    <a:pt x="1836" y="541"/>
                  </a:cubicBezTo>
                  <a:cubicBezTo>
                    <a:pt x="871" y="541"/>
                    <a:pt x="209" y="204"/>
                    <a:pt x="199" y="197"/>
                  </a:cubicBezTo>
                  <a:cubicBezTo>
                    <a:pt x="180" y="188"/>
                    <a:pt x="161" y="183"/>
                    <a:pt x="142" y="183"/>
                  </a:cubicBezTo>
                  <a:cubicBezTo>
                    <a:pt x="96" y="183"/>
                    <a:pt x="54" y="208"/>
                    <a:pt x="32" y="250"/>
                  </a:cubicBezTo>
                  <a:cubicBezTo>
                    <a:pt x="0" y="312"/>
                    <a:pt x="21" y="385"/>
                    <a:pt x="84" y="417"/>
                  </a:cubicBezTo>
                  <a:cubicBezTo>
                    <a:pt x="129" y="441"/>
                    <a:pt x="818" y="796"/>
                    <a:pt x="1827" y="796"/>
                  </a:cubicBezTo>
                  <a:cubicBezTo>
                    <a:pt x="2449" y="796"/>
                    <a:pt x="3191" y="660"/>
                    <a:pt x="3977" y="232"/>
                  </a:cubicBezTo>
                  <a:cubicBezTo>
                    <a:pt x="4036" y="200"/>
                    <a:pt x="4056" y="124"/>
                    <a:pt x="4026" y="65"/>
                  </a:cubicBezTo>
                  <a:cubicBezTo>
                    <a:pt x="4004" y="24"/>
                    <a:pt x="3961" y="0"/>
                    <a:pt x="391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7161352" y="1742931"/>
              <a:ext cx="23230" cy="39761"/>
            </a:xfrm>
            <a:custGeom>
              <a:rect b="b" l="l" r="r" t="t"/>
              <a:pathLst>
                <a:path extrusionOk="0" h="1104" w="645">
                  <a:moveTo>
                    <a:pt x="324" y="1"/>
                  </a:moveTo>
                  <a:cubicBezTo>
                    <a:pt x="147" y="1"/>
                    <a:pt x="1" y="248"/>
                    <a:pt x="1" y="550"/>
                  </a:cubicBezTo>
                  <a:cubicBezTo>
                    <a:pt x="1" y="856"/>
                    <a:pt x="147" y="1104"/>
                    <a:pt x="324" y="1104"/>
                  </a:cubicBezTo>
                  <a:cubicBezTo>
                    <a:pt x="502" y="1104"/>
                    <a:pt x="644" y="856"/>
                    <a:pt x="644" y="550"/>
                  </a:cubicBezTo>
                  <a:cubicBezTo>
                    <a:pt x="644" y="248"/>
                    <a:pt x="502" y="1"/>
                    <a:pt x="32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6997053" y="1716388"/>
              <a:ext cx="23374" cy="39761"/>
            </a:xfrm>
            <a:custGeom>
              <a:rect b="b" l="l" r="r" t="t"/>
              <a:pathLst>
                <a:path extrusionOk="0" h="1104" w="649">
                  <a:moveTo>
                    <a:pt x="325" y="0"/>
                  </a:moveTo>
                  <a:cubicBezTo>
                    <a:pt x="147" y="0"/>
                    <a:pt x="1" y="247"/>
                    <a:pt x="1" y="553"/>
                  </a:cubicBezTo>
                  <a:cubicBezTo>
                    <a:pt x="1" y="856"/>
                    <a:pt x="147" y="1103"/>
                    <a:pt x="325" y="1103"/>
                  </a:cubicBezTo>
                  <a:cubicBezTo>
                    <a:pt x="502" y="1103"/>
                    <a:pt x="648" y="856"/>
                    <a:pt x="648" y="553"/>
                  </a:cubicBezTo>
                  <a:cubicBezTo>
                    <a:pt x="648" y="247"/>
                    <a:pt x="502" y="0"/>
                    <a:pt x="32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6970510" y="1632762"/>
              <a:ext cx="73074" cy="21717"/>
            </a:xfrm>
            <a:custGeom>
              <a:rect b="b" l="l" r="r" t="t"/>
              <a:pathLst>
                <a:path extrusionOk="0" h="603" w="2029">
                  <a:moveTo>
                    <a:pt x="1351" y="1"/>
                  </a:moveTo>
                  <a:cubicBezTo>
                    <a:pt x="644" y="1"/>
                    <a:pt x="101" y="358"/>
                    <a:pt x="73" y="378"/>
                  </a:cubicBezTo>
                  <a:cubicBezTo>
                    <a:pt x="15" y="412"/>
                    <a:pt x="1" y="492"/>
                    <a:pt x="39" y="548"/>
                  </a:cubicBezTo>
                  <a:cubicBezTo>
                    <a:pt x="63" y="582"/>
                    <a:pt x="102" y="603"/>
                    <a:pt x="140" y="603"/>
                  </a:cubicBezTo>
                  <a:cubicBezTo>
                    <a:pt x="164" y="603"/>
                    <a:pt x="188" y="596"/>
                    <a:pt x="209" y="582"/>
                  </a:cubicBezTo>
                  <a:cubicBezTo>
                    <a:pt x="215" y="577"/>
                    <a:pt x="718" y="249"/>
                    <a:pt x="1355" y="249"/>
                  </a:cubicBezTo>
                  <a:cubicBezTo>
                    <a:pt x="1515" y="249"/>
                    <a:pt x="1684" y="270"/>
                    <a:pt x="1855" y="322"/>
                  </a:cubicBezTo>
                  <a:cubicBezTo>
                    <a:pt x="1867" y="325"/>
                    <a:pt x="1878" y="326"/>
                    <a:pt x="1889" y="326"/>
                  </a:cubicBezTo>
                  <a:cubicBezTo>
                    <a:pt x="1944" y="326"/>
                    <a:pt x="1993" y="293"/>
                    <a:pt x="2008" y="238"/>
                  </a:cubicBezTo>
                  <a:cubicBezTo>
                    <a:pt x="2029" y="172"/>
                    <a:pt x="1990" y="102"/>
                    <a:pt x="1928" y="85"/>
                  </a:cubicBezTo>
                  <a:cubicBezTo>
                    <a:pt x="1728" y="25"/>
                    <a:pt x="1534" y="1"/>
                    <a:pt x="135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7126490" y="1647060"/>
              <a:ext cx="73110" cy="27371"/>
            </a:xfrm>
            <a:custGeom>
              <a:rect b="b" l="l" r="r" t="t"/>
              <a:pathLst>
                <a:path extrusionOk="0" h="760" w="2030">
                  <a:moveTo>
                    <a:pt x="451" y="0"/>
                  </a:moveTo>
                  <a:cubicBezTo>
                    <a:pt x="216" y="0"/>
                    <a:pt x="95" y="58"/>
                    <a:pt x="84" y="64"/>
                  </a:cubicBezTo>
                  <a:cubicBezTo>
                    <a:pt x="22" y="92"/>
                    <a:pt x="1" y="164"/>
                    <a:pt x="29" y="227"/>
                  </a:cubicBezTo>
                  <a:cubicBezTo>
                    <a:pt x="49" y="270"/>
                    <a:pt x="96" y="297"/>
                    <a:pt x="143" y="297"/>
                  </a:cubicBezTo>
                  <a:cubicBezTo>
                    <a:pt x="160" y="297"/>
                    <a:pt x="177" y="294"/>
                    <a:pt x="193" y="286"/>
                  </a:cubicBezTo>
                  <a:cubicBezTo>
                    <a:pt x="195" y="285"/>
                    <a:pt x="281" y="248"/>
                    <a:pt x="453" y="248"/>
                  </a:cubicBezTo>
                  <a:cubicBezTo>
                    <a:pt x="711" y="248"/>
                    <a:pt x="1162" y="330"/>
                    <a:pt x="1824" y="739"/>
                  </a:cubicBezTo>
                  <a:cubicBezTo>
                    <a:pt x="1845" y="753"/>
                    <a:pt x="1866" y="760"/>
                    <a:pt x="1890" y="760"/>
                  </a:cubicBezTo>
                  <a:cubicBezTo>
                    <a:pt x="1932" y="760"/>
                    <a:pt x="1971" y="739"/>
                    <a:pt x="1995" y="700"/>
                  </a:cubicBezTo>
                  <a:cubicBezTo>
                    <a:pt x="2030" y="641"/>
                    <a:pt x="2012" y="565"/>
                    <a:pt x="1953" y="530"/>
                  </a:cubicBezTo>
                  <a:cubicBezTo>
                    <a:pt x="1253" y="97"/>
                    <a:pt x="756" y="0"/>
                    <a:pt x="45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6756618" y="1246899"/>
              <a:ext cx="816136" cy="607825"/>
            </a:xfrm>
            <a:custGeom>
              <a:rect b="b" l="l" r="r" t="t"/>
              <a:pathLst>
                <a:path extrusionOk="0" h="16877" w="22661">
                  <a:moveTo>
                    <a:pt x="10831" y="1"/>
                  </a:moveTo>
                  <a:cubicBezTo>
                    <a:pt x="7465" y="1"/>
                    <a:pt x="4416" y="1214"/>
                    <a:pt x="2579" y="3639"/>
                  </a:cubicBezTo>
                  <a:cubicBezTo>
                    <a:pt x="0" y="7048"/>
                    <a:pt x="1382" y="9905"/>
                    <a:pt x="3316" y="10732"/>
                  </a:cubicBezTo>
                  <a:cubicBezTo>
                    <a:pt x="3827" y="10951"/>
                    <a:pt x="4242" y="11048"/>
                    <a:pt x="4599" y="11048"/>
                  </a:cubicBezTo>
                  <a:cubicBezTo>
                    <a:pt x="5594" y="11048"/>
                    <a:pt x="6145" y="10299"/>
                    <a:pt x="7094" y="9351"/>
                  </a:cubicBezTo>
                  <a:cubicBezTo>
                    <a:pt x="8382" y="8060"/>
                    <a:pt x="10964" y="5942"/>
                    <a:pt x="10964" y="5942"/>
                  </a:cubicBezTo>
                  <a:cubicBezTo>
                    <a:pt x="10964" y="5942"/>
                    <a:pt x="11791" y="8430"/>
                    <a:pt x="13172" y="11008"/>
                  </a:cubicBezTo>
                  <a:cubicBezTo>
                    <a:pt x="14409" y="13317"/>
                    <a:pt x="17635" y="16877"/>
                    <a:pt x="19554" y="16877"/>
                  </a:cubicBezTo>
                  <a:cubicBezTo>
                    <a:pt x="19780" y="16877"/>
                    <a:pt x="19988" y="16827"/>
                    <a:pt x="20173" y="16720"/>
                  </a:cubicBezTo>
                  <a:cubicBezTo>
                    <a:pt x="21923" y="15708"/>
                    <a:pt x="22660" y="11930"/>
                    <a:pt x="22291" y="8520"/>
                  </a:cubicBezTo>
                  <a:cubicBezTo>
                    <a:pt x="21923" y="5114"/>
                    <a:pt x="19898" y="1982"/>
                    <a:pt x="15017" y="598"/>
                  </a:cubicBezTo>
                  <a:cubicBezTo>
                    <a:pt x="13609" y="200"/>
                    <a:pt x="12194" y="1"/>
                    <a:pt x="1083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6789212" y="1242469"/>
              <a:ext cx="787288" cy="616685"/>
            </a:xfrm>
            <a:custGeom>
              <a:rect b="b" l="l" r="r" t="t"/>
              <a:pathLst>
                <a:path extrusionOk="0" h="17123" w="21860">
                  <a:moveTo>
                    <a:pt x="9926" y="247"/>
                  </a:moveTo>
                  <a:cubicBezTo>
                    <a:pt x="11262" y="247"/>
                    <a:pt x="12662" y="442"/>
                    <a:pt x="14077" y="843"/>
                  </a:cubicBezTo>
                  <a:cubicBezTo>
                    <a:pt x="19483" y="2374"/>
                    <a:pt x="20969" y="5936"/>
                    <a:pt x="21264" y="8657"/>
                  </a:cubicBezTo>
                  <a:cubicBezTo>
                    <a:pt x="21603" y="11799"/>
                    <a:pt x="20997" y="15698"/>
                    <a:pt x="19205" y="16736"/>
                  </a:cubicBezTo>
                  <a:cubicBezTo>
                    <a:pt x="19047" y="16829"/>
                    <a:pt x="18861" y="16876"/>
                    <a:pt x="18651" y="16876"/>
                  </a:cubicBezTo>
                  <a:cubicBezTo>
                    <a:pt x="18492" y="16876"/>
                    <a:pt x="18319" y="16849"/>
                    <a:pt x="18133" y="16795"/>
                  </a:cubicBezTo>
                  <a:cubicBezTo>
                    <a:pt x="16196" y="16245"/>
                    <a:pt x="13430" y="13037"/>
                    <a:pt x="12376" y="11072"/>
                  </a:cubicBezTo>
                  <a:cubicBezTo>
                    <a:pt x="11015" y="8532"/>
                    <a:pt x="10184" y="6051"/>
                    <a:pt x="10173" y="6027"/>
                  </a:cubicBezTo>
                  <a:cubicBezTo>
                    <a:pt x="10163" y="5988"/>
                    <a:pt x="10131" y="5957"/>
                    <a:pt x="10093" y="5946"/>
                  </a:cubicBezTo>
                  <a:cubicBezTo>
                    <a:pt x="10080" y="5943"/>
                    <a:pt x="10069" y="5940"/>
                    <a:pt x="10059" y="5940"/>
                  </a:cubicBezTo>
                  <a:cubicBezTo>
                    <a:pt x="10030" y="5940"/>
                    <a:pt x="10003" y="5950"/>
                    <a:pt x="9979" y="5971"/>
                  </a:cubicBezTo>
                  <a:cubicBezTo>
                    <a:pt x="9954" y="5992"/>
                    <a:pt x="7379" y="8107"/>
                    <a:pt x="6099" y="9384"/>
                  </a:cubicBezTo>
                  <a:cubicBezTo>
                    <a:pt x="5960" y="9527"/>
                    <a:pt x="5825" y="9666"/>
                    <a:pt x="5699" y="9798"/>
                  </a:cubicBezTo>
                  <a:cubicBezTo>
                    <a:pt x="4980" y="10539"/>
                    <a:pt x="4486" y="11048"/>
                    <a:pt x="3695" y="11048"/>
                  </a:cubicBezTo>
                  <a:cubicBezTo>
                    <a:pt x="3353" y="11048"/>
                    <a:pt x="2956" y="10953"/>
                    <a:pt x="2460" y="10741"/>
                  </a:cubicBezTo>
                  <a:cubicBezTo>
                    <a:pt x="1517" y="10338"/>
                    <a:pt x="790" y="9474"/>
                    <a:pt x="515" y="8431"/>
                  </a:cubicBezTo>
                  <a:cubicBezTo>
                    <a:pt x="251" y="7439"/>
                    <a:pt x="258" y="5839"/>
                    <a:pt x="1775" y="3838"/>
                  </a:cubicBezTo>
                  <a:cubicBezTo>
                    <a:pt x="3536" y="1510"/>
                    <a:pt x="6523" y="247"/>
                    <a:pt x="9926" y="247"/>
                  </a:cubicBezTo>
                  <a:close/>
                  <a:moveTo>
                    <a:pt x="9932" y="0"/>
                  </a:moveTo>
                  <a:cubicBezTo>
                    <a:pt x="6449" y="0"/>
                    <a:pt x="3387" y="1297"/>
                    <a:pt x="1576" y="3689"/>
                  </a:cubicBezTo>
                  <a:cubicBezTo>
                    <a:pt x="0" y="5769"/>
                    <a:pt x="0" y="7449"/>
                    <a:pt x="275" y="8493"/>
                  </a:cubicBezTo>
                  <a:cubicBezTo>
                    <a:pt x="571" y="9610"/>
                    <a:pt x="1350" y="10536"/>
                    <a:pt x="2363" y="10967"/>
                  </a:cubicBezTo>
                  <a:cubicBezTo>
                    <a:pt x="2893" y="11195"/>
                    <a:pt x="3326" y="11294"/>
                    <a:pt x="3700" y="11294"/>
                  </a:cubicBezTo>
                  <a:cubicBezTo>
                    <a:pt x="4595" y="11294"/>
                    <a:pt x="5147" y="10722"/>
                    <a:pt x="5876" y="9969"/>
                  </a:cubicBezTo>
                  <a:cubicBezTo>
                    <a:pt x="6002" y="9840"/>
                    <a:pt x="6134" y="9701"/>
                    <a:pt x="6276" y="9561"/>
                  </a:cubicBezTo>
                  <a:cubicBezTo>
                    <a:pt x="7376" y="8459"/>
                    <a:pt x="9446" y="6730"/>
                    <a:pt x="10000" y="6274"/>
                  </a:cubicBezTo>
                  <a:cubicBezTo>
                    <a:pt x="10212" y="6879"/>
                    <a:pt x="10994" y="9015"/>
                    <a:pt x="12160" y="11189"/>
                  </a:cubicBezTo>
                  <a:cubicBezTo>
                    <a:pt x="13259" y="13243"/>
                    <a:pt x="16036" y="16457"/>
                    <a:pt x="18064" y="17034"/>
                  </a:cubicBezTo>
                  <a:cubicBezTo>
                    <a:pt x="18273" y="17094"/>
                    <a:pt x="18467" y="17122"/>
                    <a:pt x="18648" y="17122"/>
                  </a:cubicBezTo>
                  <a:cubicBezTo>
                    <a:pt x="18902" y="17122"/>
                    <a:pt x="19132" y="17066"/>
                    <a:pt x="19331" y="16951"/>
                  </a:cubicBezTo>
                  <a:cubicBezTo>
                    <a:pt x="21213" y="15859"/>
                    <a:pt x="21860" y="11851"/>
                    <a:pt x="21512" y="8633"/>
                  </a:cubicBezTo>
                  <a:cubicBezTo>
                    <a:pt x="21209" y="5835"/>
                    <a:pt x="19686" y="2171"/>
                    <a:pt x="14143" y="602"/>
                  </a:cubicBezTo>
                  <a:cubicBezTo>
                    <a:pt x="12708" y="197"/>
                    <a:pt x="11288" y="0"/>
                    <a:pt x="993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3"/>
            <p:cNvSpPr/>
            <p:nvPr/>
          </p:nvSpPr>
          <p:spPr>
            <a:xfrm>
              <a:off x="6881409" y="1456505"/>
              <a:ext cx="270689" cy="143268"/>
            </a:xfrm>
            <a:custGeom>
              <a:rect b="b" l="l" r="r" t="t"/>
              <a:pathLst>
                <a:path extrusionOk="0" h="3978" w="7516">
                  <a:moveTo>
                    <a:pt x="7478" y="0"/>
                  </a:moveTo>
                  <a:cubicBezTo>
                    <a:pt x="6757" y="105"/>
                    <a:pt x="429" y="1082"/>
                    <a:pt x="92" y="2665"/>
                  </a:cubicBezTo>
                  <a:cubicBezTo>
                    <a:pt x="1" y="3086"/>
                    <a:pt x="71" y="3414"/>
                    <a:pt x="297" y="3643"/>
                  </a:cubicBezTo>
                  <a:cubicBezTo>
                    <a:pt x="564" y="3910"/>
                    <a:pt x="999" y="3977"/>
                    <a:pt x="1365" y="3977"/>
                  </a:cubicBezTo>
                  <a:cubicBezTo>
                    <a:pt x="1702" y="3977"/>
                    <a:pt x="1977" y="3921"/>
                    <a:pt x="2001" y="3915"/>
                  </a:cubicBezTo>
                  <a:lnTo>
                    <a:pt x="1949" y="3674"/>
                  </a:lnTo>
                  <a:cubicBezTo>
                    <a:pt x="1828" y="3699"/>
                    <a:pt x="1612" y="3728"/>
                    <a:pt x="1377" y="3728"/>
                  </a:cubicBezTo>
                  <a:cubicBezTo>
                    <a:pt x="1046" y="3728"/>
                    <a:pt x="676" y="3671"/>
                    <a:pt x="471" y="3465"/>
                  </a:cubicBezTo>
                  <a:cubicBezTo>
                    <a:pt x="307" y="3302"/>
                    <a:pt x="262" y="3051"/>
                    <a:pt x="331" y="2717"/>
                  </a:cubicBezTo>
                  <a:cubicBezTo>
                    <a:pt x="589" y="1517"/>
                    <a:pt x="5606" y="525"/>
                    <a:pt x="7516" y="244"/>
                  </a:cubicBezTo>
                  <a:lnTo>
                    <a:pt x="74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3"/>
            <p:cNvSpPr/>
            <p:nvPr/>
          </p:nvSpPr>
          <p:spPr>
            <a:xfrm>
              <a:off x="6834950" y="1495581"/>
              <a:ext cx="25823" cy="64071"/>
            </a:xfrm>
            <a:custGeom>
              <a:rect b="b" l="l" r="r" t="t"/>
              <a:pathLst>
                <a:path extrusionOk="0" h="1779" w="717">
                  <a:moveTo>
                    <a:pt x="491" y="1"/>
                  </a:moveTo>
                  <a:cubicBezTo>
                    <a:pt x="0" y="1055"/>
                    <a:pt x="383" y="1747"/>
                    <a:pt x="400" y="1778"/>
                  </a:cubicBezTo>
                  <a:lnTo>
                    <a:pt x="616" y="1656"/>
                  </a:lnTo>
                  <a:cubicBezTo>
                    <a:pt x="602" y="1629"/>
                    <a:pt x="282" y="1038"/>
                    <a:pt x="717" y="108"/>
                  </a:cubicBezTo>
                  <a:lnTo>
                    <a:pt x="4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6874278" y="1331065"/>
              <a:ext cx="527944" cy="137901"/>
            </a:xfrm>
            <a:custGeom>
              <a:rect b="b" l="l" r="r" t="t"/>
              <a:pathLst>
                <a:path extrusionOk="0" h="3829" w="14659">
                  <a:moveTo>
                    <a:pt x="12022" y="1"/>
                  </a:moveTo>
                  <a:cubicBezTo>
                    <a:pt x="10701" y="1"/>
                    <a:pt x="9215" y="180"/>
                    <a:pt x="8402" y="870"/>
                  </a:cubicBezTo>
                  <a:cubicBezTo>
                    <a:pt x="8037" y="1180"/>
                    <a:pt x="7832" y="1569"/>
                    <a:pt x="7794" y="2033"/>
                  </a:cubicBezTo>
                  <a:cubicBezTo>
                    <a:pt x="7370" y="1902"/>
                    <a:pt x="6168" y="1571"/>
                    <a:pt x="4774" y="1571"/>
                  </a:cubicBezTo>
                  <a:cubicBezTo>
                    <a:pt x="3570" y="1571"/>
                    <a:pt x="2221" y="1818"/>
                    <a:pt x="1107" y="2655"/>
                  </a:cubicBezTo>
                  <a:cubicBezTo>
                    <a:pt x="665" y="2985"/>
                    <a:pt x="296" y="3323"/>
                    <a:pt x="1" y="3664"/>
                  </a:cubicBezTo>
                  <a:lnTo>
                    <a:pt x="188" y="3828"/>
                  </a:lnTo>
                  <a:cubicBezTo>
                    <a:pt x="470" y="3501"/>
                    <a:pt x="829" y="3173"/>
                    <a:pt x="1256" y="2854"/>
                  </a:cubicBezTo>
                  <a:cubicBezTo>
                    <a:pt x="2310" y="2063"/>
                    <a:pt x="3608" y="1829"/>
                    <a:pt x="4773" y="1829"/>
                  </a:cubicBezTo>
                  <a:cubicBezTo>
                    <a:pt x="6445" y="1829"/>
                    <a:pt x="7846" y="2310"/>
                    <a:pt x="7870" y="2317"/>
                  </a:cubicBezTo>
                  <a:lnTo>
                    <a:pt x="8034" y="2377"/>
                  </a:lnTo>
                  <a:lnTo>
                    <a:pt x="8034" y="2203"/>
                  </a:lnTo>
                  <a:cubicBezTo>
                    <a:pt x="8034" y="1733"/>
                    <a:pt x="8208" y="1361"/>
                    <a:pt x="8563" y="1058"/>
                  </a:cubicBezTo>
                  <a:cubicBezTo>
                    <a:pt x="9315" y="420"/>
                    <a:pt x="10738" y="253"/>
                    <a:pt x="12016" y="253"/>
                  </a:cubicBezTo>
                  <a:cubicBezTo>
                    <a:pt x="13390" y="253"/>
                    <a:pt x="14596" y="446"/>
                    <a:pt x="14620" y="450"/>
                  </a:cubicBezTo>
                  <a:lnTo>
                    <a:pt x="14658" y="206"/>
                  </a:lnTo>
                  <a:cubicBezTo>
                    <a:pt x="14565" y="190"/>
                    <a:pt x="13381" y="1"/>
                    <a:pt x="120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7166862" y="1432951"/>
              <a:ext cx="196642" cy="255779"/>
            </a:xfrm>
            <a:custGeom>
              <a:rect b="b" l="l" r="r" t="t"/>
              <a:pathLst>
                <a:path extrusionOk="0" h="7102" w="5460">
                  <a:moveTo>
                    <a:pt x="237" y="0"/>
                  </a:moveTo>
                  <a:lnTo>
                    <a:pt x="0" y="73"/>
                  </a:lnTo>
                  <a:cubicBezTo>
                    <a:pt x="70" y="299"/>
                    <a:pt x="1775" y="5682"/>
                    <a:pt x="5365" y="7101"/>
                  </a:cubicBezTo>
                  <a:lnTo>
                    <a:pt x="5460" y="6872"/>
                  </a:lnTo>
                  <a:cubicBezTo>
                    <a:pt x="1977" y="5494"/>
                    <a:pt x="254" y="52"/>
                    <a:pt x="2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7297056" y="1484308"/>
              <a:ext cx="208023" cy="85752"/>
            </a:xfrm>
            <a:custGeom>
              <a:rect b="b" l="l" r="r" t="t"/>
              <a:pathLst>
                <a:path extrusionOk="0" h="2381" w="5776">
                  <a:moveTo>
                    <a:pt x="157" y="1"/>
                  </a:moveTo>
                  <a:lnTo>
                    <a:pt x="0" y="192"/>
                  </a:lnTo>
                  <a:cubicBezTo>
                    <a:pt x="1225" y="1205"/>
                    <a:pt x="3145" y="2380"/>
                    <a:pt x="5452" y="2380"/>
                  </a:cubicBezTo>
                  <a:cubicBezTo>
                    <a:pt x="5560" y="2380"/>
                    <a:pt x="5668" y="2377"/>
                    <a:pt x="5776" y="2374"/>
                  </a:cubicBezTo>
                  <a:lnTo>
                    <a:pt x="5762" y="2126"/>
                  </a:lnTo>
                  <a:cubicBezTo>
                    <a:pt x="5659" y="2131"/>
                    <a:pt x="5557" y="2134"/>
                    <a:pt x="5456" y="2134"/>
                  </a:cubicBezTo>
                  <a:cubicBezTo>
                    <a:pt x="3222" y="2134"/>
                    <a:pt x="1352" y="989"/>
                    <a:pt x="1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7219120" y="1403851"/>
              <a:ext cx="44983" cy="50925"/>
            </a:xfrm>
            <a:custGeom>
              <a:rect b="b" l="l" r="r" t="t"/>
              <a:pathLst>
                <a:path extrusionOk="0" h="1414" w="1249">
                  <a:moveTo>
                    <a:pt x="202" y="1"/>
                  </a:moveTo>
                  <a:lnTo>
                    <a:pt x="1" y="140"/>
                  </a:lnTo>
                  <a:cubicBezTo>
                    <a:pt x="14" y="165"/>
                    <a:pt x="390" y="704"/>
                    <a:pt x="1072" y="1414"/>
                  </a:cubicBezTo>
                  <a:lnTo>
                    <a:pt x="1249" y="1239"/>
                  </a:lnTo>
                  <a:cubicBezTo>
                    <a:pt x="585" y="547"/>
                    <a:pt x="205" y="4"/>
                    <a:pt x="2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6881553" y="1662042"/>
              <a:ext cx="420295" cy="194841"/>
            </a:xfrm>
            <a:custGeom>
              <a:rect b="b" l="l" r="r" t="t"/>
              <a:pathLst>
                <a:path extrusionOk="0" h="5410" w="11670">
                  <a:moveTo>
                    <a:pt x="752" y="249"/>
                  </a:moveTo>
                  <a:lnTo>
                    <a:pt x="11423" y="2073"/>
                  </a:lnTo>
                  <a:cubicBezTo>
                    <a:pt x="11412" y="2441"/>
                    <a:pt x="11352" y="3704"/>
                    <a:pt x="10977" y="4376"/>
                  </a:cubicBezTo>
                  <a:cubicBezTo>
                    <a:pt x="10563" y="5124"/>
                    <a:pt x="10114" y="5162"/>
                    <a:pt x="8876" y="5162"/>
                  </a:cubicBezTo>
                  <a:cubicBezTo>
                    <a:pt x="7686" y="5162"/>
                    <a:pt x="6130" y="4432"/>
                    <a:pt x="6047" y="4236"/>
                  </a:cubicBezTo>
                  <a:cubicBezTo>
                    <a:pt x="5862" y="3610"/>
                    <a:pt x="5988" y="1488"/>
                    <a:pt x="5988" y="1467"/>
                  </a:cubicBezTo>
                  <a:cubicBezTo>
                    <a:pt x="5995" y="1405"/>
                    <a:pt x="5950" y="1349"/>
                    <a:pt x="5887" y="1339"/>
                  </a:cubicBezTo>
                  <a:lnTo>
                    <a:pt x="5024" y="1203"/>
                  </a:lnTo>
                  <a:cubicBezTo>
                    <a:pt x="5021" y="1199"/>
                    <a:pt x="5014" y="1199"/>
                    <a:pt x="5007" y="1199"/>
                  </a:cubicBezTo>
                  <a:cubicBezTo>
                    <a:pt x="4976" y="1199"/>
                    <a:pt x="4948" y="1209"/>
                    <a:pt x="4923" y="1230"/>
                  </a:cubicBezTo>
                  <a:cubicBezTo>
                    <a:pt x="4895" y="1255"/>
                    <a:pt x="4881" y="1293"/>
                    <a:pt x="4881" y="1328"/>
                  </a:cubicBezTo>
                  <a:cubicBezTo>
                    <a:pt x="4927" y="2341"/>
                    <a:pt x="4868" y="3844"/>
                    <a:pt x="4593" y="4007"/>
                  </a:cubicBezTo>
                  <a:cubicBezTo>
                    <a:pt x="4525" y="4047"/>
                    <a:pt x="4388" y="4066"/>
                    <a:pt x="4204" y="4066"/>
                  </a:cubicBezTo>
                  <a:cubicBezTo>
                    <a:pt x="3268" y="4066"/>
                    <a:pt x="1119" y="3581"/>
                    <a:pt x="703" y="3026"/>
                  </a:cubicBezTo>
                  <a:cubicBezTo>
                    <a:pt x="359" y="2571"/>
                    <a:pt x="401" y="1397"/>
                    <a:pt x="557" y="726"/>
                  </a:cubicBezTo>
                  <a:cubicBezTo>
                    <a:pt x="637" y="392"/>
                    <a:pt x="720" y="274"/>
                    <a:pt x="752" y="249"/>
                  </a:cubicBezTo>
                  <a:close/>
                  <a:moveTo>
                    <a:pt x="746" y="1"/>
                  </a:moveTo>
                  <a:cubicBezTo>
                    <a:pt x="682" y="1"/>
                    <a:pt x="593" y="30"/>
                    <a:pt x="512" y="156"/>
                  </a:cubicBezTo>
                  <a:cubicBezTo>
                    <a:pt x="192" y="636"/>
                    <a:pt x="1" y="2500"/>
                    <a:pt x="505" y="3176"/>
                  </a:cubicBezTo>
                  <a:cubicBezTo>
                    <a:pt x="984" y="3815"/>
                    <a:pt x="3119" y="4304"/>
                    <a:pt x="4185" y="4304"/>
                  </a:cubicBezTo>
                  <a:cubicBezTo>
                    <a:pt x="4434" y="4304"/>
                    <a:pt x="4625" y="4278"/>
                    <a:pt x="4722" y="4220"/>
                  </a:cubicBezTo>
                  <a:cubicBezTo>
                    <a:pt x="5174" y="3948"/>
                    <a:pt x="5157" y="2118"/>
                    <a:pt x="5136" y="1471"/>
                  </a:cubicBezTo>
                  <a:lnTo>
                    <a:pt x="5136" y="1471"/>
                  </a:lnTo>
                  <a:lnTo>
                    <a:pt x="5737" y="1564"/>
                  </a:lnTo>
                  <a:cubicBezTo>
                    <a:pt x="5713" y="2024"/>
                    <a:pt x="5637" y="3719"/>
                    <a:pt x="5807" y="4306"/>
                  </a:cubicBezTo>
                  <a:cubicBezTo>
                    <a:pt x="5925" y="4706"/>
                    <a:pt x="7717" y="5410"/>
                    <a:pt x="8876" y="5410"/>
                  </a:cubicBezTo>
                  <a:cubicBezTo>
                    <a:pt x="10045" y="5410"/>
                    <a:pt x="10689" y="5410"/>
                    <a:pt x="11193" y="4498"/>
                  </a:cubicBezTo>
                  <a:cubicBezTo>
                    <a:pt x="11666" y="3648"/>
                    <a:pt x="11670" y="2038"/>
                    <a:pt x="11670" y="1968"/>
                  </a:cubicBezTo>
                  <a:cubicBezTo>
                    <a:pt x="11670" y="1909"/>
                    <a:pt x="11628" y="1857"/>
                    <a:pt x="11569" y="1847"/>
                  </a:cubicBezTo>
                  <a:lnTo>
                    <a:pt x="794" y="6"/>
                  </a:lnTo>
                  <a:cubicBezTo>
                    <a:pt x="780" y="3"/>
                    <a:pt x="764" y="1"/>
                    <a:pt x="74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7297416" y="1703099"/>
              <a:ext cx="172440" cy="66304"/>
            </a:xfrm>
            <a:custGeom>
              <a:rect b="b" l="l" r="r" t="t"/>
              <a:pathLst>
                <a:path extrusionOk="0" h="1841" w="4788">
                  <a:moveTo>
                    <a:pt x="4788" y="0"/>
                  </a:moveTo>
                  <a:lnTo>
                    <a:pt x="1" y="828"/>
                  </a:lnTo>
                  <a:lnTo>
                    <a:pt x="1" y="1840"/>
                  </a:lnTo>
                  <a:lnTo>
                    <a:pt x="4788" y="644"/>
                  </a:lnTo>
                  <a:lnTo>
                    <a:pt x="4788" y="0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7292914" y="1698633"/>
              <a:ext cx="181480" cy="75271"/>
            </a:xfrm>
            <a:custGeom>
              <a:rect b="b" l="l" r="r" t="t"/>
              <a:pathLst>
                <a:path extrusionOk="0" h="2090" w="5039">
                  <a:moveTo>
                    <a:pt x="4791" y="270"/>
                  </a:moveTo>
                  <a:lnTo>
                    <a:pt x="4791" y="670"/>
                  </a:lnTo>
                  <a:lnTo>
                    <a:pt x="248" y="1808"/>
                  </a:lnTo>
                  <a:lnTo>
                    <a:pt x="248" y="1057"/>
                  </a:lnTo>
                  <a:lnTo>
                    <a:pt x="4791" y="270"/>
                  </a:lnTo>
                  <a:close/>
                  <a:moveTo>
                    <a:pt x="4915" y="0"/>
                  </a:moveTo>
                  <a:cubicBezTo>
                    <a:pt x="4907" y="0"/>
                    <a:pt x="4900" y="1"/>
                    <a:pt x="4892" y="2"/>
                  </a:cubicBezTo>
                  <a:lnTo>
                    <a:pt x="105" y="831"/>
                  </a:lnTo>
                  <a:cubicBezTo>
                    <a:pt x="42" y="841"/>
                    <a:pt x="1" y="893"/>
                    <a:pt x="1" y="952"/>
                  </a:cubicBezTo>
                  <a:lnTo>
                    <a:pt x="1" y="1964"/>
                  </a:lnTo>
                  <a:cubicBezTo>
                    <a:pt x="1" y="2003"/>
                    <a:pt x="18" y="2041"/>
                    <a:pt x="49" y="2062"/>
                  </a:cubicBezTo>
                  <a:cubicBezTo>
                    <a:pt x="70" y="2080"/>
                    <a:pt x="97" y="2090"/>
                    <a:pt x="126" y="2090"/>
                  </a:cubicBezTo>
                  <a:cubicBezTo>
                    <a:pt x="133" y="2090"/>
                    <a:pt x="143" y="2090"/>
                    <a:pt x="153" y="2086"/>
                  </a:cubicBezTo>
                  <a:lnTo>
                    <a:pt x="4945" y="890"/>
                  </a:lnTo>
                  <a:cubicBezTo>
                    <a:pt x="5000" y="876"/>
                    <a:pt x="5038" y="824"/>
                    <a:pt x="5038" y="768"/>
                  </a:cubicBezTo>
                  <a:lnTo>
                    <a:pt x="5038" y="124"/>
                  </a:lnTo>
                  <a:cubicBezTo>
                    <a:pt x="5038" y="86"/>
                    <a:pt x="5021" y="52"/>
                    <a:pt x="4993" y="31"/>
                  </a:cubicBezTo>
                  <a:cubicBezTo>
                    <a:pt x="4971" y="11"/>
                    <a:pt x="4944" y="0"/>
                    <a:pt x="491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7393647" y="1585654"/>
              <a:ext cx="216918" cy="305335"/>
            </a:xfrm>
            <a:custGeom>
              <a:rect b="b" l="l" r="r" t="t"/>
              <a:pathLst>
                <a:path extrusionOk="0" h="8478" w="6023">
                  <a:moveTo>
                    <a:pt x="3423" y="1"/>
                  </a:moveTo>
                  <a:cubicBezTo>
                    <a:pt x="2056" y="1"/>
                    <a:pt x="726" y="1630"/>
                    <a:pt x="377" y="3815"/>
                  </a:cubicBezTo>
                  <a:cubicBezTo>
                    <a:pt x="1" y="6145"/>
                    <a:pt x="878" y="8223"/>
                    <a:pt x="2336" y="8456"/>
                  </a:cubicBezTo>
                  <a:cubicBezTo>
                    <a:pt x="2425" y="8470"/>
                    <a:pt x="2515" y="8477"/>
                    <a:pt x="2605" y="8477"/>
                  </a:cubicBezTo>
                  <a:cubicBezTo>
                    <a:pt x="3971" y="8477"/>
                    <a:pt x="5298" y="6848"/>
                    <a:pt x="5650" y="4663"/>
                  </a:cubicBezTo>
                  <a:cubicBezTo>
                    <a:pt x="6023" y="2333"/>
                    <a:pt x="5146" y="255"/>
                    <a:pt x="3692" y="22"/>
                  </a:cubicBezTo>
                  <a:cubicBezTo>
                    <a:pt x="3603" y="8"/>
                    <a:pt x="3513" y="1"/>
                    <a:pt x="3423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7396168" y="1581188"/>
              <a:ext cx="212020" cy="314267"/>
            </a:xfrm>
            <a:custGeom>
              <a:rect b="b" l="l" r="r" t="t"/>
              <a:pathLst>
                <a:path extrusionOk="0" h="8726" w="5887">
                  <a:moveTo>
                    <a:pt x="3351" y="247"/>
                  </a:moveTo>
                  <a:cubicBezTo>
                    <a:pt x="3435" y="247"/>
                    <a:pt x="3518" y="254"/>
                    <a:pt x="3602" y="268"/>
                  </a:cubicBezTo>
                  <a:cubicBezTo>
                    <a:pt x="4262" y="376"/>
                    <a:pt x="4819" y="894"/>
                    <a:pt x="5174" y="1729"/>
                  </a:cubicBezTo>
                  <a:cubicBezTo>
                    <a:pt x="5535" y="2585"/>
                    <a:pt x="5636" y="3663"/>
                    <a:pt x="5459" y="4766"/>
                  </a:cubicBezTo>
                  <a:cubicBezTo>
                    <a:pt x="5116" y="6886"/>
                    <a:pt x="3841" y="8478"/>
                    <a:pt x="2541" y="8478"/>
                  </a:cubicBezTo>
                  <a:cubicBezTo>
                    <a:pt x="2456" y="8478"/>
                    <a:pt x="2371" y="8472"/>
                    <a:pt x="2286" y="8458"/>
                  </a:cubicBezTo>
                  <a:cubicBezTo>
                    <a:pt x="1625" y="8350"/>
                    <a:pt x="1065" y="7832"/>
                    <a:pt x="713" y="6997"/>
                  </a:cubicBezTo>
                  <a:cubicBezTo>
                    <a:pt x="352" y="6141"/>
                    <a:pt x="251" y="5062"/>
                    <a:pt x="429" y="3960"/>
                  </a:cubicBezTo>
                  <a:cubicBezTo>
                    <a:pt x="606" y="2857"/>
                    <a:pt x="1041" y="1861"/>
                    <a:pt x="1649" y="1162"/>
                  </a:cubicBezTo>
                  <a:cubicBezTo>
                    <a:pt x="2171" y="567"/>
                    <a:pt x="2767" y="247"/>
                    <a:pt x="3351" y="247"/>
                  </a:cubicBezTo>
                  <a:close/>
                  <a:moveTo>
                    <a:pt x="3345" y="0"/>
                  </a:moveTo>
                  <a:cubicBezTo>
                    <a:pt x="2692" y="0"/>
                    <a:pt x="2034" y="349"/>
                    <a:pt x="1465" y="999"/>
                  </a:cubicBezTo>
                  <a:cubicBezTo>
                    <a:pt x="821" y="1733"/>
                    <a:pt x="369" y="2770"/>
                    <a:pt x="185" y="3921"/>
                  </a:cubicBezTo>
                  <a:cubicBezTo>
                    <a:pt x="0" y="5069"/>
                    <a:pt x="105" y="6197"/>
                    <a:pt x="484" y="7094"/>
                  </a:cubicBezTo>
                  <a:cubicBezTo>
                    <a:pt x="874" y="8009"/>
                    <a:pt x="1497" y="8583"/>
                    <a:pt x="2245" y="8702"/>
                  </a:cubicBezTo>
                  <a:cubicBezTo>
                    <a:pt x="2342" y="8719"/>
                    <a:pt x="2436" y="8726"/>
                    <a:pt x="2533" y="8726"/>
                  </a:cubicBezTo>
                  <a:cubicBezTo>
                    <a:pt x="3956" y="8726"/>
                    <a:pt x="5341" y="7049"/>
                    <a:pt x="5702" y="4805"/>
                  </a:cubicBezTo>
                  <a:cubicBezTo>
                    <a:pt x="5887" y="3657"/>
                    <a:pt x="5779" y="2529"/>
                    <a:pt x="5400" y="1632"/>
                  </a:cubicBezTo>
                  <a:cubicBezTo>
                    <a:pt x="5014" y="716"/>
                    <a:pt x="4387" y="143"/>
                    <a:pt x="3639" y="24"/>
                  </a:cubicBezTo>
                  <a:cubicBezTo>
                    <a:pt x="3541" y="8"/>
                    <a:pt x="3443" y="0"/>
                    <a:pt x="334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7479362" y="1617924"/>
              <a:ext cx="156881" cy="256463"/>
            </a:xfrm>
            <a:custGeom>
              <a:rect b="b" l="l" r="r" t="t"/>
              <a:pathLst>
                <a:path extrusionOk="0" h="7121" w="4356">
                  <a:moveTo>
                    <a:pt x="2590" y="1"/>
                  </a:moveTo>
                  <a:cubicBezTo>
                    <a:pt x="1609" y="1"/>
                    <a:pt x="614" y="1404"/>
                    <a:pt x="314" y="3263"/>
                  </a:cubicBezTo>
                  <a:cubicBezTo>
                    <a:pt x="1" y="5222"/>
                    <a:pt x="578" y="6943"/>
                    <a:pt x="1608" y="7107"/>
                  </a:cubicBezTo>
                  <a:cubicBezTo>
                    <a:pt x="1662" y="7116"/>
                    <a:pt x="1716" y="7120"/>
                    <a:pt x="1770" y="7120"/>
                  </a:cubicBezTo>
                  <a:cubicBezTo>
                    <a:pt x="2750" y="7120"/>
                    <a:pt x="3743" y="5718"/>
                    <a:pt x="4043" y="3861"/>
                  </a:cubicBezTo>
                  <a:cubicBezTo>
                    <a:pt x="4356" y="1903"/>
                    <a:pt x="3779" y="180"/>
                    <a:pt x="2749" y="13"/>
                  </a:cubicBezTo>
                  <a:cubicBezTo>
                    <a:pt x="2696" y="5"/>
                    <a:pt x="2643" y="1"/>
                    <a:pt x="2590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7474356" y="1613494"/>
              <a:ext cx="166930" cy="265431"/>
            </a:xfrm>
            <a:custGeom>
              <a:rect b="b" l="l" r="r" t="t"/>
              <a:pathLst>
                <a:path extrusionOk="0" h="7370" w="4635">
                  <a:moveTo>
                    <a:pt x="2725" y="248"/>
                  </a:moveTo>
                  <a:cubicBezTo>
                    <a:pt x="2773" y="248"/>
                    <a:pt x="2822" y="251"/>
                    <a:pt x="2867" y="261"/>
                  </a:cubicBezTo>
                  <a:cubicBezTo>
                    <a:pt x="3827" y="415"/>
                    <a:pt x="4363" y="2077"/>
                    <a:pt x="4061" y="3964"/>
                  </a:cubicBezTo>
                  <a:cubicBezTo>
                    <a:pt x="3770" y="5756"/>
                    <a:pt x="2831" y="7120"/>
                    <a:pt x="1915" y="7120"/>
                  </a:cubicBezTo>
                  <a:cubicBezTo>
                    <a:pt x="1866" y="7120"/>
                    <a:pt x="1817" y="7116"/>
                    <a:pt x="1768" y="7108"/>
                  </a:cubicBezTo>
                  <a:cubicBezTo>
                    <a:pt x="808" y="6955"/>
                    <a:pt x="272" y="5292"/>
                    <a:pt x="575" y="3407"/>
                  </a:cubicBezTo>
                  <a:cubicBezTo>
                    <a:pt x="724" y="2478"/>
                    <a:pt x="1055" y="1636"/>
                    <a:pt x="1500" y="1041"/>
                  </a:cubicBezTo>
                  <a:cubicBezTo>
                    <a:pt x="1886" y="526"/>
                    <a:pt x="2317" y="248"/>
                    <a:pt x="2725" y="248"/>
                  </a:cubicBezTo>
                  <a:close/>
                  <a:moveTo>
                    <a:pt x="2723" y="0"/>
                  </a:moveTo>
                  <a:cubicBezTo>
                    <a:pt x="2237" y="0"/>
                    <a:pt x="1738" y="310"/>
                    <a:pt x="1301" y="892"/>
                  </a:cubicBezTo>
                  <a:cubicBezTo>
                    <a:pt x="832" y="1521"/>
                    <a:pt x="487" y="2398"/>
                    <a:pt x="331" y="3365"/>
                  </a:cubicBezTo>
                  <a:cubicBezTo>
                    <a:pt x="0" y="5425"/>
                    <a:pt x="612" y="7175"/>
                    <a:pt x="1726" y="7355"/>
                  </a:cubicBezTo>
                  <a:cubicBezTo>
                    <a:pt x="1789" y="7363"/>
                    <a:pt x="1851" y="7370"/>
                    <a:pt x="1914" y="7370"/>
                  </a:cubicBezTo>
                  <a:cubicBezTo>
                    <a:pt x="2964" y="7370"/>
                    <a:pt x="3991" y="5947"/>
                    <a:pt x="4304" y="4005"/>
                  </a:cubicBezTo>
                  <a:cubicBezTo>
                    <a:pt x="4634" y="1945"/>
                    <a:pt x="4022" y="195"/>
                    <a:pt x="2905" y="15"/>
                  </a:cubicBezTo>
                  <a:cubicBezTo>
                    <a:pt x="2845" y="5"/>
                    <a:pt x="2784" y="0"/>
                    <a:pt x="272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7540623" y="1404067"/>
              <a:ext cx="98537" cy="367965"/>
            </a:xfrm>
            <a:custGeom>
              <a:rect b="b" l="l" r="r" t="t"/>
              <a:pathLst>
                <a:path extrusionOk="0" h="10217" w="2736">
                  <a:moveTo>
                    <a:pt x="1497" y="0"/>
                  </a:moveTo>
                  <a:cubicBezTo>
                    <a:pt x="1046" y="0"/>
                    <a:pt x="641" y="625"/>
                    <a:pt x="891" y="1578"/>
                  </a:cubicBezTo>
                  <a:cubicBezTo>
                    <a:pt x="891" y="1578"/>
                    <a:pt x="1261" y="5356"/>
                    <a:pt x="63" y="9225"/>
                  </a:cubicBezTo>
                  <a:cubicBezTo>
                    <a:pt x="63" y="9225"/>
                    <a:pt x="0" y="10216"/>
                    <a:pt x="741" y="10216"/>
                  </a:cubicBezTo>
                  <a:cubicBezTo>
                    <a:pt x="903" y="10216"/>
                    <a:pt x="1103" y="10169"/>
                    <a:pt x="1351" y="10053"/>
                  </a:cubicBezTo>
                  <a:cubicBezTo>
                    <a:pt x="2735" y="9410"/>
                    <a:pt x="2551" y="3787"/>
                    <a:pt x="2367" y="1488"/>
                  </a:cubicBezTo>
                  <a:cubicBezTo>
                    <a:pt x="2283" y="438"/>
                    <a:pt x="1874" y="0"/>
                    <a:pt x="14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7536986" y="1399529"/>
              <a:ext cx="114312" cy="376897"/>
            </a:xfrm>
            <a:custGeom>
              <a:rect b="b" l="l" r="r" t="t"/>
              <a:pathLst>
                <a:path extrusionOk="0" h="10465" w="3174">
                  <a:moveTo>
                    <a:pt x="1597" y="250"/>
                  </a:moveTo>
                  <a:cubicBezTo>
                    <a:pt x="1646" y="250"/>
                    <a:pt x="1695" y="259"/>
                    <a:pt x="1744" y="278"/>
                  </a:cubicBezTo>
                  <a:cubicBezTo>
                    <a:pt x="2060" y="406"/>
                    <a:pt x="2287" y="911"/>
                    <a:pt x="2343" y="1621"/>
                  </a:cubicBezTo>
                  <a:cubicBezTo>
                    <a:pt x="2558" y="4293"/>
                    <a:pt x="2635" y="9490"/>
                    <a:pt x="1399" y="10068"/>
                  </a:cubicBezTo>
                  <a:cubicBezTo>
                    <a:pt x="1183" y="10169"/>
                    <a:pt x="997" y="10220"/>
                    <a:pt x="844" y="10220"/>
                  </a:cubicBezTo>
                  <a:cubicBezTo>
                    <a:pt x="734" y="10220"/>
                    <a:pt x="640" y="10193"/>
                    <a:pt x="564" y="10141"/>
                  </a:cubicBezTo>
                  <a:cubicBezTo>
                    <a:pt x="283" y="9950"/>
                    <a:pt x="283" y="9459"/>
                    <a:pt x="286" y="9372"/>
                  </a:cubicBezTo>
                  <a:cubicBezTo>
                    <a:pt x="1473" y="5528"/>
                    <a:pt x="1121" y="1728"/>
                    <a:pt x="1118" y="1693"/>
                  </a:cubicBezTo>
                  <a:cubicBezTo>
                    <a:pt x="1114" y="1687"/>
                    <a:pt x="1114" y="1680"/>
                    <a:pt x="1114" y="1672"/>
                  </a:cubicBezTo>
                  <a:cubicBezTo>
                    <a:pt x="933" y="998"/>
                    <a:pt x="1114" y="545"/>
                    <a:pt x="1320" y="361"/>
                  </a:cubicBezTo>
                  <a:cubicBezTo>
                    <a:pt x="1405" y="287"/>
                    <a:pt x="1500" y="250"/>
                    <a:pt x="1597" y="250"/>
                  </a:cubicBezTo>
                  <a:close/>
                  <a:moveTo>
                    <a:pt x="1598" y="1"/>
                  </a:moveTo>
                  <a:cubicBezTo>
                    <a:pt x="1443" y="1"/>
                    <a:pt x="1290" y="61"/>
                    <a:pt x="1156" y="177"/>
                  </a:cubicBezTo>
                  <a:cubicBezTo>
                    <a:pt x="885" y="416"/>
                    <a:pt x="668" y="949"/>
                    <a:pt x="871" y="1725"/>
                  </a:cubicBezTo>
                  <a:cubicBezTo>
                    <a:pt x="888" y="1937"/>
                    <a:pt x="1195" y="5604"/>
                    <a:pt x="46" y="9313"/>
                  </a:cubicBezTo>
                  <a:cubicBezTo>
                    <a:pt x="42" y="9323"/>
                    <a:pt x="42" y="9333"/>
                    <a:pt x="39" y="9341"/>
                  </a:cubicBezTo>
                  <a:cubicBezTo>
                    <a:pt x="39" y="9372"/>
                    <a:pt x="0" y="10057"/>
                    <a:pt x="422" y="10346"/>
                  </a:cubicBezTo>
                  <a:cubicBezTo>
                    <a:pt x="540" y="10426"/>
                    <a:pt x="683" y="10465"/>
                    <a:pt x="843" y="10465"/>
                  </a:cubicBezTo>
                  <a:cubicBezTo>
                    <a:pt x="1034" y="10465"/>
                    <a:pt x="1257" y="10409"/>
                    <a:pt x="1508" y="10290"/>
                  </a:cubicBezTo>
                  <a:cubicBezTo>
                    <a:pt x="3173" y="9511"/>
                    <a:pt x="2656" y="2410"/>
                    <a:pt x="2589" y="1603"/>
                  </a:cubicBezTo>
                  <a:cubicBezTo>
                    <a:pt x="2523" y="782"/>
                    <a:pt x="2248" y="219"/>
                    <a:pt x="1834" y="48"/>
                  </a:cubicBezTo>
                  <a:cubicBezTo>
                    <a:pt x="1757" y="16"/>
                    <a:pt x="1677" y="1"/>
                    <a:pt x="159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7313983" y="1211604"/>
              <a:ext cx="336992" cy="283006"/>
            </a:xfrm>
            <a:custGeom>
              <a:rect b="b" l="l" r="r" t="t"/>
              <a:pathLst>
                <a:path extrusionOk="0" h="7858" w="9357">
                  <a:moveTo>
                    <a:pt x="3274" y="0"/>
                  </a:moveTo>
                  <a:cubicBezTo>
                    <a:pt x="1090" y="0"/>
                    <a:pt x="0" y="1763"/>
                    <a:pt x="0" y="1763"/>
                  </a:cubicBezTo>
                  <a:cubicBezTo>
                    <a:pt x="0" y="1763"/>
                    <a:pt x="1291" y="1947"/>
                    <a:pt x="2025" y="2594"/>
                  </a:cubicBezTo>
                  <a:cubicBezTo>
                    <a:pt x="2025" y="2594"/>
                    <a:pt x="2306" y="2521"/>
                    <a:pt x="2716" y="2521"/>
                  </a:cubicBezTo>
                  <a:cubicBezTo>
                    <a:pt x="3433" y="2521"/>
                    <a:pt x="4546" y="2745"/>
                    <a:pt x="5250" y="3975"/>
                  </a:cubicBezTo>
                  <a:cubicBezTo>
                    <a:pt x="6356" y="5909"/>
                    <a:pt x="6172" y="7659"/>
                    <a:pt x="7737" y="7844"/>
                  </a:cubicBezTo>
                  <a:cubicBezTo>
                    <a:pt x="7813" y="7853"/>
                    <a:pt x="7886" y="7857"/>
                    <a:pt x="7955" y="7857"/>
                  </a:cubicBezTo>
                  <a:cubicBezTo>
                    <a:pt x="9310" y="7857"/>
                    <a:pt x="9357" y="6171"/>
                    <a:pt x="8566" y="4066"/>
                  </a:cubicBezTo>
                  <a:cubicBezTo>
                    <a:pt x="7737" y="1856"/>
                    <a:pt x="5988" y="197"/>
                    <a:pt x="3594" y="12"/>
                  </a:cubicBezTo>
                  <a:cubicBezTo>
                    <a:pt x="3485" y="4"/>
                    <a:pt x="3378" y="0"/>
                    <a:pt x="3274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7309337" y="1207174"/>
              <a:ext cx="342215" cy="291866"/>
            </a:xfrm>
            <a:custGeom>
              <a:rect b="b" l="l" r="r" t="t"/>
              <a:pathLst>
                <a:path extrusionOk="0" h="8104" w="9502">
                  <a:moveTo>
                    <a:pt x="3407" y="249"/>
                  </a:moveTo>
                  <a:cubicBezTo>
                    <a:pt x="3506" y="249"/>
                    <a:pt x="3608" y="253"/>
                    <a:pt x="3712" y="261"/>
                  </a:cubicBezTo>
                  <a:cubicBezTo>
                    <a:pt x="5891" y="428"/>
                    <a:pt x="7710" y="1913"/>
                    <a:pt x="8580" y="4234"/>
                  </a:cubicBezTo>
                  <a:cubicBezTo>
                    <a:pt x="9154" y="5765"/>
                    <a:pt x="9244" y="7000"/>
                    <a:pt x="8826" y="7535"/>
                  </a:cubicBezTo>
                  <a:cubicBezTo>
                    <a:pt x="8662" y="7747"/>
                    <a:pt x="8413" y="7855"/>
                    <a:pt x="8087" y="7855"/>
                  </a:cubicBezTo>
                  <a:cubicBezTo>
                    <a:pt x="8021" y="7855"/>
                    <a:pt x="7952" y="7851"/>
                    <a:pt x="7880" y="7842"/>
                  </a:cubicBezTo>
                  <a:cubicBezTo>
                    <a:pt x="6934" y="7731"/>
                    <a:pt x="6687" y="7021"/>
                    <a:pt x="6308" y="5949"/>
                  </a:cubicBezTo>
                  <a:cubicBezTo>
                    <a:pt x="6106" y="5372"/>
                    <a:pt x="5876" y="4717"/>
                    <a:pt x="5486" y="4036"/>
                  </a:cubicBezTo>
                  <a:cubicBezTo>
                    <a:pt x="4753" y="2755"/>
                    <a:pt x="3580" y="2522"/>
                    <a:pt x="2832" y="2522"/>
                  </a:cubicBezTo>
                  <a:cubicBezTo>
                    <a:pt x="2530" y="2522"/>
                    <a:pt x="2297" y="2560"/>
                    <a:pt x="2188" y="2581"/>
                  </a:cubicBezTo>
                  <a:cubicBezTo>
                    <a:pt x="1600" y="2094"/>
                    <a:pt x="731" y="1875"/>
                    <a:pt x="345" y="1799"/>
                  </a:cubicBezTo>
                  <a:cubicBezTo>
                    <a:pt x="666" y="1381"/>
                    <a:pt x="1698" y="249"/>
                    <a:pt x="3407" y="249"/>
                  </a:cubicBezTo>
                  <a:close/>
                  <a:moveTo>
                    <a:pt x="3406" y="1"/>
                  </a:moveTo>
                  <a:cubicBezTo>
                    <a:pt x="1183" y="1"/>
                    <a:pt x="34" y="1803"/>
                    <a:pt x="25" y="1823"/>
                  </a:cubicBezTo>
                  <a:cubicBezTo>
                    <a:pt x="1" y="1857"/>
                    <a:pt x="1" y="1903"/>
                    <a:pt x="17" y="1937"/>
                  </a:cubicBezTo>
                  <a:cubicBezTo>
                    <a:pt x="35" y="1976"/>
                    <a:pt x="70" y="2003"/>
                    <a:pt x="112" y="2011"/>
                  </a:cubicBezTo>
                  <a:cubicBezTo>
                    <a:pt x="122" y="2011"/>
                    <a:pt x="1374" y="2195"/>
                    <a:pt x="2074" y="2807"/>
                  </a:cubicBezTo>
                  <a:cubicBezTo>
                    <a:pt x="2097" y="2828"/>
                    <a:pt x="2126" y="2839"/>
                    <a:pt x="2155" y="2839"/>
                  </a:cubicBezTo>
                  <a:cubicBezTo>
                    <a:pt x="2165" y="2839"/>
                    <a:pt x="2175" y="2838"/>
                    <a:pt x="2185" y="2835"/>
                  </a:cubicBezTo>
                  <a:cubicBezTo>
                    <a:pt x="2215" y="2828"/>
                    <a:pt x="2480" y="2762"/>
                    <a:pt x="2858" y="2762"/>
                  </a:cubicBezTo>
                  <a:cubicBezTo>
                    <a:pt x="3543" y="2762"/>
                    <a:pt x="4598" y="2979"/>
                    <a:pt x="5271" y="4158"/>
                  </a:cubicBezTo>
                  <a:cubicBezTo>
                    <a:pt x="5650" y="4821"/>
                    <a:pt x="5876" y="5462"/>
                    <a:pt x="6075" y="6029"/>
                  </a:cubicBezTo>
                  <a:cubicBezTo>
                    <a:pt x="6454" y="7108"/>
                    <a:pt x="6753" y="7960"/>
                    <a:pt x="7853" y="8089"/>
                  </a:cubicBezTo>
                  <a:cubicBezTo>
                    <a:pt x="7933" y="8099"/>
                    <a:pt x="8012" y="8103"/>
                    <a:pt x="8086" y="8103"/>
                  </a:cubicBezTo>
                  <a:cubicBezTo>
                    <a:pt x="8492" y="8103"/>
                    <a:pt x="8806" y="7964"/>
                    <a:pt x="9022" y="7689"/>
                  </a:cubicBezTo>
                  <a:cubicBezTo>
                    <a:pt x="9502" y="7076"/>
                    <a:pt x="9425" y="5782"/>
                    <a:pt x="8813" y="4147"/>
                  </a:cubicBezTo>
                  <a:cubicBezTo>
                    <a:pt x="7905" y="1732"/>
                    <a:pt x="6008" y="187"/>
                    <a:pt x="3730" y="14"/>
                  </a:cubicBezTo>
                  <a:cubicBezTo>
                    <a:pt x="3619" y="5"/>
                    <a:pt x="3511" y="1"/>
                    <a:pt x="340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6122470" y="3243922"/>
              <a:ext cx="144384" cy="43290"/>
            </a:xfrm>
            <a:custGeom>
              <a:rect b="b" l="l" r="r" t="t"/>
              <a:pathLst>
                <a:path extrusionOk="0" h="1202" w="4009">
                  <a:moveTo>
                    <a:pt x="4009" y="1"/>
                  </a:moveTo>
                  <a:cubicBezTo>
                    <a:pt x="4008" y="1"/>
                    <a:pt x="2902" y="185"/>
                    <a:pt x="1706" y="231"/>
                  </a:cubicBezTo>
                  <a:cubicBezTo>
                    <a:pt x="508" y="276"/>
                    <a:pt x="1" y="276"/>
                    <a:pt x="185" y="554"/>
                  </a:cubicBezTo>
                  <a:cubicBezTo>
                    <a:pt x="370" y="828"/>
                    <a:pt x="1796" y="1103"/>
                    <a:pt x="2304" y="1197"/>
                  </a:cubicBezTo>
                  <a:cubicBezTo>
                    <a:pt x="2321" y="1201"/>
                    <a:pt x="2339" y="1202"/>
                    <a:pt x="2358" y="1202"/>
                  </a:cubicBezTo>
                  <a:cubicBezTo>
                    <a:pt x="2892" y="1202"/>
                    <a:pt x="4009" y="1"/>
                    <a:pt x="4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6122579" y="3237296"/>
              <a:ext cx="156413" cy="54419"/>
            </a:xfrm>
            <a:custGeom>
              <a:rect b="b" l="l" r="r" t="t"/>
              <a:pathLst>
                <a:path extrusionOk="0" h="1511" w="4343">
                  <a:moveTo>
                    <a:pt x="3661" y="359"/>
                  </a:moveTo>
                  <a:lnTo>
                    <a:pt x="3661" y="359"/>
                  </a:lnTo>
                  <a:cubicBezTo>
                    <a:pt x="3226" y="787"/>
                    <a:pt x="2645" y="1263"/>
                    <a:pt x="2360" y="1263"/>
                  </a:cubicBezTo>
                  <a:cubicBezTo>
                    <a:pt x="2346" y="1263"/>
                    <a:pt x="2334" y="1262"/>
                    <a:pt x="2321" y="1260"/>
                  </a:cubicBezTo>
                  <a:cubicBezTo>
                    <a:pt x="944" y="1009"/>
                    <a:pt x="363" y="783"/>
                    <a:pt x="287" y="668"/>
                  </a:cubicBezTo>
                  <a:cubicBezTo>
                    <a:pt x="279" y="661"/>
                    <a:pt x="279" y="658"/>
                    <a:pt x="276" y="654"/>
                  </a:cubicBezTo>
                  <a:cubicBezTo>
                    <a:pt x="394" y="588"/>
                    <a:pt x="902" y="567"/>
                    <a:pt x="1490" y="546"/>
                  </a:cubicBezTo>
                  <a:lnTo>
                    <a:pt x="1706" y="536"/>
                  </a:lnTo>
                  <a:cubicBezTo>
                    <a:pt x="2485" y="508"/>
                    <a:pt x="3233" y="418"/>
                    <a:pt x="3661" y="359"/>
                  </a:cubicBezTo>
                  <a:close/>
                  <a:moveTo>
                    <a:pt x="4343" y="0"/>
                  </a:moveTo>
                  <a:lnTo>
                    <a:pt x="3985" y="63"/>
                  </a:lnTo>
                  <a:cubicBezTo>
                    <a:pt x="3974" y="63"/>
                    <a:pt x="2875" y="243"/>
                    <a:pt x="1699" y="289"/>
                  </a:cubicBezTo>
                  <a:lnTo>
                    <a:pt x="1480" y="299"/>
                  </a:lnTo>
                  <a:cubicBezTo>
                    <a:pt x="509" y="334"/>
                    <a:pt x="144" y="348"/>
                    <a:pt x="43" y="546"/>
                  </a:cubicBezTo>
                  <a:cubicBezTo>
                    <a:pt x="15" y="598"/>
                    <a:pt x="1" y="686"/>
                    <a:pt x="78" y="804"/>
                  </a:cubicBezTo>
                  <a:cubicBezTo>
                    <a:pt x="227" y="1030"/>
                    <a:pt x="968" y="1263"/>
                    <a:pt x="2280" y="1503"/>
                  </a:cubicBezTo>
                  <a:cubicBezTo>
                    <a:pt x="2301" y="1507"/>
                    <a:pt x="2325" y="1510"/>
                    <a:pt x="2353" y="1510"/>
                  </a:cubicBezTo>
                  <a:cubicBezTo>
                    <a:pt x="2913" y="1510"/>
                    <a:pt x="3898" y="480"/>
                    <a:pt x="4096" y="268"/>
                  </a:cubicBezTo>
                  <a:lnTo>
                    <a:pt x="434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6030381" y="2409674"/>
              <a:ext cx="1565572" cy="1017388"/>
            </a:xfrm>
            <a:custGeom>
              <a:rect b="b" l="l" r="r" t="t"/>
              <a:pathLst>
                <a:path extrusionOk="0" h="28249" w="43470">
                  <a:moveTo>
                    <a:pt x="41629" y="0"/>
                  </a:moveTo>
                  <a:lnTo>
                    <a:pt x="37481" y="3779"/>
                  </a:lnTo>
                  <a:lnTo>
                    <a:pt x="31129" y="18238"/>
                  </a:lnTo>
                  <a:cubicBezTo>
                    <a:pt x="31129" y="18238"/>
                    <a:pt x="13809" y="21463"/>
                    <a:pt x="12244" y="21463"/>
                  </a:cubicBezTo>
                  <a:cubicBezTo>
                    <a:pt x="10678" y="21463"/>
                    <a:pt x="7547" y="22570"/>
                    <a:pt x="6900" y="22939"/>
                  </a:cubicBezTo>
                  <a:cubicBezTo>
                    <a:pt x="6256" y="23307"/>
                    <a:pt x="0" y="26192"/>
                    <a:pt x="1197" y="26372"/>
                  </a:cubicBezTo>
                  <a:cubicBezTo>
                    <a:pt x="1234" y="26378"/>
                    <a:pt x="1274" y="26380"/>
                    <a:pt x="1317" y="26380"/>
                  </a:cubicBezTo>
                  <a:cubicBezTo>
                    <a:pt x="1812" y="26380"/>
                    <a:pt x="2657" y="26021"/>
                    <a:pt x="3237" y="25744"/>
                  </a:cubicBezTo>
                  <a:lnTo>
                    <a:pt x="3237" y="25744"/>
                  </a:lnTo>
                  <a:cubicBezTo>
                    <a:pt x="2363" y="26203"/>
                    <a:pt x="902" y="27033"/>
                    <a:pt x="1096" y="27361"/>
                  </a:cubicBezTo>
                  <a:cubicBezTo>
                    <a:pt x="1127" y="27412"/>
                    <a:pt x="1200" y="27434"/>
                    <a:pt x="1304" y="27434"/>
                  </a:cubicBezTo>
                  <a:cubicBezTo>
                    <a:pt x="2145" y="27434"/>
                    <a:pt x="5059" y="25976"/>
                    <a:pt x="5059" y="25976"/>
                  </a:cubicBezTo>
                  <a:lnTo>
                    <a:pt x="5059" y="25976"/>
                  </a:lnTo>
                  <a:cubicBezTo>
                    <a:pt x="5059" y="25976"/>
                    <a:pt x="1688" y="27949"/>
                    <a:pt x="2380" y="28071"/>
                  </a:cubicBezTo>
                  <a:cubicBezTo>
                    <a:pt x="2457" y="28084"/>
                    <a:pt x="2537" y="28091"/>
                    <a:pt x="2618" y="28091"/>
                  </a:cubicBezTo>
                  <a:cubicBezTo>
                    <a:pt x="3193" y="28091"/>
                    <a:pt x="3848" y="27763"/>
                    <a:pt x="4416" y="27361"/>
                  </a:cubicBezTo>
                  <a:cubicBezTo>
                    <a:pt x="5059" y="26897"/>
                    <a:pt x="6221" y="26557"/>
                    <a:pt x="6221" y="26557"/>
                  </a:cubicBezTo>
                  <a:lnTo>
                    <a:pt x="6221" y="26557"/>
                  </a:lnTo>
                  <a:cubicBezTo>
                    <a:pt x="6221" y="26557"/>
                    <a:pt x="4743" y="27538"/>
                    <a:pt x="4558" y="27997"/>
                  </a:cubicBezTo>
                  <a:cubicBezTo>
                    <a:pt x="4484" y="28183"/>
                    <a:pt x="4530" y="28249"/>
                    <a:pt x="4648" y="28249"/>
                  </a:cubicBezTo>
                  <a:cubicBezTo>
                    <a:pt x="4822" y="28249"/>
                    <a:pt x="5151" y="28107"/>
                    <a:pt x="5480" y="27997"/>
                  </a:cubicBezTo>
                  <a:cubicBezTo>
                    <a:pt x="6033" y="27813"/>
                    <a:pt x="8100" y="26714"/>
                    <a:pt x="8469" y="26438"/>
                  </a:cubicBezTo>
                  <a:cubicBezTo>
                    <a:pt x="8834" y="26160"/>
                    <a:pt x="9941" y="25611"/>
                    <a:pt x="10678" y="24963"/>
                  </a:cubicBezTo>
                  <a:cubicBezTo>
                    <a:pt x="11415" y="24320"/>
                    <a:pt x="12153" y="23676"/>
                    <a:pt x="12153" y="23676"/>
                  </a:cubicBezTo>
                  <a:cubicBezTo>
                    <a:pt x="12153" y="23676"/>
                    <a:pt x="17677" y="23830"/>
                    <a:pt x="22347" y="23830"/>
                  </a:cubicBezTo>
                  <a:cubicBezTo>
                    <a:pt x="23915" y="23830"/>
                    <a:pt x="25388" y="23813"/>
                    <a:pt x="26522" y="23766"/>
                  </a:cubicBezTo>
                  <a:cubicBezTo>
                    <a:pt x="31034" y="23582"/>
                    <a:pt x="33247" y="23123"/>
                    <a:pt x="34903" y="21463"/>
                  </a:cubicBezTo>
                  <a:cubicBezTo>
                    <a:pt x="36563" y="19807"/>
                    <a:pt x="41260" y="9304"/>
                    <a:pt x="42366" y="6451"/>
                  </a:cubicBezTo>
                  <a:cubicBezTo>
                    <a:pt x="43469" y="3594"/>
                    <a:pt x="42735" y="1935"/>
                    <a:pt x="416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6061570" y="2407549"/>
              <a:ext cx="1539137" cy="1023978"/>
            </a:xfrm>
            <a:custGeom>
              <a:rect b="b" l="l" r="r" t="t"/>
              <a:pathLst>
                <a:path extrusionOk="0" h="28432" w="42736">
                  <a:moveTo>
                    <a:pt x="40871" y="0"/>
                  </a:moveTo>
                  <a:lnTo>
                    <a:pt x="40654" y="122"/>
                  </a:lnTo>
                  <a:cubicBezTo>
                    <a:pt x="41765" y="2067"/>
                    <a:pt x="42467" y="3660"/>
                    <a:pt x="41385" y="6465"/>
                  </a:cubicBezTo>
                  <a:cubicBezTo>
                    <a:pt x="40195" y="9530"/>
                    <a:pt x="35544" y="19842"/>
                    <a:pt x="33950" y="21435"/>
                  </a:cubicBezTo>
                  <a:cubicBezTo>
                    <a:pt x="32242" y="23144"/>
                    <a:pt x="29911" y="23530"/>
                    <a:pt x="25649" y="23704"/>
                  </a:cubicBezTo>
                  <a:cubicBezTo>
                    <a:pt x="24539" y="23749"/>
                    <a:pt x="23098" y="23766"/>
                    <a:pt x="21557" y="23766"/>
                  </a:cubicBezTo>
                  <a:cubicBezTo>
                    <a:pt x="16911" y="23766"/>
                    <a:pt x="11364" y="23612"/>
                    <a:pt x="11291" y="23610"/>
                  </a:cubicBezTo>
                  <a:lnTo>
                    <a:pt x="11242" y="23610"/>
                  </a:lnTo>
                  <a:lnTo>
                    <a:pt x="9732" y="24928"/>
                  </a:lnTo>
                  <a:cubicBezTo>
                    <a:pt x="9255" y="25346"/>
                    <a:pt x="8608" y="25732"/>
                    <a:pt x="8135" y="26014"/>
                  </a:cubicBezTo>
                  <a:cubicBezTo>
                    <a:pt x="7867" y="26174"/>
                    <a:pt x="7659" y="26299"/>
                    <a:pt x="7526" y="26397"/>
                  </a:cubicBezTo>
                  <a:cubicBezTo>
                    <a:pt x="7164" y="26672"/>
                    <a:pt x="5101" y="27764"/>
                    <a:pt x="4576" y="27937"/>
                  </a:cubicBezTo>
                  <a:cubicBezTo>
                    <a:pt x="4482" y="27969"/>
                    <a:pt x="4391" y="28000"/>
                    <a:pt x="4304" y="28035"/>
                  </a:cubicBezTo>
                  <a:cubicBezTo>
                    <a:pt x="4134" y="28094"/>
                    <a:pt x="3884" y="28185"/>
                    <a:pt x="3786" y="28185"/>
                  </a:cubicBezTo>
                  <a:lnTo>
                    <a:pt x="3782" y="28185"/>
                  </a:lnTo>
                  <a:cubicBezTo>
                    <a:pt x="3786" y="28167"/>
                    <a:pt x="3793" y="28143"/>
                    <a:pt x="3807" y="28101"/>
                  </a:cubicBezTo>
                  <a:cubicBezTo>
                    <a:pt x="3946" y="27754"/>
                    <a:pt x="5021" y="26985"/>
                    <a:pt x="5425" y="26720"/>
                  </a:cubicBezTo>
                  <a:lnTo>
                    <a:pt x="6106" y="26264"/>
                  </a:lnTo>
                  <a:lnTo>
                    <a:pt x="5321" y="26497"/>
                  </a:lnTo>
                  <a:cubicBezTo>
                    <a:pt x="5271" y="26511"/>
                    <a:pt x="4131" y="26849"/>
                    <a:pt x="3476" y="27319"/>
                  </a:cubicBezTo>
                  <a:cubicBezTo>
                    <a:pt x="2831" y="27779"/>
                    <a:pt x="2228" y="28023"/>
                    <a:pt x="1741" y="28023"/>
                  </a:cubicBezTo>
                  <a:cubicBezTo>
                    <a:pt x="1680" y="28023"/>
                    <a:pt x="1620" y="28019"/>
                    <a:pt x="1563" y="28011"/>
                  </a:cubicBezTo>
                  <a:cubicBezTo>
                    <a:pt x="1748" y="27722"/>
                    <a:pt x="3059" y="26842"/>
                    <a:pt x="4256" y="26142"/>
                  </a:cubicBezTo>
                  <a:lnTo>
                    <a:pt x="4137" y="25927"/>
                  </a:lnTo>
                  <a:cubicBezTo>
                    <a:pt x="2637" y="26677"/>
                    <a:pt x="922" y="27379"/>
                    <a:pt x="447" y="27379"/>
                  </a:cubicBezTo>
                  <a:cubicBezTo>
                    <a:pt x="396" y="27379"/>
                    <a:pt x="359" y="27370"/>
                    <a:pt x="338" y="27353"/>
                  </a:cubicBezTo>
                  <a:cubicBezTo>
                    <a:pt x="296" y="27176"/>
                    <a:pt x="1187" y="26564"/>
                    <a:pt x="2366" y="25941"/>
                  </a:cubicBezTo>
                  <a:cubicBezTo>
                    <a:pt x="2745" y="25763"/>
                    <a:pt x="3024" y="25610"/>
                    <a:pt x="3055" y="25593"/>
                  </a:cubicBezTo>
                  <a:lnTo>
                    <a:pt x="2941" y="25374"/>
                  </a:lnTo>
                  <a:cubicBezTo>
                    <a:pt x="2819" y="25429"/>
                    <a:pt x="2565" y="25554"/>
                    <a:pt x="2259" y="25718"/>
                  </a:cubicBezTo>
                  <a:cubicBezTo>
                    <a:pt x="1653" y="26005"/>
                    <a:pt x="875" y="26315"/>
                    <a:pt x="445" y="26315"/>
                  </a:cubicBezTo>
                  <a:cubicBezTo>
                    <a:pt x="411" y="26315"/>
                    <a:pt x="379" y="26313"/>
                    <a:pt x="349" y="26309"/>
                  </a:cubicBezTo>
                  <a:cubicBezTo>
                    <a:pt x="335" y="26306"/>
                    <a:pt x="321" y="26303"/>
                    <a:pt x="314" y="26303"/>
                  </a:cubicBezTo>
                  <a:cubicBezTo>
                    <a:pt x="544" y="25850"/>
                    <a:pt x="3845" y="24226"/>
                    <a:pt x="5104" y="23603"/>
                  </a:cubicBezTo>
                  <a:cubicBezTo>
                    <a:pt x="5602" y="23359"/>
                    <a:pt x="5960" y="23182"/>
                    <a:pt x="6096" y="23105"/>
                  </a:cubicBezTo>
                  <a:cubicBezTo>
                    <a:pt x="6695" y="22760"/>
                    <a:pt x="9812" y="21647"/>
                    <a:pt x="11378" y="21647"/>
                  </a:cubicBezTo>
                  <a:cubicBezTo>
                    <a:pt x="12937" y="21647"/>
                    <a:pt x="29577" y="18551"/>
                    <a:pt x="30284" y="18418"/>
                  </a:cubicBezTo>
                  <a:lnTo>
                    <a:pt x="30350" y="18408"/>
                  </a:lnTo>
                  <a:lnTo>
                    <a:pt x="36730" y="3886"/>
                  </a:lnTo>
                  <a:lnTo>
                    <a:pt x="36504" y="3785"/>
                  </a:lnTo>
                  <a:lnTo>
                    <a:pt x="30175" y="18189"/>
                  </a:lnTo>
                  <a:cubicBezTo>
                    <a:pt x="29014" y="18405"/>
                    <a:pt x="12866" y="21400"/>
                    <a:pt x="11378" y="21400"/>
                  </a:cubicBezTo>
                  <a:cubicBezTo>
                    <a:pt x="9743" y="21400"/>
                    <a:pt x="6604" y="22528"/>
                    <a:pt x="5974" y="22890"/>
                  </a:cubicBezTo>
                  <a:cubicBezTo>
                    <a:pt x="5846" y="22963"/>
                    <a:pt x="5470" y="23147"/>
                    <a:pt x="4993" y="23380"/>
                  </a:cubicBezTo>
                  <a:cubicBezTo>
                    <a:pt x="1247" y="25231"/>
                    <a:pt x="1" y="25979"/>
                    <a:pt x="57" y="26358"/>
                  </a:cubicBezTo>
                  <a:cubicBezTo>
                    <a:pt x="70" y="26431"/>
                    <a:pt x="123" y="26525"/>
                    <a:pt x="314" y="26553"/>
                  </a:cubicBezTo>
                  <a:cubicBezTo>
                    <a:pt x="354" y="26559"/>
                    <a:pt x="397" y="26562"/>
                    <a:pt x="443" y="26562"/>
                  </a:cubicBezTo>
                  <a:cubicBezTo>
                    <a:pt x="583" y="26562"/>
                    <a:pt x="748" y="26535"/>
                    <a:pt x="926" y="26490"/>
                  </a:cubicBezTo>
                  <a:lnTo>
                    <a:pt x="926" y="26490"/>
                  </a:lnTo>
                  <a:cubicBezTo>
                    <a:pt x="502" y="26776"/>
                    <a:pt x="168" y="27054"/>
                    <a:pt x="105" y="27266"/>
                  </a:cubicBezTo>
                  <a:cubicBezTo>
                    <a:pt x="73" y="27364"/>
                    <a:pt x="98" y="27436"/>
                    <a:pt x="126" y="27482"/>
                  </a:cubicBezTo>
                  <a:cubicBezTo>
                    <a:pt x="176" y="27564"/>
                    <a:pt x="287" y="27600"/>
                    <a:pt x="443" y="27600"/>
                  </a:cubicBezTo>
                  <a:cubicBezTo>
                    <a:pt x="866" y="27600"/>
                    <a:pt x="1623" y="27337"/>
                    <a:pt x="2416" y="27002"/>
                  </a:cubicBezTo>
                  <a:lnTo>
                    <a:pt x="2416" y="27002"/>
                  </a:lnTo>
                  <a:cubicBezTo>
                    <a:pt x="1748" y="27462"/>
                    <a:pt x="1260" y="27875"/>
                    <a:pt x="1298" y="28088"/>
                  </a:cubicBezTo>
                  <a:cubicBezTo>
                    <a:pt x="1305" y="28125"/>
                    <a:pt x="1340" y="28223"/>
                    <a:pt x="1493" y="28251"/>
                  </a:cubicBezTo>
                  <a:cubicBezTo>
                    <a:pt x="1579" y="28266"/>
                    <a:pt x="1666" y="28273"/>
                    <a:pt x="1754" y="28273"/>
                  </a:cubicBezTo>
                  <a:cubicBezTo>
                    <a:pt x="2413" y="28273"/>
                    <a:pt x="3119" y="27876"/>
                    <a:pt x="3619" y="27520"/>
                  </a:cubicBezTo>
                  <a:cubicBezTo>
                    <a:pt x="3884" y="27332"/>
                    <a:pt x="4238" y="27162"/>
                    <a:pt x="4558" y="27030"/>
                  </a:cubicBezTo>
                  <a:lnTo>
                    <a:pt x="4558" y="27030"/>
                  </a:lnTo>
                  <a:cubicBezTo>
                    <a:pt x="4141" y="27350"/>
                    <a:pt x="3685" y="27746"/>
                    <a:pt x="3577" y="28011"/>
                  </a:cubicBezTo>
                  <a:cubicBezTo>
                    <a:pt x="3553" y="28070"/>
                    <a:pt x="3484" y="28247"/>
                    <a:pt x="3591" y="28362"/>
                  </a:cubicBezTo>
                  <a:cubicBezTo>
                    <a:pt x="3640" y="28411"/>
                    <a:pt x="3702" y="28432"/>
                    <a:pt x="3782" y="28432"/>
                  </a:cubicBezTo>
                  <a:cubicBezTo>
                    <a:pt x="3929" y="28432"/>
                    <a:pt x="4131" y="28359"/>
                    <a:pt x="4388" y="28268"/>
                  </a:cubicBezTo>
                  <a:cubicBezTo>
                    <a:pt x="4475" y="28237"/>
                    <a:pt x="4562" y="28202"/>
                    <a:pt x="4653" y="28175"/>
                  </a:cubicBezTo>
                  <a:cubicBezTo>
                    <a:pt x="5205" y="27990"/>
                    <a:pt x="7289" y="26887"/>
                    <a:pt x="7676" y="26595"/>
                  </a:cubicBezTo>
                  <a:cubicBezTo>
                    <a:pt x="7797" y="26505"/>
                    <a:pt x="8013" y="26376"/>
                    <a:pt x="8261" y="26226"/>
                  </a:cubicBezTo>
                  <a:cubicBezTo>
                    <a:pt x="8744" y="25941"/>
                    <a:pt x="9401" y="25548"/>
                    <a:pt x="9892" y="25116"/>
                  </a:cubicBezTo>
                  <a:lnTo>
                    <a:pt x="11333" y="23857"/>
                  </a:lnTo>
                  <a:cubicBezTo>
                    <a:pt x="11893" y="23872"/>
                    <a:pt x="17138" y="24012"/>
                    <a:pt x="21566" y="24012"/>
                  </a:cubicBezTo>
                  <a:cubicBezTo>
                    <a:pt x="23107" y="24012"/>
                    <a:pt x="24549" y="23995"/>
                    <a:pt x="25659" y="23950"/>
                  </a:cubicBezTo>
                  <a:cubicBezTo>
                    <a:pt x="29987" y="23773"/>
                    <a:pt x="32357" y="23377"/>
                    <a:pt x="34125" y="21609"/>
                  </a:cubicBezTo>
                  <a:cubicBezTo>
                    <a:pt x="35850" y="19887"/>
                    <a:pt x="40592" y="9196"/>
                    <a:pt x="41615" y="6551"/>
                  </a:cubicBezTo>
                  <a:cubicBezTo>
                    <a:pt x="42735" y="3653"/>
                    <a:pt x="41977" y="1938"/>
                    <a:pt x="4087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6481718" y="2523949"/>
              <a:ext cx="1092551" cy="739568"/>
            </a:xfrm>
            <a:custGeom>
              <a:rect b="b" l="l" r="r" t="t"/>
              <a:pathLst>
                <a:path extrusionOk="0" h="20535" w="30336">
                  <a:moveTo>
                    <a:pt x="30217" y="0"/>
                  </a:moveTo>
                  <a:lnTo>
                    <a:pt x="29698" y="328"/>
                  </a:lnTo>
                  <a:cubicBezTo>
                    <a:pt x="29698" y="328"/>
                    <a:pt x="28164" y="4492"/>
                    <a:pt x="25207" y="10080"/>
                  </a:cubicBezTo>
                  <a:cubicBezTo>
                    <a:pt x="22250" y="15667"/>
                    <a:pt x="19727" y="17420"/>
                    <a:pt x="17097" y="18735"/>
                  </a:cubicBezTo>
                  <a:cubicBezTo>
                    <a:pt x="14467" y="20050"/>
                    <a:pt x="1" y="20381"/>
                    <a:pt x="1" y="20381"/>
                  </a:cubicBezTo>
                  <a:cubicBezTo>
                    <a:pt x="1" y="20381"/>
                    <a:pt x="11" y="20384"/>
                    <a:pt x="35" y="20389"/>
                  </a:cubicBezTo>
                  <a:cubicBezTo>
                    <a:pt x="1402" y="20423"/>
                    <a:pt x="5942" y="20535"/>
                    <a:pt x="9857" y="20535"/>
                  </a:cubicBezTo>
                  <a:cubicBezTo>
                    <a:pt x="11412" y="20535"/>
                    <a:pt x="12866" y="20517"/>
                    <a:pt x="13983" y="20472"/>
                  </a:cubicBezTo>
                  <a:cubicBezTo>
                    <a:pt x="18245" y="20298"/>
                    <a:pt x="20576" y="19912"/>
                    <a:pt x="22284" y="18203"/>
                  </a:cubicBezTo>
                  <a:cubicBezTo>
                    <a:pt x="23878" y="16610"/>
                    <a:pt x="28529" y="6298"/>
                    <a:pt x="29719" y="3233"/>
                  </a:cubicBezTo>
                  <a:cubicBezTo>
                    <a:pt x="30213" y="1952"/>
                    <a:pt x="30335" y="926"/>
                    <a:pt x="30217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7306816" y="2409674"/>
              <a:ext cx="289128" cy="303246"/>
            </a:xfrm>
            <a:custGeom>
              <a:rect b="b" l="l" r="r" t="t"/>
              <a:pathLst>
                <a:path extrusionOk="0" h="8420" w="8028">
                  <a:moveTo>
                    <a:pt x="6187" y="0"/>
                  </a:moveTo>
                  <a:lnTo>
                    <a:pt x="1928" y="3413"/>
                  </a:lnTo>
                  <a:lnTo>
                    <a:pt x="0" y="8420"/>
                  </a:lnTo>
                  <a:cubicBezTo>
                    <a:pt x="882" y="7949"/>
                    <a:pt x="2245" y="7379"/>
                    <a:pt x="3660" y="7379"/>
                  </a:cubicBezTo>
                  <a:cubicBezTo>
                    <a:pt x="4524" y="7379"/>
                    <a:pt x="5408" y="7591"/>
                    <a:pt x="6214" y="8169"/>
                  </a:cubicBezTo>
                  <a:cubicBezTo>
                    <a:pt x="6517" y="7467"/>
                    <a:pt x="6761" y="6872"/>
                    <a:pt x="6924" y="6451"/>
                  </a:cubicBezTo>
                  <a:cubicBezTo>
                    <a:pt x="8027" y="3594"/>
                    <a:pt x="7293" y="1935"/>
                    <a:pt x="618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7302062" y="2405244"/>
              <a:ext cx="298636" cy="312178"/>
            </a:xfrm>
            <a:custGeom>
              <a:rect b="b" l="l" r="r" t="t"/>
              <a:pathLst>
                <a:path extrusionOk="0" h="8668" w="8292">
                  <a:moveTo>
                    <a:pt x="6317" y="0"/>
                  </a:moveTo>
                  <a:cubicBezTo>
                    <a:pt x="6296" y="0"/>
                    <a:pt x="6275" y="5"/>
                    <a:pt x="6256" y="16"/>
                  </a:cubicBezTo>
                  <a:cubicBezTo>
                    <a:pt x="6197" y="50"/>
                    <a:pt x="6176" y="127"/>
                    <a:pt x="6210" y="186"/>
                  </a:cubicBezTo>
                  <a:cubicBezTo>
                    <a:pt x="7321" y="2131"/>
                    <a:pt x="8023" y="3724"/>
                    <a:pt x="6941" y="6529"/>
                  </a:cubicBezTo>
                  <a:cubicBezTo>
                    <a:pt x="6788" y="6922"/>
                    <a:pt x="6565" y="7465"/>
                    <a:pt x="6294" y="8104"/>
                  </a:cubicBezTo>
                  <a:cubicBezTo>
                    <a:pt x="5497" y="7575"/>
                    <a:pt x="4636" y="7378"/>
                    <a:pt x="3795" y="7378"/>
                  </a:cubicBezTo>
                  <a:cubicBezTo>
                    <a:pt x="2498" y="7378"/>
                    <a:pt x="1250" y="7846"/>
                    <a:pt x="365" y="8285"/>
                  </a:cubicBezTo>
                  <a:lnTo>
                    <a:pt x="2178" y="3582"/>
                  </a:lnTo>
                  <a:cubicBezTo>
                    <a:pt x="2202" y="3515"/>
                    <a:pt x="2171" y="3446"/>
                    <a:pt x="2106" y="3422"/>
                  </a:cubicBezTo>
                  <a:cubicBezTo>
                    <a:pt x="2091" y="3416"/>
                    <a:pt x="2076" y="3413"/>
                    <a:pt x="2061" y="3413"/>
                  </a:cubicBezTo>
                  <a:cubicBezTo>
                    <a:pt x="2012" y="3413"/>
                    <a:pt x="1964" y="3443"/>
                    <a:pt x="1945" y="3491"/>
                  </a:cubicBezTo>
                  <a:lnTo>
                    <a:pt x="18" y="8498"/>
                  </a:lnTo>
                  <a:cubicBezTo>
                    <a:pt x="0" y="8546"/>
                    <a:pt x="10" y="8602"/>
                    <a:pt x="52" y="8637"/>
                  </a:cubicBezTo>
                  <a:cubicBezTo>
                    <a:pt x="73" y="8658"/>
                    <a:pt x="105" y="8668"/>
                    <a:pt x="132" y="8668"/>
                  </a:cubicBezTo>
                  <a:cubicBezTo>
                    <a:pt x="153" y="8668"/>
                    <a:pt x="174" y="8661"/>
                    <a:pt x="192" y="8650"/>
                  </a:cubicBezTo>
                  <a:cubicBezTo>
                    <a:pt x="1051" y="8193"/>
                    <a:pt x="2396" y="7627"/>
                    <a:pt x="3791" y="7627"/>
                  </a:cubicBezTo>
                  <a:cubicBezTo>
                    <a:pt x="4634" y="7627"/>
                    <a:pt x="5494" y="7833"/>
                    <a:pt x="6277" y="8393"/>
                  </a:cubicBezTo>
                  <a:cubicBezTo>
                    <a:pt x="6298" y="8409"/>
                    <a:pt x="6327" y="8417"/>
                    <a:pt x="6355" y="8417"/>
                  </a:cubicBezTo>
                  <a:cubicBezTo>
                    <a:pt x="6364" y="8417"/>
                    <a:pt x="6373" y="8416"/>
                    <a:pt x="6382" y="8414"/>
                  </a:cubicBezTo>
                  <a:cubicBezTo>
                    <a:pt x="6416" y="8404"/>
                    <a:pt x="6448" y="8376"/>
                    <a:pt x="6461" y="8341"/>
                  </a:cubicBezTo>
                  <a:cubicBezTo>
                    <a:pt x="6761" y="7638"/>
                    <a:pt x="7008" y="7040"/>
                    <a:pt x="7171" y="6615"/>
                  </a:cubicBezTo>
                  <a:cubicBezTo>
                    <a:pt x="8291" y="3717"/>
                    <a:pt x="7533" y="2002"/>
                    <a:pt x="6427" y="64"/>
                  </a:cubicBezTo>
                  <a:cubicBezTo>
                    <a:pt x="6403" y="22"/>
                    <a:pt x="6360" y="0"/>
                    <a:pt x="631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5937031" y="2844734"/>
              <a:ext cx="716879" cy="353487"/>
            </a:xfrm>
            <a:custGeom>
              <a:rect b="b" l="l" r="r" t="t"/>
              <a:pathLst>
                <a:path extrusionOk="0" h="9815" w="19905">
                  <a:moveTo>
                    <a:pt x="7807" y="0"/>
                  </a:moveTo>
                  <a:lnTo>
                    <a:pt x="0" y="2772"/>
                  </a:lnTo>
                  <a:lnTo>
                    <a:pt x="10925" y="9815"/>
                  </a:lnTo>
                  <a:lnTo>
                    <a:pt x="19905" y="6151"/>
                  </a:lnTo>
                  <a:lnTo>
                    <a:pt x="780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5932493" y="2840232"/>
              <a:ext cx="726062" cy="362527"/>
            </a:xfrm>
            <a:custGeom>
              <a:rect b="b" l="l" r="r" t="t"/>
              <a:pathLst>
                <a:path extrusionOk="0" h="10066" w="20160">
                  <a:moveTo>
                    <a:pt x="7923" y="261"/>
                  </a:moveTo>
                  <a:lnTo>
                    <a:pt x="19735" y="6263"/>
                  </a:lnTo>
                  <a:lnTo>
                    <a:pt x="11061" y="9800"/>
                  </a:lnTo>
                  <a:lnTo>
                    <a:pt x="408" y="2929"/>
                  </a:lnTo>
                  <a:lnTo>
                    <a:pt x="7923" y="261"/>
                  </a:lnTo>
                  <a:close/>
                  <a:moveTo>
                    <a:pt x="7930" y="1"/>
                  </a:moveTo>
                  <a:cubicBezTo>
                    <a:pt x="7917" y="1"/>
                    <a:pt x="7904" y="2"/>
                    <a:pt x="7892" y="7"/>
                  </a:cubicBezTo>
                  <a:lnTo>
                    <a:pt x="84" y="2783"/>
                  </a:lnTo>
                  <a:cubicBezTo>
                    <a:pt x="43" y="2797"/>
                    <a:pt x="12" y="2835"/>
                    <a:pt x="4" y="2884"/>
                  </a:cubicBezTo>
                  <a:cubicBezTo>
                    <a:pt x="1" y="2929"/>
                    <a:pt x="22" y="2978"/>
                    <a:pt x="60" y="3002"/>
                  </a:cubicBezTo>
                  <a:lnTo>
                    <a:pt x="10981" y="10044"/>
                  </a:lnTo>
                  <a:cubicBezTo>
                    <a:pt x="11002" y="10058"/>
                    <a:pt x="11026" y="10065"/>
                    <a:pt x="11051" y="10065"/>
                  </a:cubicBezTo>
                  <a:cubicBezTo>
                    <a:pt x="11065" y="10065"/>
                    <a:pt x="11082" y="10062"/>
                    <a:pt x="11096" y="10054"/>
                  </a:cubicBezTo>
                  <a:lnTo>
                    <a:pt x="20079" y="6391"/>
                  </a:lnTo>
                  <a:cubicBezTo>
                    <a:pt x="20124" y="6370"/>
                    <a:pt x="20153" y="6328"/>
                    <a:pt x="20156" y="6279"/>
                  </a:cubicBezTo>
                  <a:cubicBezTo>
                    <a:pt x="20159" y="6231"/>
                    <a:pt x="20132" y="6186"/>
                    <a:pt x="20090" y="6165"/>
                  </a:cubicBezTo>
                  <a:lnTo>
                    <a:pt x="7989" y="13"/>
                  </a:lnTo>
                  <a:cubicBezTo>
                    <a:pt x="7970" y="5"/>
                    <a:pt x="7950" y="1"/>
                    <a:pt x="793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6030633" y="2889536"/>
              <a:ext cx="161779" cy="59857"/>
            </a:xfrm>
            <a:custGeom>
              <a:rect b="b" l="l" r="r" t="t"/>
              <a:pathLst>
                <a:path extrusionOk="0" h="1662" w="4492">
                  <a:moveTo>
                    <a:pt x="4424" y="0"/>
                  </a:moveTo>
                  <a:cubicBezTo>
                    <a:pt x="4417" y="0"/>
                    <a:pt x="4409" y="2"/>
                    <a:pt x="4402" y="5"/>
                  </a:cubicBezTo>
                  <a:lnTo>
                    <a:pt x="49" y="1539"/>
                  </a:lnTo>
                  <a:cubicBezTo>
                    <a:pt x="18" y="1549"/>
                    <a:pt x="1" y="1588"/>
                    <a:pt x="11" y="1619"/>
                  </a:cubicBezTo>
                  <a:cubicBezTo>
                    <a:pt x="21" y="1644"/>
                    <a:pt x="42" y="1661"/>
                    <a:pt x="70" y="1661"/>
                  </a:cubicBezTo>
                  <a:cubicBezTo>
                    <a:pt x="77" y="1661"/>
                    <a:pt x="84" y="1658"/>
                    <a:pt x="91" y="1658"/>
                  </a:cubicBezTo>
                  <a:lnTo>
                    <a:pt x="4444" y="120"/>
                  </a:lnTo>
                  <a:cubicBezTo>
                    <a:pt x="4474" y="109"/>
                    <a:pt x="4492" y="75"/>
                    <a:pt x="4481" y="40"/>
                  </a:cubicBezTo>
                  <a:cubicBezTo>
                    <a:pt x="4473" y="16"/>
                    <a:pt x="4449" y="0"/>
                    <a:pt x="44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6055159" y="2963295"/>
              <a:ext cx="518544" cy="182776"/>
            </a:xfrm>
            <a:custGeom>
              <a:rect b="b" l="l" r="r" t="t"/>
              <a:pathLst>
                <a:path extrusionOk="0" h="5075" w="14398">
                  <a:moveTo>
                    <a:pt x="70" y="0"/>
                  </a:moveTo>
                  <a:cubicBezTo>
                    <a:pt x="49" y="0"/>
                    <a:pt x="30" y="10"/>
                    <a:pt x="18" y="31"/>
                  </a:cubicBezTo>
                  <a:cubicBezTo>
                    <a:pt x="1" y="58"/>
                    <a:pt x="8" y="97"/>
                    <a:pt x="39" y="114"/>
                  </a:cubicBezTo>
                  <a:lnTo>
                    <a:pt x="7892" y="5065"/>
                  </a:lnTo>
                  <a:cubicBezTo>
                    <a:pt x="7903" y="5072"/>
                    <a:pt x="7913" y="5075"/>
                    <a:pt x="7923" y="5075"/>
                  </a:cubicBezTo>
                  <a:cubicBezTo>
                    <a:pt x="7933" y="5075"/>
                    <a:pt x="7941" y="5075"/>
                    <a:pt x="7948" y="5072"/>
                  </a:cubicBezTo>
                  <a:lnTo>
                    <a:pt x="14350" y="2595"/>
                  </a:lnTo>
                  <a:cubicBezTo>
                    <a:pt x="14380" y="2584"/>
                    <a:pt x="14398" y="2549"/>
                    <a:pt x="14384" y="2515"/>
                  </a:cubicBezTo>
                  <a:cubicBezTo>
                    <a:pt x="14376" y="2490"/>
                    <a:pt x="14351" y="2477"/>
                    <a:pt x="14325" y="2477"/>
                  </a:cubicBezTo>
                  <a:cubicBezTo>
                    <a:pt x="14318" y="2477"/>
                    <a:pt x="14311" y="2478"/>
                    <a:pt x="14304" y="2480"/>
                  </a:cubicBezTo>
                  <a:lnTo>
                    <a:pt x="7930" y="4943"/>
                  </a:lnTo>
                  <a:lnTo>
                    <a:pt x="105" y="10"/>
                  </a:lnTo>
                  <a:cubicBezTo>
                    <a:pt x="94" y="4"/>
                    <a:pt x="82" y="0"/>
                    <a:pt x="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6265197" y="2772164"/>
              <a:ext cx="640959" cy="186666"/>
            </a:xfrm>
            <a:custGeom>
              <a:rect b="b" l="l" r="r" t="t"/>
              <a:pathLst>
                <a:path extrusionOk="0" h="5183" w="17797">
                  <a:moveTo>
                    <a:pt x="17170" y="0"/>
                  </a:moveTo>
                  <a:cubicBezTo>
                    <a:pt x="15302" y="550"/>
                    <a:pt x="7915" y="2711"/>
                    <a:pt x="7233" y="2871"/>
                  </a:cubicBezTo>
                  <a:cubicBezTo>
                    <a:pt x="6451" y="3055"/>
                    <a:pt x="5942" y="3101"/>
                    <a:pt x="5942" y="3101"/>
                  </a:cubicBezTo>
                  <a:cubicBezTo>
                    <a:pt x="5942" y="3101"/>
                    <a:pt x="3361" y="1994"/>
                    <a:pt x="2673" y="1489"/>
                  </a:cubicBezTo>
                  <a:cubicBezTo>
                    <a:pt x="2397" y="1287"/>
                    <a:pt x="2101" y="1217"/>
                    <a:pt x="1817" y="1217"/>
                  </a:cubicBezTo>
                  <a:cubicBezTo>
                    <a:pt x="1387" y="1217"/>
                    <a:pt x="987" y="1379"/>
                    <a:pt x="738" y="1489"/>
                  </a:cubicBezTo>
                  <a:cubicBezTo>
                    <a:pt x="324" y="1674"/>
                    <a:pt x="1" y="2961"/>
                    <a:pt x="783" y="2961"/>
                  </a:cubicBezTo>
                  <a:cubicBezTo>
                    <a:pt x="868" y="2961"/>
                    <a:pt x="946" y="2961"/>
                    <a:pt x="1018" y="2961"/>
                  </a:cubicBezTo>
                  <a:cubicBezTo>
                    <a:pt x="1605" y="2961"/>
                    <a:pt x="1800" y="2997"/>
                    <a:pt x="2578" y="3654"/>
                  </a:cubicBezTo>
                  <a:cubicBezTo>
                    <a:pt x="3455" y="4391"/>
                    <a:pt x="3455" y="4760"/>
                    <a:pt x="4099" y="5035"/>
                  </a:cubicBezTo>
                  <a:cubicBezTo>
                    <a:pt x="4353" y="5144"/>
                    <a:pt x="4671" y="5182"/>
                    <a:pt x="4997" y="5182"/>
                  </a:cubicBezTo>
                  <a:cubicBezTo>
                    <a:pt x="5500" y="5182"/>
                    <a:pt x="6021" y="5092"/>
                    <a:pt x="6357" y="5035"/>
                  </a:cubicBezTo>
                  <a:cubicBezTo>
                    <a:pt x="6854" y="4951"/>
                    <a:pt x="15416" y="4384"/>
                    <a:pt x="17521" y="4273"/>
                  </a:cubicBezTo>
                  <a:cubicBezTo>
                    <a:pt x="17796" y="3114"/>
                    <a:pt x="17521" y="1306"/>
                    <a:pt x="171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6269087" y="2767734"/>
              <a:ext cx="641679" cy="195525"/>
            </a:xfrm>
            <a:custGeom>
              <a:rect b="b" l="l" r="r" t="t"/>
              <a:pathLst>
                <a:path extrusionOk="0" h="5429" w="17817">
                  <a:moveTo>
                    <a:pt x="16975" y="280"/>
                  </a:moveTo>
                  <a:cubicBezTo>
                    <a:pt x="17299" y="1522"/>
                    <a:pt x="17542" y="3171"/>
                    <a:pt x="17312" y="4278"/>
                  </a:cubicBezTo>
                  <a:cubicBezTo>
                    <a:pt x="15183" y="4393"/>
                    <a:pt x="6740" y="4952"/>
                    <a:pt x="6228" y="5036"/>
                  </a:cubicBezTo>
                  <a:lnTo>
                    <a:pt x="6197" y="5043"/>
                  </a:lnTo>
                  <a:cubicBezTo>
                    <a:pt x="5867" y="5098"/>
                    <a:pt x="5364" y="5181"/>
                    <a:pt x="4885" y="5181"/>
                  </a:cubicBezTo>
                  <a:cubicBezTo>
                    <a:pt x="4576" y="5181"/>
                    <a:pt x="4276" y="5146"/>
                    <a:pt x="4039" y="5047"/>
                  </a:cubicBezTo>
                  <a:cubicBezTo>
                    <a:pt x="3702" y="4900"/>
                    <a:pt x="3559" y="4730"/>
                    <a:pt x="3337" y="4472"/>
                  </a:cubicBezTo>
                  <a:cubicBezTo>
                    <a:pt x="3159" y="4268"/>
                    <a:pt x="2940" y="4010"/>
                    <a:pt x="2550" y="3683"/>
                  </a:cubicBezTo>
                  <a:cubicBezTo>
                    <a:pt x="1750" y="3008"/>
                    <a:pt x="1538" y="2962"/>
                    <a:pt x="874" y="2962"/>
                  </a:cubicBezTo>
                  <a:lnTo>
                    <a:pt x="675" y="2962"/>
                  </a:lnTo>
                  <a:cubicBezTo>
                    <a:pt x="487" y="2962"/>
                    <a:pt x="376" y="2872"/>
                    <a:pt x="334" y="2684"/>
                  </a:cubicBezTo>
                  <a:cubicBezTo>
                    <a:pt x="261" y="2336"/>
                    <a:pt x="477" y="1814"/>
                    <a:pt x="678" y="1724"/>
                  </a:cubicBezTo>
                  <a:cubicBezTo>
                    <a:pt x="967" y="1597"/>
                    <a:pt x="1335" y="1462"/>
                    <a:pt x="1711" y="1462"/>
                  </a:cubicBezTo>
                  <a:cubicBezTo>
                    <a:pt x="1975" y="1462"/>
                    <a:pt x="2243" y="1528"/>
                    <a:pt x="2491" y="1710"/>
                  </a:cubicBezTo>
                  <a:cubicBezTo>
                    <a:pt x="3183" y="2222"/>
                    <a:pt x="5682" y="3293"/>
                    <a:pt x="5786" y="3338"/>
                  </a:cubicBezTo>
                  <a:cubicBezTo>
                    <a:pt x="5804" y="3345"/>
                    <a:pt x="5824" y="3349"/>
                    <a:pt x="5845" y="3349"/>
                  </a:cubicBezTo>
                  <a:cubicBezTo>
                    <a:pt x="5866" y="3345"/>
                    <a:pt x="6370" y="3296"/>
                    <a:pt x="7154" y="3115"/>
                  </a:cubicBezTo>
                  <a:cubicBezTo>
                    <a:pt x="7822" y="2956"/>
                    <a:pt x="14682" y="952"/>
                    <a:pt x="16975" y="280"/>
                  </a:cubicBezTo>
                  <a:close/>
                  <a:moveTo>
                    <a:pt x="17059" y="0"/>
                  </a:moveTo>
                  <a:cubicBezTo>
                    <a:pt x="17048" y="0"/>
                    <a:pt x="17038" y="2"/>
                    <a:pt x="17028" y="5"/>
                  </a:cubicBezTo>
                  <a:cubicBezTo>
                    <a:pt x="15489" y="457"/>
                    <a:pt x="7787" y="2712"/>
                    <a:pt x="7098" y="2872"/>
                  </a:cubicBezTo>
                  <a:cubicBezTo>
                    <a:pt x="6440" y="3028"/>
                    <a:pt x="5974" y="3084"/>
                    <a:pt x="5855" y="3099"/>
                  </a:cubicBezTo>
                  <a:cubicBezTo>
                    <a:pt x="5567" y="2973"/>
                    <a:pt x="3271" y="1975"/>
                    <a:pt x="2637" y="1512"/>
                  </a:cubicBezTo>
                  <a:cubicBezTo>
                    <a:pt x="2335" y="1291"/>
                    <a:pt x="2009" y="1217"/>
                    <a:pt x="1704" y="1217"/>
                  </a:cubicBezTo>
                  <a:cubicBezTo>
                    <a:pt x="1211" y="1217"/>
                    <a:pt x="772" y="1412"/>
                    <a:pt x="578" y="1498"/>
                  </a:cubicBezTo>
                  <a:cubicBezTo>
                    <a:pt x="254" y="1644"/>
                    <a:pt x="0" y="2291"/>
                    <a:pt x="94" y="2736"/>
                  </a:cubicBezTo>
                  <a:cubicBezTo>
                    <a:pt x="156" y="3036"/>
                    <a:pt x="369" y="3210"/>
                    <a:pt x="675" y="3210"/>
                  </a:cubicBezTo>
                  <a:lnTo>
                    <a:pt x="804" y="3210"/>
                  </a:lnTo>
                  <a:cubicBezTo>
                    <a:pt x="847" y="3209"/>
                    <a:pt x="889" y="3209"/>
                    <a:pt x="928" y="3209"/>
                  </a:cubicBezTo>
                  <a:cubicBezTo>
                    <a:pt x="1486" y="3209"/>
                    <a:pt x="1653" y="3250"/>
                    <a:pt x="2390" y="3871"/>
                  </a:cubicBezTo>
                  <a:cubicBezTo>
                    <a:pt x="2766" y="4187"/>
                    <a:pt x="2979" y="4435"/>
                    <a:pt x="3149" y="4632"/>
                  </a:cubicBezTo>
                  <a:cubicBezTo>
                    <a:pt x="3382" y="4907"/>
                    <a:pt x="3552" y="5106"/>
                    <a:pt x="3942" y="5273"/>
                  </a:cubicBezTo>
                  <a:cubicBezTo>
                    <a:pt x="4214" y="5387"/>
                    <a:pt x="4548" y="5429"/>
                    <a:pt x="4888" y="5429"/>
                  </a:cubicBezTo>
                  <a:cubicBezTo>
                    <a:pt x="5389" y="5429"/>
                    <a:pt x="5901" y="5342"/>
                    <a:pt x="6239" y="5286"/>
                  </a:cubicBezTo>
                  <a:lnTo>
                    <a:pt x="6269" y="5280"/>
                  </a:lnTo>
                  <a:cubicBezTo>
                    <a:pt x="6753" y="5199"/>
                    <a:pt x="15201" y="4636"/>
                    <a:pt x="17420" y="4518"/>
                  </a:cubicBezTo>
                  <a:cubicBezTo>
                    <a:pt x="17476" y="4514"/>
                    <a:pt x="17521" y="4476"/>
                    <a:pt x="17535" y="4424"/>
                  </a:cubicBezTo>
                  <a:cubicBezTo>
                    <a:pt x="17817" y="3237"/>
                    <a:pt x="17539" y="1408"/>
                    <a:pt x="17180" y="93"/>
                  </a:cubicBezTo>
                  <a:cubicBezTo>
                    <a:pt x="17174" y="61"/>
                    <a:pt x="17153" y="33"/>
                    <a:pt x="17121" y="16"/>
                  </a:cubicBezTo>
                  <a:cubicBezTo>
                    <a:pt x="17103" y="6"/>
                    <a:pt x="17081" y="0"/>
                    <a:pt x="1705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6513159" y="2821900"/>
              <a:ext cx="385216" cy="125332"/>
            </a:xfrm>
            <a:custGeom>
              <a:rect b="b" l="l" r="r" t="t"/>
              <a:pathLst>
                <a:path extrusionOk="0" h="3480" w="10696">
                  <a:moveTo>
                    <a:pt x="10463" y="1"/>
                  </a:moveTo>
                  <a:lnTo>
                    <a:pt x="1" y="3480"/>
                  </a:lnTo>
                  <a:cubicBezTo>
                    <a:pt x="2001" y="3313"/>
                    <a:pt x="8674" y="2875"/>
                    <a:pt x="10535" y="2774"/>
                  </a:cubicBezTo>
                  <a:cubicBezTo>
                    <a:pt x="10696" y="2005"/>
                    <a:pt x="10626" y="975"/>
                    <a:pt x="10463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6168425" y="2880532"/>
              <a:ext cx="56976" cy="59605"/>
            </a:xfrm>
            <a:custGeom>
              <a:rect b="b" l="l" r="r" t="t"/>
              <a:pathLst>
                <a:path extrusionOk="0" h="1655" w="1582">
                  <a:moveTo>
                    <a:pt x="1397" y="1"/>
                  </a:moveTo>
                  <a:cubicBezTo>
                    <a:pt x="1397" y="1"/>
                    <a:pt x="430" y="554"/>
                    <a:pt x="151" y="1198"/>
                  </a:cubicBezTo>
                  <a:cubicBezTo>
                    <a:pt x="0" y="1550"/>
                    <a:pt x="98" y="1654"/>
                    <a:pt x="248" y="1654"/>
                  </a:cubicBezTo>
                  <a:cubicBezTo>
                    <a:pt x="371" y="1654"/>
                    <a:pt x="530" y="1583"/>
                    <a:pt x="613" y="1521"/>
                  </a:cubicBezTo>
                  <a:cubicBezTo>
                    <a:pt x="798" y="1382"/>
                    <a:pt x="1581" y="739"/>
                    <a:pt x="1581" y="739"/>
                  </a:cubicBezTo>
                  <a:lnTo>
                    <a:pt x="13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6165580" y="2876067"/>
              <a:ext cx="64575" cy="68537"/>
            </a:xfrm>
            <a:custGeom>
              <a:rect b="b" l="l" r="r" t="t"/>
              <a:pathLst>
                <a:path extrusionOk="0" h="1903" w="1793">
                  <a:moveTo>
                    <a:pt x="1395" y="320"/>
                  </a:moveTo>
                  <a:lnTo>
                    <a:pt x="1521" y="814"/>
                  </a:lnTo>
                  <a:cubicBezTo>
                    <a:pt x="1333" y="967"/>
                    <a:pt x="769" y="1433"/>
                    <a:pt x="620" y="1544"/>
                  </a:cubicBezTo>
                  <a:cubicBezTo>
                    <a:pt x="524" y="1615"/>
                    <a:pt x="387" y="1655"/>
                    <a:pt x="320" y="1655"/>
                  </a:cubicBezTo>
                  <a:cubicBezTo>
                    <a:pt x="304" y="1655"/>
                    <a:pt x="292" y="1653"/>
                    <a:pt x="286" y="1649"/>
                  </a:cubicBezTo>
                  <a:cubicBezTo>
                    <a:pt x="286" y="1649"/>
                    <a:pt x="251" y="1589"/>
                    <a:pt x="345" y="1371"/>
                  </a:cubicBezTo>
                  <a:cubicBezTo>
                    <a:pt x="540" y="915"/>
                    <a:pt x="1127" y="494"/>
                    <a:pt x="1395" y="320"/>
                  </a:cubicBezTo>
                  <a:close/>
                  <a:moveTo>
                    <a:pt x="1474" y="0"/>
                  </a:moveTo>
                  <a:cubicBezTo>
                    <a:pt x="1453" y="0"/>
                    <a:pt x="1432" y="6"/>
                    <a:pt x="1413" y="17"/>
                  </a:cubicBezTo>
                  <a:cubicBezTo>
                    <a:pt x="1375" y="38"/>
                    <a:pt x="408" y="598"/>
                    <a:pt x="119" y="1273"/>
                  </a:cubicBezTo>
                  <a:cubicBezTo>
                    <a:pt x="0" y="1552"/>
                    <a:pt x="4" y="1743"/>
                    <a:pt x="133" y="1844"/>
                  </a:cubicBezTo>
                  <a:cubicBezTo>
                    <a:pt x="188" y="1886"/>
                    <a:pt x="258" y="1902"/>
                    <a:pt x="328" y="1902"/>
                  </a:cubicBezTo>
                  <a:cubicBezTo>
                    <a:pt x="495" y="1902"/>
                    <a:pt x="679" y="1809"/>
                    <a:pt x="766" y="1743"/>
                  </a:cubicBezTo>
                  <a:cubicBezTo>
                    <a:pt x="950" y="1604"/>
                    <a:pt x="1705" y="984"/>
                    <a:pt x="1740" y="956"/>
                  </a:cubicBezTo>
                  <a:cubicBezTo>
                    <a:pt x="1775" y="926"/>
                    <a:pt x="1792" y="876"/>
                    <a:pt x="1782" y="831"/>
                  </a:cubicBezTo>
                  <a:lnTo>
                    <a:pt x="1598" y="94"/>
                  </a:lnTo>
                  <a:cubicBezTo>
                    <a:pt x="1587" y="55"/>
                    <a:pt x="1559" y="24"/>
                    <a:pt x="1524" y="10"/>
                  </a:cubicBezTo>
                  <a:cubicBezTo>
                    <a:pt x="1509" y="4"/>
                    <a:pt x="1492" y="0"/>
                    <a:pt x="1474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6207033" y="2863894"/>
              <a:ext cx="43290" cy="96772"/>
            </a:xfrm>
            <a:custGeom>
              <a:rect b="b" l="l" r="r" t="t"/>
              <a:pathLst>
                <a:path extrusionOk="0" h="2687" w="1202">
                  <a:moveTo>
                    <a:pt x="599" y="0"/>
                  </a:moveTo>
                  <a:cubicBezTo>
                    <a:pt x="599" y="0"/>
                    <a:pt x="1" y="324"/>
                    <a:pt x="95" y="1107"/>
                  </a:cubicBezTo>
                  <a:cubicBezTo>
                    <a:pt x="171" y="1766"/>
                    <a:pt x="773" y="2687"/>
                    <a:pt x="1015" y="2687"/>
                  </a:cubicBezTo>
                  <a:cubicBezTo>
                    <a:pt x="1060" y="2687"/>
                    <a:pt x="1093" y="2654"/>
                    <a:pt x="1107" y="2582"/>
                  </a:cubicBezTo>
                  <a:cubicBezTo>
                    <a:pt x="1201" y="2119"/>
                    <a:pt x="599" y="0"/>
                    <a:pt x="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6202279" y="2859428"/>
              <a:ext cx="52438" cy="105740"/>
            </a:xfrm>
            <a:custGeom>
              <a:rect b="b" l="l" r="r" t="t"/>
              <a:pathLst>
                <a:path extrusionOk="0" h="2936" w="1456">
                  <a:moveTo>
                    <a:pt x="662" y="330"/>
                  </a:moveTo>
                  <a:cubicBezTo>
                    <a:pt x="888" y="1150"/>
                    <a:pt x="1160" y="2316"/>
                    <a:pt x="1118" y="2674"/>
                  </a:cubicBezTo>
                  <a:cubicBezTo>
                    <a:pt x="926" y="2563"/>
                    <a:pt x="422" y="1818"/>
                    <a:pt x="349" y="1216"/>
                  </a:cubicBezTo>
                  <a:cubicBezTo>
                    <a:pt x="293" y="747"/>
                    <a:pt x="513" y="465"/>
                    <a:pt x="662" y="330"/>
                  </a:cubicBezTo>
                  <a:close/>
                  <a:moveTo>
                    <a:pt x="735" y="1"/>
                  </a:moveTo>
                  <a:cubicBezTo>
                    <a:pt x="714" y="1"/>
                    <a:pt x="694" y="6"/>
                    <a:pt x="675" y="16"/>
                  </a:cubicBezTo>
                  <a:cubicBezTo>
                    <a:pt x="648" y="31"/>
                    <a:pt x="1" y="389"/>
                    <a:pt x="102" y="1245"/>
                  </a:cubicBezTo>
                  <a:cubicBezTo>
                    <a:pt x="182" y="1926"/>
                    <a:pt x="794" y="2921"/>
                    <a:pt x="1139" y="2936"/>
                  </a:cubicBezTo>
                  <a:lnTo>
                    <a:pt x="1146" y="2936"/>
                  </a:lnTo>
                  <a:cubicBezTo>
                    <a:pt x="1194" y="2936"/>
                    <a:pt x="1323" y="2915"/>
                    <a:pt x="1361" y="2730"/>
                  </a:cubicBezTo>
                  <a:cubicBezTo>
                    <a:pt x="1455" y="2253"/>
                    <a:pt x="916" y="312"/>
                    <a:pt x="853" y="93"/>
                  </a:cubicBezTo>
                  <a:cubicBezTo>
                    <a:pt x="842" y="55"/>
                    <a:pt x="815" y="26"/>
                    <a:pt x="780" y="10"/>
                  </a:cubicBezTo>
                  <a:cubicBezTo>
                    <a:pt x="765" y="4"/>
                    <a:pt x="750" y="1"/>
                    <a:pt x="73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6218702" y="2839079"/>
              <a:ext cx="56436" cy="119462"/>
            </a:xfrm>
            <a:custGeom>
              <a:rect b="b" l="l" r="r" t="t"/>
              <a:pathLst>
                <a:path extrusionOk="0" h="3317" w="1567">
                  <a:moveTo>
                    <a:pt x="1430" y="0"/>
                  </a:moveTo>
                  <a:cubicBezTo>
                    <a:pt x="1430" y="0"/>
                    <a:pt x="553" y="230"/>
                    <a:pt x="275" y="689"/>
                  </a:cubicBezTo>
                  <a:cubicBezTo>
                    <a:pt x="1" y="1152"/>
                    <a:pt x="460" y="3132"/>
                    <a:pt x="783" y="3271"/>
                  </a:cubicBezTo>
                  <a:cubicBezTo>
                    <a:pt x="857" y="3302"/>
                    <a:pt x="929" y="3316"/>
                    <a:pt x="996" y="3316"/>
                  </a:cubicBezTo>
                  <a:cubicBezTo>
                    <a:pt x="1223" y="3316"/>
                    <a:pt x="1403" y="3152"/>
                    <a:pt x="1476" y="2902"/>
                  </a:cubicBezTo>
                  <a:cubicBezTo>
                    <a:pt x="1566" y="2579"/>
                    <a:pt x="1430" y="0"/>
                    <a:pt x="14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6216829" y="2834577"/>
              <a:ext cx="62702" cy="128466"/>
            </a:xfrm>
            <a:custGeom>
              <a:rect b="b" l="l" r="r" t="t"/>
              <a:pathLst>
                <a:path extrusionOk="0" h="3567" w="1741">
                  <a:moveTo>
                    <a:pt x="1364" y="289"/>
                  </a:moveTo>
                  <a:cubicBezTo>
                    <a:pt x="1416" y="1288"/>
                    <a:pt x="1469" y="2783"/>
                    <a:pt x="1410" y="2992"/>
                  </a:cubicBezTo>
                  <a:cubicBezTo>
                    <a:pt x="1368" y="3135"/>
                    <a:pt x="1288" y="3239"/>
                    <a:pt x="1183" y="3288"/>
                  </a:cubicBezTo>
                  <a:cubicBezTo>
                    <a:pt x="1143" y="3308"/>
                    <a:pt x="1098" y="3317"/>
                    <a:pt x="1052" y="3317"/>
                  </a:cubicBezTo>
                  <a:cubicBezTo>
                    <a:pt x="998" y="3317"/>
                    <a:pt x="942" y="3305"/>
                    <a:pt x="884" y="3281"/>
                  </a:cubicBezTo>
                  <a:cubicBezTo>
                    <a:pt x="853" y="3267"/>
                    <a:pt x="731" y="3114"/>
                    <a:pt x="589" y="2630"/>
                  </a:cubicBezTo>
                  <a:cubicBezTo>
                    <a:pt x="372" y="1903"/>
                    <a:pt x="303" y="1100"/>
                    <a:pt x="435" y="877"/>
                  </a:cubicBezTo>
                  <a:cubicBezTo>
                    <a:pt x="620" y="575"/>
                    <a:pt x="1117" y="372"/>
                    <a:pt x="1364" y="289"/>
                  </a:cubicBezTo>
                  <a:close/>
                  <a:moveTo>
                    <a:pt x="1476" y="1"/>
                  </a:moveTo>
                  <a:cubicBezTo>
                    <a:pt x="1467" y="1"/>
                    <a:pt x="1457" y="2"/>
                    <a:pt x="1448" y="3"/>
                  </a:cubicBezTo>
                  <a:cubicBezTo>
                    <a:pt x="1413" y="14"/>
                    <a:pt x="522" y="254"/>
                    <a:pt x="223" y="752"/>
                  </a:cubicBezTo>
                  <a:cubicBezTo>
                    <a:pt x="0" y="1124"/>
                    <a:pt x="188" y="2206"/>
                    <a:pt x="387" y="2818"/>
                  </a:cubicBezTo>
                  <a:cubicBezTo>
                    <a:pt x="581" y="3420"/>
                    <a:pt x="735" y="3486"/>
                    <a:pt x="787" y="3507"/>
                  </a:cubicBezTo>
                  <a:cubicBezTo>
                    <a:pt x="877" y="3545"/>
                    <a:pt x="964" y="3566"/>
                    <a:pt x="1048" y="3566"/>
                  </a:cubicBezTo>
                  <a:cubicBezTo>
                    <a:pt x="1135" y="3566"/>
                    <a:pt x="1215" y="3549"/>
                    <a:pt x="1291" y="3510"/>
                  </a:cubicBezTo>
                  <a:cubicBezTo>
                    <a:pt x="1458" y="3430"/>
                    <a:pt x="1587" y="3271"/>
                    <a:pt x="1646" y="3062"/>
                  </a:cubicBezTo>
                  <a:cubicBezTo>
                    <a:pt x="1740" y="2728"/>
                    <a:pt x="1618" y="382"/>
                    <a:pt x="1604" y="119"/>
                  </a:cubicBezTo>
                  <a:cubicBezTo>
                    <a:pt x="1601" y="80"/>
                    <a:pt x="1583" y="45"/>
                    <a:pt x="1552" y="24"/>
                  </a:cubicBezTo>
                  <a:cubicBezTo>
                    <a:pt x="1531" y="9"/>
                    <a:pt x="1504" y="1"/>
                    <a:pt x="1476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6250287" y="2822404"/>
              <a:ext cx="59677" cy="147013"/>
            </a:xfrm>
            <a:custGeom>
              <a:rect b="b" l="l" r="r" t="t"/>
              <a:pathLst>
                <a:path extrusionOk="0" h="4082" w="1657">
                  <a:moveTo>
                    <a:pt x="1656" y="1"/>
                  </a:moveTo>
                  <a:cubicBezTo>
                    <a:pt x="1656" y="1"/>
                    <a:pt x="505" y="1"/>
                    <a:pt x="369" y="553"/>
                  </a:cubicBezTo>
                  <a:cubicBezTo>
                    <a:pt x="230" y="1107"/>
                    <a:pt x="0" y="3504"/>
                    <a:pt x="230" y="3869"/>
                  </a:cubicBezTo>
                  <a:cubicBezTo>
                    <a:pt x="320" y="4014"/>
                    <a:pt x="432" y="4081"/>
                    <a:pt x="545" y="4081"/>
                  </a:cubicBezTo>
                  <a:cubicBezTo>
                    <a:pt x="721" y="4081"/>
                    <a:pt x="901" y="3921"/>
                    <a:pt x="1012" y="3640"/>
                  </a:cubicBezTo>
                  <a:cubicBezTo>
                    <a:pt x="1197" y="3180"/>
                    <a:pt x="1656" y="1"/>
                    <a:pt x="16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6244885" y="2818011"/>
              <a:ext cx="69689" cy="155909"/>
            </a:xfrm>
            <a:custGeom>
              <a:rect b="b" l="l" r="r" t="t"/>
              <a:pathLst>
                <a:path extrusionOk="0" h="4329" w="1935">
                  <a:moveTo>
                    <a:pt x="1663" y="251"/>
                  </a:moveTo>
                  <a:lnTo>
                    <a:pt x="1663" y="251"/>
                  </a:lnTo>
                  <a:cubicBezTo>
                    <a:pt x="1496" y="1382"/>
                    <a:pt x="1183" y="3379"/>
                    <a:pt x="1048" y="3717"/>
                  </a:cubicBezTo>
                  <a:cubicBezTo>
                    <a:pt x="965" y="3925"/>
                    <a:pt x="833" y="4068"/>
                    <a:pt x="711" y="4078"/>
                  </a:cubicBezTo>
                  <a:cubicBezTo>
                    <a:pt x="705" y="4079"/>
                    <a:pt x="699" y="4079"/>
                    <a:pt x="693" y="4079"/>
                  </a:cubicBezTo>
                  <a:cubicBezTo>
                    <a:pt x="598" y="4079"/>
                    <a:pt x="527" y="3998"/>
                    <a:pt x="484" y="3929"/>
                  </a:cubicBezTo>
                  <a:cubicBezTo>
                    <a:pt x="293" y="3623"/>
                    <a:pt x="481" y="1333"/>
                    <a:pt x="637" y="707"/>
                  </a:cubicBezTo>
                  <a:cubicBezTo>
                    <a:pt x="717" y="380"/>
                    <a:pt x="1313" y="276"/>
                    <a:pt x="1663" y="251"/>
                  </a:cubicBezTo>
                  <a:close/>
                  <a:moveTo>
                    <a:pt x="1806" y="1"/>
                  </a:moveTo>
                  <a:cubicBezTo>
                    <a:pt x="1681" y="1"/>
                    <a:pt x="554" y="18"/>
                    <a:pt x="398" y="645"/>
                  </a:cubicBezTo>
                  <a:cubicBezTo>
                    <a:pt x="279" y="1121"/>
                    <a:pt x="1" y="3619"/>
                    <a:pt x="276" y="4057"/>
                  </a:cubicBezTo>
                  <a:cubicBezTo>
                    <a:pt x="383" y="4235"/>
                    <a:pt x="529" y="4329"/>
                    <a:pt x="693" y="4329"/>
                  </a:cubicBezTo>
                  <a:cubicBezTo>
                    <a:pt x="707" y="4329"/>
                    <a:pt x="717" y="4329"/>
                    <a:pt x="732" y="4325"/>
                  </a:cubicBezTo>
                  <a:cubicBezTo>
                    <a:pt x="950" y="4308"/>
                    <a:pt x="1156" y="4113"/>
                    <a:pt x="1278" y="3807"/>
                  </a:cubicBezTo>
                  <a:cubicBezTo>
                    <a:pt x="1466" y="3341"/>
                    <a:pt x="1911" y="272"/>
                    <a:pt x="1931" y="140"/>
                  </a:cubicBezTo>
                  <a:cubicBezTo>
                    <a:pt x="1935" y="105"/>
                    <a:pt x="1925" y="70"/>
                    <a:pt x="1901" y="43"/>
                  </a:cubicBezTo>
                  <a:cubicBezTo>
                    <a:pt x="1876" y="15"/>
                    <a:pt x="1845" y="1"/>
                    <a:pt x="1806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6279711" y="2667793"/>
              <a:ext cx="96268" cy="352587"/>
            </a:xfrm>
            <a:custGeom>
              <a:rect b="b" l="l" r="r" t="t"/>
              <a:pathLst>
                <a:path extrusionOk="0" h="9790" w="2673">
                  <a:moveTo>
                    <a:pt x="1890" y="0"/>
                  </a:moveTo>
                  <a:lnTo>
                    <a:pt x="1" y="8618"/>
                  </a:lnTo>
                  <a:lnTo>
                    <a:pt x="296" y="9718"/>
                  </a:lnTo>
                  <a:cubicBezTo>
                    <a:pt x="309" y="9763"/>
                    <a:pt x="350" y="9790"/>
                    <a:pt x="392" y="9790"/>
                  </a:cubicBezTo>
                  <a:cubicBezTo>
                    <a:pt x="417" y="9790"/>
                    <a:pt x="443" y="9780"/>
                    <a:pt x="463" y="9760"/>
                  </a:cubicBezTo>
                  <a:lnTo>
                    <a:pt x="1292" y="8938"/>
                  </a:lnTo>
                  <a:lnTo>
                    <a:pt x="2673" y="233"/>
                  </a:lnTo>
                  <a:lnTo>
                    <a:pt x="189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6350408" y="2656592"/>
              <a:ext cx="22978" cy="17503"/>
            </a:xfrm>
            <a:custGeom>
              <a:rect b="b" l="l" r="r" t="t"/>
              <a:pathLst>
                <a:path extrusionOk="0" h="486" w="638">
                  <a:moveTo>
                    <a:pt x="347" y="0"/>
                  </a:moveTo>
                  <a:cubicBezTo>
                    <a:pt x="172" y="0"/>
                    <a:pt x="0" y="301"/>
                    <a:pt x="0" y="301"/>
                  </a:cubicBezTo>
                  <a:lnTo>
                    <a:pt x="637" y="486"/>
                  </a:lnTo>
                  <a:cubicBezTo>
                    <a:pt x="565" y="115"/>
                    <a:pt x="456" y="0"/>
                    <a:pt x="34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6286734" y="2918636"/>
              <a:ext cx="207410" cy="78333"/>
            </a:xfrm>
            <a:custGeom>
              <a:rect b="b" l="l" r="r" t="t"/>
              <a:pathLst>
                <a:path extrusionOk="0" h="2175" w="5759">
                  <a:moveTo>
                    <a:pt x="3549" y="1"/>
                  </a:moveTo>
                  <a:cubicBezTo>
                    <a:pt x="3549" y="1"/>
                    <a:pt x="2489" y="415"/>
                    <a:pt x="1660" y="783"/>
                  </a:cubicBezTo>
                  <a:cubicBezTo>
                    <a:pt x="829" y="1152"/>
                    <a:pt x="0" y="1337"/>
                    <a:pt x="91" y="1844"/>
                  </a:cubicBezTo>
                  <a:cubicBezTo>
                    <a:pt x="137" y="2091"/>
                    <a:pt x="246" y="2174"/>
                    <a:pt x="416" y="2174"/>
                  </a:cubicBezTo>
                  <a:cubicBezTo>
                    <a:pt x="596" y="2174"/>
                    <a:pt x="844" y="2079"/>
                    <a:pt x="1153" y="1984"/>
                  </a:cubicBezTo>
                  <a:cubicBezTo>
                    <a:pt x="1751" y="1799"/>
                    <a:pt x="2534" y="1521"/>
                    <a:pt x="3685" y="1382"/>
                  </a:cubicBezTo>
                  <a:cubicBezTo>
                    <a:pt x="4837" y="1247"/>
                    <a:pt x="5759" y="185"/>
                    <a:pt x="5759" y="185"/>
                  </a:cubicBezTo>
                  <a:lnTo>
                    <a:pt x="35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6282376" y="2914206"/>
              <a:ext cx="216774" cy="87156"/>
            </a:xfrm>
            <a:custGeom>
              <a:rect b="b" l="l" r="r" t="t"/>
              <a:pathLst>
                <a:path extrusionOk="0" h="2420" w="6019">
                  <a:moveTo>
                    <a:pt x="3669" y="0"/>
                  </a:moveTo>
                  <a:cubicBezTo>
                    <a:pt x="3654" y="0"/>
                    <a:pt x="3639" y="3"/>
                    <a:pt x="3625" y="8"/>
                  </a:cubicBezTo>
                  <a:cubicBezTo>
                    <a:pt x="3615" y="13"/>
                    <a:pt x="2554" y="430"/>
                    <a:pt x="1729" y="795"/>
                  </a:cubicBezTo>
                  <a:cubicBezTo>
                    <a:pt x="1555" y="872"/>
                    <a:pt x="1385" y="941"/>
                    <a:pt x="1218" y="1007"/>
                  </a:cubicBezTo>
                  <a:cubicBezTo>
                    <a:pt x="564" y="1265"/>
                    <a:pt x="0" y="1491"/>
                    <a:pt x="91" y="1988"/>
                  </a:cubicBezTo>
                  <a:cubicBezTo>
                    <a:pt x="126" y="2173"/>
                    <a:pt x="195" y="2295"/>
                    <a:pt x="306" y="2361"/>
                  </a:cubicBezTo>
                  <a:cubicBezTo>
                    <a:pt x="376" y="2402"/>
                    <a:pt x="452" y="2420"/>
                    <a:pt x="536" y="2420"/>
                  </a:cubicBezTo>
                  <a:cubicBezTo>
                    <a:pt x="696" y="2420"/>
                    <a:pt x="887" y="2357"/>
                    <a:pt x="1123" y="2284"/>
                  </a:cubicBezTo>
                  <a:lnTo>
                    <a:pt x="1534" y="2155"/>
                  </a:lnTo>
                  <a:cubicBezTo>
                    <a:pt x="2105" y="1975"/>
                    <a:pt x="2818" y="1749"/>
                    <a:pt x="3824" y="1630"/>
                  </a:cubicBezTo>
                  <a:cubicBezTo>
                    <a:pt x="5006" y="1487"/>
                    <a:pt x="5936" y="433"/>
                    <a:pt x="5974" y="392"/>
                  </a:cubicBezTo>
                  <a:cubicBezTo>
                    <a:pt x="6019" y="339"/>
                    <a:pt x="6012" y="259"/>
                    <a:pt x="5963" y="214"/>
                  </a:cubicBezTo>
                  <a:cubicBezTo>
                    <a:pt x="5940" y="194"/>
                    <a:pt x="5911" y="184"/>
                    <a:pt x="5882" y="184"/>
                  </a:cubicBezTo>
                  <a:cubicBezTo>
                    <a:pt x="5847" y="184"/>
                    <a:pt x="5811" y="199"/>
                    <a:pt x="5786" y="228"/>
                  </a:cubicBezTo>
                  <a:cubicBezTo>
                    <a:pt x="5779" y="238"/>
                    <a:pt x="4881" y="1254"/>
                    <a:pt x="3792" y="1383"/>
                  </a:cubicBezTo>
                  <a:cubicBezTo>
                    <a:pt x="2766" y="1505"/>
                    <a:pt x="2042" y="1734"/>
                    <a:pt x="1457" y="1919"/>
                  </a:cubicBezTo>
                  <a:lnTo>
                    <a:pt x="1047" y="2048"/>
                  </a:lnTo>
                  <a:cubicBezTo>
                    <a:pt x="843" y="2112"/>
                    <a:pt x="659" y="2171"/>
                    <a:pt x="537" y="2171"/>
                  </a:cubicBezTo>
                  <a:cubicBezTo>
                    <a:pt x="495" y="2171"/>
                    <a:pt x="460" y="2165"/>
                    <a:pt x="435" y="2149"/>
                  </a:cubicBezTo>
                  <a:cubicBezTo>
                    <a:pt x="389" y="2121"/>
                    <a:pt x="355" y="2054"/>
                    <a:pt x="334" y="1943"/>
                  </a:cubicBezTo>
                  <a:cubicBezTo>
                    <a:pt x="282" y="1658"/>
                    <a:pt x="672" y="1491"/>
                    <a:pt x="1308" y="1237"/>
                  </a:cubicBezTo>
                  <a:cubicBezTo>
                    <a:pt x="1478" y="1171"/>
                    <a:pt x="1653" y="1098"/>
                    <a:pt x="1830" y="1021"/>
                  </a:cubicBezTo>
                  <a:cubicBezTo>
                    <a:pt x="2647" y="656"/>
                    <a:pt x="3705" y="246"/>
                    <a:pt x="3716" y="238"/>
                  </a:cubicBezTo>
                  <a:cubicBezTo>
                    <a:pt x="3779" y="214"/>
                    <a:pt x="3810" y="145"/>
                    <a:pt x="3785" y="79"/>
                  </a:cubicBezTo>
                  <a:cubicBezTo>
                    <a:pt x="3767" y="30"/>
                    <a:pt x="3719" y="0"/>
                    <a:pt x="366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5058415" y="2359758"/>
              <a:ext cx="454905" cy="422852"/>
            </a:xfrm>
            <a:custGeom>
              <a:rect b="b" l="l" r="r" t="t"/>
              <a:pathLst>
                <a:path extrusionOk="0" h="11741" w="12631">
                  <a:moveTo>
                    <a:pt x="70" y="1"/>
                  </a:moveTo>
                  <a:cubicBezTo>
                    <a:pt x="54" y="1"/>
                    <a:pt x="38" y="8"/>
                    <a:pt x="25" y="23"/>
                  </a:cubicBezTo>
                  <a:cubicBezTo>
                    <a:pt x="1" y="47"/>
                    <a:pt x="4" y="85"/>
                    <a:pt x="28" y="110"/>
                  </a:cubicBezTo>
                  <a:lnTo>
                    <a:pt x="12522" y="11726"/>
                  </a:lnTo>
                  <a:cubicBezTo>
                    <a:pt x="12533" y="11737"/>
                    <a:pt x="12547" y="11740"/>
                    <a:pt x="12563" y="11740"/>
                  </a:cubicBezTo>
                  <a:cubicBezTo>
                    <a:pt x="12578" y="11740"/>
                    <a:pt x="12595" y="11734"/>
                    <a:pt x="12609" y="11723"/>
                  </a:cubicBezTo>
                  <a:cubicBezTo>
                    <a:pt x="12630" y="11695"/>
                    <a:pt x="12630" y="11657"/>
                    <a:pt x="12605" y="11636"/>
                  </a:cubicBezTo>
                  <a:lnTo>
                    <a:pt x="112" y="19"/>
                  </a:lnTo>
                  <a:cubicBezTo>
                    <a:pt x="100" y="7"/>
                    <a:pt x="85" y="1"/>
                    <a:pt x="7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7313838" y="3674336"/>
              <a:ext cx="341602" cy="237087"/>
            </a:xfrm>
            <a:custGeom>
              <a:rect b="b" l="l" r="r" t="t"/>
              <a:pathLst>
                <a:path extrusionOk="0" h="6583" w="9485">
                  <a:moveTo>
                    <a:pt x="1" y="0"/>
                  </a:moveTo>
                  <a:lnTo>
                    <a:pt x="508" y="3761"/>
                  </a:lnTo>
                  <a:cubicBezTo>
                    <a:pt x="508" y="5320"/>
                    <a:pt x="2405" y="6583"/>
                    <a:pt x="4743" y="6583"/>
                  </a:cubicBezTo>
                  <a:cubicBezTo>
                    <a:pt x="7081" y="6583"/>
                    <a:pt x="8977" y="5320"/>
                    <a:pt x="8977" y="3761"/>
                  </a:cubicBezTo>
                  <a:lnTo>
                    <a:pt x="9485" y="0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7309193" y="3669942"/>
              <a:ext cx="350894" cy="245982"/>
            </a:xfrm>
            <a:custGeom>
              <a:rect b="b" l="l" r="r" t="t"/>
              <a:pathLst>
                <a:path extrusionOk="0" h="6830" w="9743">
                  <a:moveTo>
                    <a:pt x="9474" y="248"/>
                  </a:moveTo>
                  <a:lnTo>
                    <a:pt x="8981" y="3883"/>
                  </a:lnTo>
                  <a:cubicBezTo>
                    <a:pt x="8981" y="5373"/>
                    <a:pt x="7136" y="6584"/>
                    <a:pt x="4872" y="6584"/>
                  </a:cubicBezTo>
                  <a:cubicBezTo>
                    <a:pt x="2606" y="6584"/>
                    <a:pt x="763" y="5373"/>
                    <a:pt x="763" y="3866"/>
                  </a:cubicBezTo>
                  <a:lnTo>
                    <a:pt x="272" y="248"/>
                  </a:lnTo>
                  <a:close/>
                  <a:moveTo>
                    <a:pt x="130" y="1"/>
                  </a:moveTo>
                  <a:cubicBezTo>
                    <a:pt x="95" y="1"/>
                    <a:pt x="60" y="15"/>
                    <a:pt x="35" y="42"/>
                  </a:cubicBezTo>
                  <a:cubicBezTo>
                    <a:pt x="11" y="71"/>
                    <a:pt x="0" y="105"/>
                    <a:pt x="8" y="140"/>
                  </a:cubicBezTo>
                  <a:lnTo>
                    <a:pt x="516" y="3883"/>
                  </a:lnTo>
                  <a:cubicBezTo>
                    <a:pt x="516" y="5508"/>
                    <a:pt x="2471" y="6830"/>
                    <a:pt x="4872" y="6830"/>
                  </a:cubicBezTo>
                  <a:cubicBezTo>
                    <a:pt x="7276" y="6830"/>
                    <a:pt x="9227" y="5508"/>
                    <a:pt x="9227" y="3901"/>
                  </a:cubicBezTo>
                  <a:lnTo>
                    <a:pt x="9736" y="140"/>
                  </a:lnTo>
                  <a:cubicBezTo>
                    <a:pt x="9742" y="105"/>
                    <a:pt x="9732" y="71"/>
                    <a:pt x="9707" y="42"/>
                  </a:cubicBezTo>
                  <a:cubicBezTo>
                    <a:pt x="9683" y="15"/>
                    <a:pt x="9652" y="1"/>
                    <a:pt x="961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7313838" y="3560565"/>
              <a:ext cx="341602" cy="227723"/>
            </a:xfrm>
            <a:custGeom>
              <a:rect b="b" l="l" r="r" t="t"/>
              <a:pathLst>
                <a:path extrusionOk="0" h="6323" w="9485">
                  <a:moveTo>
                    <a:pt x="4743" y="1"/>
                  </a:moveTo>
                  <a:cubicBezTo>
                    <a:pt x="2123" y="1"/>
                    <a:pt x="1" y="1413"/>
                    <a:pt x="1" y="3159"/>
                  </a:cubicBezTo>
                  <a:cubicBezTo>
                    <a:pt x="1" y="4906"/>
                    <a:pt x="2123" y="6322"/>
                    <a:pt x="4743" y="6322"/>
                  </a:cubicBezTo>
                  <a:cubicBezTo>
                    <a:pt x="7362" y="6322"/>
                    <a:pt x="9485" y="4906"/>
                    <a:pt x="9485" y="3159"/>
                  </a:cubicBezTo>
                  <a:cubicBezTo>
                    <a:pt x="9485" y="1413"/>
                    <a:pt x="7362" y="1"/>
                    <a:pt x="4743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7309337" y="3556063"/>
              <a:ext cx="350606" cy="236727"/>
            </a:xfrm>
            <a:custGeom>
              <a:rect b="b" l="l" r="r" t="t"/>
              <a:pathLst>
                <a:path extrusionOk="0" h="6573" w="9735">
                  <a:moveTo>
                    <a:pt x="4868" y="248"/>
                  </a:moveTo>
                  <a:cubicBezTo>
                    <a:pt x="7415" y="248"/>
                    <a:pt x="9488" y="1611"/>
                    <a:pt x="9488" y="3284"/>
                  </a:cubicBezTo>
                  <a:cubicBezTo>
                    <a:pt x="9488" y="4961"/>
                    <a:pt x="7415" y="6322"/>
                    <a:pt x="4868" y="6322"/>
                  </a:cubicBezTo>
                  <a:cubicBezTo>
                    <a:pt x="2321" y="6322"/>
                    <a:pt x="251" y="4961"/>
                    <a:pt x="251" y="3284"/>
                  </a:cubicBezTo>
                  <a:cubicBezTo>
                    <a:pt x="251" y="1611"/>
                    <a:pt x="2321" y="248"/>
                    <a:pt x="4868" y="248"/>
                  </a:cubicBezTo>
                  <a:close/>
                  <a:moveTo>
                    <a:pt x="4868" y="0"/>
                  </a:moveTo>
                  <a:cubicBezTo>
                    <a:pt x="2185" y="0"/>
                    <a:pt x="1" y="1475"/>
                    <a:pt x="1" y="3284"/>
                  </a:cubicBezTo>
                  <a:cubicBezTo>
                    <a:pt x="1" y="5097"/>
                    <a:pt x="2185" y="6573"/>
                    <a:pt x="4868" y="6573"/>
                  </a:cubicBezTo>
                  <a:cubicBezTo>
                    <a:pt x="7550" y="6573"/>
                    <a:pt x="9735" y="5097"/>
                    <a:pt x="9735" y="3284"/>
                  </a:cubicBezTo>
                  <a:cubicBezTo>
                    <a:pt x="9735" y="1475"/>
                    <a:pt x="7550" y="0"/>
                    <a:pt x="486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7339409" y="3577456"/>
              <a:ext cx="290605" cy="193761"/>
            </a:xfrm>
            <a:custGeom>
              <a:rect b="b" l="l" r="r" t="t"/>
              <a:pathLst>
                <a:path extrusionOk="0" h="5380" w="8069">
                  <a:moveTo>
                    <a:pt x="4033" y="1"/>
                  </a:moveTo>
                  <a:cubicBezTo>
                    <a:pt x="1806" y="1"/>
                    <a:pt x="1" y="1205"/>
                    <a:pt x="1" y="2690"/>
                  </a:cubicBezTo>
                  <a:cubicBezTo>
                    <a:pt x="1" y="4176"/>
                    <a:pt x="1806" y="5380"/>
                    <a:pt x="4033" y="5380"/>
                  </a:cubicBezTo>
                  <a:cubicBezTo>
                    <a:pt x="6259" y="5380"/>
                    <a:pt x="8068" y="4176"/>
                    <a:pt x="8068" y="2690"/>
                  </a:cubicBezTo>
                  <a:cubicBezTo>
                    <a:pt x="8068" y="1205"/>
                    <a:pt x="6259" y="1"/>
                    <a:pt x="4033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7334907" y="3573062"/>
              <a:ext cx="299501" cy="202692"/>
            </a:xfrm>
            <a:custGeom>
              <a:rect b="b" l="l" r="r" t="t"/>
              <a:pathLst>
                <a:path extrusionOk="0" h="5628" w="8316">
                  <a:moveTo>
                    <a:pt x="4158" y="248"/>
                  </a:moveTo>
                  <a:cubicBezTo>
                    <a:pt x="6315" y="248"/>
                    <a:pt x="8068" y="1400"/>
                    <a:pt x="8068" y="2812"/>
                  </a:cubicBezTo>
                  <a:cubicBezTo>
                    <a:pt x="8068" y="4229"/>
                    <a:pt x="6315" y="5380"/>
                    <a:pt x="4158" y="5380"/>
                  </a:cubicBezTo>
                  <a:cubicBezTo>
                    <a:pt x="2000" y="5380"/>
                    <a:pt x="247" y="4229"/>
                    <a:pt x="247" y="2812"/>
                  </a:cubicBezTo>
                  <a:cubicBezTo>
                    <a:pt x="247" y="1400"/>
                    <a:pt x="2000" y="248"/>
                    <a:pt x="4158" y="248"/>
                  </a:cubicBezTo>
                  <a:close/>
                  <a:moveTo>
                    <a:pt x="4158" y="1"/>
                  </a:moveTo>
                  <a:cubicBezTo>
                    <a:pt x="1865" y="1"/>
                    <a:pt x="0" y="1264"/>
                    <a:pt x="0" y="2812"/>
                  </a:cubicBezTo>
                  <a:cubicBezTo>
                    <a:pt x="0" y="4364"/>
                    <a:pt x="1865" y="5627"/>
                    <a:pt x="4158" y="5627"/>
                  </a:cubicBezTo>
                  <a:cubicBezTo>
                    <a:pt x="6451" y="5627"/>
                    <a:pt x="8315" y="4364"/>
                    <a:pt x="8315" y="2812"/>
                  </a:cubicBezTo>
                  <a:cubicBezTo>
                    <a:pt x="8315" y="1264"/>
                    <a:pt x="6451" y="1"/>
                    <a:pt x="415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7341894" y="3612570"/>
              <a:ext cx="285599" cy="158646"/>
            </a:xfrm>
            <a:custGeom>
              <a:rect b="b" l="l" r="r" t="t"/>
              <a:pathLst>
                <a:path extrusionOk="0" h="4405" w="7930">
                  <a:moveTo>
                    <a:pt x="3964" y="0"/>
                  </a:moveTo>
                  <a:cubicBezTo>
                    <a:pt x="1987" y="0"/>
                    <a:pt x="342" y="950"/>
                    <a:pt x="1" y="2202"/>
                  </a:cubicBezTo>
                  <a:cubicBezTo>
                    <a:pt x="342" y="3455"/>
                    <a:pt x="1987" y="4405"/>
                    <a:pt x="3964" y="4405"/>
                  </a:cubicBezTo>
                  <a:cubicBezTo>
                    <a:pt x="5944" y="4405"/>
                    <a:pt x="7585" y="3455"/>
                    <a:pt x="7930" y="2202"/>
                  </a:cubicBezTo>
                  <a:cubicBezTo>
                    <a:pt x="7585" y="950"/>
                    <a:pt x="5944" y="0"/>
                    <a:pt x="396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7337392" y="3608177"/>
              <a:ext cx="294639" cy="167578"/>
            </a:xfrm>
            <a:custGeom>
              <a:rect b="b" l="l" r="r" t="t"/>
              <a:pathLst>
                <a:path extrusionOk="0" h="4653" w="8181">
                  <a:moveTo>
                    <a:pt x="4089" y="248"/>
                  </a:moveTo>
                  <a:cubicBezTo>
                    <a:pt x="5964" y="248"/>
                    <a:pt x="7567" y="1118"/>
                    <a:pt x="7926" y="2324"/>
                  </a:cubicBezTo>
                  <a:cubicBezTo>
                    <a:pt x="7567" y="3532"/>
                    <a:pt x="5964" y="4405"/>
                    <a:pt x="4089" y="4405"/>
                  </a:cubicBezTo>
                  <a:cubicBezTo>
                    <a:pt x="2213" y="4405"/>
                    <a:pt x="609" y="3532"/>
                    <a:pt x="254" y="2324"/>
                  </a:cubicBezTo>
                  <a:cubicBezTo>
                    <a:pt x="609" y="1118"/>
                    <a:pt x="2213" y="248"/>
                    <a:pt x="4089" y="248"/>
                  </a:cubicBezTo>
                  <a:close/>
                  <a:moveTo>
                    <a:pt x="4089" y="0"/>
                  </a:moveTo>
                  <a:cubicBezTo>
                    <a:pt x="2088" y="0"/>
                    <a:pt x="370" y="964"/>
                    <a:pt x="4" y="2293"/>
                  </a:cubicBezTo>
                  <a:cubicBezTo>
                    <a:pt x="1" y="2314"/>
                    <a:pt x="1" y="2335"/>
                    <a:pt x="4" y="2359"/>
                  </a:cubicBezTo>
                  <a:cubicBezTo>
                    <a:pt x="370" y="3689"/>
                    <a:pt x="2088" y="4652"/>
                    <a:pt x="4089" y="4652"/>
                  </a:cubicBezTo>
                  <a:cubicBezTo>
                    <a:pt x="6089" y="4652"/>
                    <a:pt x="7808" y="3689"/>
                    <a:pt x="8173" y="2359"/>
                  </a:cubicBezTo>
                  <a:cubicBezTo>
                    <a:pt x="8180" y="2335"/>
                    <a:pt x="8180" y="2314"/>
                    <a:pt x="8173" y="2293"/>
                  </a:cubicBezTo>
                  <a:cubicBezTo>
                    <a:pt x="7808" y="964"/>
                    <a:pt x="6089" y="0"/>
                    <a:pt x="408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7335879" y="3404296"/>
              <a:ext cx="301121" cy="326800"/>
            </a:xfrm>
            <a:custGeom>
              <a:rect b="b" l="l" r="r" t="t"/>
              <a:pathLst>
                <a:path extrusionOk="0" h="9074" w="8361">
                  <a:moveTo>
                    <a:pt x="4607" y="0"/>
                  </a:moveTo>
                  <a:cubicBezTo>
                    <a:pt x="4125" y="0"/>
                    <a:pt x="3658" y="212"/>
                    <a:pt x="3407" y="697"/>
                  </a:cubicBezTo>
                  <a:cubicBezTo>
                    <a:pt x="2787" y="1890"/>
                    <a:pt x="3230" y="4102"/>
                    <a:pt x="3010" y="4412"/>
                  </a:cubicBezTo>
                  <a:cubicBezTo>
                    <a:pt x="2909" y="4553"/>
                    <a:pt x="2718" y="4647"/>
                    <a:pt x="2509" y="4647"/>
                  </a:cubicBezTo>
                  <a:cubicBezTo>
                    <a:pt x="2258" y="4647"/>
                    <a:pt x="1983" y="4510"/>
                    <a:pt x="1814" y="4148"/>
                  </a:cubicBezTo>
                  <a:cubicBezTo>
                    <a:pt x="1504" y="3484"/>
                    <a:pt x="1504" y="2599"/>
                    <a:pt x="1107" y="2554"/>
                  </a:cubicBezTo>
                  <a:cubicBezTo>
                    <a:pt x="1072" y="2550"/>
                    <a:pt x="1035" y="2548"/>
                    <a:pt x="997" y="2548"/>
                  </a:cubicBezTo>
                  <a:cubicBezTo>
                    <a:pt x="618" y="2548"/>
                    <a:pt x="170" y="2779"/>
                    <a:pt x="91" y="3706"/>
                  </a:cubicBezTo>
                  <a:cubicBezTo>
                    <a:pt x="1" y="4722"/>
                    <a:pt x="178" y="5874"/>
                    <a:pt x="884" y="6403"/>
                  </a:cubicBezTo>
                  <a:cubicBezTo>
                    <a:pt x="1594" y="6935"/>
                    <a:pt x="2391" y="6758"/>
                    <a:pt x="2610" y="6977"/>
                  </a:cubicBezTo>
                  <a:cubicBezTo>
                    <a:pt x="2805" y="7171"/>
                    <a:pt x="2617" y="7551"/>
                    <a:pt x="2620" y="7776"/>
                  </a:cubicBezTo>
                  <a:cubicBezTo>
                    <a:pt x="2629" y="8595"/>
                    <a:pt x="3515" y="9074"/>
                    <a:pt x="4286" y="9074"/>
                  </a:cubicBezTo>
                  <a:cubicBezTo>
                    <a:pt x="4444" y="9074"/>
                    <a:pt x="4597" y="9054"/>
                    <a:pt x="4736" y="9012"/>
                  </a:cubicBezTo>
                  <a:cubicBezTo>
                    <a:pt x="5929" y="8661"/>
                    <a:pt x="5797" y="7463"/>
                    <a:pt x="5974" y="6977"/>
                  </a:cubicBezTo>
                  <a:cubicBezTo>
                    <a:pt x="6152" y="6493"/>
                    <a:pt x="7123" y="6448"/>
                    <a:pt x="7477" y="5697"/>
                  </a:cubicBezTo>
                  <a:cubicBezTo>
                    <a:pt x="7832" y="4945"/>
                    <a:pt x="8361" y="3439"/>
                    <a:pt x="7609" y="2864"/>
                  </a:cubicBezTo>
                  <a:cubicBezTo>
                    <a:pt x="7320" y="2643"/>
                    <a:pt x="7057" y="2547"/>
                    <a:pt x="6838" y="2547"/>
                  </a:cubicBezTo>
                  <a:cubicBezTo>
                    <a:pt x="6488" y="2547"/>
                    <a:pt x="6249" y="2793"/>
                    <a:pt x="6194" y="3174"/>
                  </a:cubicBezTo>
                  <a:cubicBezTo>
                    <a:pt x="6126" y="3652"/>
                    <a:pt x="5873" y="4236"/>
                    <a:pt x="5760" y="4477"/>
                  </a:cubicBezTo>
                  <a:lnTo>
                    <a:pt x="5760" y="4477"/>
                  </a:lnTo>
                  <a:cubicBezTo>
                    <a:pt x="6265" y="3374"/>
                    <a:pt x="6709" y="1022"/>
                    <a:pt x="5557" y="282"/>
                  </a:cubicBezTo>
                  <a:cubicBezTo>
                    <a:pt x="5277" y="101"/>
                    <a:pt x="4939" y="0"/>
                    <a:pt x="4607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7330621" y="3399831"/>
              <a:ext cx="314195" cy="335660"/>
            </a:xfrm>
            <a:custGeom>
              <a:rect b="b" l="l" r="r" t="t"/>
              <a:pathLst>
                <a:path extrusionOk="0" h="9320" w="8724">
                  <a:moveTo>
                    <a:pt x="4752" y="249"/>
                  </a:moveTo>
                  <a:cubicBezTo>
                    <a:pt x="5056" y="249"/>
                    <a:pt x="5373" y="340"/>
                    <a:pt x="5637" y="507"/>
                  </a:cubicBezTo>
                  <a:cubicBezTo>
                    <a:pt x="6674" y="1175"/>
                    <a:pt x="6315" y="3378"/>
                    <a:pt x="5811" y="4512"/>
                  </a:cubicBezTo>
                  <a:cubicBezTo>
                    <a:pt x="5776" y="4592"/>
                    <a:pt x="5748" y="4644"/>
                    <a:pt x="5745" y="4655"/>
                  </a:cubicBezTo>
                  <a:lnTo>
                    <a:pt x="5745" y="4658"/>
                  </a:lnTo>
                  <a:cubicBezTo>
                    <a:pt x="5717" y="4711"/>
                    <a:pt x="5730" y="4777"/>
                    <a:pt x="5783" y="4815"/>
                  </a:cubicBezTo>
                  <a:cubicBezTo>
                    <a:pt x="5804" y="4830"/>
                    <a:pt x="5828" y="4837"/>
                    <a:pt x="5853" y="4837"/>
                  </a:cubicBezTo>
                  <a:cubicBezTo>
                    <a:pt x="5885" y="4837"/>
                    <a:pt x="5917" y="4825"/>
                    <a:pt x="5943" y="4801"/>
                  </a:cubicBezTo>
                  <a:cubicBezTo>
                    <a:pt x="5947" y="4798"/>
                    <a:pt x="5953" y="4787"/>
                    <a:pt x="5964" y="4766"/>
                  </a:cubicBezTo>
                  <a:lnTo>
                    <a:pt x="5964" y="4769"/>
                  </a:lnTo>
                  <a:cubicBezTo>
                    <a:pt x="5978" y="4738"/>
                    <a:pt x="5995" y="4711"/>
                    <a:pt x="6009" y="4676"/>
                  </a:cubicBezTo>
                  <a:cubicBezTo>
                    <a:pt x="6135" y="4414"/>
                    <a:pt x="6395" y="3796"/>
                    <a:pt x="6461" y="3315"/>
                  </a:cubicBezTo>
                  <a:cubicBezTo>
                    <a:pt x="6496" y="3075"/>
                    <a:pt x="6611" y="2901"/>
                    <a:pt x="6785" y="2832"/>
                  </a:cubicBezTo>
                  <a:cubicBezTo>
                    <a:pt x="6847" y="2806"/>
                    <a:pt x="6915" y="2794"/>
                    <a:pt x="6987" y="2794"/>
                  </a:cubicBezTo>
                  <a:cubicBezTo>
                    <a:pt x="7190" y="2794"/>
                    <a:pt x="7429" y="2893"/>
                    <a:pt x="7683" y="3086"/>
                  </a:cubicBezTo>
                  <a:cubicBezTo>
                    <a:pt x="8274" y="3538"/>
                    <a:pt x="7982" y="4766"/>
                    <a:pt x="7512" y="5768"/>
                  </a:cubicBezTo>
                  <a:cubicBezTo>
                    <a:pt x="7335" y="6140"/>
                    <a:pt x="6980" y="6328"/>
                    <a:pt x="6663" y="6495"/>
                  </a:cubicBezTo>
                  <a:cubicBezTo>
                    <a:pt x="6374" y="6648"/>
                    <a:pt x="6100" y="6794"/>
                    <a:pt x="6002" y="7059"/>
                  </a:cubicBezTo>
                  <a:cubicBezTo>
                    <a:pt x="5960" y="7181"/>
                    <a:pt x="5936" y="7330"/>
                    <a:pt x="5905" y="7501"/>
                  </a:cubicBezTo>
                  <a:cubicBezTo>
                    <a:pt x="5814" y="8064"/>
                    <a:pt x="5696" y="8767"/>
                    <a:pt x="4847" y="9018"/>
                  </a:cubicBezTo>
                  <a:cubicBezTo>
                    <a:pt x="4716" y="9057"/>
                    <a:pt x="4574" y="9076"/>
                    <a:pt x="4428" y="9076"/>
                  </a:cubicBezTo>
                  <a:cubicBezTo>
                    <a:pt x="4053" y="9076"/>
                    <a:pt x="3651" y="8952"/>
                    <a:pt x="3351" y="8729"/>
                  </a:cubicBezTo>
                  <a:cubicBezTo>
                    <a:pt x="3142" y="8576"/>
                    <a:pt x="2896" y="8308"/>
                    <a:pt x="2888" y="7897"/>
                  </a:cubicBezTo>
                  <a:cubicBezTo>
                    <a:pt x="2888" y="7842"/>
                    <a:pt x="2906" y="7762"/>
                    <a:pt x="2923" y="7675"/>
                  </a:cubicBezTo>
                  <a:cubicBezTo>
                    <a:pt x="2968" y="7462"/>
                    <a:pt x="3024" y="7195"/>
                    <a:pt x="2846" y="7014"/>
                  </a:cubicBezTo>
                  <a:cubicBezTo>
                    <a:pt x="2729" y="6895"/>
                    <a:pt x="2530" y="6871"/>
                    <a:pt x="2276" y="6836"/>
                  </a:cubicBezTo>
                  <a:cubicBezTo>
                    <a:pt x="1935" y="6787"/>
                    <a:pt x="1507" y="6728"/>
                    <a:pt x="1107" y="6429"/>
                  </a:cubicBezTo>
                  <a:cubicBezTo>
                    <a:pt x="533" y="5998"/>
                    <a:pt x="255" y="5031"/>
                    <a:pt x="359" y="3841"/>
                  </a:cubicBezTo>
                  <a:cubicBezTo>
                    <a:pt x="397" y="3409"/>
                    <a:pt x="519" y="3107"/>
                    <a:pt x="720" y="2940"/>
                  </a:cubicBezTo>
                  <a:cubicBezTo>
                    <a:pt x="857" y="2828"/>
                    <a:pt x="1017" y="2797"/>
                    <a:pt x="1146" y="2797"/>
                  </a:cubicBezTo>
                  <a:cubicBezTo>
                    <a:pt x="1180" y="2797"/>
                    <a:pt x="1211" y="2797"/>
                    <a:pt x="1239" y="2800"/>
                  </a:cubicBezTo>
                  <a:cubicBezTo>
                    <a:pt x="1403" y="2821"/>
                    <a:pt x="1493" y="3162"/>
                    <a:pt x="1587" y="3521"/>
                  </a:cubicBezTo>
                  <a:cubicBezTo>
                    <a:pt x="1653" y="3778"/>
                    <a:pt x="1730" y="4067"/>
                    <a:pt x="1848" y="4324"/>
                  </a:cubicBezTo>
                  <a:cubicBezTo>
                    <a:pt x="2061" y="4780"/>
                    <a:pt x="2401" y="4874"/>
                    <a:pt x="2583" y="4891"/>
                  </a:cubicBezTo>
                  <a:cubicBezTo>
                    <a:pt x="2607" y="4893"/>
                    <a:pt x="2631" y="4894"/>
                    <a:pt x="2655" y="4894"/>
                  </a:cubicBezTo>
                  <a:cubicBezTo>
                    <a:pt x="2897" y="4894"/>
                    <a:pt x="3127" y="4787"/>
                    <a:pt x="3257" y="4610"/>
                  </a:cubicBezTo>
                  <a:cubicBezTo>
                    <a:pt x="3358" y="4467"/>
                    <a:pt x="3355" y="4164"/>
                    <a:pt x="3341" y="3545"/>
                  </a:cubicBezTo>
                  <a:cubicBezTo>
                    <a:pt x="3320" y="2723"/>
                    <a:pt x="3288" y="1596"/>
                    <a:pt x="3664" y="876"/>
                  </a:cubicBezTo>
                  <a:cubicBezTo>
                    <a:pt x="3818" y="581"/>
                    <a:pt x="4068" y="379"/>
                    <a:pt x="4391" y="295"/>
                  </a:cubicBezTo>
                  <a:cubicBezTo>
                    <a:pt x="4506" y="264"/>
                    <a:pt x="4628" y="249"/>
                    <a:pt x="4752" y="249"/>
                  </a:cubicBezTo>
                  <a:close/>
                  <a:moveTo>
                    <a:pt x="4759" y="0"/>
                  </a:moveTo>
                  <a:cubicBezTo>
                    <a:pt x="4613" y="0"/>
                    <a:pt x="4467" y="19"/>
                    <a:pt x="4329" y="56"/>
                  </a:cubicBezTo>
                  <a:cubicBezTo>
                    <a:pt x="3935" y="160"/>
                    <a:pt x="3630" y="403"/>
                    <a:pt x="3445" y="761"/>
                  </a:cubicBezTo>
                  <a:cubicBezTo>
                    <a:pt x="3042" y="1541"/>
                    <a:pt x="3069" y="2703"/>
                    <a:pt x="3094" y="3552"/>
                  </a:cubicBezTo>
                  <a:cubicBezTo>
                    <a:pt x="3100" y="3942"/>
                    <a:pt x="3114" y="4383"/>
                    <a:pt x="3055" y="4464"/>
                  </a:cubicBezTo>
                  <a:cubicBezTo>
                    <a:pt x="2974" y="4576"/>
                    <a:pt x="2819" y="4647"/>
                    <a:pt x="2660" y="4647"/>
                  </a:cubicBezTo>
                  <a:cubicBezTo>
                    <a:pt x="2642" y="4647"/>
                    <a:pt x="2624" y="4646"/>
                    <a:pt x="2607" y="4644"/>
                  </a:cubicBezTo>
                  <a:cubicBezTo>
                    <a:pt x="2380" y="4623"/>
                    <a:pt x="2193" y="4474"/>
                    <a:pt x="2074" y="4220"/>
                  </a:cubicBezTo>
                  <a:cubicBezTo>
                    <a:pt x="1963" y="3980"/>
                    <a:pt x="1889" y="3705"/>
                    <a:pt x="1827" y="3458"/>
                  </a:cubicBezTo>
                  <a:cubicBezTo>
                    <a:pt x="1706" y="2995"/>
                    <a:pt x="1601" y="2592"/>
                    <a:pt x="1267" y="2556"/>
                  </a:cubicBezTo>
                  <a:cubicBezTo>
                    <a:pt x="1229" y="2552"/>
                    <a:pt x="1186" y="2549"/>
                    <a:pt x="1141" y="2549"/>
                  </a:cubicBezTo>
                  <a:cubicBezTo>
                    <a:pt x="967" y="2549"/>
                    <a:pt x="754" y="2591"/>
                    <a:pt x="564" y="2749"/>
                  </a:cubicBezTo>
                  <a:cubicBezTo>
                    <a:pt x="307" y="2957"/>
                    <a:pt x="157" y="3319"/>
                    <a:pt x="112" y="3816"/>
                  </a:cubicBezTo>
                  <a:cubicBezTo>
                    <a:pt x="1" y="5097"/>
                    <a:pt x="317" y="6144"/>
                    <a:pt x="958" y="6627"/>
                  </a:cubicBezTo>
                  <a:cubicBezTo>
                    <a:pt x="1409" y="6965"/>
                    <a:pt x="1889" y="7031"/>
                    <a:pt x="2244" y="7080"/>
                  </a:cubicBezTo>
                  <a:cubicBezTo>
                    <a:pt x="2432" y="7107"/>
                    <a:pt x="2610" y="7132"/>
                    <a:pt x="2669" y="7191"/>
                  </a:cubicBezTo>
                  <a:cubicBezTo>
                    <a:pt x="2756" y="7274"/>
                    <a:pt x="2718" y="7452"/>
                    <a:pt x="2679" y="7622"/>
                  </a:cubicBezTo>
                  <a:cubicBezTo>
                    <a:pt x="2659" y="7723"/>
                    <a:pt x="2641" y="7817"/>
                    <a:pt x="2641" y="7900"/>
                  </a:cubicBezTo>
                  <a:cubicBezTo>
                    <a:pt x="2645" y="8301"/>
                    <a:pt x="2846" y="8666"/>
                    <a:pt x="3205" y="8931"/>
                  </a:cubicBezTo>
                  <a:cubicBezTo>
                    <a:pt x="3546" y="9181"/>
                    <a:pt x="4005" y="9320"/>
                    <a:pt x="4436" y="9320"/>
                  </a:cubicBezTo>
                  <a:cubicBezTo>
                    <a:pt x="4603" y="9320"/>
                    <a:pt x="4767" y="9299"/>
                    <a:pt x="4916" y="9254"/>
                  </a:cubicBezTo>
                  <a:cubicBezTo>
                    <a:pt x="5915" y="8958"/>
                    <a:pt x="6058" y="8106"/>
                    <a:pt x="6152" y="7542"/>
                  </a:cubicBezTo>
                  <a:cubicBezTo>
                    <a:pt x="6176" y="7383"/>
                    <a:pt x="6201" y="7243"/>
                    <a:pt x="6236" y="7146"/>
                  </a:cubicBezTo>
                  <a:cubicBezTo>
                    <a:pt x="6302" y="6969"/>
                    <a:pt x="6520" y="6850"/>
                    <a:pt x="6778" y="6715"/>
                  </a:cubicBezTo>
                  <a:cubicBezTo>
                    <a:pt x="7112" y="6537"/>
                    <a:pt x="7526" y="6318"/>
                    <a:pt x="7734" y="5872"/>
                  </a:cubicBezTo>
                  <a:cubicBezTo>
                    <a:pt x="7982" y="5344"/>
                    <a:pt x="8723" y="3573"/>
                    <a:pt x="7832" y="2890"/>
                  </a:cubicBezTo>
                  <a:cubicBezTo>
                    <a:pt x="7536" y="2664"/>
                    <a:pt x="7245" y="2546"/>
                    <a:pt x="6986" y="2546"/>
                  </a:cubicBezTo>
                  <a:cubicBezTo>
                    <a:pt x="6883" y="2546"/>
                    <a:pt x="6786" y="2565"/>
                    <a:pt x="6695" y="2602"/>
                  </a:cubicBezTo>
                  <a:cubicBezTo>
                    <a:pt x="6632" y="2627"/>
                    <a:pt x="6573" y="2661"/>
                    <a:pt x="6524" y="2703"/>
                  </a:cubicBezTo>
                  <a:cubicBezTo>
                    <a:pt x="6618" y="1739"/>
                    <a:pt x="6479" y="755"/>
                    <a:pt x="5772" y="302"/>
                  </a:cubicBezTo>
                  <a:cubicBezTo>
                    <a:pt x="5466" y="104"/>
                    <a:pt x="5108" y="0"/>
                    <a:pt x="475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7362458" y="3423925"/>
              <a:ext cx="136965" cy="187170"/>
            </a:xfrm>
            <a:custGeom>
              <a:rect b="b" l="l" r="r" t="t"/>
              <a:pathLst>
                <a:path extrusionOk="0" h="5197" w="3803">
                  <a:moveTo>
                    <a:pt x="3731" y="1"/>
                  </a:moveTo>
                  <a:cubicBezTo>
                    <a:pt x="3720" y="1"/>
                    <a:pt x="3709" y="3"/>
                    <a:pt x="3698" y="9"/>
                  </a:cubicBezTo>
                  <a:cubicBezTo>
                    <a:pt x="3671" y="26"/>
                    <a:pt x="3006" y="434"/>
                    <a:pt x="2961" y="1255"/>
                  </a:cubicBezTo>
                  <a:cubicBezTo>
                    <a:pt x="2951" y="1442"/>
                    <a:pt x="2947" y="1728"/>
                    <a:pt x="2940" y="2054"/>
                  </a:cubicBezTo>
                  <a:cubicBezTo>
                    <a:pt x="2919" y="3019"/>
                    <a:pt x="2888" y="4633"/>
                    <a:pt x="2665" y="4887"/>
                  </a:cubicBezTo>
                  <a:cubicBezTo>
                    <a:pt x="2575" y="4995"/>
                    <a:pt x="2397" y="5060"/>
                    <a:pt x="2171" y="5071"/>
                  </a:cubicBezTo>
                  <a:cubicBezTo>
                    <a:pt x="2147" y="5073"/>
                    <a:pt x="2122" y="5073"/>
                    <a:pt x="2097" y="5073"/>
                  </a:cubicBezTo>
                  <a:cubicBezTo>
                    <a:pt x="1642" y="5073"/>
                    <a:pt x="1125" y="4865"/>
                    <a:pt x="766" y="4529"/>
                  </a:cubicBezTo>
                  <a:cubicBezTo>
                    <a:pt x="136" y="3944"/>
                    <a:pt x="429" y="2657"/>
                    <a:pt x="429" y="2643"/>
                  </a:cubicBezTo>
                  <a:cubicBezTo>
                    <a:pt x="439" y="2608"/>
                    <a:pt x="418" y="2576"/>
                    <a:pt x="383" y="2570"/>
                  </a:cubicBezTo>
                  <a:cubicBezTo>
                    <a:pt x="378" y="2568"/>
                    <a:pt x="373" y="2567"/>
                    <a:pt x="367" y="2567"/>
                  </a:cubicBezTo>
                  <a:cubicBezTo>
                    <a:pt x="341" y="2567"/>
                    <a:pt x="315" y="2586"/>
                    <a:pt x="310" y="2615"/>
                  </a:cubicBezTo>
                  <a:cubicBezTo>
                    <a:pt x="296" y="2671"/>
                    <a:pt x="0" y="3982"/>
                    <a:pt x="682" y="4619"/>
                  </a:cubicBezTo>
                  <a:cubicBezTo>
                    <a:pt x="1061" y="4977"/>
                    <a:pt x="1611" y="5197"/>
                    <a:pt x="2099" y="5197"/>
                  </a:cubicBezTo>
                  <a:lnTo>
                    <a:pt x="2179" y="5197"/>
                  </a:lnTo>
                  <a:cubicBezTo>
                    <a:pt x="2439" y="5182"/>
                    <a:pt x="2645" y="5102"/>
                    <a:pt x="2759" y="4970"/>
                  </a:cubicBezTo>
                  <a:cubicBezTo>
                    <a:pt x="2993" y="4706"/>
                    <a:pt x="3038" y="3440"/>
                    <a:pt x="3062" y="2059"/>
                  </a:cubicBezTo>
                  <a:cubicBezTo>
                    <a:pt x="3069" y="1731"/>
                    <a:pt x="3076" y="1446"/>
                    <a:pt x="3086" y="1261"/>
                  </a:cubicBezTo>
                  <a:cubicBezTo>
                    <a:pt x="3128" y="506"/>
                    <a:pt x="3758" y="121"/>
                    <a:pt x="3765" y="117"/>
                  </a:cubicBezTo>
                  <a:cubicBezTo>
                    <a:pt x="3793" y="100"/>
                    <a:pt x="3803" y="61"/>
                    <a:pt x="3786" y="30"/>
                  </a:cubicBezTo>
                  <a:cubicBezTo>
                    <a:pt x="3774" y="11"/>
                    <a:pt x="3753" y="1"/>
                    <a:pt x="373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7380250" y="3614587"/>
              <a:ext cx="91766" cy="89497"/>
            </a:xfrm>
            <a:custGeom>
              <a:rect b="b" l="l" r="r" t="t"/>
              <a:pathLst>
                <a:path extrusionOk="0" h="2485" w="2548">
                  <a:moveTo>
                    <a:pt x="69" y="0"/>
                  </a:moveTo>
                  <a:cubicBezTo>
                    <a:pt x="51" y="0"/>
                    <a:pt x="33" y="8"/>
                    <a:pt x="21" y="25"/>
                  </a:cubicBezTo>
                  <a:cubicBezTo>
                    <a:pt x="0" y="52"/>
                    <a:pt x="7" y="90"/>
                    <a:pt x="36" y="111"/>
                  </a:cubicBezTo>
                  <a:cubicBezTo>
                    <a:pt x="282" y="299"/>
                    <a:pt x="553" y="428"/>
                    <a:pt x="835" y="490"/>
                  </a:cubicBezTo>
                  <a:cubicBezTo>
                    <a:pt x="1002" y="528"/>
                    <a:pt x="1158" y="541"/>
                    <a:pt x="1303" y="541"/>
                  </a:cubicBezTo>
                  <a:cubicBezTo>
                    <a:pt x="1476" y="541"/>
                    <a:pt x="1632" y="523"/>
                    <a:pt x="1768" y="508"/>
                  </a:cubicBezTo>
                  <a:cubicBezTo>
                    <a:pt x="1880" y="495"/>
                    <a:pt x="1970" y="485"/>
                    <a:pt x="2043" y="485"/>
                  </a:cubicBezTo>
                  <a:cubicBezTo>
                    <a:pt x="2181" y="485"/>
                    <a:pt x="2257" y="519"/>
                    <a:pt x="2293" y="627"/>
                  </a:cubicBezTo>
                  <a:cubicBezTo>
                    <a:pt x="2419" y="1006"/>
                    <a:pt x="2161" y="2397"/>
                    <a:pt x="2157" y="2411"/>
                  </a:cubicBezTo>
                  <a:cubicBezTo>
                    <a:pt x="2154" y="2446"/>
                    <a:pt x="2175" y="2477"/>
                    <a:pt x="2210" y="2484"/>
                  </a:cubicBezTo>
                  <a:lnTo>
                    <a:pt x="2220" y="2484"/>
                  </a:lnTo>
                  <a:cubicBezTo>
                    <a:pt x="2248" y="2484"/>
                    <a:pt x="2276" y="2464"/>
                    <a:pt x="2279" y="2432"/>
                  </a:cubicBezTo>
                  <a:cubicBezTo>
                    <a:pt x="2293" y="2376"/>
                    <a:pt x="2547" y="998"/>
                    <a:pt x="2411" y="588"/>
                  </a:cubicBezTo>
                  <a:cubicBezTo>
                    <a:pt x="2351" y="409"/>
                    <a:pt x="2219" y="362"/>
                    <a:pt x="2043" y="362"/>
                  </a:cubicBezTo>
                  <a:cubicBezTo>
                    <a:pt x="1956" y="362"/>
                    <a:pt x="1859" y="373"/>
                    <a:pt x="1754" y="386"/>
                  </a:cubicBezTo>
                  <a:cubicBezTo>
                    <a:pt x="1620" y="401"/>
                    <a:pt x="1470" y="418"/>
                    <a:pt x="1304" y="418"/>
                  </a:cubicBezTo>
                  <a:cubicBezTo>
                    <a:pt x="1166" y="418"/>
                    <a:pt x="1019" y="407"/>
                    <a:pt x="863" y="372"/>
                  </a:cubicBezTo>
                  <a:cubicBezTo>
                    <a:pt x="595" y="313"/>
                    <a:pt x="344" y="192"/>
                    <a:pt x="108" y="14"/>
                  </a:cubicBezTo>
                  <a:cubicBezTo>
                    <a:pt x="96" y="5"/>
                    <a:pt x="83" y="0"/>
                    <a:pt x="6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7363719" y="3597588"/>
              <a:ext cx="15198" cy="15991"/>
            </a:xfrm>
            <a:custGeom>
              <a:rect b="b" l="l" r="r" t="t"/>
              <a:pathLst>
                <a:path extrusionOk="0" h="444" w="422">
                  <a:moveTo>
                    <a:pt x="72" y="1"/>
                  </a:moveTo>
                  <a:cubicBezTo>
                    <a:pt x="59" y="1"/>
                    <a:pt x="46" y="5"/>
                    <a:pt x="35" y="13"/>
                  </a:cubicBezTo>
                  <a:cubicBezTo>
                    <a:pt x="7" y="30"/>
                    <a:pt x="0" y="68"/>
                    <a:pt x="18" y="97"/>
                  </a:cubicBezTo>
                  <a:cubicBezTo>
                    <a:pt x="21" y="103"/>
                    <a:pt x="122" y="249"/>
                    <a:pt x="310" y="426"/>
                  </a:cubicBezTo>
                  <a:cubicBezTo>
                    <a:pt x="320" y="437"/>
                    <a:pt x="338" y="444"/>
                    <a:pt x="352" y="444"/>
                  </a:cubicBezTo>
                  <a:cubicBezTo>
                    <a:pt x="369" y="444"/>
                    <a:pt x="383" y="437"/>
                    <a:pt x="397" y="423"/>
                  </a:cubicBezTo>
                  <a:cubicBezTo>
                    <a:pt x="421" y="399"/>
                    <a:pt x="418" y="360"/>
                    <a:pt x="394" y="336"/>
                  </a:cubicBezTo>
                  <a:cubicBezTo>
                    <a:pt x="216" y="173"/>
                    <a:pt x="122" y="30"/>
                    <a:pt x="122" y="26"/>
                  </a:cubicBezTo>
                  <a:cubicBezTo>
                    <a:pt x="110" y="10"/>
                    <a:pt x="91" y="1"/>
                    <a:pt x="7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7492508" y="3470420"/>
              <a:ext cx="24850" cy="207482"/>
            </a:xfrm>
            <a:custGeom>
              <a:rect b="b" l="l" r="r" t="t"/>
              <a:pathLst>
                <a:path extrusionOk="0" h="5761" w="690">
                  <a:moveTo>
                    <a:pt x="623" y="1"/>
                  </a:moveTo>
                  <a:cubicBezTo>
                    <a:pt x="592" y="1"/>
                    <a:pt x="567" y="23"/>
                    <a:pt x="564" y="54"/>
                  </a:cubicBezTo>
                  <a:cubicBezTo>
                    <a:pt x="530" y="283"/>
                    <a:pt x="471" y="583"/>
                    <a:pt x="405" y="935"/>
                  </a:cubicBezTo>
                  <a:cubicBezTo>
                    <a:pt x="223" y="1853"/>
                    <a:pt x="1" y="3001"/>
                    <a:pt x="60" y="3732"/>
                  </a:cubicBezTo>
                  <a:cubicBezTo>
                    <a:pt x="105" y="4312"/>
                    <a:pt x="77" y="5120"/>
                    <a:pt x="46" y="5694"/>
                  </a:cubicBezTo>
                  <a:cubicBezTo>
                    <a:pt x="42" y="5728"/>
                    <a:pt x="71" y="5760"/>
                    <a:pt x="102" y="5760"/>
                  </a:cubicBezTo>
                  <a:lnTo>
                    <a:pt x="105" y="5760"/>
                  </a:lnTo>
                  <a:cubicBezTo>
                    <a:pt x="140" y="5760"/>
                    <a:pt x="168" y="5736"/>
                    <a:pt x="168" y="5701"/>
                  </a:cubicBezTo>
                  <a:cubicBezTo>
                    <a:pt x="199" y="5123"/>
                    <a:pt x="230" y="4309"/>
                    <a:pt x="182" y="3721"/>
                  </a:cubicBezTo>
                  <a:cubicBezTo>
                    <a:pt x="126" y="3008"/>
                    <a:pt x="345" y="1870"/>
                    <a:pt x="526" y="956"/>
                  </a:cubicBezTo>
                  <a:cubicBezTo>
                    <a:pt x="593" y="607"/>
                    <a:pt x="651" y="304"/>
                    <a:pt x="686" y="71"/>
                  </a:cubicBezTo>
                  <a:cubicBezTo>
                    <a:pt x="689" y="40"/>
                    <a:pt x="669" y="9"/>
                    <a:pt x="634" y="2"/>
                  </a:cubicBezTo>
                  <a:cubicBezTo>
                    <a:pt x="630" y="1"/>
                    <a:pt x="626" y="1"/>
                    <a:pt x="62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7491283" y="3686725"/>
              <a:ext cx="6519" cy="28488"/>
            </a:xfrm>
            <a:custGeom>
              <a:rect b="b" l="l" r="r" t="t"/>
              <a:pathLst>
                <a:path extrusionOk="0" h="791" w="181">
                  <a:moveTo>
                    <a:pt x="112" y="0"/>
                  </a:moveTo>
                  <a:cubicBezTo>
                    <a:pt x="84" y="0"/>
                    <a:pt x="58" y="29"/>
                    <a:pt x="55" y="56"/>
                  </a:cubicBezTo>
                  <a:cubicBezTo>
                    <a:pt x="28" y="453"/>
                    <a:pt x="4" y="721"/>
                    <a:pt x="4" y="721"/>
                  </a:cubicBezTo>
                  <a:cubicBezTo>
                    <a:pt x="0" y="756"/>
                    <a:pt x="28" y="787"/>
                    <a:pt x="59" y="790"/>
                  </a:cubicBezTo>
                  <a:lnTo>
                    <a:pt x="66" y="790"/>
                  </a:lnTo>
                  <a:cubicBezTo>
                    <a:pt x="97" y="790"/>
                    <a:pt x="126" y="766"/>
                    <a:pt x="129" y="735"/>
                  </a:cubicBezTo>
                  <a:cubicBezTo>
                    <a:pt x="129" y="735"/>
                    <a:pt x="153" y="464"/>
                    <a:pt x="181" y="67"/>
                  </a:cubicBezTo>
                  <a:cubicBezTo>
                    <a:pt x="181" y="32"/>
                    <a:pt x="156" y="5"/>
                    <a:pt x="121" y="1"/>
                  </a:cubicBezTo>
                  <a:cubicBezTo>
                    <a:pt x="118" y="1"/>
                    <a:pt x="115" y="0"/>
                    <a:pt x="11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7601524" y="3538632"/>
              <a:ext cx="6051" cy="16963"/>
            </a:xfrm>
            <a:custGeom>
              <a:rect b="b" l="l" r="r" t="t"/>
              <a:pathLst>
                <a:path extrusionOk="0" h="471" w="168">
                  <a:moveTo>
                    <a:pt x="101" y="0"/>
                  </a:moveTo>
                  <a:cubicBezTo>
                    <a:pt x="70" y="0"/>
                    <a:pt x="42" y="27"/>
                    <a:pt x="39" y="56"/>
                  </a:cubicBezTo>
                  <a:cubicBezTo>
                    <a:pt x="39" y="56"/>
                    <a:pt x="29" y="185"/>
                    <a:pt x="4" y="401"/>
                  </a:cubicBezTo>
                  <a:cubicBezTo>
                    <a:pt x="0" y="435"/>
                    <a:pt x="25" y="467"/>
                    <a:pt x="60" y="470"/>
                  </a:cubicBezTo>
                  <a:lnTo>
                    <a:pt x="66" y="470"/>
                  </a:lnTo>
                  <a:cubicBezTo>
                    <a:pt x="98" y="470"/>
                    <a:pt x="126" y="446"/>
                    <a:pt x="129" y="414"/>
                  </a:cubicBezTo>
                  <a:cubicBezTo>
                    <a:pt x="150" y="199"/>
                    <a:pt x="164" y="70"/>
                    <a:pt x="164" y="70"/>
                  </a:cubicBezTo>
                  <a:cubicBezTo>
                    <a:pt x="167" y="35"/>
                    <a:pt x="140" y="4"/>
                    <a:pt x="108" y="1"/>
                  </a:cubicBezTo>
                  <a:cubicBezTo>
                    <a:pt x="106" y="1"/>
                    <a:pt x="104" y="0"/>
                    <a:pt x="10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7526325" y="3569461"/>
              <a:ext cx="77864" cy="117049"/>
            </a:xfrm>
            <a:custGeom>
              <a:rect b="b" l="l" r="r" t="t"/>
              <a:pathLst>
                <a:path extrusionOk="0" h="3250" w="2162">
                  <a:moveTo>
                    <a:pt x="2095" y="0"/>
                  </a:moveTo>
                  <a:cubicBezTo>
                    <a:pt x="2063" y="0"/>
                    <a:pt x="2036" y="24"/>
                    <a:pt x="2033" y="53"/>
                  </a:cubicBezTo>
                  <a:cubicBezTo>
                    <a:pt x="2022" y="147"/>
                    <a:pt x="2008" y="247"/>
                    <a:pt x="1995" y="348"/>
                  </a:cubicBezTo>
                  <a:cubicBezTo>
                    <a:pt x="1939" y="780"/>
                    <a:pt x="1431" y="1003"/>
                    <a:pt x="1020" y="1176"/>
                  </a:cubicBezTo>
                  <a:cubicBezTo>
                    <a:pt x="843" y="1257"/>
                    <a:pt x="672" y="1329"/>
                    <a:pt x="561" y="1413"/>
                  </a:cubicBezTo>
                  <a:cubicBezTo>
                    <a:pt x="196" y="1687"/>
                    <a:pt x="22" y="3028"/>
                    <a:pt x="4" y="3180"/>
                  </a:cubicBezTo>
                  <a:cubicBezTo>
                    <a:pt x="1" y="3216"/>
                    <a:pt x="25" y="3246"/>
                    <a:pt x="60" y="3250"/>
                  </a:cubicBezTo>
                  <a:lnTo>
                    <a:pt x="67" y="3250"/>
                  </a:lnTo>
                  <a:cubicBezTo>
                    <a:pt x="99" y="3250"/>
                    <a:pt x="123" y="3226"/>
                    <a:pt x="126" y="3195"/>
                  </a:cubicBezTo>
                  <a:cubicBezTo>
                    <a:pt x="175" y="2798"/>
                    <a:pt x="359" y="1716"/>
                    <a:pt x="635" y="1514"/>
                  </a:cubicBezTo>
                  <a:cubicBezTo>
                    <a:pt x="735" y="1437"/>
                    <a:pt x="899" y="1368"/>
                    <a:pt x="1073" y="1291"/>
                  </a:cubicBezTo>
                  <a:cubicBezTo>
                    <a:pt x="1507" y="1103"/>
                    <a:pt x="2050" y="867"/>
                    <a:pt x="2120" y="366"/>
                  </a:cubicBezTo>
                  <a:cubicBezTo>
                    <a:pt x="2130" y="261"/>
                    <a:pt x="2144" y="164"/>
                    <a:pt x="2154" y="70"/>
                  </a:cubicBezTo>
                  <a:cubicBezTo>
                    <a:pt x="2162" y="35"/>
                    <a:pt x="2138" y="4"/>
                    <a:pt x="2103" y="1"/>
                  </a:cubicBezTo>
                  <a:cubicBezTo>
                    <a:pt x="2100" y="0"/>
                    <a:pt x="2097" y="0"/>
                    <a:pt x="209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7545269" y="3517923"/>
              <a:ext cx="40121" cy="73002"/>
            </a:xfrm>
            <a:custGeom>
              <a:rect b="b" l="l" r="r" t="t"/>
              <a:pathLst>
                <a:path extrusionOk="0" h="2027" w="1114">
                  <a:moveTo>
                    <a:pt x="1045" y="1"/>
                  </a:moveTo>
                  <a:cubicBezTo>
                    <a:pt x="1035" y="1"/>
                    <a:pt x="1026" y="3"/>
                    <a:pt x="1016" y="8"/>
                  </a:cubicBezTo>
                  <a:cubicBezTo>
                    <a:pt x="1002" y="12"/>
                    <a:pt x="717" y="162"/>
                    <a:pt x="717" y="639"/>
                  </a:cubicBezTo>
                  <a:cubicBezTo>
                    <a:pt x="717" y="1052"/>
                    <a:pt x="599" y="1609"/>
                    <a:pt x="42" y="1912"/>
                  </a:cubicBezTo>
                  <a:cubicBezTo>
                    <a:pt x="11" y="1925"/>
                    <a:pt x="0" y="1964"/>
                    <a:pt x="18" y="1995"/>
                  </a:cubicBezTo>
                  <a:cubicBezTo>
                    <a:pt x="29" y="2016"/>
                    <a:pt x="49" y="2026"/>
                    <a:pt x="70" y="2026"/>
                  </a:cubicBezTo>
                  <a:cubicBezTo>
                    <a:pt x="80" y="2026"/>
                    <a:pt x="91" y="2023"/>
                    <a:pt x="101" y="2020"/>
                  </a:cubicBezTo>
                  <a:cubicBezTo>
                    <a:pt x="714" y="1689"/>
                    <a:pt x="843" y="1087"/>
                    <a:pt x="843" y="639"/>
                  </a:cubicBezTo>
                  <a:cubicBezTo>
                    <a:pt x="843" y="245"/>
                    <a:pt x="1061" y="123"/>
                    <a:pt x="1072" y="117"/>
                  </a:cubicBezTo>
                  <a:cubicBezTo>
                    <a:pt x="1103" y="102"/>
                    <a:pt x="1114" y="64"/>
                    <a:pt x="1100" y="36"/>
                  </a:cubicBezTo>
                  <a:cubicBezTo>
                    <a:pt x="1087" y="14"/>
                    <a:pt x="1067" y="1"/>
                    <a:pt x="104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6277226" y="2818767"/>
              <a:ext cx="40121" cy="161563"/>
            </a:xfrm>
            <a:custGeom>
              <a:rect b="b" l="l" r="r" t="t"/>
              <a:pathLst>
                <a:path extrusionOk="0" h="4486" w="1114">
                  <a:moveTo>
                    <a:pt x="1053" y="0"/>
                  </a:moveTo>
                  <a:cubicBezTo>
                    <a:pt x="1022" y="0"/>
                    <a:pt x="994" y="18"/>
                    <a:pt x="988" y="49"/>
                  </a:cubicBezTo>
                  <a:lnTo>
                    <a:pt x="7" y="4412"/>
                  </a:lnTo>
                  <a:cubicBezTo>
                    <a:pt x="1" y="4444"/>
                    <a:pt x="21" y="4479"/>
                    <a:pt x="56" y="4485"/>
                  </a:cubicBezTo>
                  <a:lnTo>
                    <a:pt x="70" y="4485"/>
                  </a:lnTo>
                  <a:cubicBezTo>
                    <a:pt x="97" y="4485"/>
                    <a:pt x="122" y="4468"/>
                    <a:pt x="129" y="4437"/>
                  </a:cubicBezTo>
                  <a:lnTo>
                    <a:pt x="1107" y="77"/>
                  </a:lnTo>
                  <a:cubicBezTo>
                    <a:pt x="1114" y="42"/>
                    <a:pt x="1093" y="12"/>
                    <a:pt x="1062" y="1"/>
                  </a:cubicBezTo>
                  <a:cubicBezTo>
                    <a:pt x="1059" y="0"/>
                    <a:pt x="1056" y="0"/>
                    <a:pt x="105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6278090" y="2980618"/>
              <a:ext cx="41921" cy="40193"/>
            </a:xfrm>
            <a:custGeom>
              <a:rect b="b" l="l" r="r" t="t"/>
              <a:pathLst>
                <a:path extrusionOk="0" h="1116" w="1164">
                  <a:moveTo>
                    <a:pt x="65" y="0"/>
                  </a:moveTo>
                  <a:cubicBezTo>
                    <a:pt x="61" y="0"/>
                    <a:pt x="57" y="1"/>
                    <a:pt x="53" y="1"/>
                  </a:cubicBezTo>
                  <a:cubicBezTo>
                    <a:pt x="22" y="12"/>
                    <a:pt x="1" y="43"/>
                    <a:pt x="7" y="78"/>
                  </a:cubicBezTo>
                  <a:lnTo>
                    <a:pt x="199" y="892"/>
                  </a:lnTo>
                  <a:cubicBezTo>
                    <a:pt x="224" y="993"/>
                    <a:pt x="296" y="1074"/>
                    <a:pt x="401" y="1105"/>
                  </a:cubicBezTo>
                  <a:cubicBezTo>
                    <a:pt x="428" y="1112"/>
                    <a:pt x="457" y="1115"/>
                    <a:pt x="484" y="1115"/>
                  </a:cubicBezTo>
                  <a:cubicBezTo>
                    <a:pt x="558" y="1115"/>
                    <a:pt x="627" y="1087"/>
                    <a:pt x="683" y="1035"/>
                  </a:cubicBezTo>
                  <a:lnTo>
                    <a:pt x="1138" y="604"/>
                  </a:lnTo>
                  <a:cubicBezTo>
                    <a:pt x="1163" y="579"/>
                    <a:pt x="1163" y="541"/>
                    <a:pt x="1138" y="517"/>
                  </a:cubicBezTo>
                  <a:cubicBezTo>
                    <a:pt x="1125" y="504"/>
                    <a:pt x="1108" y="497"/>
                    <a:pt x="1091" y="497"/>
                  </a:cubicBezTo>
                  <a:cubicBezTo>
                    <a:pt x="1077" y="497"/>
                    <a:pt x="1062" y="502"/>
                    <a:pt x="1051" y="513"/>
                  </a:cubicBezTo>
                  <a:lnTo>
                    <a:pt x="599" y="945"/>
                  </a:lnTo>
                  <a:cubicBezTo>
                    <a:pt x="565" y="976"/>
                    <a:pt x="522" y="993"/>
                    <a:pt x="480" y="993"/>
                  </a:cubicBezTo>
                  <a:cubicBezTo>
                    <a:pt x="465" y="993"/>
                    <a:pt x="450" y="991"/>
                    <a:pt x="436" y="987"/>
                  </a:cubicBezTo>
                  <a:cubicBezTo>
                    <a:pt x="377" y="969"/>
                    <a:pt x="335" y="920"/>
                    <a:pt x="321" y="862"/>
                  </a:cubicBezTo>
                  <a:lnTo>
                    <a:pt x="129" y="51"/>
                  </a:lnTo>
                  <a:cubicBezTo>
                    <a:pt x="121" y="20"/>
                    <a:pt x="95" y="0"/>
                    <a:pt x="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C39F"/>
        </a:solidFill>
      </p:bgPr>
    </p:bg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4"/>
          <p:cNvSpPr txBox="1"/>
          <p:nvPr/>
        </p:nvSpPr>
        <p:spPr>
          <a:xfrm>
            <a:off x="1665272" y="3887339"/>
            <a:ext cx="15462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434343"/>
              </a:solidFill>
              <a:latin typeface="Advent Pro Light"/>
              <a:ea typeface="Advent Pro Light"/>
              <a:cs typeface="Advent Pro Light"/>
              <a:sym typeface="Advent Pro Light"/>
            </a:endParaRPr>
          </a:p>
        </p:txBody>
      </p:sp>
      <p:sp>
        <p:nvSpPr>
          <p:cNvPr id="679" name="Google Shape;679;p4"/>
          <p:cNvSpPr txBox="1"/>
          <p:nvPr/>
        </p:nvSpPr>
        <p:spPr>
          <a:xfrm>
            <a:off x="5886931" y="2307100"/>
            <a:ext cx="15462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rPr>
              <a:t> </a:t>
            </a:r>
            <a:endParaRPr b="0" i="0" sz="700" u="none" cap="none" strike="noStrike">
              <a:solidFill>
                <a:srgbClr val="434343"/>
              </a:solidFill>
              <a:latin typeface="Advent Pro Light"/>
              <a:ea typeface="Advent Pro Light"/>
              <a:cs typeface="Advent Pro Light"/>
              <a:sym typeface="Advent Pro Light"/>
            </a:endParaRPr>
          </a:p>
        </p:txBody>
      </p:sp>
      <p:sp>
        <p:nvSpPr>
          <p:cNvPr id="680" name="Google Shape;680;p4"/>
          <p:cNvSpPr txBox="1"/>
          <p:nvPr/>
        </p:nvSpPr>
        <p:spPr>
          <a:xfrm>
            <a:off x="1665275" y="2688851"/>
            <a:ext cx="15462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noAutofit/>
          </a:bodyPr>
          <a:lstStyle/>
          <a:p>
            <a:pPr indent="0" lvl="0" marL="127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434343"/>
              </a:solidFill>
              <a:latin typeface="Advent Pro Light"/>
              <a:ea typeface="Advent Pro Light"/>
              <a:cs typeface="Advent Pro Light"/>
              <a:sym typeface="Advent Pro Light"/>
            </a:endParaRPr>
          </a:p>
        </p:txBody>
      </p:sp>
      <p:sp>
        <p:nvSpPr>
          <p:cNvPr id="681" name="Google Shape;681;p4"/>
          <p:cNvSpPr txBox="1"/>
          <p:nvPr/>
        </p:nvSpPr>
        <p:spPr>
          <a:xfrm>
            <a:off x="5886931" y="3505575"/>
            <a:ext cx="15462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434343"/>
              </a:solidFill>
              <a:latin typeface="Advent Pro Light"/>
              <a:ea typeface="Advent Pro Light"/>
              <a:cs typeface="Advent Pro Light"/>
              <a:sym typeface="Advent Pro Light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rPr>
              <a:t> </a:t>
            </a:r>
            <a:endParaRPr b="0" i="0" sz="700" u="none" cap="none" strike="noStrike">
              <a:solidFill>
                <a:srgbClr val="434343"/>
              </a:solidFill>
              <a:latin typeface="Advent Pro Light"/>
              <a:ea typeface="Advent Pro Light"/>
              <a:cs typeface="Advent Pro Light"/>
              <a:sym typeface="Advent Pro Light"/>
            </a:endParaRPr>
          </a:p>
        </p:txBody>
      </p:sp>
      <p:sp>
        <p:nvSpPr>
          <p:cNvPr id="682" name="Google Shape;682;p4"/>
          <p:cNvSpPr txBox="1"/>
          <p:nvPr/>
        </p:nvSpPr>
        <p:spPr>
          <a:xfrm>
            <a:off x="3211475" y="3142150"/>
            <a:ext cx="14136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63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1" i="0" lang="en-US" sz="1400" u="none" cap="none" strike="noStrik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COST EFFECTIVE</a:t>
            </a:r>
            <a:endParaRPr b="1" i="0" sz="1400" u="none" cap="none" strike="noStrike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83" name="Google Shape;683;p4"/>
          <p:cNvSpPr txBox="1"/>
          <p:nvPr/>
        </p:nvSpPr>
        <p:spPr>
          <a:xfrm>
            <a:off x="-103325" y="2858925"/>
            <a:ext cx="1546200" cy="85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6350">
            <a:noAutofit/>
          </a:bodyPr>
          <a:lstStyle/>
          <a:p>
            <a:pPr indent="0" lvl="0" marL="127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ACCESSIBLE</a:t>
            </a:r>
            <a:endParaRPr b="1" i="0" sz="1400" u="none" cap="none" strike="noStrike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84" name="Google Shape;684;p4"/>
          <p:cNvSpPr txBox="1"/>
          <p:nvPr/>
        </p:nvSpPr>
        <p:spPr>
          <a:xfrm>
            <a:off x="3483575" y="1383725"/>
            <a:ext cx="16308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63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1" i="0" lang="en-US" sz="1400" u="none" cap="none" strike="noStrik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DIFFERENT </a:t>
            </a:r>
            <a:endParaRPr b="1" i="0" sz="1400" u="none" cap="none" strike="noStrike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1" i="0" lang="en-US" sz="1400" u="none" cap="none" strike="noStrik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PLATFORM</a:t>
            </a:r>
            <a:endParaRPr b="1" i="0" sz="1400" u="none" cap="none" strike="noStrike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85" name="Google Shape;685;p4"/>
          <p:cNvSpPr txBox="1"/>
          <p:nvPr/>
        </p:nvSpPr>
        <p:spPr>
          <a:xfrm>
            <a:off x="555275" y="1566950"/>
            <a:ext cx="11100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6350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FLEXIBLE</a:t>
            </a:r>
            <a:endParaRPr b="1" i="0" sz="1400" u="none" cap="none" strike="noStrike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&amp; PORTABLE</a:t>
            </a:r>
            <a:endParaRPr b="1" i="0" sz="1400" u="none" cap="none" strike="noStrike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86" name="Google Shape;686;p4"/>
          <p:cNvSpPr txBox="1"/>
          <p:nvPr>
            <p:ph type="title"/>
          </p:nvPr>
        </p:nvSpPr>
        <p:spPr>
          <a:xfrm>
            <a:off x="408625" y="467974"/>
            <a:ext cx="85458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lang="en-US" sz="3300">
                <a:latin typeface="Advent Pro"/>
                <a:ea typeface="Advent Pro"/>
                <a:cs typeface="Advent Pro"/>
                <a:sym typeface="Advent Pro"/>
              </a:rPr>
              <a:t>IMPORTANCE OF ONLINE EDUCATION</a:t>
            </a:r>
            <a:endParaRPr b="1" sz="3300">
              <a:latin typeface="Advent Pro"/>
              <a:ea typeface="Advent Pro"/>
              <a:cs typeface="Advent Pro"/>
              <a:sym typeface="Advent Pro"/>
            </a:endParaRPr>
          </a:p>
        </p:txBody>
      </p:sp>
      <p:grpSp>
        <p:nvGrpSpPr>
          <p:cNvPr id="687" name="Google Shape;687;p4"/>
          <p:cNvGrpSpPr/>
          <p:nvPr/>
        </p:nvGrpSpPr>
        <p:grpSpPr>
          <a:xfrm>
            <a:off x="4843773" y="1593623"/>
            <a:ext cx="3845400" cy="2185546"/>
            <a:chOff x="2649423" y="1754348"/>
            <a:chExt cx="3845400" cy="2185546"/>
          </a:xfrm>
        </p:grpSpPr>
        <p:sp>
          <p:nvSpPr>
            <p:cNvPr id="688" name="Google Shape;688;p4"/>
            <p:cNvSpPr/>
            <p:nvPr/>
          </p:nvSpPr>
          <p:spPr>
            <a:xfrm>
              <a:off x="3202925" y="3365075"/>
              <a:ext cx="418500" cy="574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F2F2F2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4"/>
            <p:cNvSpPr/>
            <p:nvPr/>
          </p:nvSpPr>
          <p:spPr>
            <a:xfrm>
              <a:off x="3976300" y="2943136"/>
              <a:ext cx="418500" cy="996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F2F2F2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4"/>
            <p:cNvSpPr/>
            <p:nvPr/>
          </p:nvSpPr>
          <p:spPr>
            <a:xfrm>
              <a:off x="4749650" y="2467837"/>
              <a:ext cx="418500" cy="1471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F2F2F2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4"/>
            <p:cNvSpPr/>
            <p:nvPr/>
          </p:nvSpPr>
          <p:spPr>
            <a:xfrm>
              <a:off x="5523024" y="1754348"/>
              <a:ext cx="418500" cy="2184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F2F2F2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92" name="Google Shape;692;p4"/>
            <p:cNvCxnSpPr/>
            <p:nvPr/>
          </p:nvCxnSpPr>
          <p:spPr>
            <a:xfrm>
              <a:off x="2649423" y="3939894"/>
              <a:ext cx="3845400" cy="0"/>
            </a:xfrm>
            <a:prstGeom prst="straightConnector1">
              <a:avLst/>
            </a:prstGeom>
            <a:noFill/>
            <a:ln cap="flat" cmpd="sng" w="19050">
              <a:solidFill>
                <a:srgbClr val="FFC39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F2F2F2">
                  <a:alpha val="49803"/>
                </a:srgbClr>
              </a:outerShdw>
            </a:effectLst>
          </p:spPr>
        </p:cxnSp>
      </p:grpSp>
      <p:sp>
        <p:nvSpPr>
          <p:cNvPr id="693" name="Google Shape;693;p4"/>
          <p:cNvSpPr txBox="1"/>
          <p:nvPr/>
        </p:nvSpPr>
        <p:spPr>
          <a:xfrm>
            <a:off x="4170825" y="3893375"/>
            <a:ext cx="4839600" cy="16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EFFECTIVE GROWTH IN ONLINE LEARNING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4" name="Google Shape;694;p4" title="Gráfico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20170" r="20169" t="0"/>
          <a:stretch/>
        </p:blipFill>
        <p:spPr>
          <a:xfrm>
            <a:off x="1381000" y="1501725"/>
            <a:ext cx="2302326" cy="2538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C39F"/>
        </a:solidFill>
      </p:bgPr>
    </p:bg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5"/>
          <p:cNvSpPr/>
          <p:nvPr/>
        </p:nvSpPr>
        <p:spPr>
          <a:xfrm>
            <a:off x="464475" y="1691000"/>
            <a:ext cx="1011000" cy="1011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5"/>
          <p:cNvSpPr/>
          <p:nvPr/>
        </p:nvSpPr>
        <p:spPr>
          <a:xfrm>
            <a:off x="2082413" y="1691000"/>
            <a:ext cx="1011000" cy="1011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5"/>
          <p:cNvSpPr/>
          <p:nvPr/>
        </p:nvSpPr>
        <p:spPr>
          <a:xfrm>
            <a:off x="5567813" y="1656550"/>
            <a:ext cx="1011000" cy="1011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5"/>
          <p:cNvSpPr txBox="1"/>
          <p:nvPr>
            <p:ph idx="6" type="title"/>
          </p:nvPr>
        </p:nvSpPr>
        <p:spPr>
          <a:xfrm>
            <a:off x="705000" y="341500"/>
            <a:ext cx="7734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lang="en-US" sz="3400">
                <a:latin typeface="Advent Pro"/>
                <a:ea typeface="Advent Pro"/>
                <a:cs typeface="Advent Pro"/>
                <a:sym typeface="Advent Pro"/>
              </a:rPr>
              <a:t>ADVANTAGES OF ONLINE LEARNING</a:t>
            </a:r>
            <a:endParaRPr b="1" sz="3400">
              <a:latin typeface="Advent Pro"/>
              <a:ea typeface="Advent Pro"/>
              <a:cs typeface="Advent Pro"/>
              <a:sym typeface="Advent Pro"/>
            </a:endParaRPr>
          </a:p>
        </p:txBody>
      </p:sp>
      <p:sp>
        <p:nvSpPr>
          <p:cNvPr id="703" name="Google Shape;703;p5"/>
          <p:cNvSpPr txBox="1"/>
          <p:nvPr>
            <p:ph type="title"/>
          </p:nvPr>
        </p:nvSpPr>
        <p:spPr>
          <a:xfrm>
            <a:off x="238800" y="3191500"/>
            <a:ext cx="1364100" cy="465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SELF PACED LEARNING ENVIRONMENT</a:t>
            </a:r>
            <a:endParaRPr/>
          </a:p>
        </p:txBody>
      </p:sp>
      <p:sp>
        <p:nvSpPr>
          <p:cNvPr id="704" name="Google Shape;704;p5"/>
          <p:cNvSpPr txBox="1"/>
          <p:nvPr>
            <p:ph idx="1" type="subTitle"/>
          </p:nvPr>
        </p:nvSpPr>
        <p:spPr>
          <a:xfrm>
            <a:off x="38900" y="3019175"/>
            <a:ext cx="16497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705" name="Google Shape;705;p5"/>
          <p:cNvSpPr txBox="1"/>
          <p:nvPr>
            <p:ph idx="2" type="title"/>
          </p:nvPr>
        </p:nvSpPr>
        <p:spPr>
          <a:xfrm>
            <a:off x="3651325" y="2803175"/>
            <a:ext cx="11421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EASY ASSESSMENT</a:t>
            </a:r>
            <a:endParaRPr/>
          </a:p>
        </p:txBody>
      </p:sp>
      <p:sp>
        <p:nvSpPr>
          <p:cNvPr id="706" name="Google Shape;706;p5"/>
          <p:cNvSpPr txBox="1"/>
          <p:nvPr>
            <p:ph idx="3" type="subTitle"/>
          </p:nvPr>
        </p:nvSpPr>
        <p:spPr>
          <a:xfrm>
            <a:off x="1909650" y="3074375"/>
            <a:ext cx="13041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EFFICIENT</a:t>
            </a:r>
            <a:endParaRPr sz="1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RESOURCES</a:t>
            </a:r>
            <a:endParaRPr sz="1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07" name="Google Shape;707;p5"/>
          <p:cNvSpPr txBox="1"/>
          <p:nvPr>
            <p:ph idx="4" type="title"/>
          </p:nvPr>
        </p:nvSpPr>
        <p:spPr>
          <a:xfrm>
            <a:off x="7251650" y="3009400"/>
            <a:ext cx="11421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COST EFFICIENT</a:t>
            </a:r>
            <a:endParaRPr/>
          </a:p>
        </p:txBody>
      </p:sp>
      <p:sp>
        <p:nvSpPr>
          <p:cNvPr id="708" name="Google Shape;708;p5"/>
          <p:cNvSpPr txBox="1"/>
          <p:nvPr>
            <p:ph idx="5" type="subTitle"/>
          </p:nvPr>
        </p:nvSpPr>
        <p:spPr>
          <a:xfrm>
            <a:off x="5152624" y="3154325"/>
            <a:ext cx="18414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TIME </a:t>
            </a:r>
            <a:endParaRPr sz="1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MANAGEMENT</a:t>
            </a:r>
            <a:endParaRPr sz="1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grpSp>
        <p:nvGrpSpPr>
          <p:cNvPr id="709" name="Google Shape;709;p5"/>
          <p:cNvGrpSpPr/>
          <p:nvPr/>
        </p:nvGrpSpPr>
        <p:grpSpPr>
          <a:xfrm>
            <a:off x="718828" y="1950055"/>
            <a:ext cx="502297" cy="579853"/>
            <a:chOff x="1539650" y="238125"/>
            <a:chExt cx="4521125" cy="5219200"/>
          </a:xfrm>
        </p:grpSpPr>
        <p:sp>
          <p:nvSpPr>
            <p:cNvPr id="710" name="Google Shape;710;p5"/>
            <p:cNvSpPr/>
            <p:nvPr/>
          </p:nvSpPr>
          <p:spPr>
            <a:xfrm>
              <a:off x="1539650" y="238125"/>
              <a:ext cx="4521125" cy="5219200"/>
            </a:xfrm>
            <a:custGeom>
              <a:rect b="b" l="l" r="r" t="t"/>
              <a:pathLst>
                <a:path extrusionOk="0" h="208768" w="180845">
                  <a:moveTo>
                    <a:pt x="71307" y="6524"/>
                  </a:moveTo>
                  <a:cubicBezTo>
                    <a:pt x="73232" y="6524"/>
                    <a:pt x="75026" y="7274"/>
                    <a:pt x="76396" y="8644"/>
                  </a:cubicBezTo>
                  <a:lnTo>
                    <a:pt x="88661" y="20909"/>
                  </a:lnTo>
                  <a:lnTo>
                    <a:pt x="79952" y="20909"/>
                  </a:lnTo>
                  <a:cubicBezTo>
                    <a:pt x="78027" y="20909"/>
                    <a:pt x="76233" y="20159"/>
                    <a:pt x="74863" y="18822"/>
                  </a:cubicBezTo>
                  <a:lnTo>
                    <a:pt x="62598" y="6524"/>
                  </a:lnTo>
                  <a:close/>
                  <a:moveTo>
                    <a:pt x="92217" y="6524"/>
                  </a:moveTo>
                  <a:cubicBezTo>
                    <a:pt x="94141" y="6524"/>
                    <a:pt x="95935" y="7274"/>
                    <a:pt x="97305" y="8644"/>
                  </a:cubicBezTo>
                  <a:lnTo>
                    <a:pt x="109570" y="20909"/>
                  </a:lnTo>
                  <a:lnTo>
                    <a:pt x="100894" y="20909"/>
                  </a:lnTo>
                  <a:cubicBezTo>
                    <a:pt x="98969" y="20909"/>
                    <a:pt x="97142" y="20159"/>
                    <a:pt x="95805" y="18822"/>
                  </a:cubicBezTo>
                  <a:lnTo>
                    <a:pt x="83507" y="6524"/>
                  </a:lnTo>
                  <a:close/>
                  <a:moveTo>
                    <a:pt x="50365" y="6524"/>
                  </a:moveTo>
                  <a:cubicBezTo>
                    <a:pt x="52290" y="6524"/>
                    <a:pt x="54117" y="7274"/>
                    <a:pt x="55454" y="8644"/>
                  </a:cubicBezTo>
                  <a:lnTo>
                    <a:pt x="70263" y="23421"/>
                  </a:lnTo>
                  <a:cubicBezTo>
                    <a:pt x="72840" y="26031"/>
                    <a:pt x="76298" y="27466"/>
                    <a:pt x="79952" y="27466"/>
                  </a:cubicBezTo>
                  <a:lnTo>
                    <a:pt x="170602" y="27466"/>
                  </a:lnTo>
                  <a:cubicBezTo>
                    <a:pt x="172657" y="27466"/>
                    <a:pt x="174321" y="29130"/>
                    <a:pt x="174321" y="31152"/>
                  </a:cubicBezTo>
                  <a:lnTo>
                    <a:pt x="174321" y="156673"/>
                  </a:lnTo>
                  <a:cubicBezTo>
                    <a:pt x="174321" y="158728"/>
                    <a:pt x="172657" y="160392"/>
                    <a:pt x="170602" y="160392"/>
                  </a:cubicBezTo>
                  <a:lnTo>
                    <a:pt x="114627" y="160392"/>
                  </a:lnTo>
                  <a:lnTo>
                    <a:pt x="114627" y="142745"/>
                  </a:lnTo>
                  <a:cubicBezTo>
                    <a:pt x="114627" y="140918"/>
                    <a:pt x="113159" y="139483"/>
                    <a:pt x="111332" y="139483"/>
                  </a:cubicBezTo>
                  <a:lnTo>
                    <a:pt x="69513" y="139483"/>
                  </a:lnTo>
                  <a:cubicBezTo>
                    <a:pt x="67687" y="139483"/>
                    <a:pt x="66219" y="140918"/>
                    <a:pt x="66219" y="142745"/>
                  </a:cubicBezTo>
                  <a:lnTo>
                    <a:pt x="66219" y="160392"/>
                  </a:lnTo>
                  <a:lnTo>
                    <a:pt x="10243" y="160392"/>
                  </a:lnTo>
                  <a:cubicBezTo>
                    <a:pt x="8188" y="160392"/>
                    <a:pt x="6524" y="158728"/>
                    <a:pt x="6524" y="156673"/>
                  </a:cubicBezTo>
                  <a:lnTo>
                    <a:pt x="6524" y="10243"/>
                  </a:lnTo>
                  <a:cubicBezTo>
                    <a:pt x="6524" y="8188"/>
                    <a:pt x="8188" y="6524"/>
                    <a:pt x="10243" y="6524"/>
                  </a:cubicBezTo>
                  <a:close/>
                  <a:moveTo>
                    <a:pt x="108070" y="146007"/>
                  </a:moveTo>
                  <a:lnTo>
                    <a:pt x="108070" y="177615"/>
                  </a:lnTo>
                  <a:cubicBezTo>
                    <a:pt x="108070" y="179409"/>
                    <a:pt x="109538" y="180877"/>
                    <a:pt x="111332" y="180877"/>
                  </a:cubicBezTo>
                  <a:lnTo>
                    <a:pt x="115964" y="180877"/>
                  </a:lnTo>
                  <a:lnTo>
                    <a:pt x="90423" y="201297"/>
                  </a:lnTo>
                  <a:lnTo>
                    <a:pt x="64881" y="180877"/>
                  </a:lnTo>
                  <a:lnTo>
                    <a:pt x="69513" y="180877"/>
                  </a:lnTo>
                  <a:cubicBezTo>
                    <a:pt x="71307" y="180877"/>
                    <a:pt x="72775" y="179409"/>
                    <a:pt x="72775" y="177615"/>
                  </a:cubicBezTo>
                  <a:lnTo>
                    <a:pt x="72775" y="146007"/>
                  </a:lnTo>
                  <a:close/>
                  <a:moveTo>
                    <a:pt x="10243" y="0"/>
                  </a:moveTo>
                  <a:cubicBezTo>
                    <a:pt x="4567" y="0"/>
                    <a:pt x="0" y="4599"/>
                    <a:pt x="0" y="10243"/>
                  </a:cubicBezTo>
                  <a:lnTo>
                    <a:pt x="0" y="156673"/>
                  </a:lnTo>
                  <a:cubicBezTo>
                    <a:pt x="0" y="162316"/>
                    <a:pt x="4567" y="166916"/>
                    <a:pt x="10243" y="166916"/>
                  </a:cubicBezTo>
                  <a:lnTo>
                    <a:pt x="66219" y="166916"/>
                  </a:lnTo>
                  <a:lnTo>
                    <a:pt x="66219" y="174321"/>
                  </a:lnTo>
                  <a:lnTo>
                    <a:pt x="55552" y="174321"/>
                  </a:lnTo>
                  <a:cubicBezTo>
                    <a:pt x="54182" y="174321"/>
                    <a:pt x="52942" y="175201"/>
                    <a:pt x="52486" y="176539"/>
                  </a:cubicBezTo>
                  <a:cubicBezTo>
                    <a:pt x="51996" y="177844"/>
                    <a:pt x="52420" y="179279"/>
                    <a:pt x="53530" y="180160"/>
                  </a:cubicBezTo>
                  <a:lnTo>
                    <a:pt x="88368" y="208049"/>
                  </a:lnTo>
                  <a:cubicBezTo>
                    <a:pt x="88987" y="208539"/>
                    <a:pt x="89705" y="208767"/>
                    <a:pt x="90423" y="208767"/>
                  </a:cubicBezTo>
                  <a:cubicBezTo>
                    <a:pt x="91140" y="208767"/>
                    <a:pt x="91858" y="208539"/>
                    <a:pt x="92478" y="208049"/>
                  </a:cubicBezTo>
                  <a:lnTo>
                    <a:pt x="127316" y="180160"/>
                  </a:lnTo>
                  <a:cubicBezTo>
                    <a:pt x="128425" y="179279"/>
                    <a:pt x="128849" y="177844"/>
                    <a:pt x="128359" y="176539"/>
                  </a:cubicBezTo>
                  <a:cubicBezTo>
                    <a:pt x="127903" y="175201"/>
                    <a:pt x="126663" y="174321"/>
                    <a:pt x="125293" y="174321"/>
                  </a:cubicBezTo>
                  <a:lnTo>
                    <a:pt x="114627" y="174321"/>
                  </a:lnTo>
                  <a:lnTo>
                    <a:pt x="114627" y="166916"/>
                  </a:lnTo>
                  <a:lnTo>
                    <a:pt x="170602" y="166916"/>
                  </a:lnTo>
                  <a:cubicBezTo>
                    <a:pt x="176278" y="166916"/>
                    <a:pt x="180845" y="162316"/>
                    <a:pt x="180845" y="156673"/>
                  </a:cubicBezTo>
                  <a:lnTo>
                    <a:pt x="180845" y="31152"/>
                  </a:lnTo>
                  <a:cubicBezTo>
                    <a:pt x="180845" y="25509"/>
                    <a:pt x="176278" y="20909"/>
                    <a:pt x="170602" y="20909"/>
                  </a:cubicBezTo>
                  <a:lnTo>
                    <a:pt x="121803" y="20909"/>
                  </a:lnTo>
                  <a:cubicBezTo>
                    <a:pt x="119878" y="20909"/>
                    <a:pt x="118084" y="20159"/>
                    <a:pt x="116714" y="18822"/>
                  </a:cubicBezTo>
                  <a:lnTo>
                    <a:pt x="101937" y="4012"/>
                  </a:lnTo>
                  <a:cubicBezTo>
                    <a:pt x="99328" y="1435"/>
                    <a:pt x="95870" y="0"/>
                    <a:pt x="92217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5"/>
            <p:cNvSpPr/>
            <p:nvPr/>
          </p:nvSpPr>
          <p:spPr>
            <a:xfrm>
              <a:off x="2497850" y="1197125"/>
              <a:ext cx="2604725" cy="2342150"/>
            </a:xfrm>
            <a:custGeom>
              <a:rect b="b" l="l" r="r" t="t"/>
              <a:pathLst>
                <a:path extrusionOk="0" h="93686" w="104189">
                  <a:moveTo>
                    <a:pt x="52095" y="6721"/>
                  </a:moveTo>
                  <a:lnTo>
                    <a:pt x="97632" y="22998"/>
                  </a:lnTo>
                  <a:lnTo>
                    <a:pt x="97632" y="27891"/>
                  </a:lnTo>
                  <a:lnTo>
                    <a:pt x="6557" y="27891"/>
                  </a:lnTo>
                  <a:lnTo>
                    <a:pt x="6557" y="22998"/>
                  </a:lnTo>
                  <a:lnTo>
                    <a:pt x="52095" y="6721"/>
                  </a:lnTo>
                  <a:close/>
                  <a:moveTo>
                    <a:pt x="20943" y="34415"/>
                  </a:moveTo>
                  <a:lnTo>
                    <a:pt x="20943" y="73200"/>
                  </a:lnTo>
                  <a:lnTo>
                    <a:pt x="13538" y="73200"/>
                  </a:lnTo>
                  <a:lnTo>
                    <a:pt x="13538" y="34415"/>
                  </a:lnTo>
                  <a:close/>
                  <a:moveTo>
                    <a:pt x="34871" y="34415"/>
                  </a:moveTo>
                  <a:lnTo>
                    <a:pt x="34871" y="73200"/>
                  </a:lnTo>
                  <a:lnTo>
                    <a:pt x="27467" y="73200"/>
                  </a:lnTo>
                  <a:lnTo>
                    <a:pt x="27467" y="34415"/>
                  </a:lnTo>
                  <a:close/>
                  <a:moveTo>
                    <a:pt x="48833" y="34415"/>
                  </a:moveTo>
                  <a:lnTo>
                    <a:pt x="48833" y="73200"/>
                  </a:lnTo>
                  <a:lnTo>
                    <a:pt x="41428" y="73200"/>
                  </a:lnTo>
                  <a:lnTo>
                    <a:pt x="41428" y="34415"/>
                  </a:lnTo>
                  <a:close/>
                  <a:moveTo>
                    <a:pt x="62761" y="34415"/>
                  </a:moveTo>
                  <a:lnTo>
                    <a:pt x="62761" y="73200"/>
                  </a:lnTo>
                  <a:lnTo>
                    <a:pt x="55357" y="73200"/>
                  </a:lnTo>
                  <a:lnTo>
                    <a:pt x="55357" y="34415"/>
                  </a:lnTo>
                  <a:close/>
                  <a:moveTo>
                    <a:pt x="76723" y="34415"/>
                  </a:moveTo>
                  <a:lnTo>
                    <a:pt x="76723" y="73200"/>
                  </a:lnTo>
                  <a:lnTo>
                    <a:pt x="69318" y="73200"/>
                  </a:lnTo>
                  <a:lnTo>
                    <a:pt x="69318" y="34415"/>
                  </a:lnTo>
                  <a:close/>
                  <a:moveTo>
                    <a:pt x="90651" y="34415"/>
                  </a:moveTo>
                  <a:lnTo>
                    <a:pt x="90651" y="73200"/>
                  </a:lnTo>
                  <a:lnTo>
                    <a:pt x="83247" y="73200"/>
                  </a:lnTo>
                  <a:lnTo>
                    <a:pt x="83247" y="34415"/>
                  </a:lnTo>
                  <a:close/>
                  <a:moveTo>
                    <a:pt x="97632" y="79757"/>
                  </a:moveTo>
                  <a:lnTo>
                    <a:pt x="97632" y="87161"/>
                  </a:lnTo>
                  <a:lnTo>
                    <a:pt x="6557" y="87161"/>
                  </a:lnTo>
                  <a:lnTo>
                    <a:pt x="6557" y="79757"/>
                  </a:lnTo>
                  <a:close/>
                  <a:moveTo>
                    <a:pt x="52095" y="1"/>
                  </a:moveTo>
                  <a:cubicBezTo>
                    <a:pt x="51719" y="1"/>
                    <a:pt x="51344" y="66"/>
                    <a:pt x="50985" y="197"/>
                  </a:cubicBezTo>
                  <a:lnTo>
                    <a:pt x="2186" y="17616"/>
                  </a:lnTo>
                  <a:cubicBezTo>
                    <a:pt x="881" y="18072"/>
                    <a:pt x="1" y="19312"/>
                    <a:pt x="1" y="20682"/>
                  </a:cubicBezTo>
                  <a:lnTo>
                    <a:pt x="1" y="31153"/>
                  </a:lnTo>
                  <a:cubicBezTo>
                    <a:pt x="1" y="32947"/>
                    <a:pt x="1469" y="34415"/>
                    <a:pt x="3295" y="34415"/>
                  </a:cubicBezTo>
                  <a:lnTo>
                    <a:pt x="6981" y="34415"/>
                  </a:lnTo>
                  <a:lnTo>
                    <a:pt x="6981" y="73200"/>
                  </a:lnTo>
                  <a:lnTo>
                    <a:pt x="3295" y="73200"/>
                  </a:lnTo>
                  <a:cubicBezTo>
                    <a:pt x="1469" y="73200"/>
                    <a:pt x="1" y="74668"/>
                    <a:pt x="1" y="76495"/>
                  </a:cubicBezTo>
                  <a:lnTo>
                    <a:pt x="1" y="90423"/>
                  </a:lnTo>
                  <a:cubicBezTo>
                    <a:pt x="1" y="92250"/>
                    <a:pt x="1469" y="93685"/>
                    <a:pt x="3295" y="93685"/>
                  </a:cubicBezTo>
                  <a:lnTo>
                    <a:pt x="100894" y="93685"/>
                  </a:lnTo>
                  <a:cubicBezTo>
                    <a:pt x="102721" y="93685"/>
                    <a:pt x="104188" y="92250"/>
                    <a:pt x="104188" y="90423"/>
                  </a:cubicBezTo>
                  <a:lnTo>
                    <a:pt x="104188" y="76495"/>
                  </a:lnTo>
                  <a:cubicBezTo>
                    <a:pt x="104188" y="74668"/>
                    <a:pt x="102721" y="73200"/>
                    <a:pt x="100894" y="73200"/>
                  </a:cubicBezTo>
                  <a:lnTo>
                    <a:pt x="97208" y="73200"/>
                  </a:lnTo>
                  <a:lnTo>
                    <a:pt x="97208" y="34415"/>
                  </a:lnTo>
                  <a:lnTo>
                    <a:pt x="100894" y="34415"/>
                  </a:lnTo>
                  <a:cubicBezTo>
                    <a:pt x="102721" y="34415"/>
                    <a:pt x="104188" y="32947"/>
                    <a:pt x="104188" y="31153"/>
                  </a:cubicBezTo>
                  <a:lnTo>
                    <a:pt x="104188" y="20682"/>
                  </a:lnTo>
                  <a:cubicBezTo>
                    <a:pt x="104188" y="19312"/>
                    <a:pt x="103308" y="18072"/>
                    <a:pt x="102003" y="17616"/>
                  </a:cubicBezTo>
                  <a:lnTo>
                    <a:pt x="53204" y="197"/>
                  </a:lnTo>
                  <a:cubicBezTo>
                    <a:pt x="52845" y="66"/>
                    <a:pt x="52470" y="1"/>
                    <a:pt x="52095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2" name="Google Shape;712;p5"/>
          <p:cNvGrpSpPr/>
          <p:nvPr/>
        </p:nvGrpSpPr>
        <p:grpSpPr>
          <a:xfrm>
            <a:off x="2235893" y="1912803"/>
            <a:ext cx="608037" cy="567375"/>
            <a:chOff x="1190625" y="412625"/>
            <a:chExt cx="5219200" cy="4870175"/>
          </a:xfrm>
        </p:grpSpPr>
        <p:sp>
          <p:nvSpPr>
            <p:cNvPr id="713" name="Google Shape;713;p5"/>
            <p:cNvSpPr/>
            <p:nvPr/>
          </p:nvSpPr>
          <p:spPr>
            <a:xfrm>
              <a:off x="1190625" y="412625"/>
              <a:ext cx="5219200" cy="4870175"/>
            </a:xfrm>
            <a:custGeom>
              <a:rect b="b" l="l" r="r" t="t"/>
              <a:pathLst>
                <a:path extrusionOk="0" h="194807" w="208768">
                  <a:moveTo>
                    <a:pt x="104384" y="6525"/>
                  </a:moveTo>
                  <a:cubicBezTo>
                    <a:pt x="112180" y="6525"/>
                    <a:pt x="118541" y="12885"/>
                    <a:pt x="118541" y="20682"/>
                  </a:cubicBezTo>
                  <a:cubicBezTo>
                    <a:pt x="118541" y="28510"/>
                    <a:pt x="112180" y="34871"/>
                    <a:pt x="104384" y="34871"/>
                  </a:cubicBezTo>
                  <a:cubicBezTo>
                    <a:pt x="96587" y="34871"/>
                    <a:pt x="90227" y="28510"/>
                    <a:pt x="90227" y="20682"/>
                  </a:cubicBezTo>
                  <a:cubicBezTo>
                    <a:pt x="90227" y="12885"/>
                    <a:pt x="96587" y="6525"/>
                    <a:pt x="104384" y="6525"/>
                  </a:cubicBezTo>
                  <a:close/>
                  <a:moveTo>
                    <a:pt x="69513" y="51866"/>
                  </a:moveTo>
                  <a:cubicBezTo>
                    <a:pt x="75417" y="51866"/>
                    <a:pt x="80180" y="55878"/>
                    <a:pt x="80180" y="60804"/>
                  </a:cubicBezTo>
                  <a:cubicBezTo>
                    <a:pt x="80180" y="60869"/>
                    <a:pt x="80180" y="60935"/>
                    <a:pt x="80180" y="61032"/>
                  </a:cubicBezTo>
                  <a:cubicBezTo>
                    <a:pt x="76852" y="59891"/>
                    <a:pt x="73264" y="59271"/>
                    <a:pt x="69513" y="59271"/>
                  </a:cubicBezTo>
                  <a:cubicBezTo>
                    <a:pt x="65762" y="59271"/>
                    <a:pt x="62173" y="59891"/>
                    <a:pt x="58846" y="61032"/>
                  </a:cubicBezTo>
                  <a:cubicBezTo>
                    <a:pt x="58846" y="60935"/>
                    <a:pt x="58846" y="60869"/>
                    <a:pt x="58846" y="60804"/>
                  </a:cubicBezTo>
                  <a:cubicBezTo>
                    <a:pt x="58846" y="55878"/>
                    <a:pt x="63641" y="51866"/>
                    <a:pt x="69513" y="51866"/>
                  </a:cubicBezTo>
                  <a:close/>
                  <a:moveTo>
                    <a:pt x="69513" y="65795"/>
                  </a:moveTo>
                  <a:cubicBezTo>
                    <a:pt x="83083" y="65795"/>
                    <a:pt x="94141" y="75874"/>
                    <a:pt x="94141" y="88270"/>
                  </a:cubicBezTo>
                  <a:cubicBezTo>
                    <a:pt x="94141" y="88922"/>
                    <a:pt x="94108" y="89575"/>
                    <a:pt x="94043" y="90195"/>
                  </a:cubicBezTo>
                  <a:lnTo>
                    <a:pt x="82365" y="77734"/>
                  </a:lnTo>
                  <a:cubicBezTo>
                    <a:pt x="81745" y="77081"/>
                    <a:pt x="80930" y="76723"/>
                    <a:pt x="80017" y="76690"/>
                  </a:cubicBezTo>
                  <a:cubicBezTo>
                    <a:pt x="79136" y="76690"/>
                    <a:pt x="78288" y="77049"/>
                    <a:pt x="77668" y="77669"/>
                  </a:cubicBezTo>
                  <a:cubicBezTo>
                    <a:pt x="68306" y="87030"/>
                    <a:pt x="45766" y="87161"/>
                    <a:pt x="45537" y="87161"/>
                  </a:cubicBezTo>
                  <a:cubicBezTo>
                    <a:pt x="45342" y="87161"/>
                    <a:pt x="45113" y="87194"/>
                    <a:pt x="44918" y="87226"/>
                  </a:cubicBezTo>
                  <a:cubicBezTo>
                    <a:pt x="45537" y="75320"/>
                    <a:pt x="56335" y="65795"/>
                    <a:pt x="69513" y="65795"/>
                  </a:cubicBezTo>
                  <a:close/>
                  <a:moveTo>
                    <a:pt x="163882" y="55357"/>
                  </a:moveTo>
                  <a:lnTo>
                    <a:pt x="163882" y="69514"/>
                  </a:lnTo>
                  <a:cubicBezTo>
                    <a:pt x="163882" y="70818"/>
                    <a:pt x="163165" y="72025"/>
                    <a:pt x="162023" y="72678"/>
                  </a:cubicBezTo>
                  <a:cubicBezTo>
                    <a:pt x="161012" y="73265"/>
                    <a:pt x="160392" y="74341"/>
                    <a:pt x="160392" y="75516"/>
                  </a:cubicBezTo>
                  <a:lnTo>
                    <a:pt x="160392" y="80735"/>
                  </a:lnTo>
                  <a:cubicBezTo>
                    <a:pt x="160392" y="82235"/>
                    <a:pt x="161403" y="83540"/>
                    <a:pt x="162871" y="83899"/>
                  </a:cubicBezTo>
                  <a:lnTo>
                    <a:pt x="171515" y="86084"/>
                  </a:lnTo>
                  <a:cubicBezTo>
                    <a:pt x="173179" y="86476"/>
                    <a:pt x="174321" y="87976"/>
                    <a:pt x="174321" y="89673"/>
                  </a:cubicBezTo>
                  <a:lnTo>
                    <a:pt x="174321" y="90651"/>
                  </a:lnTo>
                  <a:lnTo>
                    <a:pt x="139026" y="90651"/>
                  </a:lnTo>
                  <a:lnTo>
                    <a:pt x="139026" y="89673"/>
                  </a:lnTo>
                  <a:cubicBezTo>
                    <a:pt x="139026" y="87976"/>
                    <a:pt x="140200" y="86476"/>
                    <a:pt x="141831" y="86084"/>
                  </a:cubicBezTo>
                  <a:lnTo>
                    <a:pt x="150508" y="83899"/>
                  </a:lnTo>
                  <a:cubicBezTo>
                    <a:pt x="151976" y="83540"/>
                    <a:pt x="152987" y="82235"/>
                    <a:pt x="152987" y="80735"/>
                  </a:cubicBezTo>
                  <a:lnTo>
                    <a:pt x="152987" y="75516"/>
                  </a:lnTo>
                  <a:cubicBezTo>
                    <a:pt x="152987" y="74341"/>
                    <a:pt x="152367" y="73265"/>
                    <a:pt x="151356" y="72678"/>
                  </a:cubicBezTo>
                  <a:cubicBezTo>
                    <a:pt x="150182" y="72025"/>
                    <a:pt x="149497" y="70818"/>
                    <a:pt x="149497" y="69514"/>
                  </a:cubicBezTo>
                  <a:lnTo>
                    <a:pt x="149497" y="59043"/>
                  </a:lnTo>
                  <a:cubicBezTo>
                    <a:pt x="149497" y="57020"/>
                    <a:pt x="151160" y="55357"/>
                    <a:pt x="153183" y="55357"/>
                  </a:cubicBezTo>
                  <a:close/>
                  <a:moveTo>
                    <a:pt x="188282" y="41395"/>
                  </a:moveTo>
                  <a:lnTo>
                    <a:pt x="188282" y="90651"/>
                  </a:lnTo>
                  <a:lnTo>
                    <a:pt x="180877" y="90651"/>
                  </a:lnTo>
                  <a:lnTo>
                    <a:pt x="180877" y="89673"/>
                  </a:lnTo>
                  <a:cubicBezTo>
                    <a:pt x="180877" y="84943"/>
                    <a:pt x="177680" y="80865"/>
                    <a:pt x="173114" y="79724"/>
                  </a:cubicBezTo>
                  <a:lnTo>
                    <a:pt x="166916" y="78190"/>
                  </a:lnTo>
                  <a:lnTo>
                    <a:pt x="166916" y="77179"/>
                  </a:lnTo>
                  <a:cubicBezTo>
                    <a:pt x="169101" y="75255"/>
                    <a:pt x="170406" y="72449"/>
                    <a:pt x="170406" y="69514"/>
                  </a:cubicBezTo>
                  <a:lnTo>
                    <a:pt x="170406" y="52062"/>
                  </a:lnTo>
                  <a:cubicBezTo>
                    <a:pt x="170406" y="50268"/>
                    <a:pt x="168938" y="48800"/>
                    <a:pt x="167144" y="48800"/>
                  </a:cubicBezTo>
                  <a:lnTo>
                    <a:pt x="153183" y="48800"/>
                  </a:lnTo>
                  <a:cubicBezTo>
                    <a:pt x="147540" y="48800"/>
                    <a:pt x="142940" y="53399"/>
                    <a:pt x="142940" y="59043"/>
                  </a:cubicBezTo>
                  <a:lnTo>
                    <a:pt x="142940" y="69514"/>
                  </a:lnTo>
                  <a:cubicBezTo>
                    <a:pt x="142940" y="72449"/>
                    <a:pt x="144245" y="75255"/>
                    <a:pt x="146431" y="77179"/>
                  </a:cubicBezTo>
                  <a:lnTo>
                    <a:pt x="146431" y="78190"/>
                  </a:lnTo>
                  <a:lnTo>
                    <a:pt x="140265" y="79724"/>
                  </a:lnTo>
                  <a:cubicBezTo>
                    <a:pt x="135699" y="80865"/>
                    <a:pt x="132502" y="84943"/>
                    <a:pt x="132502" y="89673"/>
                  </a:cubicBezTo>
                  <a:lnTo>
                    <a:pt x="132502" y="90651"/>
                  </a:lnTo>
                  <a:lnTo>
                    <a:pt x="125097" y="90651"/>
                  </a:lnTo>
                  <a:lnTo>
                    <a:pt x="125097" y="41395"/>
                  </a:lnTo>
                  <a:close/>
                  <a:moveTo>
                    <a:pt x="79723" y="84486"/>
                  </a:moveTo>
                  <a:lnTo>
                    <a:pt x="89607" y="95022"/>
                  </a:lnTo>
                  <a:lnTo>
                    <a:pt x="87650" y="110745"/>
                  </a:lnTo>
                  <a:cubicBezTo>
                    <a:pt x="87486" y="111952"/>
                    <a:pt x="86736" y="113028"/>
                    <a:pt x="85627" y="113583"/>
                  </a:cubicBezTo>
                  <a:lnTo>
                    <a:pt x="74308" y="119259"/>
                  </a:lnTo>
                  <a:cubicBezTo>
                    <a:pt x="72808" y="120009"/>
                    <a:pt x="71160" y="120384"/>
                    <a:pt x="69517" y="120384"/>
                  </a:cubicBezTo>
                  <a:cubicBezTo>
                    <a:pt x="67874" y="120384"/>
                    <a:pt x="66235" y="120009"/>
                    <a:pt x="64750" y="119259"/>
                  </a:cubicBezTo>
                  <a:lnTo>
                    <a:pt x="53399" y="113583"/>
                  </a:lnTo>
                  <a:cubicBezTo>
                    <a:pt x="52290" y="113028"/>
                    <a:pt x="51539" y="111952"/>
                    <a:pt x="51376" y="110745"/>
                  </a:cubicBezTo>
                  <a:lnTo>
                    <a:pt x="49223" y="93554"/>
                  </a:lnTo>
                  <a:cubicBezTo>
                    <a:pt x="56008" y="93130"/>
                    <a:pt x="70557" y="91434"/>
                    <a:pt x="79723" y="84486"/>
                  </a:cubicBezTo>
                  <a:close/>
                  <a:moveTo>
                    <a:pt x="76722" y="125326"/>
                  </a:moveTo>
                  <a:lnTo>
                    <a:pt x="76722" y="127251"/>
                  </a:lnTo>
                  <a:cubicBezTo>
                    <a:pt x="76722" y="129306"/>
                    <a:pt x="77309" y="131230"/>
                    <a:pt x="78386" y="132861"/>
                  </a:cubicBezTo>
                  <a:cubicBezTo>
                    <a:pt x="75906" y="134851"/>
                    <a:pt x="72775" y="135960"/>
                    <a:pt x="69513" y="135960"/>
                  </a:cubicBezTo>
                  <a:cubicBezTo>
                    <a:pt x="66284" y="135960"/>
                    <a:pt x="63152" y="134851"/>
                    <a:pt x="60640" y="132861"/>
                  </a:cubicBezTo>
                  <a:cubicBezTo>
                    <a:pt x="61717" y="131230"/>
                    <a:pt x="62337" y="129306"/>
                    <a:pt x="62337" y="127251"/>
                  </a:cubicBezTo>
                  <a:lnTo>
                    <a:pt x="62337" y="125326"/>
                  </a:lnTo>
                  <a:cubicBezTo>
                    <a:pt x="64587" y="126370"/>
                    <a:pt x="67066" y="126925"/>
                    <a:pt x="69513" y="126925"/>
                  </a:cubicBezTo>
                  <a:cubicBezTo>
                    <a:pt x="71992" y="126925"/>
                    <a:pt x="74439" y="126370"/>
                    <a:pt x="76722" y="125326"/>
                  </a:cubicBezTo>
                  <a:close/>
                  <a:moveTo>
                    <a:pt x="83637" y="136939"/>
                  </a:moveTo>
                  <a:cubicBezTo>
                    <a:pt x="83670" y="136939"/>
                    <a:pt x="83703" y="136939"/>
                    <a:pt x="83703" y="136971"/>
                  </a:cubicBezTo>
                  <a:lnTo>
                    <a:pt x="95087" y="140755"/>
                  </a:lnTo>
                  <a:cubicBezTo>
                    <a:pt x="96620" y="141245"/>
                    <a:pt x="97631" y="142680"/>
                    <a:pt x="97631" y="144278"/>
                  </a:cubicBezTo>
                  <a:lnTo>
                    <a:pt x="97631" y="146431"/>
                  </a:lnTo>
                  <a:lnTo>
                    <a:pt x="41395" y="146431"/>
                  </a:lnTo>
                  <a:lnTo>
                    <a:pt x="41395" y="144278"/>
                  </a:lnTo>
                  <a:cubicBezTo>
                    <a:pt x="41395" y="142680"/>
                    <a:pt x="42438" y="141245"/>
                    <a:pt x="43939" y="140755"/>
                  </a:cubicBezTo>
                  <a:lnTo>
                    <a:pt x="55323" y="136971"/>
                  </a:lnTo>
                  <a:cubicBezTo>
                    <a:pt x="55356" y="136939"/>
                    <a:pt x="55356" y="136939"/>
                    <a:pt x="55389" y="136939"/>
                  </a:cubicBezTo>
                  <a:cubicBezTo>
                    <a:pt x="59205" y="140494"/>
                    <a:pt x="64261" y="142517"/>
                    <a:pt x="69513" y="142517"/>
                  </a:cubicBezTo>
                  <a:cubicBezTo>
                    <a:pt x="74830" y="142517"/>
                    <a:pt x="79821" y="140494"/>
                    <a:pt x="83637" y="136939"/>
                  </a:cubicBezTo>
                  <a:close/>
                  <a:moveTo>
                    <a:pt x="118541" y="41395"/>
                  </a:moveTo>
                  <a:lnTo>
                    <a:pt x="118541" y="146431"/>
                  </a:lnTo>
                  <a:lnTo>
                    <a:pt x="104155" y="146431"/>
                  </a:lnTo>
                  <a:lnTo>
                    <a:pt x="104155" y="144278"/>
                  </a:lnTo>
                  <a:cubicBezTo>
                    <a:pt x="104155" y="139842"/>
                    <a:pt x="101350" y="135960"/>
                    <a:pt x="97175" y="134558"/>
                  </a:cubicBezTo>
                  <a:lnTo>
                    <a:pt x="85790" y="130774"/>
                  </a:lnTo>
                  <a:cubicBezTo>
                    <a:pt x="85562" y="130676"/>
                    <a:pt x="85366" y="130578"/>
                    <a:pt x="85170" y="130480"/>
                  </a:cubicBezTo>
                  <a:cubicBezTo>
                    <a:pt x="85138" y="130447"/>
                    <a:pt x="85105" y="130415"/>
                    <a:pt x="85040" y="130382"/>
                  </a:cubicBezTo>
                  <a:cubicBezTo>
                    <a:pt x="84877" y="130252"/>
                    <a:pt x="84681" y="130121"/>
                    <a:pt x="84518" y="130023"/>
                  </a:cubicBezTo>
                  <a:cubicBezTo>
                    <a:pt x="83735" y="129338"/>
                    <a:pt x="83246" y="128327"/>
                    <a:pt x="83246" y="127251"/>
                  </a:cubicBezTo>
                  <a:lnTo>
                    <a:pt x="83246" y="122097"/>
                  </a:lnTo>
                  <a:lnTo>
                    <a:pt x="88563" y="119422"/>
                  </a:lnTo>
                  <a:cubicBezTo>
                    <a:pt x="91629" y="117889"/>
                    <a:pt x="93717" y="114953"/>
                    <a:pt x="94141" y="111528"/>
                  </a:cubicBezTo>
                  <a:lnTo>
                    <a:pt x="94956" y="104971"/>
                  </a:lnTo>
                  <a:cubicBezTo>
                    <a:pt x="98708" y="100078"/>
                    <a:pt x="100665" y="94305"/>
                    <a:pt x="100665" y="88270"/>
                  </a:cubicBezTo>
                  <a:cubicBezTo>
                    <a:pt x="100665" y="78060"/>
                    <a:pt x="94989" y="69057"/>
                    <a:pt x="86377" y="63903"/>
                  </a:cubicBezTo>
                  <a:cubicBezTo>
                    <a:pt x="86606" y="62892"/>
                    <a:pt x="86736" y="61848"/>
                    <a:pt x="86736" y="60804"/>
                  </a:cubicBezTo>
                  <a:cubicBezTo>
                    <a:pt x="86736" y="52258"/>
                    <a:pt x="79005" y="45310"/>
                    <a:pt x="69513" y="45310"/>
                  </a:cubicBezTo>
                  <a:cubicBezTo>
                    <a:pt x="60021" y="45310"/>
                    <a:pt x="52290" y="52258"/>
                    <a:pt x="52290" y="60804"/>
                  </a:cubicBezTo>
                  <a:cubicBezTo>
                    <a:pt x="52290" y="61848"/>
                    <a:pt x="52420" y="62892"/>
                    <a:pt x="52648" y="63903"/>
                  </a:cubicBezTo>
                  <a:cubicBezTo>
                    <a:pt x="44069" y="69090"/>
                    <a:pt x="38361" y="78060"/>
                    <a:pt x="38361" y="88270"/>
                  </a:cubicBezTo>
                  <a:cubicBezTo>
                    <a:pt x="38361" y="94305"/>
                    <a:pt x="40318" y="100078"/>
                    <a:pt x="44069" y="104971"/>
                  </a:cubicBezTo>
                  <a:lnTo>
                    <a:pt x="44885" y="111528"/>
                  </a:lnTo>
                  <a:cubicBezTo>
                    <a:pt x="45309" y="114953"/>
                    <a:pt x="47397" y="117889"/>
                    <a:pt x="50463" y="119422"/>
                  </a:cubicBezTo>
                  <a:lnTo>
                    <a:pt x="55780" y="122097"/>
                  </a:lnTo>
                  <a:lnTo>
                    <a:pt x="55780" y="127251"/>
                  </a:lnTo>
                  <a:cubicBezTo>
                    <a:pt x="55780" y="128849"/>
                    <a:pt x="54769" y="130252"/>
                    <a:pt x="53268" y="130774"/>
                  </a:cubicBezTo>
                  <a:lnTo>
                    <a:pt x="41884" y="134558"/>
                  </a:lnTo>
                  <a:cubicBezTo>
                    <a:pt x="37676" y="135960"/>
                    <a:pt x="34871" y="139842"/>
                    <a:pt x="34871" y="144278"/>
                  </a:cubicBezTo>
                  <a:lnTo>
                    <a:pt x="34871" y="146431"/>
                  </a:lnTo>
                  <a:lnTo>
                    <a:pt x="20485" y="146431"/>
                  </a:lnTo>
                  <a:lnTo>
                    <a:pt x="20485" y="41395"/>
                  </a:lnTo>
                  <a:close/>
                  <a:moveTo>
                    <a:pt x="163882" y="111137"/>
                  </a:moveTo>
                  <a:lnTo>
                    <a:pt x="163882" y="125294"/>
                  </a:lnTo>
                  <a:cubicBezTo>
                    <a:pt x="163882" y="126598"/>
                    <a:pt x="163165" y="127805"/>
                    <a:pt x="162023" y="128490"/>
                  </a:cubicBezTo>
                  <a:cubicBezTo>
                    <a:pt x="161012" y="129077"/>
                    <a:pt x="160392" y="130154"/>
                    <a:pt x="160392" y="131296"/>
                  </a:cubicBezTo>
                  <a:lnTo>
                    <a:pt x="160392" y="136515"/>
                  </a:lnTo>
                  <a:cubicBezTo>
                    <a:pt x="160392" y="138015"/>
                    <a:pt x="161403" y="139320"/>
                    <a:pt x="162871" y="139679"/>
                  </a:cubicBezTo>
                  <a:lnTo>
                    <a:pt x="171515" y="141864"/>
                  </a:lnTo>
                  <a:cubicBezTo>
                    <a:pt x="173179" y="142256"/>
                    <a:pt x="174321" y="143756"/>
                    <a:pt x="174321" y="145453"/>
                  </a:cubicBezTo>
                  <a:lnTo>
                    <a:pt x="174321" y="146431"/>
                  </a:lnTo>
                  <a:lnTo>
                    <a:pt x="139026" y="146431"/>
                  </a:lnTo>
                  <a:lnTo>
                    <a:pt x="139026" y="145453"/>
                  </a:lnTo>
                  <a:cubicBezTo>
                    <a:pt x="139026" y="143756"/>
                    <a:pt x="140200" y="142256"/>
                    <a:pt x="141831" y="141864"/>
                  </a:cubicBezTo>
                  <a:lnTo>
                    <a:pt x="150508" y="139679"/>
                  </a:lnTo>
                  <a:cubicBezTo>
                    <a:pt x="151976" y="139320"/>
                    <a:pt x="152987" y="138015"/>
                    <a:pt x="152987" y="136515"/>
                  </a:cubicBezTo>
                  <a:lnTo>
                    <a:pt x="152987" y="131296"/>
                  </a:lnTo>
                  <a:cubicBezTo>
                    <a:pt x="152987" y="130154"/>
                    <a:pt x="152367" y="129077"/>
                    <a:pt x="151356" y="128490"/>
                  </a:cubicBezTo>
                  <a:cubicBezTo>
                    <a:pt x="150182" y="127805"/>
                    <a:pt x="149497" y="126598"/>
                    <a:pt x="149497" y="125294"/>
                  </a:cubicBezTo>
                  <a:lnTo>
                    <a:pt x="149497" y="114823"/>
                  </a:lnTo>
                  <a:cubicBezTo>
                    <a:pt x="149497" y="112800"/>
                    <a:pt x="151160" y="111137"/>
                    <a:pt x="153183" y="111137"/>
                  </a:cubicBezTo>
                  <a:close/>
                  <a:moveTo>
                    <a:pt x="188282" y="97175"/>
                  </a:moveTo>
                  <a:lnTo>
                    <a:pt x="188282" y="146431"/>
                  </a:lnTo>
                  <a:lnTo>
                    <a:pt x="180877" y="146431"/>
                  </a:lnTo>
                  <a:lnTo>
                    <a:pt x="180877" y="145453"/>
                  </a:lnTo>
                  <a:cubicBezTo>
                    <a:pt x="180877" y="140755"/>
                    <a:pt x="177680" y="136645"/>
                    <a:pt x="173114" y="135504"/>
                  </a:cubicBezTo>
                  <a:lnTo>
                    <a:pt x="166916" y="133970"/>
                  </a:lnTo>
                  <a:lnTo>
                    <a:pt x="166916" y="132959"/>
                  </a:lnTo>
                  <a:cubicBezTo>
                    <a:pt x="169101" y="131035"/>
                    <a:pt x="170406" y="128229"/>
                    <a:pt x="170406" y="125294"/>
                  </a:cubicBezTo>
                  <a:lnTo>
                    <a:pt x="170406" y="107875"/>
                  </a:lnTo>
                  <a:cubicBezTo>
                    <a:pt x="170406" y="106048"/>
                    <a:pt x="168938" y="104580"/>
                    <a:pt x="167144" y="104580"/>
                  </a:cubicBezTo>
                  <a:lnTo>
                    <a:pt x="153183" y="104580"/>
                  </a:lnTo>
                  <a:cubicBezTo>
                    <a:pt x="147540" y="104580"/>
                    <a:pt x="142940" y="109179"/>
                    <a:pt x="142940" y="114823"/>
                  </a:cubicBezTo>
                  <a:lnTo>
                    <a:pt x="142940" y="125294"/>
                  </a:lnTo>
                  <a:cubicBezTo>
                    <a:pt x="142940" y="128229"/>
                    <a:pt x="144245" y="131035"/>
                    <a:pt x="146431" y="132959"/>
                  </a:cubicBezTo>
                  <a:lnTo>
                    <a:pt x="146431" y="133970"/>
                  </a:lnTo>
                  <a:lnTo>
                    <a:pt x="140265" y="135504"/>
                  </a:lnTo>
                  <a:cubicBezTo>
                    <a:pt x="135699" y="136645"/>
                    <a:pt x="132502" y="140755"/>
                    <a:pt x="132502" y="145453"/>
                  </a:cubicBezTo>
                  <a:lnTo>
                    <a:pt x="132502" y="146431"/>
                  </a:lnTo>
                  <a:lnTo>
                    <a:pt x="125097" y="146431"/>
                  </a:lnTo>
                  <a:lnTo>
                    <a:pt x="125097" y="97175"/>
                  </a:lnTo>
                  <a:close/>
                  <a:moveTo>
                    <a:pt x="198524" y="27467"/>
                  </a:moveTo>
                  <a:cubicBezTo>
                    <a:pt x="200580" y="27467"/>
                    <a:pt x="202243" y="29098"/>
                    <a:pt x="202243" y="31153"/>
                  </a:cubicBezTo>
                  <a:lnTo>
                    <a:pt x="202243" y="156674"/>
                  </a:lnTo>
                  <a:cubicBezTo>
                    <a:pt x="202243" y="158729"/>
                    <a:pt x="200580" y="160393"/>
                    <a:pt x="198524" y="160393"/>
                  </a:cubicBezTo>
                  <a:lnTo>
                    <a:pt x="10243" y="160393"/>
                  </a:lnTo>
                  <a:cubicBezTo>
                    <a:pt x="8188" y="160393"/>
                    <a:pt x="6524" y="158729"/>
                    <a:pt x="6524" y="156674"/>
                  </a:cubicBezTo>
                  <a:lnTo>
                    <a:pt x="6524" y="31153"/>
                  </a:lnTo>
                  <a:cubicBezTo>
                    <a:pt x="6524" y="29098"/>
                    <a:pt x="8188" y="27467"/>
                    <a:pt x="10243" y="27467"/>
                  </a:cubicBezTo>
                  <a:lnTo>
                    <a:pt x="84812" y="27467"/>
                  </a:lnTo>
                  <a:cubicBezTo>
                    <a:pt x="85790" y="30239"/>
                    <a:pt x="87323" y="32751"/>
                    <a:pt x="89313" y="34871"/>
                  </a:cubicBezTo>
                  <a:lnTo>
                    <a:pt x="17223" y="34871"/>
                  </a:lnTo>
                  <a:cubicBezTo>
                    <a:pt x="15397" y="34871"/>
                    <a:pt x="13961" y="36339"/>
                    <a:pt x="13961" y="38133"/>
                  </a:cubicBezTo>
                  <a:lnTo>
                    <a:pt x="13961" y="149693"/>
                  </a:lnTo>
                  <a:cubicBezTo>
                    <a:pt x="13961" y="151520"/>
                    <a:pt x="15397" y="152988"/>
                    <a:pt x="17223" y="152988"/>
                  </a:cubicBezTo>
                  <a:lnTo>
                    <a:pt x="191544" y="152988"/>
                  </a:lnTo>
                  <a:cubicBezTo>
                    <a:pt x="193371" y="152988"/>
                    <a:pt x="194806" y="151520"/>
                    <a:pt x="194806" y="149693"/>
                  </a:cubicBezTo>
                  <a:lnTo>
                    <a:pt x="194806" y="38133"/>
                  </a:lnTo>
                  <a:cubicBezTo>
                    <a:pt x="194806" y="36339"/>
                    <a:pt x="193371" y="34871"/>
                    <a:pt x="191544" y="34871"/>
                  </a:cubicBezTo>
                  <a:lnTo>
                    <a:pt x="119454" y="34871"/>
                  </a:lnTo>
                  <a:cubicBezTo>
                    <a:pt x="121444" y="32751"/>
                    <a:pt x="122977" y="30239"/>
                    <a:pt x="123955" y="27467"/>
                  </a:cubicBezTo>
                  <a:close/>
                  <a:moveTo>
                    <a:pt x="125913" y="166916"/>
                  </a:moveTo>
                  <a:lnTo>
                    <a:pt x="128588" y="188283"/>
                  </a:lnTo>
                  <a:lnTo>
                    <a:pt x="80180" y="188283"/>
                  </a:lnTo>
                  <a:lnTo>
                    <a:pt x="82854" y="166916"/>
                  </a:lnTo>
                  <a:close/>
                  <a:moveTo>
                    <a:pt x="104384" y="1"/>
                  </a:moveTo>
                  <a:cubicBezTo>
                    <a:pt x="92967" y="1"/>
                    <a:pt x="83670" y="9297"/>
                    <a:pt x="83670" y="20682"/>
                  </a:cubicBezTo>
                  <a:cubicBezTo>
                    <a:pt x="83670" y="20780"/>
                    <a:pt x="83703" y="20845"/>
                    <a:pt x="83703" y="20910"/>
                  </a:cubicBezTo>
                  <a:lnTo>
                    <a:pt x="10243" y="20910"/>
                  </a:lnTo>
                  <a:cubicBezTo>
                    <a:pt x="4599" y="20910"/>
                    <a:pt x="0" y="25509"/>
                    <a:pt x="0" y="31153"/>
                  </a:cubicBezTo>
                  <a:lnTo>
                    <a:pt x="0" y="156674"/>
                  </a:lnTo>
                  <a:cubicBezTo>
                    <a:pt x="0" y="162317"/>
                    <a:pt x="4599" y="166916"/>
                    <a:pt x="10243" y="166916"/>
                  </a:cubicBezTo>
                  <a:lnTo>
                    <a:pt x="76265" y="166916"/>
                  </a:lnTo>
                  <a:lnTo>
                    <a:pt x="73590" y="188283"/>
                  </a:lnTo>
                  <a:lnTo>
                    <a:pt x="66023" y="188283"/>
                  </a:lnTo>
                  <a:cubicBezTo>
                    <a:pt x="64229" y="188283"/>
                    <a:pt x="62761" y="189750"/>
                    <a:pt x="62761" y="191544"/>
                  </a:cubicBezTo>
                  <a:cubicBezTo>
                    <a:pt x="62761" y="193339"/>
                    <a:pt x="64229" y="194806"/>
                    <a:pt x="66023" y="194806"/>
                  </a:cubicBezTo>
                  <a:lnTo>
                    <a:pt x="142745" y="194806"/>
                  </a:lnTo>
                  <a:cubicBezTo>
                    <a:pt x="144539" y="194806"/>
                    <a:pt x="146007" y="193339"/>
                    <a:pt x="146007" y="191544"/>
                  </a:cubicBezTo>
                  <a:cubicBezTo>
                    <a:pt x="146007" y="189750"/>
                    <a:pt x="144539" y="188283"/>
                    <a:pt x="142745" y="188283"/>
                  </a:cubicBezTo>
                  <a:lnTo>
                    <a:pt x="135177" y="188283"/>
                  </a:lnTo>
                  <a:lnTo>
                    <a:pt x="132502" y="166916"/>
                  </a:lnTo>
                  <a:lnTo>
                    <a:pt x="198524" y="166916"/>
                  </a:lnTo>
                  <a:cubicBezTo>
                    <a:pt x="204168" y="166916"/>
                    <a:pt x="208767" y="162317"/>
                    <a:pt x="208767" y="156674"/>
                  </a:cubicBezTo>
                  <a:lnTo>
                    <a:pt x="208767" y="31153"/>
                  </a:lnTo>
                  <a:cubicBezTo>
                    <a:pt x="208767" y="25509"/>
                    <a:pt x="204168" y="20910"/>
                    <a:pt x="198524" y="20910"/>
                  </a:cubicBezTo>
                  <a:lnTo>
                    <a:pt x="125065" y="20910"/>
                  </a:lnTo>
                  <a:cubicBezTo>
                    <a:pt x="125097" y="20845"/>
                    <a:pt x="125097" y="20780"/>
                    <a:pt x="125097" y="20682"/>
                  </a:cubicBezTo>
                  <a:cubicBezTo>
                    <a:pt x="125097" y="9265"/>
                    <a:pt x="115801" y="1"/>
                    <a:pt x="104384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5"/>
            <p:cNvSpPr/>
            <p:nvPr/>
          </p:nvSpPr>
          <p:spPr>
            <a:xfrm>
              <a:off x="3631400" y="760850"/>
              <a:ext cx="337625" cy="338450"/>
            </a:xfrm>
            <a:custGeom>
              <a:rect b="b" l="l" r="r" t="t"/>
              <a:pathLst>
                <a:path extrusionOk="0" h="13538" w="13505">
                  <a:moveTo>
                    <a:pt x="6753" y="0"/>
                  </a:moveTo>
                  <a:cubicBezTo>
                    <a:pt x="3034" y="0"/>
                    <a:pt x="0" y="3034"/>
                    <a:pt x="0" y="6753"/>
                  </a:cubicBezTo>
                  <a:cubicBezTo>
                    <a:pt x="0" y="10504"/>
                    <a:pt x="3034" y="13538"/>
                    <a:pt x="6753" y="13538"/>
                  </a:cubicBezTo>
                  <a:cubicBezTo>
                    <a:pt x="10471" y="13538"/>
                    <a:pt x="13505" y="10504"/>
                    <a:pt x="13505" y="6753"/>
                  </a:cubicBezTo>
                  <a:cubicBezTo>
                    <a:pt x="13505" y="3034"/>
                    <a:pt x="10471" y="0"/>
                    <a:pt x="6753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5" name="Google Shape;715;p5"/>
          <p:cNvGrpSpPr/>
          <p:nvPr/>
        </p:nvGrpSpPr>
        <p:grpSpPr>
          <a:xfrm>
            <a:off x="3954735" y="1963591"/>
            <a:ext cx="584282" cy="465788"/>
            <a:chOff x="1190625" y="760850"/>
            <a:chExt cx="5235500" cy="4173725"/>
          </a:xfrm>
        </p:grpSpPr>
        <p:sp>
          <p:nvSpPr>
            <p:cNvPr id="716" name="Google Shape;716;p5"/>
            <p:cNvSpPr/>
            <p:nvPr/>
          </p:nvSpPr>
          <p:spPr>
            <a:xfrm>
              <a:off x="1190625" y="760850"/>
              <a:ext cx="5235500" cy="4173725"/>
            </a:xfrm>
            <a:custGeom>
              <a:rect b="b" l="l" r="r" t="t"/>
              <a:pathLst>
                <a:path extrusionOk="0" h="166949" w="209420">
                  <a:moveTo>
                    <a:pt x="192995" y="23992"/>
                  </a:moveTo>
                  <a:cubicBezTo>
                    <a:pt x="193053" y="23992"/>
                    <a:pt x="193110" y="24009"/>
                    <a:pt x="193142" y="24041"/>
                  </a:cubicBezTo>
                  <a:lnTo>
                    <a:pt x="202178" y="33077"/>
                  </a:lnTo>
                  <a:cubicBezTo>
                    <a:pt x="202243" y="33142"/>
                    <a:pt x="202243" y="33273"/>
                    <a:pt x="202178" y="33370"/>
                  </a:cubicBezTo>
                  <a:lnTo>
                    <a:pt x="196502" y="39046"/>
                  </a:lnTo>
                  <a:lnTo>
                    <a:pt x="187173" y="29717"/>
                  </a:lnTo>
                  <a:lnTo>
                    <a:pt x="192849" y="24041"/>
                  </a:lnTo>
                  <a:cubicBezTo>
                    <a:pt x="192881" y="24009"/>
                    <a:pt x="192938" y="23992"/>
                    <a:pt x="192995" y="23992"/>
                  </a:cubicBezTo>
                  <a:close/>
                  <a:moveTo>
                    <a:pt x="182541" y="34349"/>
                  </a:moveTo>
                  <a:lnTo>
                    <a:pt x="191870" y="43678"/>
                  </a:lnTo>
                  <a:lnTo>
                    <a:pt x="114855" y="120694"/>
                  </a:lnTo>
                  <a:lnTo>
                    <a:pt x="105525" y="111365"/>
                  </a:lnTo>
                  <a:lnTo>
                    <a:pt x="182541" y="34349"/>
                  </a:lnTo>
                  <a:close/>
                  <a:moveTo>
                    <a:pt x="101252" y="116355"/>
                  </a:moveTo>
                  <a:lnTo>
                    <a:pt x="109864" y="124967"/>
                  </a:lnTo>
                  <a:lnTo>
                    <a:pt x="93717" y="132502"/>
                  </a:lnTo>
                  <a:lnTo>
                    <a:pt x="101252" y="116355"/>
                  </a:lnTo>
                  <a:close/>
                  <a:moveTo>
                    <a:pt x="174125" y="6557"/>
                  </a:moveTo>
                  <a:cubicBezTo>
                    <a:pt x="178072" y="6557"/>
                    <a:pt x="181301" y="9786"/>
                    <a:pt x="181301" y="13733"/>
                  </a:cubicBezTo>
                  <a:lnTo>
                    <a:pt x="181301" y="26325"/>
                  </a:lnTo>
                  <a:lnTo>
                    <a:pt x="166916" y="40710"/>
                  </a:lnTo>
                  <a:lnTo>
                    <a:pt x="166916" y="24204"/>
                  </a:lnTo>
                  <a:cubicBezTo>
                    <a:pt x="166916" y="22736"/>
                    <a:pt x="165970" y="21464"/>
                    <a:pt x="164567" y="21073"/>
                  </a:cubicBezTo>
                  <a:cubicBezTo>
                    <a:pt x="164260" y="20978"/>
                    <a:pt x="163946" y="20932"/>
                    <a:pt x="163636" y="20932"/>
                  </a:cubicBezTo>
                  <a:cubicBezTo>
                    <a:pt x="162560" y="20932"/>
                    <a:pt x="161521" y="21481"/>
                    <a:pt x="160914" y="22443"/>
                  </a:cubicBezTo>
                  <a:lnTo>
                    <a:pt x="147964" y="42569"/>
                  </a:lnTo>
                  <a:lnTo>
                    <a:pt x="135014" y="22443"/>
                  </a:lnTo>
                  <a:cubicBezTo>
                    <a:pt x="134406" y="21481"/>
                    <a:pt x="133387" y="20932"/>
                    <a:pt x="132305" y="20932"/>
                  </a:cubicBezTo>
                  <a:cubicBezTo>
                    <a:pt x="131992" y="20932"/>
                    <a:pt x="131675" y="20978"/>
                    <a:pt x="131360" y="21073"/>
                  </a:cubicBezTo>
                  <a:cubicBezTo>
                    <a:pt x="129958" y="21464"/>
                    <a:pt x="129012" y="22736"/>
                    <a:pt x="129012" y="24204"/>
                  </a:cubicBezTo>
                  <a:lnTo>
                    <a:pt x="129012" y="59075"/>
                  </a:lnTo>
                  <a:cubicBezTo>
                    <a:pt x="129012" y="60869"/>
                    <a:pt x="130479" y="62337"/>
                    <a:pt x="132274" y="62337"/>
                  </a:cubicBezTo>
                  <a:cubicBezTo>
                    <a:pt x="134100" y="62337"/>
                    <a:pt x="135536" y="60869"/>
                    <a:pt x="135536" y="59075"/>
                  </a:cubicBezTo>
                  <a:lnTo>
                    <a:pt x="135536" y="35328"/>
                  </a:lnTo>
                  <a:lnTo>
                    <a:pt x="145224" y="50365"/>
                  </a:lnTo>
                  <a:cubicBezTo>
                    <a:pt x="145811" y="51311"/>
                    <a:pt x="146855" y="51866"/>
                    <a:pt x="147964" y="51866"/>
                  </a:cubicBezTo>
                  <a:cubicBezTo>
                    <a:pt x="149073" y="51866"/>
                    <a:pt x="150117" y="51311"/>
                    <a:pt x="150736" y="50365"/>
                  </a:cubicBezTo>
                  <a:lnTo>
                    <a:pt x="160392" y="35328"/>
                  </a:lnTo>
                  <a:lnTo>
                    <a:pt x="160392" y="47267"/>
                  </a:lnTo>
                  <a:lnTo>
                    <a:pt x="99556" y="108103"/>
                  </a:lnTo>
                  <a:lnTo>
                    <a:pt x="79984" y="108103"/>
                  </a:lnTo>
                  <a:cubicBezTo>
                    <a:pt x="78157" y="108103"/>
                    <a:pt x="76722" y="109570"/>
                    <a:pt x="76722" y="111365"/>
                  </a:cubicBezTo>
                  <a:cubicBezTo>
                    <a:pt x="76722" y="113159"/>
                    <a:pt x="78157" y="114627"/>
                    <a:pt x="79984" y="114627"/>
                  </a:cubicBezTo>
                  <a:lnTo>
                    <a:pt x="94826" y="114627"/>
                  </a:lnTo>
                  <a:lnTo>
                    <a:pt x="84877" y="135993"/>
                  </a:lnTo>
                  <a:lnTo>
                    <a:pt x="52094" y="135993"/>
                  </a:lnTo>
                  <a:cubicBezTo>
                    <a:pt x="50267" y="135993"/>
                    <a:pt x="48799" y="137460"/>
                    <a:pt x="48799" y="139255"/>
                  </a:cubicBezTo>
                  <a:cubicBezTo>
                    <a:pt x="48799" y="141081"/>
                    <a:pt x="50267" y="142517"/>
                    <a:pt x="52094" y="142517"/>
                  </a:cubicBezTo>
                  <a:lnTo>
                    <a:pt x="86965" y="142517"/>
                  </a:lnTo>
                  <a:cubicBezTo>
                    <a:pt x="87421" y="142517"/>
                    <a:pt x="87878" y="142419"/>
                    <a:pt x="88335" y="142223"/>
                  </a:cubicBezTo>
                  <a:lnTo>
                    <a:pt x="114496" y="130023"/>
                  </a:lnTo>
                  <a:cubicBezTo>
                    <a:pt x="114822" y="129860"/>
                    <a:pt x="115148" y="129632"/>
                    <a:pt x="115409" y="129371"/>
                  </a:cubicBezTo>
                  <a:lnTo>
                    <a:pt x="130153" y="114627"/>
                  </a:lnTo>
                  <a:lnTo>
                    <a:pt x="156673" y="114627"/>
                  </a:lnTo>
                  <a:cubicBezTo>
                    <a:pt x="158500" y="114627"/>
                    <a:pt x="159968" y="113159"/>
                    <a:pt x="159968" y="111365"/>
                  </a:cubicBezTo>
                  <a:cubicBezTo>
                    <a:pt x="159968" y="109570"/>
                    <a:pt x="158500" y="108103"/>
                    <a:pt x="156673" y="108103"/>
                  </a:cubicBezTo>
                  <a:lnTo>
                    <a:pt x="136677" y="108103"/>
                  </a:lnTo>
                  <a:lnTo>
                    <a:pt x="181301" y="63479"/>
                  </a:lnTo>
                  <a:lnTo>
                    <a:pt x="181301" y="153216"/>
                  </a:lnTo>
                  <a:cubicBezTo>
                    <a:pt x="181301" y="157163"/>
                    <a:pt x="178072" y="160392"/>
                    <a:pt x="174125" y="160392"/>
                  </a:cubicBezTo>
                  <a:lnTo>
                    <a:pt x="13733" y="160392"/>
                  </a:lnTo>
                  <a:cubicBezTo>
                    <a:pt x="9753" y="160392"/>
                    <a:pt x="6524" y="157163"/>
                    <a:pt x="6524" y="153216"/>
                  </a:cubicBezTo>
                  <a:lnTo>
                    <a:pt x="6524" y="13733"/>
                  </a:lnTo>
                  <a:cubicBezTo>
                    <a:pt x="6524" y="9786"/>
                    <a:pt x="9753" y="6557"/>
                    <a:pt x="13733" y="6557"/>
                  </a:cubicBezTo>
                  <a:close/>
                  <a:moveTo>
                    <a:pt x="13733" y="0"/>
                  </a:moveTo>
                  <a:cubicBezTo>
                    <a:pt x="6165" y="0"/>
                    <a:pt x="0" y="6165"/>
                    <a:pt x="0" y="13733"/>
                  </a:cubicBezTo>
                  <a:lnTo>
                    <a:pt x="0" y="153216"/>
                  </a:lnTo>
                  <a:cubicBezTo>
                    <a:pt x="0" y="160784"/>
                    <a:pt x="6165" y="166949"/>
                    <a:pt x="13733" y="166949"/>
                  </a:cubicBezTo>
                  <a:lnTo>
                    <a:pt x="174125" y="166949"/>
                  </a:lnTo>
                  <a:cubicBezTo>
                    <a:pt x="181693" y="166949"/>
                    <a:pt x="187858" y="160784"/>
                    <a:pt x="187858" y="153216"/>
                  </a:cubicBezTo>
                  <a:lnTo>
                    <a:pt x="187858" y="56922"/>
                  </a:lnTo>
                  <a:lnTo>
                    <a:pt x="206777" y="38002"/>
                  </a:lnTo>
                  <a:cubicBezTo>
                    <a:pt x="209420" y="35360"/>
                    <a:pt x="209420" y="31087"/>
                    <a:pt x="206777" y="28445"/>
                  </a:cubicBezTo>
                  <a:lnTo>
                    <a:pt x="197774" y="19409"/>
                  </a:lnTo>
                  <a:cubicBezTo>
                    <a:pt x="196502" y="18137"/>
                    <a:pt x="194806" y="17452"/>
                    <a:pt x="193012" y="17452"/>
                  </a:cubicBezTo>
                  <a:cubicBezTo>
                    <a:pt x="191185" y="17452"/>
                    <a:pt x="189489" y="18137"/>
                    <a:pt x="188217" y="19409"/>
                  </a:cubicBezTo>
                  <a:lnTo>
                    <a:pt x="187858" y="19801"/>
                  </a:lnTo>
                  <a:lnTo>
                    <a:pt x="187858" y="13733"/>
                  </a:lnTo>
                  <a:cubicBezTo>
                    <a:pt x="187858" y="6165"/>
                    <a:pt x="181693" y="0"/>
                    <a:pt x="174125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5"/>
            <p:cNvSpPr/>
            <p:nvPr/>
          </p:nvSpPr>
          <p:spPr>
            <a:xfrm>
              <a:off x="1713350" y="1284400"/>
              <a:ext cx="686675" cy="1034875"/>
            </a:xfrm>
            <a:custGeom>
              <a:rect b="b" l="l" r="r" t="t"/>
              <a:pathLst>
                <a:path extrusionOk="0" h="41395" w="27467">
                  <a:moveTo>
                    <a:pt x="3295" y="0"/>
                  </a:moveTo>
                  <a:cubicBezTo>
                    <a:pt x="1468" y="0"/>
                    <a:pt x="0" y="1436"/>
                    <a:pt x="0" y="3262"/>
                  </a:cubicBezTo>
                  <a:lnTo>
                    <a:pt x="0" y="38133"/>
                  </a:lnTo>
                  <a:cubicBezTo>
                    <a:pt x="0" y="39927"/>
                    <a:pt x="1468" y="41395"/>
                    <a:pt x="3295" y="41395"/>
                  </a:cubicBezTo>
                  <a:lnTo>
                    <a:pt x="24204" y="41395"/>
                  </a:lnTo>
                  <a:cubicBezTo>
                    <a:pt x="25998" y="41395"/>
                    <a:pt x="27466" y="39927"/>
                    <a:pt x="27466" y="38133"/>
                  </a:cubicBezTo>
                  <a:cubicBezTo>
                    <a:pt x="27466" y="36306"/>
                    <a:pt x="25998" y="34871"/>
                    <a:pt x="24204" y="34871"/>
                  </a:cubicBezTo>
                  <a:lnTo>
                    <a:pt x="6557" y="34871"/>
                  </a:lnTo>
                  <a:lnTo>
                    <a:pt x="6557" y="23976"/>
                  </a:lnTo>
                  <a:lnTo>
                    <a:pt x="20714" y="23976"/>
                  </a:lnTo>
                  <a:cubicBezTo>
                    <a:pt x="22508" y="23976"/>
                    <a:pt x="23976" y="22508"/>
                    <a:pt x="23976" y="20681"/>
                  </a:cubicBezTo>
                  <a:cubicBezTo>
                    <a:pt x="23976" y="18887"/>
                    <a:pt x="22508" y="17419"/>
                    <a:pt x="20714" y="17419"/>
                  </a:cubicBezTo>
                  <a:lnTo>
                    <a:pt x="6557" y="17419"/>
                  </a:lnTo>
                  <a:lnTo>
                    <a:pt x="6557" y="6524"/>
                  </a:lnTo>
                  <a:lnTo>
                    <a:pt x="24204" y="6524"/>
                  </a:lnTo>
                  <a:cubicBezTo>
                    <a:pt x="25998" y="6524"/>
                    <a:pt x="27466" y="5056"/>
                    <a:pt x="27466" y="3262"/>
                  </a:cubicBezTo>
                  <a:cubicBezTo>
                    <a:pt x="27466" y="1436"/>
                    <a:pt x="25998" y="0"/>
                    <a:pt x="24204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5"/>
            <p:cNvSpPr/>
            <p:nvPr/>
          </p:nvSpPr>
          <p:spPr>
            <a:xfrm>
              <a:off x="2488075" y="1284125"/>
              <a:ext cx="881575" cy="1035150"/>
            </a:xfrm>
            <a:custGeom>
              <a:rect b="b" l="l" r="r" t="t"/>
              <a:pathLst>
                <a:path extrusionOk="0" h="41406" w="35263">
                  <a:moveTo>
                    <a:pt x="3677" y="1"/>
                  </a:moveTo>
                  <a:cubicBezTo>
                    <a:pt x="2958" y="1"/>
                    <a:pt x="2234" y="238"/>
                    <a:pt x="1631" y="729"/>
                  </a:cubicBezTo>
                  <a:cubicBezTo>
                    <a:pt x="229" y="1838"/>
                    <a:pt x="0" y="3893"/>
                    <a:pt x="1109" y="5296"/>
                  </a:cubicBezTo>
                  <a:lnTo>
                    <a:pt x="13440" y="20692"/>
                  </a:lnTo>
                  <a:lnTo>
                    <a:pt x="1109" y="36089"/>
                  </a:lnTo>
                  <a:cubicBezTo>
                    <a:pt x="0" y="37492"/>
                    <a:pt x="229" y="39547"/>
                    <a:pt x="1631" y="40688"/>
                  </a:cubicBezTo>
                  <a:cubicBezTo>
                    <a:pt x="2218" y="41178"/>
                    <a:pt x="2969" y="41406"/>
                    <a:pt x="3686" y="41406"/>
                  </a:cubicBezTo>
                  <a:cubicBezTo>
                    <a:pt x="4632" y="41406"/>
                    <a:pt x="5578" y="40982"/>
                    <a:pt x="6231" y="40166"/>
                  </a:cubicBezTo>
                  <a:lnTo>
                    <a:pt x="17615" y="25944"/>
                  </a:lnTo>
                  <a:lnTo>
                    <a:pt x="28999" y="40166"/>
                  </a:lnTo>
                  <a:cubicBezTo>
                    <a:pt x="29652" y="40982"/>
                    <a:pt x="30598" y="41406"/>
                    <a:pt x="31576" y="41406"/>
                  </a:cubicBezTo>
                  <a:cubicBezTo>
                    <a:pt x="32294" y="41406"/>
                    <a:pt x="33012" y="41178"/>
                    <a:pt x="33599" y="40688"/>
                  </a:cubicBezTo>
                  <a:cubicBezTo>
                    <a:pt x="35034" y="39547"/>
                    <a:pt x="35262" y="37492"/>
                    <a:pt x="34121" y="36089"/>
                  </a:cubicBezTo>
                  <a:lnTo>
                    <a:pt x="21790" y="20692"/>
                  </a:lnTo>
                  <a:lnTo>
                    <a:pt x="34121" y="5296"/>
                  </a:lnTo>
                  <a:cubicBezTo>
                    <a:pt x="35262" y="3893"/>
                    <a:pt x="35034" y="1838"/>
                    <a:pt x="33599" y="729"/>
                  </a:cubicBezTo>
                  <a:cubicBezTo>
                    <a:pt x="32996" y="238"/>
                    <a:pt x="32272" y="1"/>
                    <a:pt x="31553" y="1"/>
                  </a:cubicBezTo>
                  <a:cubicBezTo>
                    <a:pt x="30598" y="1"/>
                    <a:pt x="29650" y="419"/>
                    <a:pt x="28999" y="1218"/>
                  </a:cubicBezTo>
                  <a:lnTo>
                    <a:pt x="17615" y="15473"/>
                  </a:lnTo>
                  <a:lnTo>
                    <a:pt x="6231" y="1218"/>
                  </a:lnTo>
                  <a:cubicBezTo>
                    <a:pt x="5580" y="419"/>
                    <a:pt x="4632" y="1"/>
                    <a:pt x="3677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5"/>
            <p:cNvSpPr/>
            <p:nvPr/>
          </p:nvSpPr>
          <p:spPr>
            <a:xfrm>
              <a:off x="3449550" y="1284400"/>
              <a:ext cx="875850" cy="1034900"/>
            </a:xfrm>
            <a:custGeom>
              <a:rect b="b" l="l" r="r" t="t"/>
              <a:pathLst>
                <a:path extrusionOk="0" h="41396" w="35034">
                  <a:moveTo>
                    <a:pt x="20192" y="6524"/>
                  </a:moveTo>
                  <a:cubicBezTo>
                    <a:pt x="21138" y="6524"/>
                    <a:pt x="21953" y="7177"/>
                    <a:pt x="22116" y="8090"/>
                  </a:cubicBezTo>
                  <a:lnTo>
                    <a:pt x="25378" y="24400"/>
                  </a:lnTo>
                  <a:lnTo>
                    <a:pt x="9656" y="24400"/>
                  </a:lnTo>
                  <a:lnTo>
                    <a:pt x="12917" y="8090"/>
                  </a:lnTo>
                  <a:cubicBezTo>
                    <a:pt x="13081" y="7177"/>
                    <a:pt x="13896" y="6524"/>
                    <a:pt x="14842" y="6524"/>
                  </a:cubicBezTo>
                  <a:close/>
                  <a:moveTo>
                    <a:pt x="14842" y="0"/>
                  </a:moveTo>
                  <a:cubicBezTo>
                    <a:pt x="10797" y="0"/>
                    <a:pt x="7274" y="2871"/>
                    <a:pt x="6491" y="6818"/>
                  </a:cubicBezTo>
                  <a:lnTo>
                    <a:pt x="359" y="37481"/>
                  </a:lnTo>
                  <a:cubicBezTo>
                    <a:pt x="0" y="39242"/>
                    <a:pt x="1142" y="40971"/>
                    <a:pt x="2936" y="41330"/>
                  </a:cubicBezTo>
                  <a:cubicBezTo>
                    <a:pt x="3154" y="41374"/>
                    <a:pt x="3372" y="41396"/>
                    <a:pt x="3587" y="41396"/>
                  </a:cubicBezTo>
                  <a:cubicBezTo>
                    <a:pt x="5105" y="41396"/>
                    <a:pt x="6471" y="40324"/>
                    <a:pt x="6785" y="38753"/>
                  </a:cubicBezTo>
                  <a:lnTo>
                    <a:pt x="8351" y="30924"/>
                  </a:lnTo>
                  <a:lnTo>
                    <a:pt x="26683" y="30924"/>
                  </a:lnTo>
                  <a:lnTo>
                    <a:pt x="28249" y="38753"/>
                  </a:lnTo>
                  <a:cubicBezTo>
                    <a:pt x="28575" y="40318"/>
                    <a:pt x="29945" y="41395"/>
                    <a:pt x="31446" y="41395"/>
                  </a:cubicBezTo>
                  <a:cubicBezTo>
                    <a:pt x="31674" y="41395"/>
                    <a:pt x="31902" y="41362"/>
                    <a:pt x="32098" y="41330"/>
                  </a:cubicBezTo>
                  <a:cubicBezTo>
                    <a:pt x="33859" y="40971"/>
                    <a:pt x="35034" y="39242"/>
                    <a:pt x="34675" y="37481"/>
                  </a:cubicBezTo>
                  <a:lnTo>
                    <a:pt x="28542" y="6818"/>
                  </a:lnTo>
                  <a:cubicBezTo>
                    <a:pt x="27760" y="2871"/>
                    <a:pt x="24237" y="0"/>
                    <a:pt x="20192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5"/>
            <p:cNvSpPr/>
            <p:nvPr/>
          </p:nvSpPr>
          <p:spPr>
            <a:xfrm>
              <a:off x="1713350" y="2591625"/>
              <a:ext cx="512150" cy="512175"/>
            </a:xfrm>
            <a:custGeom>
              <a:rect b="b" l="l" r="r" t="t"/>
              <a:pathLst>
                <a:path extrusionOk="0" h="20487" w="20486">
                  <a:moveTo>
                    <a:pt x="10243" y="6525"/>
                  </a:moveTo>
                  <a:cubicBezTo>
                    <a:pt x="12298" y="6525"/>
                    <a:pt x="13962" y="8189"/>
                    <a:pt x="13962" y="10244"/>
                  </a:cubicBezTo>
                  <a:cubicBezTo>
                    <a:pt x="13962" y="12299"/>
                    <a:pt x="12298" y="13962"/>
                    <a:pt x="10243" y="13962"/>
                  </a:cubicBezTo>
                  <a:cubicBezTo>
                    <a:pt x="8221" y="13962"/>
                    <a:pt x="6557" y="12299"/>
                    <a:pt x="6557" y="10244"/>
                  </a:cubicBezTo>
                  <a:cubicBezTo>
                    <a:pt x="6557" y="8189"/>
                    <a:pt x="8221" y="6525"/>
                    <a:pt x="10243" y="6525"/>
                  </a:cubicBezTo>
                  <a:close/>
                  <a:moveTo>
                    <a:pt x="10243" y="1"/>
                  </a:moveTo>
                  <a:cubicBezTo>
                    <a:pt x="4600" y="1"/>
                    <a:pt x="0" y="4600"/>
                    <a:pt x="0" y="10244"/>
                  </a:cubicBezTo>
                  <a:cubicBezTo>
                    <a:pt x="0" y="15887"/>
                    <a:pt x="4600" y="20486"/>
                    <a:pt x="10243" y="20486"/>
                  </a:cubicBezTo>
                  <a:cubicBezTo>
                    <a:pt x="15886" y="20486"/>
                    <a:pt x="20486" y="15887"/>
                    <a:pt x="20486" y="10244"/>
                  </a:cubicBezTo>
                  <a:cubicBezTo>
                    <a:pt x="20486" y="4600"/>
                    <a:pt x="15886" y="1"/>
                    <a:pt x="10243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5"/>
            <p:cNvSpPr/>
            <p:nvPr/>
          </p:nvSpPr>
          <p:spPr>
            <a:xfrm>
              <a:off x="1713350" y="3288875"/>
              <a:ext cx="512150" cy="512175"/>
            </a:xfrm>
            <a:custGeom>
              <a:rect b="b" l="l" r="r" t="t"/>
              <a:pathLst>
                <a:path extrusionOk="0" h="20487" w="20486">
                  <a:moveTo>
                    <a:pt x="10243" y="6558"/>
                  </a:moveTo>
                  <a:cubicBezTo>
                    <a:pt x="12298" y="6558"/>
                    <a:pt x="13962" y="8189"/>
                    <a:pt x="13962" y="10244"/>
                  </a:cubicBezTo>
                  <a:cubicBezTo>
                    <a:pt x="13962" y="12299"/>
                    <a:pt x="12298" y="13962"/>
                    <a:pt x="10243" y="13962"/>
                  </a:cubicBezTo>
                  <a:cubicBezTo>
                    <a:pt x="8221" y="13962"/>
                    <a:pt x="6557" y="12299"/>
                    <a:pt x="6557" y="10244"/>
                  </a:cubicBezTo>
                  <a:cubicBezTo>
                    <a:pt x="6557" y="8189"/>
                    <a:pt x="8221" y="6558"/>
                    <a:pt x="10243" y="6558"/>
                  </a:cubicBezTo>
                  <a:close/>
                  <a:moveTo>
                    <a:pt x="10243" y="1"/>
                  </a:moveTo>
                  <a:cubicBezTo>
                    <a:pt x="4600" y="1"/>
                    <a:pt x="0" y="4600"/>
                    <a:pt x="0" y="10244"/>
                  </a:cubicBezTo>
                  <a:cubicBezTo>
                    <a:pt x="0" y="15887"/>
                    <a:pt x="4600" y="20486"/>
                    <a:pt x="10243" y="20486"/>
                  </a:cubicBezTo>
                  <a:cubicBezTo>
                    <a:pt x="15886" y="20486"/>
                    <a:pt x="20486" y="15887"/>
                    <a:pt x="20486" y="10244"/>
                  </a:cubicBezTo>
                  <a:cubicBezTo>
                    <a:pt x="20486" y="4600"/>
                    <a:pt x="15886" y="1"/>
                    <a:pt x="10243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5"/>
            <p:cNvSpPr/>
            <p:nvPr/>
          </p:nvSpPr>
          <p:spPr>
            <a:xfrm>
              <a:off x="1713350" y="3986125"/>
              <a:ext cx="512150" cy="512175"/>
            </a:xfrm>
            <a:custGeom>
              <a:rect b="b" l="l" r="r" t="t"/>
              <a:pathLst>
                <a:path extrusionOk="0" h="20487" w="20486">
                  <a:moveTo>
                    <a:pt x="10243" y="6557"/>
                  </a:moveTo>
                  <a:cubicBezTo>
                    <a:pt x="12298" y="6557"/>
                    <a:pt x="13962" y="8221"/>
                    <a:pt x="13962" y="10244"/>
                  </a:cubicBezTo>
                  <a:cubicBezTo>
                    <a:pt x="13962" y="12299"/>
                    <a:pt x="12298" y="13962"/>
                    <a:pt x="10243" y="13962"/>
                  </a:cubicBezTo>
                  <a:cubicBezTo>
                    <a:pt x="8221" y="13962"/>
                    <a:pt x="6557" y="12299"/>
                    <a:pt x="6557" y="10244"/>
                  </a:cubicBezTo>
                  <a:cubicBezTo>
                    <a:pt x="6557" y="8221"/>
                    <a:pt x="8221" y="6557"/>
                    <a:pt x="10243" y="6557"/>
                  </a:cubicBezTo>
                  <a:close/>
                  <a:moveTo>
                    <a:pt x="10243" y="1"/>
                  </a:moveTo>
                  <a:cubicBezTo>
                    <a:pt x="4600" y="1"/>
                    <a:pt x="0" y="4600"/>
                    <a:pt x="0" y="10244"/>
                  </a:cubicBezTo>
                  <a:cubicBezTo>
                    <a:pt x="0" y="15887"/>
                    <a:pt x="4600" y="20486"/>
                    <a:pt x="10243" y="20486"/>
                  </a:cubicBezTo>
                  <a:cubicBezTo>
                    <a:pt x="15886" y="20486"/>
                    <a:pt x="20486" y="15887"/>
                    <a:pt x="20486" y="10244"/>
                  </a:cubicBezTo>
                  <a:cubicBezTo>
                    <a:pt x="20486" y="4600"/>
                    <a:pt x="15886" y="1"/>
                    <a:pt x="10243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5"/>
            <p:cNvSpPr/>
            <p:nvPr/>
          </p:nvSpPr>
          <p:spPr>
            <a:xfrm>
              <a:off x="2410600" y="2766150"/>
              <a:ext cx="1558425" cy="163125"/>
            </a:xfrm>
            <a:custGeom>
              <a:rect b="b" l="l" r="r" t="t"/>
              <a:pathLst>
                <a:path extrusionOk="0" h="6525" w="62337">
                  <a:moveTo>
                    <a:pt x="3295" y="1"/>
                  </a:moveTo>
                  <a:cubicBezTo>
                    <a:pt x="1468" y="1"/>
                    <a:pt x="0" y="1468"/>
                    <a:pt x="0" y="3263"/>
                  </a:cubicBezTo>
                  <a:cubicBezTo>
                    <a:pt x="0" y="5057"/>
                    <a:pt x="1468" y="6525"/>
                    <a:pt x="3295" y="6525"/>
                  </a:cubicBezTo>
                  <a:lnTo>
                    <a:pt x="59075" y="6525"/>
                  </a:lnTo>
                  <a:cubicBezTo>
                    <a:pt x="60869" y="6525"/>
                    <a:pt x="62337" y="5057"/>
                    <a:pt x="62337" y="3263"/>
                  </a:cubicBezTo>
                  <a:cubicBezTo>
                    <a:pt x="62337" y="1468"/>
                    <a:pt x="60869" y="1"/>
                    <a:pt x="59075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5"/>
            <p:cNvSpPr/>
            <p:nvPr/>
          </p:nvSpPr>
          <p:spPr>
            <a:xfrm>
              <a:off x="2410600" y="3463400"/>
              <a:ext cx="512150" cy="163125"/>
            </a:xfrm>
            <a:custGeom>
              <a:rect b="b" l="l" r="r" t="t"/>
              <a:pathLst>
                <a:path extrusionOk="0" h="6525" w="20486">
                  <a:moveTo>
                    <a:pt x="3295" y="1"/>
                  </a:moveTo>
                  <a:cubicBezTo>
                    <a:pt x="1468" y="1"/>
                    <a:pt x="0" y="1468"/>
                    <a:pt x="0" y="3263"/>
                  </a:cubicBezTo>
                  <a:cubicBezTo>
                    <a:pt x="0" y="5057"/>
                    <a:pt x="1468" y="6525"/>
                    <a:pt x="3295" y="6525"/>
                  </a:cubicBezTo>
                  <a:lnTo>
                    <a:pt x="17224" y="6525"/>
                  </a:lnTo>
                  <a:cubicBezTo>
                    <a:pt x="19050" y="6525"/>
                    <a:pt x="20486" y="5057"/>
                    <a:pt x="20486" y="3263"/>
                  </a:cubicBezTo>
                  <a:cubicBezTo>
                    <a:pt x="20486" y="1468"/>
                    <a:pt x="19050" y="1"/>
                    <a:pt x="17224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5" name="Google Shape;725;p5"/>
          <p:cNvSpPr/>
          <p:nvPr/>
        </p:nvSpPr>
        <p:spPr>
          <a:xfrm>
            <a:off x="3776013" y="1691100"/>
            <a:ext cx="1011000" cy="1011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5"/>
          <p:cNvSpPr/>
          <p:nvPr/>
        </p:nvSpPr>
        <p:spPr>
          <a:xfrm>
            <a:off x="7341913" y="1656550"/>
            <a:ext cx="1011000" cy="1011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7" name="Google Shape;727;p5"/>
          <p:cNvGrpSpPr/>
          <p:nvPr/>
        </p:nvGrpSpPr>
        <p:grpSpPr>
          <a:xfrm>
            <a:off x="4071130" y="1906570"/>
            <a:ext cx="479589" cy="579840"/>
            <a:chOff x="910723" y="1508212"/>
            <a:chExt cx="251660" cy="350166"/>
          </a:xfrm>
        </p:grpSpPr>
        <p:sp>
          <p:nvSpPr>
            <p:cNvPr id="728" name="Google Shape;728;p5"/>
            <p:cNvSpPr/>
            <p:nvPr/>
          </p:nvSpPr>
          <p:spPr>
            <a:xfrm>
              <a:off x="910723" y="1508212"/>
              <a:ext cx="251660" cy="350166"/>
            </a:xfrm>
            <a:custGeom>
              <a:rect b="b" l="l" r="r" t="t"/>
              <a:pathLst>
                <a:path extrusionOk="0" h="11002" w="7907">
                  <a:moveTo>
                    <a:pt x="3942" y="334"/>
                  </a:moveTo>
                  <a:cubicBezTo>
                    <a:pt x="4132" y="334"/>
                    <a:pt x="4299" y="441"/>
                    <a:pt x="4394" y="608"/>
                  </a:cubicBezTo>
                  <a:cubicBezTo>
                    <a:pt x="4418" y="644"/>
                    <a:pt x="4466" y="679"/>
                    <a:pt x="4525" y="679"/>
                  </a:cubicBezTo>
                  <a:lnTo>
                    <a:pt x="5132" y="679"/>
                  </a:lnTo>
                  <a:cubicBezTo>
                    <a:pt x="5240" y="679"/>
                    <a:pt x="5311" y="763"/>
                    <a:pt x="5311" y="858"/>
                  </a:cubicBezTo>
                  <a:lnTo>
                    <a:pt x="5311" y="1382"/>
                  </a:lnTo>
                  <a:lnTo>
                    <a:pt x="2573" y="1382"/>
                  </a:lnTo>
                  <a:lnTo>
                    <a:pt x="2573" y="858"/>
                  </a:lnTo>
                  <a:cubicBezTo>
                    <a:pt x="2573" y="751"/>
                    <a:pt x="2668" y="679"/>
                    <a:pt x="2751" y="679"/>
                  </a:cubicBezTo>
                  <a:lnTo>
                    <a:pt x="3358" y="679"/>
                  </a:lnTo>
                  <a:cubicBezTo>
                    <a:pt x="3418" y="679"/>
                    <a:pt x="3466" y="644"/>
                    <a:pt x="3501" y="608"/>
                  </a:cubicBezTo>
                  <a:cubicBezTo>
                    <a:pt x="3585" y="441"/>
                    <a:pt x="3763" y="334"/>
                    <a:pt x="3942" y="334"/>
                  </a:cubicBezTo>
                  <a:close/>
                  <a:moveTo>
                    <a:pt x="7240" y="1013"/>
                  </a:moveTo>
                  <a:cubicBezTo>
                    <a:pt x="7442" y="1013"/>
                    <a:pt x="7609" y="1179"/>
                    <a:pt x="7609" y="1370"/>
                  </a:cubicBezTo>
                  <a:lnTo>
                    <a:pt x="7609" y="10323"/>
                  </a:lnTo>
                  <a:lnTo>
                    <a:pt x="7585" y="10323"/>
                  </a:lnTo>
                  <a:cubicBezTo>
                    <a:pt x="7585" y="10514"/>
                    <a:pt x="7430" y="10681"/>
                    <a:pt x="7228" y="10681"/>
                  </a:cubicBezTo>
                  <a:lnTo>
                    <a:pt x="691" y="10681"/>
                  </a:lnTo>
                  <a:cubicBezTo>
                    <a:pt x="501" y="10681"/>
                    <a:pt x="334" y="10514"/>
                    <a:pt x="334" y="10323"/>
                  </a:cubicBezTo>
                  <a:lnTo>
                    <a:pt x="334" y="1370"/>
                  </a:lnTo>
                  <a:cubicBezTo>
                    <a:pt x="334" y="1179"/>
                    <a:pt x="501" y="1013"/>
                    <a:pt x="691" y="1013"/>
                  </a:cubicBezTo>
                  <a:lnTo>
                    <a:pt x="2263" y="1013"/>
                  </a:lnTo>
                  <a:lnTo>
                    <a:pt x="2263" y="1537"/>
                  </a:lnTo>
                  <a:cubicBezTo>
                    <a:pt x="2263" y="1632"/>
                    <a:pt x="2335" y="1703"/>
                    <a:pt x="2418" y="1703"/>
                  </a:cubicBezTo>
                  <a:lnTo>
                    <a:pt x="5525" y="1703"/>
                  </a:lnTo>
                  <a:cubicBezTo>
                    <a:pt x="5609" y="1703"/>
                    <a:pt x="5680" y="1632"/>
                    <a:pt x="5680" y="1537"/>
                  </a:cubicBezTo>
                  <a:lnTo>
                    <a:pt x="5680" y="1013"/>
                  </a:lnTo>
                  <a:close/>
                  <a:moveTo>
                    <a:pt x="3954" y="1"/>
                  </a:moveTo>
                  <a:cubicBezTo>
                    <a:pt x="3692" y="1"/>
                    <a:pt x="3442" y="144"/>
                    <a:pt x="3275" y="346"/>
                  </a:cubicBezTo>
                  <a:lnTo>
                    <a:pt x="2751" y="346"/>
                  </a:lnTo>
                  <a:cubicBezTo>
                    <a:pt x="2525" y="346"/>
                    <a:pt x="2335" y="501"/>
                    <a:pt x="2275" y="691"/>
                  </a:cubicBezTo>
                  <a:lnTo>
                    <a:pt x="680" y="691"/>
                  </a:lnTo>
                  <a:cubicBezTo>
                    <a:pt x="310" y="691"/>
                    <a:pt x="1" y="989"/>
                    <a:pt x="1" y="1382"/>
                  </a:cubicBezTo>
                  <a:lnTo>
                    <a:pt x="1" y="10323"/>
                  </a:lnTo>
                  <a:cubicBezTo>
                    <a:pt x="1" y="10692"/>
                    <a:pt x="299" y="11002"/>
                    <a:pt x="680" y="11002"/>
                  </a:cubicBezTo>
                  <a:lnTo>
                    <a:pt x="7216" y="11002"/>
                  </a:lnTo>
                  <a:cubicBezTo>
                    <a:pt x="7585" y="11002"/>
                    <a:pt x="7907" y="10704"/>
                    <a:pt x="7907" y="10323"/>
                  </a:cubicBezTo>
                  <a:lnTo>
                    <a:pt x="7907" y="1382"/>
                  </a:lnTo>
                  <a:cubicBezTo>
                    <a:pt x="7907" y="989"/>
                    <a:pt x="7609" y="691"/>
                    <a:pt x="7228" y="691"/>
                  </a:cubicBezTo>
                  <a:lnTo>
                    <a:pt x="5644" y="691"/>
                  </a:lnTo>
                  <a:cubicBezTo>
                    <a:pt x="5561" y="501"/>
                    <a:pt x="5383" y="346"/>
                    <a:pt x="5168" y="346"/>
                  </a:cubicBezTo>
                  <a:lnTo>
                    <a:pt x="4644" y="346"/>
                  </a:lnTo>
                  <a:cubicBezTo>
                    <a:pt x="4478" y="144"/>
                    <a:pt x="4228" y="1"/>
                    <a:pt x="3954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5"/>
            <p:cNvSpPr/>
            <p:nvPr/>
          </p:nvSpPr>
          <p:spPr>
            <a:xfrm>
              <a:off x="1031604" y="1530205"/>
              <a:ext cx="10280" cy="10248"/>
            </a:xfrm>
            <a:custGeom>
              <a:rect b="b" l="l" r="r" t="t"/>
              <a:pathLst>
                <a:path extrusionOk="0" h="322" w="323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cubicBezTo>
                    <a:pt x="251" y="322"/>
                    <a:pt x="322" y="250"/>
                    <a:pt x="322" y="167"/>
                  </a:cubicBezTo>
                  <a:cubicBezTo>
                    <a:pt x="322" y="72"/>
                    <a:pt x="251" y="0"/>
                    <a:pt x="156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5"/>
            <p:cNvSpPr/>
            <p:nvPr/>
          </p:nvSpPr>
          <p:spPr>
            <a:xfrm>
              <a:off x="932334" y="1551784"/>
              <a:ext cx="208088" cy="273653"/>
            </a:xfrm>
            <a:custGeom>
              <a:rect b="b" l="l" r="r" t="t"/>
              <a:pathLst>
                <a:path extrusionOk="0" h="8598" w="6538">
                  <a:moveTo>
                    <a:pt x="167" y="1"/>
                  </a:moveTo>
                  <a:cubicBezTo>
                    <a:pt x="72" y="1"/>
                    <a:pt x="1" y="84"/>
                    <a:pt x="1" y="168"/>
                  </a:cubicBezTo>
                  <a:lnTo>
                    <a:pt x="1" y="8430"/>
                  </a:lnTo>
                  <a:cubicBezTo>
                    <a:pt x="1" y="8526"/>
                    <a:pt x="72" y="8597"/>
                    <a:pt x="167" y="8597"/>
                  </a:cubicBezTo>
                  <a:lnTo>
                    <a:pt x="6358" y="8597"/>
                  </a:lnTo>
                  <a:cubicBezTo>
                    <a:pt x="6442" y="8597"/>
                    <a:pt x="6525" y="8526"/>
                    <a:pt x="6525" y="8430"/>
                  </a:cubicBezTo>
                  <a:lnTo>
                    <a:pt x="6525" y="168"/>
                  </a:lnTo>
                  <a:cubicBezTo>
                    <a:pt x="6537" y="84"/>
                    <a:pt x="6466" y="13"/>
                    <a:pt x="6370" y="13"/>
                  </a:cubicBezTo>
                  <a:lnTo>
                    <a:pt x="5513" y="13"/>
                  </a:lnTo>
                  <a:cubicBezTo>
                    <a:pt x="5418" y="13"/>
                    <a:pt x="5346" y="84"/>
                    <a:pt x="5346" y="168"/>
                  </a:cubicBezTo>
                  <a:cubicBezTo>
                    <a:pt x="5346" y="263"/>
                    <a:pt x="5418" y="334"/>
                    <a:pt x="5513" y="334"/>
                  </a:cubicBezTo>
                  <a:lnTo>
                    <a:pt x="6204" y="334"/>
                  </a:lnTo>
                  <a:lnTo>
                    <a:pt x="6204" y="8264"/>
                  </a:lnTo>
                  <a:lnTo>
                    <a:pt x="334" y="8264"/>
                  </a:lnTo>
                  <a:lnTo>
                    <a:pt x="334" y="334"/>
                  </a:lnTo>
                  <a:lnTo>
                    <a:pt x="1024" y="334"/>
                  </a:lnTo>
                  <a:cubicBezTo>
                    <a:pt x="1120" y="334"/>
                    <a:pt x="1191" y="263"/>
                    <a:pt x="1191" y="168"/>
                  </a:cubicBezTo>
                  <a:cubicBezTo>
                    <a:pt x="1191" y="84"/>
                    <a:pt x="1120" y="1"/>
                    <a:pt x="1024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5"/>
            <p:cNvSpPr/>
            <p:nvPr/>
          </p:nvSpPr>
          <p:spPr>
            <a:xfrm>
              <a:off x="965689" y="1661302"/>
              <a:ext cx="32241" cy="32241"/>
            </a:xfrm>
            <a:custGeom>
              <a:rect b="b" l="l" r="r" t="t"/>
              <a:pathLst>
                <a:path extrusionOk="0" h="1013" w="1013">
                  <a:moveTo>
                    <a:pt x="500" y="346"/>
                  </a:moveTo>
                  <a:cubicBezTo>
                    <a:pt x="608" y="346"/>
                    <a:pt x="679" y="441"/>
                    <a:pt x="679" y="525"/>
                  </a:cubicBezTo>
                  <a:cubicBezTo>
                    <a:pt x="703" y="620"/>
                    <a:pt x="608" y="703"/>
                    <a:pt x="500" y="703"/>
                  </a:cubicBezTo>
                  <a:cubicBezTo>
                    <a:pt x="405" y="703"/>
                    <a:pt x="322" y="620"/>
                    <a:pt x="322" y="525"/>
                  </a:cubicBezTo>
                  <a:cubicBezTo>
                    <a:pt x="322" y="417"/>
                    <a:pt x="417" y="346"/>
                    <a:pt x="500" y="346"/>
                  </a:cubicBezTo>
                  <a:close/>
                  <a:moveTo>
                    <a:pt x="500" y="1"/>
                  </a:moveTo>
                  <a:cubicBezTo>
                    <a:pt x="227" y="1"/>
                    <a:pt x="0" y="227"/>
                    <a:pt x="0" y="513"/>
                  </a:cubicBezTo>
                  <a:cubicBezTo>
                    <a:pt x="0" y="787"/>
                    <a:pt x="227" y="1013"/>
                    <a:pt x="500" y="1013"/>
                  </a:cubicBezTo>
                  <a:cubicBezTo>
                    <a:pt x="786" y="1013"/>
                    <a:pt x="1012" y="787"/>
                    <a:pt x="1012" y="513"/>
                  </a:cubicBezTo>
                  <a:cubicBezTo>
                    <a:pt x="1012" y="227"/>
                    <a:pt x="786" y="1"/>
                    <a:pt x="500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5"/>
            <p:cNvSpPr/>
            <p:nvPr/>
          </p:nvSpPr>
          <p:spPr>
            <a:xfrm>
              <a:off x="965689" y="1710571"/>
              <a:ext cx="32241" cy="32241"/>
            </a:xfrm>
            <a:custGeom>
              <a:rect b="b" l="l" r="r" t="t"/>
              <a:pathLst>
                <a:path extrusionOk="0" h="1013" w="1013">
                  <a:moveTo>
                    <a:pt x="500" y="346"/>
                  </a:moveTo>
                  <a:cubicBezTo>
                    <a:pt x="608" y="346"/>
                    <a:pt x="679" y="441"/>
                    <a:pt x="679" y="524"/>
                  </a:cubicBezTo>
                  <a:cubicBezTo>
                    <a:pt x="679" y="608"/>
                    <a:pt x="608" y="703"/>
                    <a:pt x="500" y="703"/>
                  </a:cubicBezTo>
                  <a:cubicBezTo>
                    <a:pt x="405" y="703"/>
                    <a:pt x="322" y="608"/>
                    <a:pt x="322" y="524"/>
                  </a:cubicBezTo>
                  <a:cubicBezTo>
                    <a:pt x="322" y="441"/>
                    <a:pt x="417" y="346"/>
                    <a:pt x="500" y="346"/>
                  </a:cubicBezTo>
                  <a:close/>
                  <a:moveTo>
                    <a:pt x="500" y="1"/>
                  </a:moveTo>
                  <a:cubicBezTo>
                    <a:pt x="227" y="1"/>
                    <a:pt x="0" y="227"/>
                    <a:pt x="0" y="513"/>
                  </a:cubicBezTo>
                  <a:cubicBezTo>
                    <a:pt x="0" y="786"/>
                    <a:pt x="227" y="1013"/>
                    <a:pt x="500" y="1013"/>
                  </a:cubicBezTo>
                  <a:cubicBezTo>
                    <a:pt x="786" y="1013"/>
                    <a:pt x="1012" y="786"/>
                    <a:pt x="1012" y="513"/>
                  </a:cubicBezTo>
                  <a:cubicBezTo>
                    <a:pt x="1012" y="227"/>
                    <a:pt x="786" y="1"/>
                    <a:pt x="500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5"/>
            <p:cNvSpPr/>
            <p:nvPr/>
          </p:nvSpPr>
          <p:spPr>
            <a:xfrm>
              <a:off x="965689" y="1760604"/>
              <a:ext cx="32241" cy="31859"/>
            </a:xfrm>
            <a:custGeom>
              <a:rect b="b" l="l" r="r" t="t"/>
              <a:pathLst>
                <a:path extrusionOk="0" h="1001" w="1013">
                  <a:moveTo>
                    <a:pt x="500" y="322"/>
                  </a:moveTo>
                  <a:cubicBezTo>
                    <a:pt x="608" y="322"/>
                    <a:pt x="679" y="417"/>
                    <a:pt x="679" y="500"/>
                  </a:cubicBezTo>
                  <a:cubicBezTo>
                    <a:pt x="703" y="596"/>
                    <a:pt x="608" y="679"/>
                    <a:pt x="500" y="679"/>
                  </a:cubicBezTo>
                  <a:cubicBezTo>
                    <a:pt x="405" y="679"/>
                    <a:pt x="322" y="584"/>
                    <a:pt x="322" y="500"/>
                  </a:cubicBezTo>
                  <a:cubicBezTo>
                    <a:pt x="322" y="393"/>
                    <a:pt x="417" y="322"/>
                    <a:pt x="500" y="322"/>
                  </a:cubicBezTo>
                  <a:close/>
                  <a:moveTo>
                    <a:pt x="500" y="0"/>
                  </a:moveTo>
                  <a:cubicBezTo>
                    <a:pt x="227" y="0"/>
                    <a:pt x="0" y="215"/>
                    <a:pt x="0" y="500"/>
                  </a:cubicBezTo>
                  <a:cubicBezTo>
                    <a:pt x="0" y="786"/>
                    <a:pt x="227" y="1000"/>
                    <a:pt x="500" y="1000"/>
                  </a:cubicBezTo>
                  <a:cubicBezTo>
                    <a:pt x="786" y="1000"/>
                    <a:pt x="1012" y="786"/>
                    <a:pt x="1012" y="500"/>
                  </a:cubicBezTo>
                  <a:cubicBezTo>
                    <a:pt x="1012" y="215"/>
                    <a:pt x="786" y="0"/>
                    <a:pt x="500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5"/>
            <p:cNvSpPr/>
            <p:nvPr/>
          </p:nvSpPr>
          <p:spPr>
            <a:xfrm>
              <a:off x="1009643" y="1661302"/>
              <a:ext cx="59899" cy="10662"/>
            </a:xfrm>
            <a:custGeom>
              <a:rect b="b" l="l" r="r" t="t"/>
              <a:pathLst>
                <a:path extrusionOk="0" h="335" w="1882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1715" y="334"/>
                  </a:lnTo>
                  <a:cubicBezTo>
                    <a:pt x="1798" y="334"/>
                    <a:pt x="1882" y="263"/>
                    <a:pt x="1882" y="167"/>
                  </a:cubicBezTo>
                  <a:cubicBezTo>
                    <a:pt x="1882" y="72"/>
                    <a:pt x="1798" y="1"/>
                    <a:pt x="1715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5"/>
            <p:cNvSpPr/>
            <p:nvPr/>
          </p:nvSpPr>
          <p:spPr>
            <a:xfrm>
              <a:off x="1009643" y="1683677"/>
              <a:ext cx="98188" cy="10630"/>
            </a:xfrm>
            <a:custGeom>
              <a:rect b="b" l="l" r="r" t="t"/>
              <a:pathLst>
                <a:path extrusionOk="0" h="334" w="3085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2917" y="334"/>
                  </a:lnTo>
                  <a:cubicBezTo>
                    <a:pt x="3013" y="334"/>
                    <a:pt x="3084" y="250"/>
                    <a:pt x="3084" y="167"/>
                  </a:cubicBezTo>
                  <a:cubicBezTo>
                    <a:pt x="3084" y="72"/>
                    <a:pt x="3013" y="0"/>
                    <a:pt x="2917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5"/>
            <p:cNvSpPr/>
            <p:nvPr/>
          </p:nvSpPr>
          <p:spPr>
            <a:xfrm>
              <a:off x="1009643" y="1710571"/>
              <a:ext cx="59899" cy="10630"/>
            </a:xfrm>
            <a:custGeom>
              <a:rect b="b" l="l" r="r" t="t"/>
              <a:pathLst>
                <a:path extrusionOk="0" h="334" w="1882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1715" y="334"/>
                  </a:lnTo>
                  <a:cubicBezTo>
                    <a:pt x="1798" y="334"/>
                    <a:pt x="1882" y="263"/>
                    <a:pt x="1882" y="167"/>
                  </a:cubicBezTo>
                  <a:cubicBezTo>
                    <a:pt x="1882" y="84"/>
                    <a:pt x="1798" y="1"/>
                    <a:pt x="1715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5"/>
            <p:cNvSpPr/>
            <p:nvPr/>
          </p:nvSpPr>
          <p:spPr>
            <a:xfrm>
              <a:off x="1009643" y="1732946"/>
              <a:ext cx="98188" cy="10630"/>
            </a:xfrm>
            <a:custGeom>
              <a:rect b="b" l="l" r="r" t="t"/>
              <a:pathLst>
                <a:path extrusionOk="0" h="334" w="3085"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cubicBezTo>
                    <a:pt x="0" y="250"/>
                    <a:pt x="72" y="333"/>
                    <a:pt x="167" y="333"/>
                  </a:cubicBezTo>
                  <a:lnTo>
                    <a:pt x="2917" y="333"/>
                  </a:lnTo>
                  <a:cubicBezTo>
                    <a:pt x="3013" y="333"/>
                    <a:pt x="3084" y="250"/>
                    <a:pt x="3084" y="167"/>
                  </a:cubicBezTo>
                  <a:cubicBezTo>
                    <a:pt x="3084" y="71"/>
                    <a:pt x="3013" y="0"/>
                    <a:pt x="2917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5"/>
            <p:cNvSpPr/>
            <p:nvPr/>
          </p:nvSpPr>
          <p:spPr>
            <a:xfrm>
              <a:off x="1009643" y="1760604"/>
              <a:ext cx="59899" cy="10248"/>
            </a:xfrm>
            <a:custGeom>
              <a:rect b="b" l="l" r="r" t="t"/>
              <a:pathLst>
                <a:path extrusionOk="0" h="322" w="1882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1715" y="322"/>
                  </a:lnTo>
                  <a:cubicBezTo>
                    <a:pt x="1798" y="322"/>
                    <a:pt x="1882" y="250"/>
                    <a:pt x="1882" y="155"/>
                  </a:cubicBezTo>
                  <a:cubicBezTo>
                    <a:pt x="1882" y="72"/>
                    <a:pt x="1798" y="0"/>
                    <a:pt x="1715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5"/>
            <p:cNvSpPr/>
            <p:nvPr/>
          </p:nvSpPr>
          <p:spPr>
            <a:xfrm>
              <a:off x="1009643" y="1782183"/>
              <a:ext cx="98188" cy="10662"/>
            </a:xfrm>
            <a:custGeom>
              <a:rect b="b" l="l" r="r" t="t"/>
              <a:pathLst>
                <a:path extrusionOk="0" h="335" w="3085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2917" y="334"/>
                  </a:lnTo>
                  <a:cubicBezTo>
                    <a:pt x="3013" y="334"/>
                    <a:pt x="3084" y="251"/>
                    <a:pt x="3084" y="168"/>
                  </a:cubicBezTo>
                  <a:cubicBezTo>
                    <a:pt x="3084" y="72"/>
                    <a:pt x="3013" y="1"/>
                    <a:pt x="2917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5"/>
            <p:cNvSpPr/>
            <p:nvPr/>
          </p:nvSpPr>
          <p:spPr>
            <a:xfrm>
              <a:off x="1009643" y="1579473"/>
              <a:ext cx="98188" cy="10630"/>
            </a:xfrm>
            <a:custGeom>
              <a:rect b="b" l="l" r="r" t="t"/>
              <a:pathLst>
                <a:path extrusionOk="0" h="334" w="3085"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cubicBezTo>
                    <a:pt x="0" y="250"/>
                    <a:pt x="72" y="333"/>
                    <a:pt x="167" y="333"/>
                  </a:cubicBezTo>
                  <a:lnTo>
                    <a:pt x="2917" y="333"/>
                  </a:lnTo>
                  <a:cubicBezTo>
                    <a:pt x="3013" y="333"/>
                    <a:pt x="3084" y="250"/>
                    <a:pt x="3084" y="167"/>
                  </a:cubicBezTo>
                  <a:cubicBezTo>
                    <a:pt x="3084" y="71"/>
                    <a:pt x="3013" y="0"/>
                    <a:pt x="2917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5"/>
            <p:cNvSpPr/>
            <p:nvPr/>
          </p:nvSpPr>
          <p:spPr>
            <a:xfrm>
              <a:off x="965689" y="1628711"/>
              <a:ext cx="142142" cy="10662"/>
            </a:xfrm>
            <a:custGeom>
              <a:rect b="b" l="l" r="r" t="t"/>
              <a:pathLst>
                <a:path extrusionOk="0" h="335" w="4466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34"/>
                    <a:pt x="155" y="334"/>
                  </a:cubicBezTo>
                  <a:lnTo>
                    <a:pt x="4298" y="334"/>
                  </a:lnTo>
                  <a:cubicBezTo>
                    <a:pt x="4394" y="334"/>
                    <a:pt x="4465" y="251"/>
                    <a:pt x="4465" y="168"/>
                  </a:cubicBezTo>
                  <a:cubicBezTo>
                    <a:pt x="4465" y="72"/>
                    <a:pt x="4394" y="1"/>
                    <a:pt x="4298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5"/>
            <p:cNvSpPr/>
            <p:nvPr/>
          </p:nvSpPr>
          <p:spPr>
            <a:xfrm>
              <a:off x="1009643" y="1601434"/>
              <a:ext cx="26926" cy="10280"/>
            </a:xfrm>
            <a:custGeom>
              <a:rect b="b" l="l" r="r" t="t"/>
              <a:pathLst>
                <a:path extrusionOk="0" h="323" w="846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691" y="322"/>
                  </a:lnTo>
                  <a:cubicBezTo>
                    <a:pt x="774" y="322"/>
                    <a:pt x="846" y="251"/>
                    <a:pt x="846" y="155"/>
                  </a:cubicBezTo>
                  <a:cubicBezTo>
                    <a:pt x="846" y="72"/>
                    <a:pt x="762" y="1"/>
                    <a:pt x="691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5"/>
            <p:cNvSpPr/>
            <p:nvPr/>
          </p:nvSpPr>
          <p:spPr>
            <a:xfrm>
              <a:off x="1047550" y="1601434"/>
              <a:ext cx="26926" cy="10280"/>
            </a:xfrm>
            <a:custGeom>
              <a:rect b="b" l="l" r="r" t="t"/>
              <a:pathLst>
                <a:path extrusionOk="0" h="323" w="846">
                  <a:moveTo>
                    <a:pt x="167" y="1"/>
                  </a:moveTo>
                  <a:cubicBezTo>
                    <a:pt x="71" y="1"/>
                    <a:pt x="0" y="72"/>
                    <a:pt x="0" y="155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691" y="322"/>
                  </a:lnTo>
                  <a:cubicBezTo>
                    <a:pt x="774" y="322"/>
                    <a:pt x="845" y="251"/>
                    <a:pt x="845" y="155"/>
                  </a:cubicBezTo>
                  <a:cubicBezTo>
                    <a:pt x="845" y="72"/>
                    <a:pt x="774" y="1"/>
                    <a:pt x="691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5"/>
            <p:cNvSpPr/>
            <p:nvPr/>
          </p:nvSpPr>
          <p:spPr>
            <a:xfrm>
              <a:off x="966071" y="1579473"/>
              <a:ext cx="32241" cy="32241"/>
            </a:xfrm>
            <a:custGeom>
              <a:rect b="b" l="l" r="r" t="t"/>
              <a:pathLst>
                <a:path extrusionOk="0" h="1013" w="1013">
                  <a:moveTo>
                    <a:pt x="691" y="310"/>
                  </a:moveTo>
                  <a:lnTo>
                    <a:pt x="691" y="691"/>
                  </a:lnTo>
                  <a:lnTo>
                    <a:pt x="310" y="691"/>
                  </a:lnTo>
                  <a:lnTo>
                    <a:pt x="310" y="310"/>
                  </a:lnTo>
                  <a:close/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lnTo>
                    <a:pt x="0" y="845"/>
                  </a:lnTo>
                  <a:cubicBezTo>
                    <a:pt x="0" y="941"/>
                    <a:pt x="72" y="1012"/>
                    <a:pt x="167" y="1012"/>
                  </a:cubicBezTo>
                  <a:lnTo>
                    <a:pt x="846" y="1012"/>
                  </a:lnTo>
                  <a:cubicBezTo>
                    <a:pt x="941" y="1012"/>
                    <a:pt x="1012" y="941"/>
                    <a:pt x="1012" y="845"/>
                  </a:cubicBezTo>
                  <a:lnTo>
                    <a:pt x="1012" y="167"/>
                  </a:lnTo>
                  <a:cubicBezTo>
                    <a:pt x="1000" y="71"/>
                    <a:pt x="941" y="0"/>
                    <a:pt x="846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5" name="Google Shape;745;p5"/>
          <p:cNvGrpSpPr/>
          <p:nvPr/>
        </p:nvGrpSpPr>
        <p:grpSpPr>
          <a:xfrm>
            <a:off x="7516584" y="1939998"/>
            <a:ext cx="693951" cy="513192"/>
            <a:chOff x="5760681" y="3826972"/>
            <a:chExt cx="349052" cy="302554"/>
          </a:xfrm>
        </p:grpSpPr>
        <p:sp>
          <p:nvSpPr>
            <p:cNvPr id="746" name="Google Shape;746;p5"/>
            <p:cNvSpPr/>
            <p:nvPr/>
          </p:nvSpPr>
          <p:spPr>
            <a:xfrm>
              <a:off x="5923045" y="3890659"/>
              <a:ext cx="27690" cy="48155"/>
            </a:xfrm>
            <a:custGeom>
              <a:rect b="b" l="l" r="r" t="t"/>
              <a:pathLst>
                <a:path extrusionOk="0" h="1513" w="870">
                  <a:moveTo>
                    <a:pt x="406" y="286"/>
                  </a:moveTo>
                  <a:lnTo>
                    <a:pt x="406" y="560"/>
                  </a:lnTo>
                  <a:cubicBezTo>
                    <a:pt x="299" y="524"/>
                    <a:pt x="251" y="488"/>
                    <a:pt x="251" y="417"/>
                  </a:cubicBezTo>
                  <a:cubicBezTo>
                    <a:pt x="251" y="345"/>
                    <a:pt x="334" y="298"/>
                    <a:pt x="406" y="286"/>
                  </a:cubicBezTo>
                  <a:close/>
                  <a:moveTo>
                    <a:pt x="513" y="845"/>
                  </a:moveTo>
                  <a:cubicBezTo>
                    <a:pt x="632" y="893"/>
                    <a:pt x="644" y="953"/>
                    <a:pt x="644" y="1012"/>
                  </a:cubicBezTo>
                  <a:cubicBezTo>
                    <a:pt x="644" y="1119"/>
                    <a:pt x="584" y="1155"/>
                    <a:pt x="513" y="1179"/>
                  </a:cubicBezTo>
                  <a:lnTo>
                    <a:pt x="513" y="845"/>
                  </a:lnTo>
                  <a:close/>
                  <a:moveTo>
                    <a:pt x="465" y="0"/>
                  </a:moveTo>
                  <a:cubicBezTo>
                    <a:pt x="441" y="0"/>
                    <a:pt x="406" y="12"/>
                    <a:pt x="406" y="48"/>
                  </a:cubicBezTo>
                  <a:lnTo>
                    <a:pt x="406" y="83"/>
                  </a:lnTo>
                  <a:cubicBezTo>
                    <a:pt x="179" y="119"/>
                    <a:pt x="48" y="238"/>
                    <a:pt x="48" y="441"/>
                  </a:cubicBezTo>
                  <a:cubicBezTo>
                    <a:pt x="48" y="667"/>
                    <a:pt x="215" y="738"/>
                    <a:pt x="406" y="810"/>
                  </a:cubicBezTo>
                  <a:lnTo>
                    <a:pt x="406" y="1191"/>
                  </a:lnTo>
                  <a:cubicBezTo>
                    <a:pt x="299" y="1167"/>
                    <a:pt x="251" y="1143"/>
                    <a:pt x="168" y="1072"/>
                  </a:cubicBezTo>
                  <a:cubicBezTo>
                    <a:pt x="149" y="1058"/>
                    <a:pt x="132" y="1051"/>
                    <a:pt x="116" y="1051"/>
                  </a:cubicBezTo>
                  <a:cubicBezTo>
                    <a:pt x="92" y="1051"/>
                    <a:pt x="70" y="1067"/>
                    <a:pt x="48" y="1095"/>
                  </a:cubicBezTo>
                  <a:cubicBezTo>
                    <a:pt x="1" y="1155"/>
                    <a:pt x="1" y="1215"/>
                    <a:pt x="48" y="1262"/>
                  </a:cubicBezTo>
                  <a:cubicBezTo>
                    <a:pt x="120" y="1357"/>
                    <a:pt x="275" y="1417"/>
                    <a:pt x="406" y="1417"/>
                  </a:cubicBezTo>
                  <a:lnTo>
                    <a:pt x="406" y="1476"/>
                  </a:lnTo>
                  <a:cubicBezTo>
                    <a:pt x="406" y="1500"/>
                    <a:pt x="441" y="1512"/>
                    <a:pt x="465" y="1512"/>
                  </a:cubicBezTo>
                  <a:cubicBezTo>
                    <a:pt x="501" y="1512"/>
                    <a:pt x="525" y="1500"/>
                    <a:pt x="525" y="1476"/>
                  </a:cubicBezTo>
                  <a:lnTo>
                    <a:pt x="525" y="1417"/>
                  </a:lnTo>
                  <a:cubicBezTo>
                    <a:pt x="715" y="1381"/>
                    <a:pt x="870" y="1262"/>
                    <a:pt x="870" y="1024"/>
                  </a:cubicBezTo>
                  <a:cubicBezTo>
                    <a:pt x="870" y="774"/>
                    <a:pt x="739" y="679"/>
                    <a:pt x="525" y="607"/>
                  </a:cubicBezTo>
                  <a:lnTo>
                    <a:pt x="525" y="286"/>
                  </a:lnTo>
                  <a:cubicBezTo>
                    <a:pt x="572" y="286"/>
                    <a:pt x="596" y="298"/>
                    <a:pt x="656" y="322"/>
                  </a:cubicBezTo>
                  <a:cubicBezTo>
                    <a:pt x="682" y="335"/>
                    <a:pt x="713" y="352"/>
                    <a:pt x="745" y="352"/>
                  </a:cubicBezTo>
                  <a:cubicBezTo>
                    <a:pt x="770" y="352"/>
                    <a:pt x="796" y="341"/>
                    <a:pt x="822" y="310"/>
                  </a:cubicBezTo>
                  <a:cubicBezTo>
                    <a:pt x="858" y="262"/>
                    <a:pt x="870" y="202"/>
                    <a:pt x="810" y="155"/>
                  </a:cubicBezTo>
                  <a:cubicBezTo>
                    <a:pt x="739" y="107"/>
                    <a:pt x="620" y="83"/>
                    <a:pt x="525" y="83"/>
                  </a:cubicBezTo>
                  <a:lnTo>
                    <a:pt x="525" y="48"/>
                  </a:lnTo>
                  <a:cubicBezTo>
                    <a:pt x="525" y="12"/>
                    <a:pt x="501" y="0"/>
                    <a:pt x="465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5"/>
            <p:cNvSpPr/>
            <p:nvPr/>
          </p:nvSpPr>
          <p:spPr>
            <a:xfrm>
              <a:off x="5976866" y="3843268"/>
              <a:ext cx="80364" cy="80364"/>
            </a:xfrm>
            <a:custGeom>
              <a:rect b="b" l="l" r="r" t="t"/>
              <a:pathLst>
                <a:path extrusionOk="0" h="2525" w="2525">
                  <a:moveTo>
                    <a:pt x="1263" y="310"/>
                  </a:moveTo>
                  <a:cubicBezTo>
                    <a:pt x="1786" y="310"/>
                    <a:pt x="2215" y="739"/>
                    <a:pt x="2215" y="1263"/>
                  </a:cubicBezTo>
                  <a:cubicBezTo>
                    <a:pt x="2215" y="1787"/>
                    <a:pt x="1798" y="2215"/>
                    <a:pt x="1263" y="2215"/>
                  </a:cubicBezTo>
                  <a:cubicBezTo>
                    <a:pt x="739" y="2215"/>
                    <a:pt x="310" y="1787"/>
                    <a:pt x="310" y="1263"/>
                  </a:cubicBezTo>
                  <a:cubicBezTo>
                    <a:pt x="310" y="739"/>
                    <a:pt x="739" y="310"/>
                    <a:pt x="1263" y="310"/>
                  </a:cubicBezTo>
                  <a:close/>
                  <a:moveTo>
                    <a:pt x="1263" y="1"/>
                  </a:moveTo>
                  <a:cubicBezTo>
                    <a:pt x="560" y="1"/>
                    <a:pt x="1" y="560"/>
                    <a:pt x="1" y="1263"/>
                  </a:cubicBezTo>
                  <a:cubicBezTo>
                    <a:pt x="1" y="1965"/>
                    <a:pt x="560" y="2525"/>
                    <a:pt x="1263" y="2525"/>
                  </a:cubicBezTo>
                  <a:cubicBezTo>
                    <a:pt x="1965" y="2525"/>
                    <a:pt x="2525" y="1965"/>
                    <a:pt x="2525" y="1263"/>
                  </a:cubicBezTo>
                  <a:cubicBezTo>
                    <a:pt x="2525" y="560"/>
                    <a:pt x="1965" y="1"/>
                    <a:pt x="1263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5"/>
            <p:cNvSpPr/>
            <p:nvPr/>
          </p:nvSpPr>
          <p:spPr>
            <a:xfrm>
              <a:off x="5879473" y="3826972"/>
              <a:ext cx="193288" cy="144051"/>
            </a:xfrm>
            <a:custGeom>
              <a:rect b="b" l="l" r="r" t="t"/>
              <a:pathLst>
                <a:path extrusionOk="0" h="4526" w="6073">
                  <a:moveTo>
                    <a:pt x="1798" y="1775"/>
                  </a:moveTo>
                  <a:cubicBezTo>
                    <a:pt x="2132" y="1775"/>
                    <a:pt x="2430" y="1942"/>
                    <a:pt x="2596" y="2192"/>
                  </a:cubicBezTo>
                  <a:cubicBezTo>
                    <a:pt x="2620" y="2346"/>
                    <a:pt x="2680" y="2477"/>
                    <a:pt x="2739" y="2608"/>
                  </a:cubicBezTo>
                  <a:cubicBezTo>
                    <a:pt x="2739" y="2656"/>
                    <a:pt x="2751" y="2704"/>
                    <a:pt x="2751" y="2727"/>
                  </a:cubicBezTo>
                  <a:cubicBezTo>
                    <a:pt x="2751" y="3251"/>
                    <a:pt x="2322" y="3680"/>
                    <a:pt x="1798" y="3680"/>
                  </a:cubicBezTo>
                  <a:cubicBezTo>
                    <a:pt x="1287" y="3680"/>
                    <a:pt x="846" y="3251"/>
                    <a:pt x="846" y="2727"/>
                  </a:cubicBezTo>
                  <a:cubicBezTo>
                    <a:pt x="846" y="2203"/>
                    <a:pt x="1287" y="1775"/>
                    <a:pt x="1798" y="1775"/>
                  </a:cubicBezTo>
                  <a:close/>
                  <a:moveTo>
                    <a:pt x="1810" y="1251"/>
                  </a:moveTo>
                  <a:cubicBezTo>
                    <a:pt x="2072" y="1251"/>
                    <a:pt x="2334" y="1334"/>
                    <a:pt x="2560" y="1465"/>
                  </a:cubicBezTo>
                  <a:cubicBezTo>
                    <a:pt x="2549" y="1537"/>
                    <a:pt x="2549" y="1632"/>
                    <a:pt x="2537" y="1692"/>
                  </a:cubicBezTo>
                  <a:cubicBezTo>
                    <a:pt x="2322" y="1537"/>
                    <a:pt x="2072" y="1453"/>
                    <a:pt x="1787" y="1453"/>
                  </a:cubicBezTo>
                  <a:cubicBezTo>
                    <a:pt x="1084" y="1453"/>
                    <a:pt x="525" y="2013"/>
                    <a:pt x="525" y="2715"/>
                  </a:cubicBezTo>
                  <a:cubicBezTo>
                    <a:pt x="525" y="3418"/>
                    <a:pt x="1084" y="3978"/>
                    <a:pt x="1787" y="3978"/>
                  </a:cubicBezTo>
                  <a:cubicBezTo>
                    <a:pt x="2382" y="3978"/>
                    <a:pt x="2894" y="3561"/>
                    <a:pt x="3025" y="3001"/>
                  </a:cubicBezTo>
                  <a:lnTo>
                    <a:pt x="3192" y="3156"/>
                  </a:lnTo>
                  <a:cubicBezTo>
                    <a:pt x="3025" y="3775"/>
                    <a:pt x="2465" y="4204"/>
                    <a:pt x="1810" y="4204"/>
                  </a:cubicBezTo>
                  <a:cubicBezTo>
                    <a:pt x="1001" y="4204"/>
                    <a:pt x="334" y="3549"/>
                    <a:pt x="334" y="2727"/>
                  </a:cubicBezTo>
                  <a:cubicBezTo>
                    <a:pt x="334" y="1906"/>
                    <a:pt x="989" y="1251"/>
                    <a:pt x="1810" y="1251"/>
                  </a:cubicBezTo>
                  <a:close/>
                  <a:moveTo>
                    <a:pt x="4299" y="1"/>
                  </a:moveTo>
                  <a:cubicBezTo>
                    <a:pt x="3549" y="1"/>
                    <a:pt x="2894" y="501"/>
                    <a:pt x="2632" y="1168"/>
                  </a:cubicBezTo>
                  <a:cubicBezTo>
                    <a:pt x="2382" y="1037"/>
                    <a:pt x="2084" y="953"/>
                    <a:pt x="1787" y="953"/>
                  </a:cubicBezTo>
                  <a:cubicBezTo>
                    <a:pt x="810" y="953"/>
                    <a:pt x="1" y="1763"/>
                    <a:pt x="1" y="2739"/>
                  </a:cubicBezTo>
                  <a:cubicBezTo>
                    <a:pt x="1" y="3727"/>
                    <a:pt x="810" y="4525"/>
                    <a:pt x="1787" y="4525"/>
                  </a:cubicBezTo>
                  <a:cubicBezTo>
                    <a:pt x="2549" y="4525"/>
                    <a:pt x="3203" y="4049"/>
                    <a:pt x="3453" y="3370"/>
                  </a:cubicBezTo>
                  <a:cubicBezTo>
                    <a:pt x="3703" y="3501"/>
                    <a:pt x="3989" y="3573"/>
                    <a:pt x="4299" y="3573"/>
                  </a:cubicBezTo>
                  <a:cubicBezTo>
                    <a:pt x="4704" y="3573"/>
                    <a:pt x="5108" y="3442"/>
                    <a:pt x="5418" y="3192"/>
                  </a:cubicBezTo>
                  <a:cubicBezTo>
                    <a:pt x="5728" y="2942"/>
                    <a:pt x="5954" y="2596"/>
                    <a:pt x="6049" y="2203"/>
                  </a:cubicBezTo>
                  <a:cubicBezTo>
                    <a:pt x="6073" y="2108"/>
                    <a:pt x="6037" y="2013"/>
                    <a:pt x="5942" y="2001"/>
                  </a:cubicBezTo>
                  <a:cubicBezTo>
                    <a:pt x="5932" y="2000"/>
                    <a:pt x="5921" y="1999"/>
                    <a:pt x="5911" y="1999"/>
                  </a:cubicBezTo>
                  <a:cubicBezTo>
                    <a:pt x="5839" y="1999"/>
                    <a:pt x="5772" y="2037"/>
                    <a:pt x="5751" y="2120"/>
                  </a:cubicBezTo>
                  <a:cubicBezTo>
                    <a:pt x="5597" y="2787"/>
                    <a:pt x="5001" y="3251"/>
                    <a:pt x="4323" y="3251"/>
                  </a:cubicBezTo>
                  <a:cubicBezTo>
                    <a:pt x="3787" y="3251"/>
                    <a:pt x="3311" y="2965"/>
                    <a:pt x="3037" y="2501"/>
                  </a:cubicBezTo>
                  <a:cubicBezTo>
                    <a:pt x="3013" y="2358"/>
                    <a:pt x="2953" y="2203"/>
                    <a:pt x="2882" y="2084"/>
                  </a:cubicBezTo>
                  <a:cubicBezTo>
                    <a:pt x="2680" y="1180"/>
                    <a:pt x="3382" y="322"/>
                    <a:pt x="4311" y="322"/>
                  </a:cubicBezTo>
                  <a:cubicBezTo>
                    <a:pt x="4989" y="322"/>
                    <a:pt x="5585" y="775"/>
                    <a:pt x="5739" y="1453"/>
                  </a:cubicBezTo>
                  <a:cubicBezTo>
                    <a:pt x="5750" y="1528"/>
                    <a:pt x="5818" y="1574"/>
                    <a:pt x="5901" y="1574"/>
                  </a:cubicBezTo>
                  <a:cubicBezTo>
                    <a:pt x="5911" y="1574"/>
                    <a:pt x="5920" y="1574"/>
                    <a:pt x="5930" y="1572"/>
                  </a:cubicBezTo>
                  <a:cubicBezTo>
                    <a:pt x="6013" y="1549"/>
                    <a:pt x="6061" y="1465"/>
                    <a:pt x="6049" y="1370"/>
                  </a:cubicBezTo>
                  <a:cubicBezTo>
                    <a:pt x="5954" y="989"/>
                    <a:pt x="5739" y="644"/>
                    <a:pt x="5418" y="394"/>
                  </a:cubicBezTo>
                  <a:cubicBezTo>
                    <a:pt x="5108" y="144"/>
                    <a:pt x="4704" y="1"/>
                    <a:pt x="4299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5"/>
            <p:cNvSpPr/>
            <p:nvPr/>
          </p:nvSpPr>
          <p:spPr>
            <a:xfrm>
              <a:off x="6003760" y="3859946"/>
              <a:ext cx="26958" cy="47773"/>
            </a:xfrm>
            <a:custGeom>
              <a:rect b="b" l="l" r="r" t="t"/>
              <a:pathLst>
                <a:path extrusionOk="0" h="1501" w="847">
                  <a:moveTo>
                    <a:pt x="382" y="298"/>
                  </a:moveTo>
                  <a:lnTo>
                    <a:pt x="382" y="572"/>
                  </a:lnTo>
                  <a:cubicBezTo>
                    <a:pt x="287" y="536"/>
                    <a:pt x="239" y="501"/>
                    <a:pt x="239" y="429"/>
                  </a:cubicBezTo>
                  <a:cubicBezTo>
                    <a:pt x="239" y="358"/>
                    <a:pt x="310" y="310"/>
                    <a:pt x="382" y="298"/>
                  </a:cubicBezTo>
                  <a:close/>
                  <a:moveTo>
                    <a:pt x="489" y="870"/>
                  </a:moveTo>
                  <a:cubicBezTo>
                    <a:pt x="608" y="917"/>
                    <a:pt x="620" y="977"/>
                    <a:pt x="620" y="1037"/>
                  </a:cubicBezTo>
                  <a:cubicBezTo>
                    <a:pt x="620" y="1132"/>
                    <a:pt x="560" y="1167"/>
                    <a:pt x="489" y="1203"/>
                  </a:cubicBezTo>
                  <a:lnTo>
                    <a:pt x="489" y="870"/>
                  </a:lnTo>
                  <a:close/>
                  <a:moveTo>
                    <a:pt x="441" y="1"/>
                  </a:moveTo>
                  <a:cubicBezTo>
                    <a:pt x="418" y="1"/>
                    <a:pt x="382" y="13"/>
                    <a:pt x="382" y="36"/>
                  </a:cubicBezTo>
                  <a:lnTo>
                    <a:pt x="382" y="84"/>
                  </a:lnTo>
                  <a:cubicBezTo>
                    <a:pt x="156" y="120"/>
                    <a:pt x="25" y="239"/>
                    <a:pt x="25" y="441"/>
                  </a:cubicBezTo>
                  <a:cubicBezTo>
                    <a:pt x="25" y="679"/>
                    <a:pt x="203" y="739"/>
                    <a:pt x="382" y="810"/>
                  </a:cubicBezTo>
                  <a:lnTo>
                    <a:pt x="382" y="1191"/>
                  </a:lnTo>
                  <a:cubicBezTo>
                    <a:pt x="275" y="1167"/>
                    <a:pt x="239" y="1132"/>
                    <a:pt x="144" y="1072"/>
                  </a:cubicBezTo>
                  <a:cubicBezTo>
                    <a:pt x="125" y="1059"/>
                    <a:pt x="108" y="1053"/>
                    <a:pt x="92" y="1053"/>
                  </a:cubicBezTo>
                  <a:cubicBezTo>
                    <a:pt x="37" y="1053"/>
                    <a:pt x="1" y="1121"/>
                    <a:pt x="1" y="1167"/>
                  </a:cubicBezTo>
                  <a:cubicBezTo>
                    <a:pt x="1" y="1203"/>
                    <a:pt x="13" y="1227"/>
                    <a:pt x="25" y="1251"/>
                  </a:cubicBezTo>
                  <a:cubicBezTo>
                    <a:pt x="96" y="1346"/>
                    <a:pt x="251" y="1394"/>
                    <a:pt x="382" y="1394"/>
                  </a:cubicBezTo>
                  <a:lnTo>
                    <a:pt x="382" y="1453"/>
                  </a:lnTo>
                  <a:cubicBezTo>
                    <a:pt x="382" y="1489"/>
                    <a:pt x="418" y="1501"/>
                    <a:pt x="441" y="1501"/>
                  </a:cubicBezTo>
                  <a:cubicBezTo>
                    <a:pt x="477" y="1501"/>
                    <a:pt x="501" y="1489"/>
                    <a:pt x="501" y="1453"/>
                  </a:cubicBezTo>
                  <a:lnTo>
                    <a:pt x="501" y="1394"/>
                  </a:lnTo>
                  <a:cubicBezTo>
                    <a:pt x="703" y="1370"/>
                    <a:pt x="846" y="1251"/>
                    <a:pt x="846" y="1013"/>
                  </a:cubicBezTo>
                  <a:cubicBezTo>
                    <a:pt x="846" y="786"/>
                    <a:pt x="691" y="691"/>
                    <a:pt x="501" y="620"/>
                  </a:cubicBezTo>
                  <a:lnTo>
                    <a:pt x="501" y="298"/>
                  </a:lnTo>
                  <a:cubicBezTo>
                    <a:pt x="584" y="298"/>
                    <a:pt x="608" y="310"/>
                    <a:pt x="680" y="358"/>
                  </a:cubicBezTo>
                  <a:cubicBezTo>
                    <a:pt x="694" y="362"/>
                    <a:pt x="709" y="364"/>
                    <a:pt x="723" y="364"/>
                  </a:cubicBezTo>
                  <a:cubicBezTo>
                    <a:pt x="754" y="364"/>
                    <a:pt x="782" y="351"/>
                    <a:pt x="799" y="310"/>
                  </a:cubicBezTo>
                  <a:cubicBezTo>
                    <a:pt x="834" y="263"/>
                    <a:pt x="846" y="203"/>
                    <a:pt x="787" y="155"/>
                  </a:cubicBezTo>
                  <a:cubicBezTo>
                    <a:pt x="715" y="96"/>
                    <a:pt x="596" y="84"/>
                    <a:pt x="501" y="84"/>
                  </a:cubicBezTo>
                  <a:lnTo>
                    <a:pt x="501" y="36"/>
                  </a:lnTo>
                  <a:cubicBezTo>
                    <a:pt x="501" y="13"/>
                    <a:pt x="477" y="1"/>
                    <a:pt x="441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5"/>
            <p:cNvSpPr/>
            <p:nvPr/>
          </p:nvSpPr>
          <p:spPr>
            <a:xfrm>
              <a:off x="5760681" y="3929363"/>
              <a:ext cx="349052" cy="200163"/>
            </a:xfrm>
            <a:custGeom>
              <a:rect b="b" l="l" r="r" t="t"/>
              <a:pathLst>
                <a:path extrusionOk="0" h="6289" w="10967">
                  <a:moveTo>
                    <a:pt x="3483" y="1855"/>
                  </a:moveTo>
                  <a:cubicBezTo>
                    <a:pt x="3500" y="1855"/>
                    <a:pt x="3513" y="1868"/>
                    <a:pt x="3513" y="1895"/>
                  </a:cubicBezTo>
                  <a:cubicBezTo>
                    <a:pt x="3584" y="2074"/>
                    <a:pt x="4573" y="4693"/>
                    <a:pt x="4620" y="4776"/>
                  </a:cubicBezTo>
                  <a:cubicBezTo>
                    <a:pt x="4632" y="4788"/>
                    <a:pt x="4620" y="4824"/>
                    <a:pt x="4584" y="4824"/>
                  </a:cubicBezTo>
                  <a:lnTo>
                    <a:pt x="3882" y="5086"/>
                  </a:lnTo>
                  <a:cubicBezTo>
                    <a:pt x="3846" y="4955"/>
                    <a:pt x="2846" y="2300"/>
                    <a:pt x="2775" y="2133"/>
                  </a:cubicBezTo>
                  <a:lnTo>
                    <a:pt x="3465" y="1859"/>
                  </a:lnTo>
                  <a:cubicBezTo>
                    <a:pt x="3471" y="1856"/>
                    <a:pt x="3477" y="1855"/>
                    <a:pt x="3483" y="1855"/>
                  </a:cubicBezTo>
                  <a:close/>
                  <a:moveTo>
                    <a:pt x="2477" y="2228"/>
                  </a:moveTo>
                  <a:lnTo>
                    <a:pt x="3584" y="5193"/>
                  </a:lnTo>
                  <a:cubicBezTo>
                    <a:pt x="3072" y="5407"/>
                    <a:pt x="1739" y="5907"/>
                    <a:pt x="1513" y="6003"/>
                  </a:cubicBezTo>
                  <a:cubicBezTo>
                    <a:pt x="1507" y="6005"/>
                    <a:pt x="1500" y="6007"/>
                    <a:pt x="1493" y="6007"/>
                  </a:cubicBezTo>
                  <a:cubicBezTo>
                    <a:pt x="1468" y="6007"/>
                    <a:pt x="1438" y="5991"/>
                    <a:pt x="1429" y="5955"/>
                  </a:cubicBezTo>
                  <a:lnTo>
                    <a:pt x="358" y="3109"/>
                  </a:lnTo>
                  <a:cubicBezTo>
                    <a:pt x="346" y="3086"/>
                    <a:pt x="358" y="3038"/>
                    <a:pt x="405" y="3026"/>
                  </a:cubicBezTo>
                  <a:cubicBezTo>
                    <a:pt x="1072" y="2764"/>
                    <a:pt x="2013" y="2407"/>
                    <a:pt x="2477" y="2228"/>
                  </a:cubicBezTo>
                  <a:close/>
                  <a:moveTo>
                    <a:pt x="10060" y="0"/>
                  </a:moveTo>
                  <a:cubicBezTo>
                    <a:pt x="9818" y="0"/>
                    <a:pt x="9583" y="125"/>
                    <a:pt x="9407" y="288"/>
                  </a:cubicBezTo>
                  <a:lnTo>
                    <a:pt x="7728" y="1681"/>
                  </a:lnTo>
                  <a:cubicBezTo>
                    <a:pt x="7632" y="1478"/>
                    <a:pt x="7430" y="1264"/>
                    <a:pt x="7061" y="1264"/>
                  </a:cubicBezTo>
                  <a:cubicBezTo>
                    <a:pt x="6668" y="1264"/>
                    <a:pt x="6361" y="1262"/>
                    <a:pt x="6115" y="1262"/>
                  </a:cubicBezTo>
                  <a:cubicBezTo>
                    <a:pt x="5377" y="1262"/>
                    <a:pt x="5192" y="1276"/>
                    <a:pt x="4906" y="1383"/>
                  </a:cubicBezTo>
                  <a:lnTo>
                    <a:pt x="3834" y="1835"/>
                  </a:lnTo>
                  <a:lnTo>
                    <a:pt x="3822" y="1788"/>
                  </a:lnTo>
                  <a:cubicBezTo>
                    <a:pt x="3766" y="1647"/>
                    <a:pt x="3637" y="1551"/>
                    <a:pt x="3491" y="1551"/>
                  </a:cubicBezTo>
                  <a:cubicBezTo>
                    <a:pt x="3451" y="1551"/>
                    <a:pt x="3411" y="1558"/>
                    <a:pt x="3370" y="1574"/>
                  </a:cubicBezTo>
                  <a:lnTo>
                    <a:pt x="2560" y="1871"/>
                  </a:lnTo>
                  <a:cubicBezTo>
                    <a:pt x="2203" y="2014"/>
                    <a:pt x="1084" y="2431"/>
                    <a:pt x="298" y="2728"/>
                  </a:cubicBezTo>
                  <a:cubicBezTo>
                    <a:pt x="108" y="2800"/>
                    <a:pt x="1" y="3026"/>
                    <a:pt x="72" y="3217"/>
                  </a:cubicBezTo>
                  <a:lnTo>
                    <a:pt x="1144" y="6038"/>
                  </a:lnTo>
                  <a:cubicBezTo>
                    <a:pt x="1199" y="6196"/>
                    <a:pt x="1348" y="6288"/>
                    <a:pt x="1501" y="6288"/>
                  </a:cubicBezTo>
                  <a:cubicBezTo>
                    <a:pt x="1545" y="6288"/>
                    <a:pt x="1589" y="6281"/>
                    <a:pt x="1632" y="6265"/>
                  </a:cubicBezTo>
                  <a:cubicBezTo>
                    <a:pt x="1870" y="6181"/>
                    <a:pt x="3501" y="5562"/>
                    <a:pt x="3858" y="5431"/>
                  </a:cubicBezTo>
                  <a:lnTo>
                    <a:pt x="4704" y="5122"/>
                  </a:lnTo>
                  <a:cubicBezTo>
                    <a:pt x="4882" y="5050"/>
                    <a:pt x="4989" y="4848"/>
                    <a:pt x="4918" y="4657"/>
                  </a:cubicBezTo>
                  <a:lnTo>
                    <a:pt x="4894" y="4622"/>
                  </a:lnTo>
                  <a:cubicBezTo>
                    <a:pt x="5454" y="4383"/>
                    <a:pt x="5466" y="4360"/>
                    <a:pt x="6049" y="4360"/>
                  </a:cubicBezTo>
                  <a:cubicBezTo>
                    <a:pt x="6132" y="4360"/>
                    <a:pt x="6204" y="4288"/>
                    <a:pt x="6204" y="4193"/>
                  </a:cubicBezTo>
                  <a:cubicBezTo>
                    <a:pt x="6204" y="4110"/>
                    <a:pt x="6132" y="4026"/>
                    <a:pt x="6049" y="4026"/>
                  </a:cubicBezTo>
                  <a:cubicBezTo>
                    <a:pt x="5418" y="4026"/>
                    <a:pt x="5358" y="4074"/>
                    <a:pt x="4799" y="4312"/>
                  </a:cubicBezTo>
                  <a:lnTo>
                    <a:pt x="3965" y="2097"/>
                  </a:lnTo>
                  <a:lnTo>
                    <a:pt x="5037" y="1645"/>
                  </a:lnTo>
                  <a:cubicBezTo>
                    <a:pt x="5251" y="1571"/>
                    <a:pt x="5403" y="1559"/>
                    <a:pt x="5989" y="1559"/>
                  </a:cubicBezTo>
                  <a:cubicBezTo>
                    <a:pt x="6250" y="1559"/>
                    <a:pt x="6597" y="1562"/>
                    <a:pt x="7073" y="1562"/>
                  </a:cubicBezTo>
                  <a:cubicBezTo>
                    <a:pt x="7240" y="1562"/>
                    <a:pt x="7359" y="1621"/>
                    <a:pt x="7430" y="1740"/>
                  </a:cubicBezTo>
                  <a:cubicBezTo>
                    <a:pt x="7478" y="1835"/>
                    <a:pt x="7490" y="1919"/>
                    <a:pt x="7502" y="1931"/>
                  </a:cubicBezTo>
                  <a:cubicBezTo>
                    <a:pt x="7502" y="1990"/>
                    <a:pt x="7454" y="2276"/>
                    <a:pt x="7180" y="2336"/>
                  </a:cubicBezTo>
                  <a:cubicBezTo>
                    <a:pt x="6740" y="2407"/>
                    <a:pt x="5823" y="2538"/>
                    <a:pt x="5811" y="2538"/>
                  </a:cubicBezTo>
                  <a:cubicBezTo>
                    <a:pt x="5716" y="2562"/>
                    <a:pt x="5656" y="2633"/>
                    <a:pt x="5668" y="2728"/>
                  </a:cubicBezTo>
                  <a:cubicBezTo>
                    <a:pt x="5692" y="2800"/>
                    <a:pt x="5751" y="2859"/>
                    <a:pt x="5823" y="2859"/>
                  </a:cubicBezTo>
                  <a:lnTo>
                    <a:pt x="5847" y="2859"/>
                  </a:lnTo>
                  <a:cubicBezTo>
                    <a:pt x="5870" y="2859"/>
                    <a:pt x="6787" y="2728"/>
                    <a:pt x="7240" y="2645"/>
                  </a:cubicBezTo>
                  <a:cubicBezTo>
                    <a:pt x="7632" y="2574"/>
                    <a:pt x="7787" y="2240"/>
                    <a:pt x="7811" y="2026"/>
                  </a:cubicBezTo>
                  <a:lnTo>
                    <a:pt x="9633" y="514"/>
                  </a:lnTo>
                  <a:cubicBezTo>
                    <a:pt x="9747" y="415"/>
                    <a:pt x="9895" y="311"/>
                    <a:pt x="10058" y="311"/>
                  </a:cubicBezTo>
                  <a:cubicBezTo>
                    <a:pt x="10151" y="311"/>
                    <a:pt x="10248" y="344"/>
                    <a:pt x="10347" y="431"/>
                  </a:cubicBezTo>
                  <a:cubicBezTo>
                    <a:pt x="10645" y="728"/>
                    <a:pt x="10371" y="1073"/>
                    <a:pt x="10299" y="1145"/>
                  </a:cubicBezTo>
                  <a:cubicBezTo>
                    <a:pt x="10228" y="1216"/>
                    <a:pt x="8013" y="3609"/>
                    <a:pt x="8013" y="3609"/>
                  </a:cubicBezTo>
                  <a:cubicBezTo>
                    <a:pt x="7680" y="3990"/>
                    <a:pt x="7251" y="4050"/>
                    <a:pt x="7073" y="4062"/>
                  </a:cubicBezTo>
                  <a:lnTo>
                    <a:pt x="6787" y="4062"/>
                  </a:lnTo>
                  <a:cubicBezTo>
                    <a:pt x="6704" y="4062"/>
                    <a:pt x="6620" y="4133"/>
                    <a:pt x="6620" y="4229"/>
                  </a:cubicBezTo>
                  <a:cubicBezTo>
                    <a:pt x="6620" y="4312"/>
                    <a:pt x="6704" y="4383"/>
                    <a:pt x="6787" y="4383"/>
                  </a:cubicBezTo>
                  <a:lnTo>
                    <a:pt x="7097" y="4383"/>
                  </a:lnTo>
                  <a:cubicBezTo>
                    <a:pt x="7311" y="4371"/>
                    <a:pt x="7859" y="4300"/>
                    <a:pt x="8264" y="3836"/>
                  </a:cubicBezTo>
                  <a:lnTo>
                    <a:pt x="10550" y="1371"/>
                  </a:lnTo>
                  <a:cubicBezTo>
                    <a:pt x="10728" y="1121"/>
                    <a:pt x="10966" y="621"/>
                    <a:pt x="10550" y="204"/>
                  </a:cubicBezTo>
                  <a:cubicBezTo>
                    <a:pt x="10395" y="59"/>
                    <a:pt x="10226" y="0"/>
                    <a:pt x="10060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1" name="Google Shape;751;p5"/>
          <p:cNvGrpSpPr/>
          <p:nvPr/>
        </p:nvGrpSpPr>
        <p:grpSpPr>
          <a:xfrm>
            <a:off x="5772572" y="1815850"/>
            <a:ext cx="584326" cy="706203"/>
            <a:chOff x="3979435" y="1976585"/>
            <a:chExt cx="345265" cy="349848"/>
          </a:xfrm>
        </p:grpSpPr>
        <p:sp>
          <p:nvSpPr>
            <p:cNvPr id="752" name="Google Shape;752;p5"/>
            <p:cNvSpPr/>
            <p:nvPr/>
          </p:nvSpPr>
          <p:spPr>
            <a:xfrm>
              <a:off x="3979435" y="1976585"/>
              <a:ext cx="345265" cy="349848"/>
            </a:xfrm>
            <a:custGeom>
              <a:rect b="b" l="l" r="r" t="t"/>
              <a:pathLst>
                <a:path extrusionOk="0" h="10992" w="10848">
                  <a:moveTo>
                    <a:pt x="6632" y="322"/>
                  </a:moveTo>
                  <a:cubicBezTo>
                    <a:pt x="6859" y="322"/>
                    <a:pt x="7013" y="501"/>
                    <a:pt x="7013" y="715"/>
                  </a:cubicBezTo>
                  <a:cubicBezTo>
                    <a:pt x="7013" y="929"/>
                    <a:pt x="6835" y="1096"/>
                    <a:pt x="6632" y="1096"/>
                  </a:cubicBezTo>
                  <a:lnTo>
                    <a:pt x="4906" y="1096"/>
                  </a:lnTo>
                  <a:cubicBezTo>
                    <a:pt x="4680" y="1096"/>
                    <a:pt x="4513" y="918"/>
                    <a:pt x="4513" y="715"/>
                  </a:cubicBezTo>
                  <a:cubicBezTo>
                    <a:pt x="4513" y="489"/>
                    <a:pt x="4692" y="322"/>
                    <a:pt x="4906" y="322"/>
                  </a:cubicBezTo>
                  <a:close/>
                  <a:moveTo>
                    <a:pt x="5966" y="1429"/>
                  </a:moveTo>
                  <a:lnTo>
                    <a:pt x="5966" y="1965"/>
                  </a:lnTo>
                  <a:lnTo>
                    <a:pt x="5561" y="1965"/>
                  </a:lnTo>
                  <a:lnTo>
                    <a:pt x="5561" y="1429"/>
                  </a:lnTo>
                  <a:close/>
                  <a:moveTo>
                    <a:pt x="5775" y="2289"/>
                  </a:moveTo>
                  <a:cubicBezTo>
                    <a:pt x="6988" y="2289"/>
                    <a:pt x="8193" y="2825"/>
                    <a:pt x="9026" y="3835"/>
                  </a:cubicBezTo>
                  <a:cubicBezTo>
                    <a:pt x="10466" y="5620"/>
                    <a:pt x="10204" y="8276"/>
                    <a:pt x="8407" y="9728"/>
                  </a:cubicBezTo>
                  <a:cubicBezTo>
                    <a:pt x="7623" y="10362"/>
                    <a:pt x="6686" y="10670"/>
                    <a:pt x="5757" y="10670"/>
                  </a:cubicBezTo>
                  <a:cubicBezTo>
                    <a:pt x="4540" y="10670"/>
                    <a:pt x="3337" y="10141"/>
                    <a:pt x="2513" y="9121"/>
                  </a:cubicBezTo>
                  <a:cubicBezTo>
                    <a:pt x="429" y="6561"/>
                    <a:pt x="2001" y="2715"/>
                    <a:pt x="5251" y="2322"/>
                  </a:cubicBezTo>
                  <a:cubicBezTo>
                    <a:pt x="5425" y="2300"/>
                    <a:pt x="5601" y="2289"/>
                    <a:pt x="5775" y="2289"/>
                  </a:cubicBezTo>
                  <a:close/>
                  <a:moveTo>
                    <a:pt x="4906" y="1"/>
                  </a:moveTo>
                  <a:cubicBezTo>
                    <a:pt x="4501" y="1"/>
                    <a:pt x="4192" y="322"/>
                    <a:pt x="4192" y="715"/>
                  </a:cubicBezTo>
                  <a:cubicBezTo>
                    <a:pt x="4192" y="1108"/>
                    <a:pt x="4513" y="1429"/>
                    <a:pt x="4906" y="1429"/>
                  </a:cubicBezTo>
                  <a:lnTo>
                    <a:pt x="5239" y="1429"/>
                  </a:lnTo>
                  <a:lnTo>
                    <a:pt x="5239" y="1989"/>
                  </a:lnTo>
                  <a:cubicBezTo>
                    <a:pt x="1727" y="2394"/>
                    <a:pt x="1" y="6561"/>
                    <a:pt x="2263" y="9323"/>
                  </a:cubicBezTo>
                  <a:cubicBezTo>
                    <a:pt x="3160" y="10423"/>
                    <a:pt x="4463" y="10991"/>
                    <a:pt x="5774" y="10991"/>
                  </a:cubicBezTo>
                  <a:cubicBezTo>
                    <a:pt x="6777" y="10991"/>
                    <a:pt x="7785" y="10659"/>
                    <a:pt x="8621" y="9978"/>
                  </a:cubicBezTo>
                  <a:cubicBezTo>
                    <a:pt x="10550" y="8407"/>
                    <a:pt x="10847" y="5549"/>
                    <a:pt x="9264" y="3632"/>
                  </a:cubicBezTo>
                  <a:cubicBezTo>
                    <a:pt x="8490" y="2680"/>
                    <a:pt x="7406" y="2120"/>
                    <a:pt x="6287" y="1989"/>
                  </a:cubicBezTo>
                  <a:lnTo>
                    <a:pt x="6287" y="1429"/>
                  </a:lnTo>
                  <a:lnTo>
                    <a:pt x="6632" y="1429"/>
                  </a:lnTo>
                  <a:cubicBezTo>
                    <a:pt x="7037" y="1429"/>
                    <a:pt x="7347" y="1096"/>
                    <a:pt x="7347" y="715"/>
                  </a:cubicBezTo>
                  <a:cubicBezTo>
                    <a:pt x="7347" y="310"/>
                    <a:pt x="7013" y="1"/>
                    <a:pt x="6632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5"/>
            <p:cNvSpPr/>
            <p:nvPr/>
          </p:nvSpPr>
          <p:spPr>
            <a:xfrm>
              <a:off x="4044236" y="2176685"/>
              <a:ext cx="144783" cy="123077"/>
            </a:xfrm>
            <a:custGeom>
              <a:rect b="b" l="l" r="r" t="t"/>
              <a:pathLst>
                <a:path extrusionOk="0" h="3867" w="4549">
                  <a:moveTo>
                    <a:pt x="203" y="0"/>
                  </a:moveTo>
                  <a:cubicBezTo>
                    <a:pt x="108" y="0"/>
                    <a:pt x="36" y="84"/>
                    <a:pt x="36" y="167"/>
                  </a:cubicBezTo>
                  <a:cubicBezTo>
                    <a:pt x="36" y="215"/>
                    <a:pt x="1" y="977"/>
                    <a:pt x="405" y="1822"/>
                  </a:cubicBezTo>
                  <a:cubicBezTo>
                    <a:pt x="667" y="2346"/>
                    <a:pt x="1048" y="2798"/>
                    <a:pt x="1525" y="3143"/>
                  </a:cubicBezTo>
                  <a:cubicBezTo>
                    <a:pt x="2186" y="3633"/>
                    <a:pt x="2944" y="3867"/>
                    <a:pt x="3694" y="3867"/>
                  </a:cubicBezTo>
                  <a:cubicBezTo>
                    <a:pt x="3929" y="3867"/>
                    <a:pt x="4164" y="3844"/>
                    <a:pt x="4394" y="3798"/>
                  </a:cubicBezTo>
                  <a:cubicBezTo>
                    <a:pt x="4489" y="3786"/>
                    <a:pt x="4549" y="3691"/>
                    <a:pt x="4537" y="3608"/>
                  </a:cubicBezTo>
                  <a:cubicBezTo>
                    <a:pt x="4526" y="3543"/>
                    <a:pt x="4446" y="3487"/>
                    <a:pt x="4368" y="3487"/>
                  </a:cubicBezTo>
                  <a:cubicBezTo>
                    <a:pt x="4361" y="3487"/>
                    <a:pt x="4354" y="3488"/>
                    <a:pt x="4346" y="3489"/>
                  </a:cubicBezTo>
                  <a:cubicBezTo>
                    <a:pt x="4139" y="3526"/>
                    <a:pt x="3932" y="3545"/>
                    <a:pt x="3725" y="3545"/>
                  </a:cubicBezTo>
                  <a:cubicBezTo>
                    <a:pt x="3018" y="3545"/>
                    <a:pt x="2326" y="3324"/>
                    <a:pt x="1727" y="2882"/>
                  </a:cubicBezTo>
                  <a:cubicBezTo>
                    <a:pt x="275" y="1810"/>
                    <a:pt x="370" y="167"/>
                    <a:pt x="370" y="167"/>
                  </a:cubicBezTo>
                  <a:cubicBezTo>
                    <a:pt x="370" y="84"/>
                    <a:pt x="298" y="0"/>
                    <a:pt x="203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5"/>
            <p:cNvSpPr/>
            <p:nvPr/>
          </p:nvSpPr>
          <p:spPr>
            <a:xfrm>
              <a:off x="4046910" y="2065957"/>
              <a:ext cx="204269" cy="100893"/>
            </a:xfrm>
            <a:custGeom>
              <a:rect b="b" l="l" r="r" t="t"/>
              <a:pathLst>
                <a:path extrusionOk="0" h="3170" w="6418">
                  <a:moveTo>
                    <a:pt x="3655" y="1"/>
                  </a:moveTo>
                  <a:cubicBezTo>
                    <a:pt x="1971" y="1"/>
                    <a:pt x="367" y="1170"/>
                    <a:pt x="12" y="3003"/>
                  </a:cubicBezTo>
                  <a:cubicBezTo>
                    <a:pt x="0" y="3086"/>
                    <a:pt x="71" y="3170"/>
                    <a:pt x="179" y="3170"/>
                  </a:cubicBezTo>
                  <a:cubicBezTo>
                    <a:pt x="250" y="3170"/>
                    <a:pt x="333" y="3110"/>
                    <a:pt x="345" y="3039"/>
                  </a:cubicBezTo>
                  <a:cubicBezTo>
                    <a:pt x="667" y="1358"/>
                    <a:pt x="2122" y="299"/>
                    <a:pt x="3652" y="299"/>
                  </a:cubicBezTo>
                  <a:cubicBezTo>
                    <a:pt x="4332" y="299"/>
                    <a:pt x="5027" y="509"/>
                    <a:pt x="5644" y="967"/>
                  </a:cubicBezTo>
                  <a:cubicBezTo>
                    <a:pt x="5822" y="1098"/>
                    <a:pt x="5965" y="1241"/>
                    <a:pt x="6120" y="1396"/>
                  </a:cubicBezTo>
                  <a:cubicBezTo>
                    <a:pt x="6155" y="1431"/>
                    <a:pt x="6208" y="1454"/>
                    <a:pt x="6257" y="1454"/>
                  </a:cubicBezTo>
                  <a:cubicBezTo>
                    <a:pt x="6290" y="1454"/>
                    <a:pt x="6322" y="1443"/>
                    <a:pt x="6346" y="1419"/>
                  </a:cubicBezTo>
                  <a:cubicBezTo>
                    <a:pt x="6406" y="1360"/>
                    <a:pt x="6417" y="1253"/>
                    <a:pt x="6358" y="1193"/>
                  </a:cubicBezTo>
                  <a:cubicBezTo>
                    <a:pt x="6191" y="1027"/>
                    <a:pt x="6025" y="860"/>
                    <a:pt x="5834" y="729"/>
                  </a:cubicBezTo>
                  <a:cubicBezTo>
                    <a:pt x="5159" y="229"/>
                    <a:pt x="4399" y="1"/>
                    <a:pt x="3655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5"/>
            <p:cNvSpPr/>
            <p:nvPr/>
          </p:nvSpPr>
          <p:spPr>
            <a:xfrm>
              <a:off x="4195735" y="2118027"/>
              <a:ext cx="84247" cy="174224"/>
            </a:xfrm>
            <a:custGeom>
              <a:rect b="b" l="l" r="r" t="t"/>
              <a:pathLst>
                <a:path extrusionOk="0" h="5474" w="2647">
                  <a:moveTo>
                    <a:pt x="1952" y="0"/>
                  </a:moveTo>
                  <a:cubicBezTo>
                    <a:pt x="1920" y="0"/>
                    <a:pt x="1888" y="11"/>
                    <a:pt x="1861" y="33"/>
                  </a:cubicBezTo>
                  <a:cubicBezTo>
                    <a:pt x="1789" y="81"/>
                    <a:pt x="1753" y="176"/>
                    <a:pt x="1813" y="260"/>
                  </a:cubicBezTo>
                  <a:cubicBezTo>
                    <a:pt x="2158" y="795"/>
                    <a:pt x="2325" y="1403"/>
                    <a:pt x="2325" y="2046"/>
                  </a:cubicBezTo>
                  <a:cubicBezTo>
                    <a:pt x="2325" y="3451"/>
                    <a:pt x="1432" y="4689"/>
                    <a:pt x="182" y="5165"/>
                  </a:cubicBezTo>
                  <a:cubicBezTo>
                    <a:pt x="1" y="5229"/>
                    <a:pt x="67" y="5474"/>
                    <a:pt x="237" y="5474"/>
                  </a:cubicBezTo>
                  <a:cubicBezTo>
                    <a:pt x="257" y="5474"/>
                    <a:pt x="278" y="5470"/>
                    <a:pt x="301" y="5463"/>
                  </a:cubicBezTo>
                  <a:cubicBezTo>
                    <a:pt x="1682" y="4927"/>
                    <a:pt x="2646" y="3593"/>
                    <a:pt x="2646" y="2022"/>
                  </a:cubicBezTo>
                  <a:cubicBezTo>
                    <a:pt x="2646" y="1343"/>
                    <a:pt x="2456" y="653"/>
                    <a:pt x="2087" y="81"/>
                  </a:cubicBezTo>
                  <a:cubicBezTo>
                    <a:pt x="2057" y="29"/>
                    <a:pt x="2004" y="0"/>
                    <a:pt x="1952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5"/>
            <p:cNvSpPr/>
            <p:nvPr/>
          </p:nvSpPr>
          <p:spPr>
            <a:xfrm>
              <a:off x="4109037" y="2161153"/>
              <a:ext cx="81510" cy="55348"/>
            </a:xfrm>
            <a:custGeom>
              <a:rect b="b" l="l" r="r" t="t"/>
              <a:pathLst>
                <a:path extrusionOk="0" h="1739" w="2561">
                  <a:moveTo>
                    <a:pt x="1691" y="333"/>
                  </a:moveTo>
                  <a:cubicBezTo>
                    <a:pt x="1965" y="333"/>
                    <a:pt x="2144" y="655"/>
                    <a:pt x="1965" y="881"/>
                  </a:cubicBezTo>
                  <a:cubicBezTo>
                    <a:pt x="1900" y="968"/>
                    <a:pt x="1790" y="1020"/>
                    <a:pt x="1682" y="1020"/>
                  </a:cubicBezTo>
                  <a:cubicBezTo>
                    <a:pt x="1613" y="1020"/>
                    <a:pt x="1545" y="999"/>
                    <a:pt x="1489" y="953"/>
                  </a:cubicBezTo>
                  <a:cubicBezTo>
                    <a:pt x="1215" y="762"/>
                    <a:pt x="1370" y="333"/>
                    <a:pt x="1691" y="333"/>
                  </a:cubicBezTo>
                  <a:close/>
                  <a:moveTo>
                    <a:pt x="1691" y="0"/>
                  </a:moveTo>
                  <a:cubicBezTo>
                    <a:pt x="1584" y="0"/>
                    <a:pt x="1334" y="36"/>
                    <a:pt x="1156" y="274"/>
                  </a:cubicBezTo>
                  <a:cubicBezTo>
                    <a:pt x="1025" y="453"/>
                    <a:pt x="989" y="655"/>
                    <a:pt x="1048" y="845"/>
                  </a:cubicBezTo>
                  <a:lnTo>
                    <a:pt x="132" y="1441"/>
                  </a:lnTo>
                  <a:cubicBezTo>
                    <a:pt x="1" y="1536"/>
                    <a:pt x="60" y="1738"/>
                    <a:pt x="215" y="1738"/>
                  </a:cubicBezTo>
                  <a:cubicBezTo>
                    <a:pt x="310" y="1738"/>
                    <a:pt x="263" y="1726"/>
                    <a:pt x="1215" y="1131"/>
                  </a:cubicBezTo>
                  <a:cubicBezTo>
                    <a:pt x="1347" y="1275"/>
                    <a:pt x="1521" y="1344"/>
                    <a:pt x="1693" y="1344"/>
                  </a:cubicBezTo>
                  <a:cubicBezTo>
                    <a:pt x="1893" y="1344"/>
                    <a:pt x="2093" y="1251"/>
                    <a:pt x="2227" y="1072"/>
                  </a:cubicBezTo>
                  <a:cubicBezTo>
                    <a:pt x="2560" y="631"/>
                    <a:pt x="2251" y="0"/>
                    <a:pt x="1691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5"/>
            <p:cNvSpPr/>
            <p:nvPr/>
          </p:nvSpPr>
          <p:spPr>
            <a:xfrm>
              <a:off x="4157160" y="2083080"/>
              <a:ext cx="10662" cy="29218"/>
            </a:xfrm>
            <a:custGeom>
              <a:rect b="b" l="l" r="r" t="t"/>
              <a:pathLst>
                <a:path extrusionOk="0" h="918" w="335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762"/>
                  </a:lnTo>
                  <a:cubicBezTo>
                    <a:pt x="1" y="846"/>
                    <a:pt x="72" y="917"/>
                    <a:pt x="167" y="917"/>
                  </a:cubicBezTo>
                  <a:cubicBezTo>
                    <a:pt x="275" y="917"/>
                    <a:pt x="334" y="846"/>
                    <a:pt x="334" y="762"/>
                  </a:cubicBezTo>
                  <a:lnTo>
                    <a:pt x="334" y="167"/>
                  </a:lnTo>
                  <a:cubicBezTo>
                    <a:pt x="334" y="72"/>
                    <a:pt x="263" y="0"/>
                    <a:pt x="167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5"/>
            <p:cNvSpPr/>
            <p:nvPr/>
          </p:nvSpPr>
          <p:spPr>
            <a:xfrm>
              <a:off x="4109419" y="2096034"/>
              <a:ext cx="21261" cy="26862"/>
            </a:xfrm>
            <a:custGeom>
              <a:rect b="b" l="l" r="r" t="t"/>
              <a:pathLst>
                <a:path extrusionOk="0" h="844" w="668">
                  <a:moveTo>
                    <a:pt x="183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36" y="70"/>
                    <a:pt x="1" y="177"/>
                    <a:pt x="48" y="248"/>
                  </a:cubicBezTo>
                  <a:lnTo>
                    <a:pt x="346" y="772"/>
                  </a:lnTo>
                  <a:cubicBezTo>
                    <a:pt x="393" y="808"/>
                    <a:pt x="429" y="844"/>
                    <a:pt x="489" y="844"/>
                  </a:cubicBezTo>
                  <a:cubicBezTo>
                    <a:pt x="524" y="844"/>
                    <a:pt x="548" y="844"/>
                    <a:pt x="572" y="832"/>
                  </a:cubicBezTo>
                  <a:cubicBezTo>
                    <a:pt x="643" y="784"/>
                    <a:pt x="667" y="677"/>
                    <a:pt x="632" y="605"/>
                  </a:cubicBezTo>
                  <a:lnTo>
                    <a:pt x="334" y="82"/>
                  </a:lnTo>
                  <a:cubicBezTo>
                    <a:pt x="301" y="33"/>
                    <a:pt x="241" y="0"/>
                    <a:pt x="183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5"/>
            <p:cNvSpPr/>
            <p:nvPr/>
          </p:nvSpPr>
          <p:spPr>
            <a:xfrm>
              <a:off x="4074950" y="2130121"/>
              <a:ext cx="28454" cy="19669"/>
            </a:xfrm>
            <a:custGeom>
              <a:rect b="b" l="l" r="r" t="t"/>
              <a:pathLst>
                <a:path extrusionOk="0" h="618" w="894">
                  <a:moveTo>
                    <a:pt x="188" y="1"/>
                  </a:moveTo>
                  <a:cubicBezTo>
                    <a:pt x="130" y="1"/>
                    <a:pt x="72" y="33"/>
                    <a:pt x="48" y="82"/>
                  </a:cubicBezTo>
                  <a:cubicBezTo>
                    <a:pt x="0" y="154"/>
                    <a:pt x="24" y="261"/>
                    <a:pt x="107" y="308"/>
                  </a:cubicBezTo>
                  <a:lnTo>
                    <a:pt x="619" y="606"/>
                  </a:lnTo>
                  <a:cubicBezTo>
                    <a:pt x="655" y="618"/>
                    <a:pt x="679" y="618"/>
                    <a:pt x="703" y="618"/>
                  </a:cubicBezTo>
                  <a:cubicBezTo>
                    <a:pt x="762" y="618"/>
                    <a:pt x="798" y="594"/>
                    <a:pt x="834" y="546"/>
                  </a:cubicBezTo>
                  <a:cubicBezTo>
                    <a:pt x="893" y="475"/>
                    <a:pt x="881" y="368"/>
                    <a:pt x="786" y="320"/>
                  </a:cubicBezTo>
                  <a:lnTo>
                    <a:pt x="262" y="23"/>
                  </a:lnTo>
                  <a:cubicBezTo>
                    <a:pt x="240" y="8"/>
                    <a:pt x="214" y="1"/>
                    <a:pt x="188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5"/>
            <p:cNvSpPr/>
            <p:nvPr/>
          </p:nvSpPr>
          <p:spPr>
            <a:xfrm>
              <a:off x="4063555" y="2177067"/>
              <a:ext cx="29218" cy="10630"/>
            </a:xfrm>
            <a:custGeom>
              <a:rect b="b" l="l" r="r" t="t"/>
              <a:pathLst>
                <a:path extrusionOk="0" h="334" w="918">
                  <a:moveTo>
                    <a:pt x="168" y="0"/>
                  </a:moveTo>
                  <a:cubicBezTo>
                    <a:pt x="72" y="0"/>
                    <a:pt x="1" y="83"/>
                    <a:pt x="1" y="167"/>
                  </a:cubicBezTo>
                  <a:cubicBezTo>
                    <a:pt x="1" y="262"/>
                    <a:pt x="72" y="334"/>
                    <a:pt x="168" y="334"/>
                  </a:cubicBezTo>
                  <a:lnTo>
                    <a:pt x="763" y="334"/>
                  </a:lnTo>
                  <a:cubicBezTo>
                    <a:pt x="846" y="334"/>
                    <a:pt x="918" y="262"/>
                    <a:pt x="918" y="167"/>
                  </a:cubicBezTo>
                  <a:cubicBezTo>
                    <a:pt x="918" y="83"/>
                    <a:pt x="846" y="0"/>
                    <a:pt x="763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5"/>
            <p:cNvSpPr/>
            <p:nvPr/>
          </p:nvSpPr>
          <p:spPr>
            <a:xfrm>
              <a:off x="4073804" y="2215005"/>
              <a:ext cx="29600" cy="20051"/>
            </a:xfrm>
            <a:custGeom>
              <a:rect b="b" l="l" r="r" t="t"/>
              <a:pathLst>
                <a:path extrusionOk="0" h="630" w="930">
                  <a:moveTo>
                    <a:pt x="735" y="1"/>
                  </a:moveTo>
                  <a:cubicBezTo>
                    <a:pt x="709" y="1"/>
                    <a:pt x="681" y="8"/>
                    <a:pt x="655" y="23"/>
                  </a:cubicBezTo>
                  <a:lnTo>
                    <a:pt x="143" y="320"/>
                  </a:lnTo>
                  <a:cubicBezTo>
                    <a:pt x="0" y="404"/>
                    <a:pt x="60" y="630"/>
                    <a:pt x="227" y="630"/>
                  </a:cubicBezTo>
                  <a:cubicBezTo>
                    <a:pt x="298" y="630"/>
                    <a:pt x="298" y="606"/>
                    <a:pt x="822" y="308"/>
                  </a:cubicBezTo>
                  <a:cubicBezTo>
                    <a:pt x="893" y="261"/>
                    <a:pt x="929" y="154"/>
                    <a:pt x="881" y="82"/>
                  </a:cubicBezTo>
                  <a:cubicBezTo>
                    <a:pt x="849" y="33"/>
                    <a:pt x="794" y="1"/>
                    <a:pt x="735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5"/>
            <p:cNvSpPr/>
            <p:nvPr/>
          </p:nvSpPr>
          <p:spPr>
            <a:xfrm>
              <a:off x="4109419" y="2242472"/>
              <a:ext cx="21261" cy="26703"/>
            </a:xfrm>
            <a:custGeom>
              <a:rect b="b" l="l" r="r" t="t"/>
              <a:pathLst>
                <a:path extrusionOk="0" h="839" w="668">
                  <a:moveTo>
                    <a:pt x="496" y="0"/>
                  </a:moveTo>
                  <a:cubicBezTo>
                    <a:pt x="441" y="0"/>
                    <a:pt x="391" y="27"/>
                    <a:pt x="358" y="76"/>
                  </a:cubicBezTo>
                  <a:lnTo>
                    <a:pt x="60" y="600"/>
                  </a:lnTo>
                  <a:cubicBezTo>
                    <a:pt x="1" y="707"/>
                    <a:pt x="72" y="838"/>
                    <a:pt x="191" y="838"/>
                  </a:cubicBezTo>
                  <a:cubicBezTo>
                    <a:pt x="251" y="838"/>
                    <a:pt x="298" y="815"/>
                    <a:pt x="334" y="767"/>
                  </a:cubicBezTo>
                  <a:lnTo>
                    <a:pt x="632" y="243"/>
                  </a:lnTo>
                  <a:cubicBezTo>
                    <a:pt x="667" y="172"/>
                    <a:pt x="643" y="64"/>
                    <a:pt x="572" y="17"/>
                  </a:cubicBezTo>
                  <a:cubicBezTo>
                    <a:pt x="546" y="6"/>
                    <a:pt x="520" y="0"/>
                    <a:pt x="496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5"/>
            <p:cNvSpPr/>
            <p:nvPr/>
          </p:nvSpPr>
          <p:spPr>
            <a:xfrm>
              <a:off x="4157924" y="2252466"/>
              <a:ext cx="10248" cy="29600"/>
            </a:xfrm>
            <a:custGeom>
              <a:rect b="b" l="l" r="r" t="t"/>
              <a:pathLst>
                <a:path extrusionOk="0" h="930" w="322">
                  <a:moveTo>
                    <a:pt x="155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762"/>
                  </a:lnTo>
                  <a:cubicBezTo>
                    <a:pt x="1" y="858"/>
                    <a:pt x="72" y="929"/>
                    <a:pt x="155" y="929"/>
                  </a:cubicBezTo>
                  <a:cubicBezTo>
                    <a:pt x="251" y="929"/>
                    <a:pt x="322" y="858"/>
                    <a:pt x="322" y="762"/>
                  </a:cubicBezTo>
                  <a:lnTo>
                    <a:pt x="322" y="167"/>
                  </a:lnTo>
                  <a:cubicBezTo>
                    <a:pt x="322" y="84"/>
                    <a:pt x="251" y="0"/>
                    <a:pt x="155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5"/>
            <p:cNvSpPr/>
            <p:nvPr/>
          </p:nvSpPr>
          <p:spPr>
            <a:xfrm>
              <a:off x="4194685" y="2242472"/>
              <a:ext cx="21261" cy="27022"/>
            </a:xfrm>
            <a:custGeom>
              <a:rect b="b" l="l" r="r" t="t"/>
              <a:pathLst>
                <a:path extrusionOk="0" h="849" w="668">
                  <a:moveTo>
                    <a:pt x="181" y="0"/>
                  </a:moveTo>
                  <a:cubicBezTo>
                    <a:pt x="155" y="0"/>
                    <a:pt x="130" y="6"/>
                    <a:pt x="108" y="17"/>
                  </a:cubicBezTo>
                  <a:cubicBezTo>
                    <a:pt x="36" y="64"/>
                    <a:pt x="0" y="172"/>
                    <a:pt x="48" y="243"/>
                  </a:cubicBezTo>
                  <a:lnTo>
                    <a:pt x="346" y="767"/>
                  </a:lnTo>
                  <a:cubicBezTo>
                    <a:pt x="378" y="816"/>
                    <a:pt x="428" y="848"/>
                    <a:pt x="487" y="848"/>
                  </a:cubicBezTo>
                  <a:cubicBezTo>
                    <a:pt x="513" y="848"/>
                    <a:pt x="542" y="841"/>
                    <a:pt x="572" y="826"/>
                  </a:cubicBezTo>
                  <a:cubicBezTo>
                    <a:pt x="643" y="779"/>
                    <a:pt x="667" y="672"/>
                    <a:pt x="631" y="600"/>
                  </a:cubicBezTo>
                  <a:lnTo>
                    <a:pt x="334" y="76"/>
                  </a:lnTo>
                  <a:cubicBezTo>
                    <a:pt x="301" y="27"/>
                    <a:pt x="240" y="0"/>
                    <a:pt x="181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5"/>
            <p:cNvSpPr/>
            <p:nvPr/>
          </p:nvSpPr>
          <p:spPr>
            <a:xfrm>
              <a:off x="4222343" y="2215387"/>
              <a:ext cx="27690" cy="19669"/>
            </a:xfrm>
            <a:custGeom>
              <a:rect b="b" l="l" r="r" t="t"/>
              <a:pathLst>
                <a:path extrusionOk="0" h="618" w="870">
                  <a:moveTo>
                    <a:pt x="176" y="1"/>
                  </a:moveTo>
                  <a:cubicBezTo>
                    <a:pt x="118" y="1"/>
                    <a:pt x="57" y="33"/>
                    <a:pt x="24" y="82"/>
                  </a:cubicBezTo>
                  <a:cubicBezTo>
                    <a:pt x="1" y="142"/>
                    <a:pt x="13" y="249"/>
                    <a:pt x="96" y="296"/>
                  </a:cubicBezTo>
                  <a:cubicBezTo>
                    <a:pt x="632" y="594"/>
                    <a:pt x="620" y="618"/>
                    <a:pt x="691" y="618"/>
                  </a:cubicBezTo>
                  <a:cubicBezTo>
                    <a:pt x="751" y="618"/>
                    <a:pt x="798" y="594"/>
                    <a:pt x="834" y="546"/>
                  </a:cubicBezTo>
                  <a:cubicBezTo>
                    <a:pt x="870" y="475"/>
                    <a:pt x="846" y="368"/>
                    <a:pt x="775" y="320"/>
                  </a:cubicBezTo>
                  <a:lnTo>
                    <a:pt x="251" y="22"/>
                  </a:lnTo>
                  <a:cubicBezTo>
                    <a:pt x="228" y="8"/>
                    <a:pt x="202" y="1"/>
                    <a:pt x="176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5"/>
            <p:cNvSpPr/>
            <p:nvPr/>
          </p:nvSpPr>
          <p:spPr>
            <a:xfrm>
              <a:off x="4232941" y="2177067"/>
              <a:ext cx="29600" cy="10630"/>
            </a:xfrm>
            <a:custGeom>
              <a:rect b="b" l="l" r="r" t="t"/>
              <a:pathLst>
                <a:path extrusionOk="0" h="334" w="930">
                  <a:moveTo>
                    <a:pt x="168" y="0"/>
                  </a:moveTo>
                  <a:cubicBezTo>
                    <a:pt x="72" y="0"/>
                    <a:pt x="1" y="83"/>
                    <a:pt x="1" y="167"/>
                  </a:cubicBezTo>
                  <a:cubicBezTo>
                    <a:pt x="1" y="262"/>
                    <a:pt x="72" y="334"/>
                    <a:pt x="168" y="334"/>
                  </a:cubicBezTo>
                  <a:lnTo>
                    <a:pt x="763" y="334"/>
                  </a:lnTo>
                  <a:cubicBezTo>
                    <a:pt x="858" y="334"/>
                    <a:pt x="930" y="262"/>
                    <a:pt x="930" y="167"/>
                  </a:cubicBezTo>
                  <a:cubicBezTo>
                    <a:pt x="930" y="83"/>
                    <a:pt x="858" y="0"/>
                    <a:pt x="763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5"/>
            <p:cNvSpPr/>
            <p:nvPr/>
          </p:nvSpPr>
          <p:spPr>
            <a:xfrm>
              <a:off x="4221579" y="2130694"/>
              <a:ext cx="28454" cy="19478"/>
            </a:xfrm>
            <a:custGeom>
              <a:rect b="b" l="l" r="r" t="t"/>
              <a:pathLst>
                <a:path extrusionOk="0" h="612" w="894">
                  <a:moveTo>
                    <a:pt x="706" y="0"/>
                  </a:moveTo>
                  <a:cubicBezTo>
                    <a:pt x="679" y="0"/>
                    <a:pt x="654" y="5"/>
                    <a:pt x="632" y="16"/>
                  </a:cubicBezTo>
                  <a:lnTo>
                    <a:pt x="108" y="314"/>
                  </a:lnTo>
                  <a:cubicBezTo>
                    <a:pt x="37" y="362"/>
                    <a:pt x="1" y="469"/>
                    <a:pt x="48" y="540"/>
                  </a:cubicBezTo>
                  <a:cubicBezTo>
                    <a:pt x="96" y="588"/>
                    <a:pt x="144" y="612"/>
                    <a:pt x="203" y="612"/>
                  </a:cubicBezTo>
                  <a:cubicBezTo>
                    <a:pt x="227" y="612"/>
                    <a:pt x="263" y="612"/>
                    <a:pt x="275" y="600"/>
                  </a:cubicBezTo>
                  <a:lnTo>
                    <a:pt x="799" y="302"/>
                  </a:lnTo>
                  <a:cubicBezTo>
                    <a:pt x="870" y="255"/>
                    <a:pt x="894" y="159"/>
                    <a:pt x="858" y="76"/>
                  </a:cubicBezTo>
                  <a:cubicBezTo>
                    <a:pt x="825" y="27"/>
                    <a:pt x="764" y="0"/>
                    <a:pt x="706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5"/>
            <p:cNvSpPr/>
            <p:nvPr/>
          </p:nvSpPr>
          <p:spPr>
            <a:xfrm>
              <a:off x="4194685" y="2095652"/>
              <a:ext cx="20879" cy="26862"/>
            </a:xfrm>
            <a:custGeom>
              <a:rect b="b" l="l" r="r" t="t"/>
              <a:pathLst>
                <a:path extrusionOk="0" h="844" w="656">
                  <a:moveTo>
                    <a:pt x="479" y="0"/>
                  </a:moveTo>
                  <a:cubicBezTo>
                    <a:pt x="428" y="0"/>
                    <a:pt x="378" y="33"/>
                    <a:pt x="346" y="82"/>
                  </a:cubicBezTo>
                  <a:lnTo>
                    <a:pt x="48" y="606"/>
                  </a:lnTo>
                  <a:cubicBezTo>
                    <a:pt x="0" y="677"/>
                    <a:pt x="36" y="784"/>
                    <a:pt x="108" y="820"/>
                  </a:cubicBezTo>
                  <a:cubicBezTo>
                    <a:pt x="131" y="844"/>
                    <a:pt x="167" y="844"/>
                    <a:pt x="179" y="844"/>
                  </a:cubicBezTo>
                  <a:cubicBezTo>
                    <a:pt x="239" y="844"/>
                    <a:pt x="286" y="808"/>
                    <a:pt x="310" y="760"/>
                  </a:cubicBezTo>
                  <a:lnTo>
                    <a:pt x="608" y="248"/>
                  </a:lnTo>
                  <a:cubicBezTo>
                    <a:pt x="655" y="165"/>
                    <a:pt x="631" y="70"/>
                    <a:pt x="548" y="22"/>
                  </a:cubicBezTo>
                  <a:cubicBezTo>
                    <a:pt x="526" y="7"/>
                    <a:pt x="502" y="0"/>
                    <a:pt x="479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6"/>
          <p:cNvSpPr txBox="1"/>
          <p:nvPr>
            <p:ph type="title"/>
          </p:nvPr>
        </p:nvSpPr>
        <p:spPr>
          <a:xfrm>
            <a:off x="457525" y="3000975"/>
            <a:ext cx="12585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TECHNICAL ISSUES</a:t>
            </a:r>
            <a:endParaRPr/>
          </a:p>
        </p:txBody>
      </p:sp>
      <p:sp>
        <p:nvSpPr>
          <p:cNvPr id="774" name="Google Shape;774;p6"/>
          <p:cNvSpPr txBox="1"/>
          <p:nvPr>
            <p:ph idx="1" type="subTitle"/>
          </p:nvPr>
        </p:nvSpPr>
        <p:spPr>
          <a:xfrm>
            <a:off x="2137100" y="4303550"/>
            <a:ext cx="18414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775" name="Google Shape;775;p6"/>
          <p:cNvSpPr txBox="1"/>
          <p:nvPr>
            <p:ph idx="2" type="title"/>
          </p:nvPr>
        </p:nvSpPr>
        <p:spPr>
          <a:xfrm>
            <a:off x="3651325" y="2803175"/>
            <a:ext cx="1841400" cy="7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SOCIAL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ISOLATION</a:t>
            </a:r>
            <a:endParaRPr/>
          </a:p>
        </p:txBody>
      </p:sp>
      <p:sp>
        <p:nvSpPr>
          <p:cNvPr id="776" name="Google Shape;776;p6"/>
          <p:cNvSpPr txBox="1"/>
          <p:nvPr>
            <p:ph idx="3" type="subTitle"/>
          </p:nvPr>
        </p:nvSpPr>
        <p:spPr>
          <a:xfrm flipH="1" rot="10800000">
            <a:off x="3652225" y="3666368"/>
            <a:ext cx="18414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777" name="Google Shape;777;p6"/>
          <p:cNvSpPr txBox="1"/>
          <p:nvPr>
            <p:ph idx="4" type="title"/>
          </p:nvPr>
        </p:nvSpPr>
        <p:spPr>
          <a:xfrm>
            <a:off x="5565350" y="3093700"/>
            <a:ext cx="10995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LOW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MOTIVATION</a:t>
            </a:r>
            <a:endParaRPr/>
          </a:p>
        </p:txBody>
      </p:sp>
      <p:sp>
        <p:nvSpPr>
          <p:cNvPr id="778" name="Google Shape;778;p6"/>
          <p:cNvSpPr txBox="1"/>
          <p:nvPr>
            <p:ph idx="5" type="subTitle"/>
          </p:nvPr>
        </p:nvSpPr>
        <p:spPr>
          <a:xfrm flipH="1" rot="10800000">
            <a:off x="6052850" y="3738496"/>
            <a:ext cx="18414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779" name="Google Shape;779;p6"/>
          <p:cNvSpPr txBox="1"/>
          <p:nvPr>
            <p:ph idx="6" type="title"/>
          </p:nvPr>
        </p:nvSpPr>
        <p:spPr>
          <a:xfrm>
            <a:off x="705000" y="341500"/>
            <a:ext cx="7734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lang="en-US" sz="34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  <a:t>DISADVANTAGES OF ONLINE LEARNING</a:t>
            </a:r>
            <a:endParaRPr b="1" sz="3400">
              <a:latin typeface="Advent Pro"/>
              <a:ea typeface="Advent Pro"/>
              <a:cs typeface="Advent Pro"/>
              <a:sym typeface="Advent Pro"/>
            </a:endParaRPr>
          </a:p>
        </p:txBody>
      </p:sp>
      <p:sp>
        <p:nvSpPr>
          <p:cNvPr id="780" name="Google Shape;780;p6"/>
          <p:cNvSpPr/>
          <p:nvPr/>
        </p:nvSpPr>
        <p:spPr>
          <a:xfrm>
            <a:off x="521550" y="1792175"/>
            <a:ext cx="1011000" cy="1011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p6"/>
          <p:cNvSpPr/>
          <p:nvPr/>
        </p:nvSpPr>
        <p:spPr>
          <a:xfrm>
            <a:off x="2271950" y="1763625"/>
            <a:ext cx="1011000" cy="1011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p6"/>
          <p:cNvSpPr/>
          <p:nvPr/>
        </p:nvSpPr>
        <p:spPr>
          <a:xfrm>
            <a:off x="7428000" y="1763625"/>
            <a:ext cx="1011000" cy="1011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p6"/>
          <p:cNvSpPr/>
          <p:nvPr/>
        </p:nvSpPr>
        <p:spPr>
          <a:xfrm>
            <a:off x="4022338" y="1763625"/>
            <a:ext cx="1011000" cy="1011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p6"/>
          <p:cNvSpPr/>
          <p:nvPr/>
        </p:nvSpPr>
        <p:spPr>
          <a:xfrm>
            <a:off x="5653738" y="1763625"/>
            <a:ext cx="1011000" cy="1011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p6"/>
          <p:cNvSpPr txBox="1"/>
          <p:nvPr/>
        </p:nvSpPr>
        <p:spPr>
          <a:xfrm>
            <a:off x="1928725" y="3043575"/>
            <a:ext cx="18105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LESS FACE TO FACE INTERACTION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p6"/>
          <p:cNvSpPr txBox="1"/>
          <p:nvPr/>
        </p:nvSpPr>
        <p:spPr>
          <a:xfrm>
            <a:off x="6889350" y="3009225"/>
            <a:ext cx="2021700" cy="6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PLAGIARISM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7" name="Google Shape;787;p6"/>
          <p:cNvGrpSpPr/>
          <p:nvPr/>
        </p:nvGrpSpPr>
        <p:grpSpPr>
          <a:xfrm>
            <a:off x="800536" y="1957727"/>
            <a:ext cx="498781" cy="622788"/>
            <a:chOff x="852385" y="1510916"/>
            <a:chExt cx="353145" cy="351997"/>
          </a:xfrm>
        </p:grpSpPr>
        <p:sp>
          <p:nvSpPr>
            <p:cNvPr id="788" name="Google Shape;788;p6"/>
            <p:cNvSpPr/>
            <p:nvPr/>
          </p:nvSpPr>
          <p:spPr>
            <a:xfrm>
              <a:off x="852385" y="1510916"/>
              <a:ext cx="353145" cy="187785"/>
            </a:xfrm>
            <a:custGeom>
              <a:rect b="b" l="l" r="r" t="t"/>
              <a:pathLst>
                <a:path extrusionOk="0" h="5895" w="11086">
                  <a:moveTo>
                    <a:pt x="6145" y="334"/>
                  </a:moveTo>
                  <a:lnTo>
                    <a:pt x="6145" y="703"/>
                  </a:lnTo>
                  <a:lnTo>
                    <a:pt x="4942" y="703"/>
                  </a:lnTo>
                  <a:lnTo>
                    <a:pt x="4942" y="334"/>
                  </a:lnTo>
                  <a:close/>
                  <a:moveTo>
                    <a:pt x="10764" y="1025"/>
                  </a:moveTo>
                  <a:lnTo>
                    <a:pt x="10764" y="1596"/>
                  </a:lnTo>
                  <a:lnTo>
                    <a:pt x="346" y="1596"/>
                  </a:lnTo>
                  <a:lnTo>
                    <a:pt x="346" y="1025"/>
                  </a:lnTo>
                  <a:close/>
                  <a:moveTo>
                    <a:pt x="4775" y="1"/>
                  </a:moveTo>
                  <a:cubicBezTo>
                    <a:pt x="4692" y="1"/>
                    <a:pt x="4621" y="84"/>
                    <a:pt x="4621" y="167"/>
                  </a:cubicBezTo>
                  <a:lnTo>
                    <a:pt x="4621" y="703"/>
                  </a:lnTo>
                  <a:lnTo>
                    <a:pt x="168" y="703"/>
                  </a:lnTo>
                  <a:cubicBezTo>
                    <a:pt x="72" y="703"/>
                    <a:pt x="1" y="775"/>
                    <a:pt x="1" y="870"/>
                  </a:cubicBezTo>
                  <a:lnTo>
                    <a:pt x="1" y="1751"/>
                  </a:lnTo>
                  <a:cubicBezTo>
                    <a:pt x="1" y="1834"/>
                    <a:pt x="72" y="1906"/>
                    <a:pt x="168" y="1906"/>
                  </a:cubicBezTo>
                  <a:lnTo>
                    <a:pt x="656" y="1906"/>
                  </a:lnTo>
                  <a:lnTo>
                    <a:pt x="656" y="2620"/>
                  </a:lnTo>
                  <a:cubicBezTo>
                    <a:pt x="656" y="2715"/>
                    <a:pt x="727" y="2787"/>
                    <a:pt x="822" y="2787"/>
                  </a:cubicBezTo>
                  <a:cubicBezTo>
                    <a:pt x="906" y="2787"/>
                    <a:pt x="989" y="2715"/>
                    <a:pt x="989" y="2620"/>
                  </a:cubicBezTo>
                  <a:lnTo>
                    <a:pt x="989" y="1906"/>
                  </a:lnTo>
                  <a:lnTo>
                    <a:pt x="10109" y="1906"/>
                  </a:lnTo>
                  <a:lnTo>
                    <a:pt x="10109" y="5740"/>
                  </a:lnTo>
                  <a:cubicBezTo>
                    <a:pt x="10109" y="5823"/>
                    <a:pt x="10181" y="5894"/>
                    <a:pt x="10276" y="5894"/>
                  </a:cubicBezTo>
                  <a:cubicBezTo>
                    <a:pt x="10359" y="5894"/>
                    <a:pt x="10431" y="5823"/>
                    <a:pt x="10431" y="5740"/>
                  </a:cubicBezTo>
                  <a:lnTo>
                    <a:pt x="10431" y="1918"/>
                  </a:lnTo>
                  <a:lnTo>
                    <a:pt x="10931" y="1918"/>
                  </a:lnTo>
                  <a:cubicBezTo>
                    <a:pt x="11014" y="1918"/>
                    <a:pt x="11086" y="1846"/>
                    <a:pt x="11086" y="1763"/>
                  </a:cubicBezTo>
                  <a:lnTo>
                    <a:pt x="11086" y="882"/>
                  </a:lnTo>
                  <a:cubicBezTo>
                    <a:pt x="11086" y="775"/>
                    <a:pt x="11014" y="703"/>
                    <a:pt x="10931" y="703"/>
                  </a:cubicBezTo>
                  <a:lnTo>
                    <a:pt x="6478" y="703"/>
                  </a:lnTo>
                  <a:lnTo>
                    <a:pt x="6478" y="167"/>
                  </a:lnTo>
                  <a:cubicBezTo>
                    <a:pt x="6478" y="84"/>
                    <a:pt x="6406" y="1"/>
                    <a:pt x="6311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6"/>
            <p:cNvSpPr/>
            <p:nvPr/>
          </p:nvSpPr>
          <p:spPr>
            <a:xfrm>
              <a:off x="852385" y="1609921"/>
              <a:ext cx="353145" cy="252992"/>
            </a:xfrm>
            <a:custGeom>
              <a:rect b="b" l="l" r="r" t="t"/>
              <a:pathLst>
                <a:path extrusionOk="0" h="7942" w="11086">
                  <a:moveTo>
                    <a:pt x="10764" y="4382"/>
                  </a:moveTo>
                  <a:lnTo>
                    <a:pt x="10764" y="4953"/>
                  </a:lnTo>
                  <a:lnTo>
                    <a:pt x="346" y="4953"/>
                  </a:lnTo>
                  <a:lnTo>
                    <a:pt x="346" y="4382"/>
                  </a:lnTo>
                  <a:close/>
                  <a:moveTo>
                    <a:pt x="6406" y="5275"/>
                  </a:moveTo>
                  <a:lnTo>
                    <a:pt x="6895" y="6168"/>
                  </a:lnTo>
                  <a:lnTo>
                    <a:pt x="4228" y="6168"/>
                  </a:lnTo>
                  <a:lnTo>
                    <a:pt x="4716" y="5275"/>
                  </a:lnTo>
                  <a:close/>
                  <a:moveTo>
                    <a:pt x="4335" y="5275"/>
                  </a:moveTo>
                  <a:lnTo>
                    <a:pt x="3049" y="7608"/>
                  </a:lnTo>
                  <a:lnTo>
                    <a:pt x="2573" y="7608"/>
                  </a:lnTo>
                  <a:lnTo>
                    <a:pt x="3859" y="5275"/>
                  </a:lnTo>
                  <a:close/>
                  <a:moveTo>
                    <a:pt x="7240" y="5275"/>
                  </a:moveTo>
                  <a:lnTo>
                    <a:pt x="8514" y="7608"/>
                  </a:lnTo>
                  <a:lnTo>
                    <a:pt x="8038" y="7608"/>
                  </a:lnTo>
                  <a:lnTo>
                    <a:pt x="6764" y="5275"/>
                  </a:lnTo>
                  <a:close/>
                  <a:moveTo>
                    <a:pt x="822" y="0"/>
                  </a:moveTo>
                  <a:cubicBezTo>
                    <a:pt x="727" y="0"/>
                    <a:pt x="656" y="84"/>
                    <a:pt x="656" y="167"/>
                  </a:cubicBezTo>
                  <a:lnTo>
                    <a:pt x="656" y="4072"/>
                  </a:lnTo>
                  <a:lnTo>
                    <a:pt x="168" y="4072"/>
                  </a:lnTo>
                  <a:cubicBezTo>
                    <a:pt x="72" y="4072"/>
                    <a:pt x="1" y="4144"/>
                    <a:pt x="1" y="4239"/>
                  </a:cubicBezTo>
                  <a:lnTo>
                    <a:pt x="1" y="5108"/>
                  </a:lnTo>
                  <a:cubicBezTo>
                    <a:pt x="1" y="5203"/>
                    <a:pt x="72" y="5275"/>
                    <a:pt x="168" y="5275"/>
                  </a:cubicBezTo>
                  <a:lnTo>
                    <a:pt x="3489" y="5275"/>
                  </a:lnTo>
                  <a:lnTo>
                    <a:pt x="2144" y="7704"/>
                  </a:lnTo>
                  <a:cubicBezTo>
                    <a:pt x="2120" y="7751"/>
                    <a:pt x="2120" y="7811"/>
                    <a:pt x="2144" y="7870"/>
                  </a:cubicBezTo>
                  <a:cubicBezTo>
                    <a:pt x="2180" y="7906"/>
                    <a:pt x="2239" y="7942"/>
                    <a:pt x="2275" y="7942"/>
                  </a:cubicBezTo>
                  <a:lnTo>
                    <a:pt x="3132" y="7942"/>
                  </a:lnTo>
                  <a:cubicBezTo>
                    <a:pt x="3192" y="7942"/>
                    <a:pt x="3251" y="7906"/>
                    <a:pt x="3275" y="7846"/>
                  </a:cubicBezTo>
                  <a:lnTo>
                    <a:pt x="3644" y="7168"/>
                  </a:lnTo>
                  <a:lnTo>
                    <a:pt x="4644" y="7168"/>
                  </a:lnTo>
                  <a:cubicBezTo>
                    <a:pt x="4728" y="7168"/>
                    <a:pt x="4811" y="7096"/>
                    <a:pt x="4811" y="7001"/>
                  </a:cubicBezTo>
                  <a:cubicBezTo>
                    <a:pt x="4811" y="6906"/>
                    <a:pt x="4728" y="6834"/>
                    <a:pt x="4644" y="6834"/>
                  </a:cubicBezTo>
                  <a:lnTo>
                    <a:pt x="3823" y="6834"/>
                  </a:lnTo>
                  <a:lnTo>
                    <a:pt x="4037" y="6465"/>
                  </a:lnTo>
                  <a:lnTo>
                    <a:pt x="7061" y="6465"/>
                  </a:lnTo>
                  <a:lnTo>
                    <a:pt x="7252" y="6834"/>
                  </a:lnTo>
                  <a:lnTo>
                    <a:pt x="5299" y="6834"/>
                  </a:lnTo>
                  <a:cubicBezTo>
                    <a:pt x="5216" y="6834"/>
                    <a:pt x="5133" y="6906"/>
                    <a:pt x="5133" y="7001"/>
                  </a:cubicBezTo>
                  <a:cubicBezTo>
                    <a:pt x="5133" y="7096"/>
                    <a:pt x="5216" y="7168"/>
                    <a:pt x="5299" y="7168"/>
                  </a:cubicBezTo>
                  <a:lnTo>
                    <a:pt x="7430" y="7168"/>
                  </a:lnTo>
                  <a:lnTo>
                    <a:pt x="7800" y="7846"/>
                  </a:lnTo>
                  <a:cubicBezTo>
                    <a:pt x="7835" y="7894"/>
                    <a:pt x="7895" y="7942"/>
                    <a:pt x="7954" y="7942"/>
                  </a:cubicBezTo>
                  <a:lnTo>
                    <a:pt x="8800" y="7942"/>
                  </a:lnTo>
                  <a:cubicBezTo>
                    <a:pt x="8859" y="7942"/>
                    <a:pt x="8907" y="7906"/>
                    <a:pt x="8931" y="7870"/>
                  </a:cubicBezTo>
                  <a:cubicBezTo>
                    <a:pt x="8966" y="7823"/>
                    <a:pt x="8966" y="7763"/>
                    <a:pt x="8931" y="7704"/>
                  </a:cubicBezTo>
                  <a:lnTo>
                    <a:pt x="7597" y="5275"/>
                  </a:lnTo>
                  <a:lnTo>
                    <a:pt x="10931" y="5275"/>
                  </a:lnTo>
                  <a:cubicBezTo>
                    <a:pt x="11014" y="5275"/>
                    <a:pt x="11086" y="5203"/>
                    <a:pt x="11086" y="5108"/>
                  </a:cubicBezTo>
                  <a:lnTo>
                    <a:pt x="11086" y="4239"/>
                  </a:lnTo>
                  <a:cubicBezTo>
                    <a:pt x="11086" y="4144"/>
                    <a:pt x="11014" y="4072"/>
                    <a:pt x="10931" y="4072"/>
                  </a:cubicBezTo>
                  <a:lnTo>
                    <a:pt x="10431" y="4072"/>
                  </a:lnTo>
                  <a:lnTo>
                    <a:pt x="10431" y="3263"/>
                  </a:lnTo>
                  <a:cubicBezTo>
                    <a:pt x="10431" y="3179"/>
                    <a:pt x="10359" y="3108"/>
                    <a:pt x="10276" y="3108"/>
                  </a:cubicBezTo>
                  <a:cubicBezTo>
                    <a:pt x="10181" y="3108"/>
                    <a:pt x="10109" y="3179"/>
                    <a:pt x="10109" y="3263"/>
                  </a:cubicBezTo>
                  <a:lnTo>
                    <a:pt x="10109" y="4072"/>
                  </a:lnTo>
                  <a:lnTo>
                    <a:pt x="989" y="4072"/>
                  </a:lnTo>
                  <a:lnTo>
                    <a:pt x="989" y="167"/>
                  </a:lnTo>
                  <a:cubicBezTo>
                    <a:pt x="989" y="84"/>
                    <a:pt x="906" y="0"/>
                    <a:pt x="822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6"/>
            <p:cNvSpPr/>
            <p:nvPr/>
          </p:nvSpPr>
          <p:spPr>
            <a:xfrm>
              <a:off x="928264" y="1584501"/>
              <a:ext cx="198775" cy="140735"/>
            </a:xfrm>
            <a:custGeom>
              <a:rect b="b" l="l" r="r" t="t"/>
              <a:pathLst>
                <a:path extrusionOk="0" h="4418" w="6240">
                  <a:moveTo>
                    <a:pt x="5608" y="322"/>
                  </a:moveTo>
                  <a:cubicBezTo>
                    <a:pt x="5787" y="322"/>
                    <a:pt x="5929" y="465"/>
                    <a:pt x="5929" y="643"/>
                  </a:cubicBezTo>
                  <a:cubicBezTo>
                    <a:pt x="5929" y="798"/>
                    <a:pt x="5775" y="953"/>
                    <a:pt x="5608" y="953"/>
                  </a:cubicBezTo>
                  <a:cubicBezTo>
                    <a:pt x="5453" y="953"/>
                    <a:pt x="5298" y="822"/>
                    <a:pt x="5298" y="643"/>
                  </a:cubicBezTo>
                  <a:cubicBezTo>
                    <a:pt x="5298" y="477"/>
                    <a:pt x="5429" y="322"/>
                    <a:pt x="5608" y="322"/>
                  </a:cubicBezTo>
                  <a:close/>
                  <a:moveTo>
                    <a:pt x="2131" y="1334"/>
                  </a:moveTo>
                  <a:cubicBezTo>
                    <a:pt x="2310" y="1334"/>
                    <a:pt x="2441" y="1477"/>
                    <a:pt x="2441" y="1656"/>
                  </a:cubicBezTo>
                  <a:cubicBezTo>
                    <a:pt x="2441" y="1834"/>
                    <a:pt x="2310" y="1965"/>
                    <a:pt x="2131" y="1965"/>
                  </a:cubicBezTo>
                  <a:cubicBezTo>
                    <a:pt x="1965" y="1965"/>
                    <a:pt x="1822" y="1834"/>
                    <a:pt x="1822" y="1656"/>
                  </a:cubicBezTo>
                  <a:cubicBezTo>
                    <a:pt x="1822" y="1489"/>
                    <a:pt x="1953" y="1334"/>
                    <a:pt x="2131" y="1334"/>
                  </a:cubicBezTo>
                  <a:close/>
                  <a:moveTo>
                    <a:pt x="4036" y="2429"/>
                  </a:moveTo>
                  <a:cubicBezTo>
                    <a:pt x="4215" y="2429"/>
                    <a:pt x="4346" y="2560"/>
                    <a:pt x="4346" y="2739"/>
                  </a:cubicBezTo>
                  <a:cubicBezTo>
                    <a:pt x="4346" y="2918"/>
                    <a:pt x="4203" y="3049"/>
                    <a:pt x="4036" y="3049"/>
                  </a:cubicBezTo>
                  <a:cubicBezTo>
                    <a:pt x="3870" y="3049"/>
                    <a:pt x="3727" y="2918"/>
                    <a:pt x="3727" y="2739"/>
                  </a:cubicBezTo>
                  <a:cubicBezTo>
                    <a:pt x="3727" y="2572"/>
                    <a:pt x="3858" y="2429"/>
                    <a:pt x="4036" y="2429"/>
                  </a:cubicBezTo>
                  <a:close/>
                  <a:moveTo>
                    <a:pt x="595" y="3501"/>
                  </a:moveTo>
                  <a:cubicBezTo>
                    <a:pt x="774" y="3501"/>
                    <a:pt x="905" y="3632"/>
                    <a:pt x="905" y="3811"/>
                  </a:cubicBezTo>
                  <a:cubicBezTo>
                    <a:pt x="905" y="3989"/>
                    <a:pt x="762" y="4120"/>
                    <a:pt x="595" y="4120"/>
                  </a:cubicBezTo>
                  <a:cubicBezTo>
                    <a:pt x="429" y="4120"/>
                    <a:pt x="286" y="3989"/>
                    <a:pt x="286" y="3811"/>
                  </a:cubicBezTo>
                  <a:cubicBezTo>
                    <a:pt x="286" y="3644"/>
                    <a:pt x="417" y="3501"/>
                    <a:pt x="595" y="3501"/>
                  </a:cubicBezTo>
                  <a:close/>
                  <a:moveTo>
                    <a:pt x="5608" y="1"/>
                  </a:moveTo>
                  <a:cubicBezTo>
                    <a:pt x="5275" y="1"/>
                    <a:pt x="4989" y="286"/>
                    <a:pt x="4989" y="632"/>
                  </a:cubicBezTo>
                  <a:cubicBezTo>
                    <a:pt x="4989" y="786"/>
                    <a:pt x="5048" y="941"/>
                    <a:pt x="5156" y="1048"/>
                  </a:cubicBezTo>
                  <a:lnTo>
                    <a:pt x="4239" y="2132"/>
                  </a:lnTo>
                  <a:cubicBezTo>
                    <a:pt x="4179" y="2120"/>
                    <a:pt x="4108" y="2096"/>
                    <a:pt x="4048" y="2096"/>
                  </a:cubicBezTo>
                  <a:cubicBezTo>
                    <a:pt x="3858" y="2096"/>
                    <a:pt x="3679" y="2191"/>
                    <a:pt x="3560" y="2334"/>
                  </a:cubicBezTo>
                  <a:lnTo>
                    <a:pt x="2739" y="1882"/>
                  </a:lnTo>
                  <a:cubicBezTo>
                    <a:pt x="2774" y="1798"/>
                    <a:pt x="2786" y="1727"/>
                    <a:pt x="2786" y="1656"/>
                  </a:cubicBezTo>
                  <a:cubicBezTo>
                    <a:pt x="2786" y="1310"/>
                    <a:pt x="2500" y="1024"/>
                    <a:pt x="2155" y="1024"/>
                  </a:cubicBezTo>
                  <a:cubicBezTo>
                    <a:pt x="1822" y="1024"/>
                    <a:pt x="1536" y="1310"/>
                    <a:pt x="1536" y="1656"/>
                  </a:cubicBezTo>
                  <a:cubicBezTo>
                    <a:pt x="1536" y="1822"/>
                    <a:pt x="1596" y="1953"/>
                    <a:pt x="1703" y="2072"/>
                  </a:cubicBezTo>
                  <a:lnTo>
                    <a:pt x="834" y="3203"/>
                  </a:lnTo>
                  <a:cubicBezTo>
                    <a:pt x="774" y="3191"/>
                    <a:pt x="703" y="3168"/>
                    <a:pt x="631" y="3168"/>
                  </a:cubicBezTo>
                  <a:cubicBezTo>
                    <a:pt x="286" y="3168"/>
                    <a:pt x="0" y="3453"/>
                    <a:pt x="0" y="3799"/>
                  </a:cubicBezTo>
                  <a:cubicBezTo>
                    <a:pt x="0" y="4144"/>
                    <a:pt x="286" y="4418"/>
                    <a:pt x="631" y="4418"/>
                  </a:cubicBezTo>
                  <a:cubicBezTo>
                    <a:pt x="965" y="4418"/>
                    <a:pt x="1250" y="4144"/>
                    <a:pt x="1250" y="3799"/>
                  </a:cubicBezTo>
                  <a:cubicBezTo>
                    <a:pt x="1250" y="3632"/>
                    <a:pt x="1191" y="3501"/>
                    <a:pt x="1084" y="3382"/>
                  </a:cubicBezTo>
                  <a:lnTo>
                    <a:pt x="1953" y="2251"/>
                  </a:lnTo>
                  <a:cubicBezTo>
                    <a:pt x="2012" y="2263"/>
                    <a:pt x="2084" y="2275"/>
                    <a:pt x="2155" y="2275"/>
                  </a:cubicBezTo>
                  <a:cubicBezTo>
                    <a:pt x="2310" y="2275"/>
                    <a:pt x="2441" y="2215"/>
                    <a:pt x="2560" y="2144"/>
                  </a:cubicBezTo>
                  <a:lnTo>
                    <a:pt x="3441" y="2632"/>
                  </a:lnTo>
                  <a:cubicBezTo>
                    <a:pt x="3441" y="2668"/>
                    <a:pt x="3429" y="2691"/>
                    <a:pt x="3429" y="2739"/>
                  </a:cubicBezTo>
                  <a:cubicBezTo>
                    <a:pt x="3429" y="3084"/>
                    <a:pt x="3703" y="3370"/>
                    <a:pt x="4048" y="3370"/>
                  </a:cubicBezTo>
                  <a:cubicBezTo>
                    <a:pt x="4394" y="3370"/>
                    <a:pt x="4679" y="3084"/>
                    <a:pt x="4679" y="2739"/>
                  </a:cubicBezTo>
                  <a:cubicBezTo>
                    <a:pt x="4679" y="2572"/>
                    <a:pt x="4620" y="2429"/>
                    <a:pt x="4513" y="2322"/>
                  </a:cubicBezTo>
                  <a:lnTo>
                    <a:pt x="5418" y="1239"/>
                  </a:lnTo>
                  <a:cubicBezTo>
                    <a:pt x="5477" y="1251"/>
                    <a:pt x="5548" y="1263"/>
                    <a:pt x="5608" y="1263"/>
                  </a:cubicBezTo>
                  <a:cubicBezTo>
                    <a:pt x="5953" y="1263"/>
                    <a:pt x="6239" y="989"/>
                    <a:pt x="6239" y="643"/>
                  </a:cubicBezTo>
                  <a:cubicBezTo>
                    <a:pt x="6239" y="286"/>
                    <a:pt x="5953" y="1"/>
                    <a:pt x="5608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1" name="Google Shape;791;p6"/>
          <p:cNvGrpSpPr/>
          <p:nvPr/>
        </p:nvGrpSpPr>
        <p:grpSpPr>
          <a:xfrm>
            <a:off x="5901304" y="2018956"/>
            <a:ext cx="527158" cy="573037"/>
            <a:chOff x="2691555" y="2884503"/>
            <a:chExt cx="215044" cy="348924"/>
          </a:xfrm>
        </p:grpSpPr>
        <p:sp>
          <p:nvSpPr>
            <p:cNvPr id="792" name="Google Shape;792;p6"/>
            <p:cNvSpPr/>
            <p:nvPr/>
          </p:nvSpPr>
          <p:spPr>
            <a:xfrm>
              <a:off x="2691555" y="2884503"/>
              <a:ext cx="215044" cy="348924"/>
            </a:xfrm>
            <a:custGeom>
              <a:rect b="b" l="l" r="r" t="t"/>
              <a:pathLst>
                <a:path extrusionOk="0" h="11014" w="6788">
                  <a:moveTo>
                    <a:pt x="632" y="4941"/>
                  </a:moveTo>
                  <a:lnTo>
                    <a:pt x="632" y="5394"/>
                  </a:lnTo>
                  <a:lnTo>
                    <a:pt x="441" y="5394"/>
                  </a:lnTo>
                  <a:lnTo>
                    <a:pt x="632" y="4941"/>
                  </a:lnTo>
                  <a:close/>
                  <a:moveTo>
                    <a:pt x="3703" y="0"/>
                  </a:moveTo>
                  <a:cubicBezTo>
                    <a:pt x="2013" y="0"/>
                    <a:pt x="632" y="1346"/>
                    <a:pt x="632" y="2989"/>
                  </a:cubicBezTo>
                  <a:lnTo>
                    <a:pt x="632" y="4179"/>
                  </a:lnTo>
                  <a:lnTo>
                    <a:pt x="36" y="5489"/>
                  </a:lnTo>
                  <a:cubicBezTo>
                    <a:pt x="1" y="5537"/>
                    <a:pt x="13" y="5596"/>
                    <a:pt x="48" y="5644"/>
                  </a:cubicBezTo>
                  <a:cubicBezTo>
                    <a:pt x="72" y="5692"/>
                    <a:pt x="120" y="5715"/>
                    <a:pt x="179" y="5715"/>
                  </a:cubicBezTo>
                  <a:lnTo>
                    <a:pt x="632" y="5715"/>
                  </a:lnTo>
                  <a:lnTo>
                    <a:pt x="632" y="6965"/>
                  </a:lnTo>
                  <a:cubicBezTo>
                    <a:pt x="632" y="7335"/>
                    <a:pt x="941" y="7656"/>
                    <a:pt x="1310" y="7656"/>
                  </a:cubicBezTo>
                  <a:lnTo>
                    <a:pt x="2156" y="7656"/>
                  </a:lnTo>
                  <a:lnTo>
                    <a:pt x="2156" y="8704"/>
                  </a:lnTo>
                  <a:lnTo>
                    <a:pt x="751" y="10775"/>
                  </a:lnTo>
                  <a:cubicBezTo>
                    <a:pt x="703" y="10835"/>
                    <a:pt x="703" y="10906"/>
                    <a:pt x="751" y="10954"/>
                  </a:cubicBezTo>
                  <a:cubicBezTo>
                    <a:pt x="775" y="11002"/>
                    <a:pt x="822" y="11014"/>
                    <a:pt x="882" y="11014"/>
                  </a:cubicBezTo>
                  <a:lnTo>
                    <a:pt x="929" y="11014"/>
                  </a:lnTo>
                  <a:lnTo>
                    <a:pt x="2394" y="10585"/>
                  </a:lnTo>
                  <a:cubicBezTo>
                    <a:pt x="2489" y="10549"/>
                    <a:pt x="2537" y="10466"/>
                    <a:pt x="2501" y="10394"/>
                  </a:cubicBezTo>
                  <a:cubicBezTo>
                    <a:pt x="2482" y="10328"/>
                    <a:pt x="2418" y="10277"/>
                    <a:pt x="2356" y="10277"/>
                  </a:cubicBezTo>
                  <a:cubicBezTo>
                    <a:pt x="2340" y="10277"/>
                    <a:pt x="2325" y="10280"/>
                    <a:pt x="2310" y="10287"/>
                  </a:cubicBezTo>
                  <a:lnTo>
                    <a:pt x="1263" y="10597"/>
                  </a:lnTo>
                  <a:lnTo>
                    <a:pt x="2441" y="8859"/>
                  </a:lnTo>
                  <a:cubicBezTo>
                    <a:pt x="2453" y="8823"/>
                    <a:pt x="2477" y="8799"/>
                    <a:pt x="2477" y="8763"/>
                  </a:cubicBezTo>
                  <a:lnTo>
                    <a:pt x="2477" y="7608"/>
                  </a:lnTo>
                  <a:lnTo>
                    <a:pt x="3453" y="7073"/>
                  </a:lnTo>
                  <a:cubicBezTo>
                    <a:pt x="3537" y="7025"/>
                    <a:pt x="3561" y="6942"/>
                    <a:pt x="3513" y="6846"/>
                  </a:cubicBezTo>
                  <a:cubicBezTo>
                    <a:pt x="3488" y="6797"/>
                    <a:pt x="3436" y="6765"/>
                    <a:pt x="3378" y="6765"/>
                  </a:cubicBezTo>
                  <a:cubicBezTo>
                    <a:pt x="3352" y="6765"/>
                    <a:pt x="3325" y="6772"/>
                    <a:pt x="3299" y="6787"/>
                  </a:cubicBezTo>
                  <a:lnTo>
                    <a:pt x="2263" y="7358"/>
                  </a:lnTo>
                  <a:lnTo>
                    <a:pt x="1298" y="7358"/>
                  </a:lnTo>
                  <a:cubicBezTo>
                    <a:pt x="1108" y="7358"/>
                    <a:pt x="941" y="7192"/>
                    <a:pt x="941" y="7001"/>
                  </a:cubicBezTo>
                  <a:lnTo>
                    <a:pt x="941" y="6549"/>
                  </a:lnTo>
                  <a:lnTo>
                    <a:pt x="1775" y="6549"/>
                  </a:lnTo>
                  <a:cubicBezTo>
                    <a:pt x="1870" y="6549"/>
                    <a:pt x="1941" y="6477"/>
                    <a:pt x="1941" y="6382"/>
                  </a:cubicBezTo>
                  <a:cubicBezTo>
                    <a:pt x="1941" y="6299"/>
                    <a:pt x="1870" y="6227"/>
                    <a:pt x="1775" y="6227"/>
                  </a:cubicBezTo>
                  <a:lnTo>
                    <a:pt x="941" y="6227"/>
                  </a:lnTo>
                  <a:lnTo>
                    <a:pt x="941" y="3025"/>
                  </a:lnTo>
                  <a:cubicBezTo>
                    <a:pt x="941" y="1548"/>
                    <a:pt x="2179" y="358"/>
                    <a:pt x="3715" y="358"/>
                  </a:cubicBezTo>
                  <a:cubicBezTo>
                    <a:pt x="5239" y="358"/>
                    <a:pt x="6478" y="1548"/>
                    <a:pt x="6478" y="3025"/>
                  </a:cubicBezTo>
                  <a:cubicBezTo>
                    <a:pt x="6478" y="4263"/>
                    <a:pt x="5811" y="5406"/>
                    <a:pt x="4727" y="6013"/>
                  </a:cubicBezTo>
                  <a:lnTo>
                    <a:pt x="3954" y="6442"/>
                  </a:lnTo>
                  <a:cubicBezTo>
                    <a:pt x="3870" y="6489"/>
                    <a:pt x="3846" y="6584"/>
                    <a:pt x="3894" y="6668"/>
                  </a:cubicBezTo>
                  <a:cubicBezTo>
                    <a:pt x="3918" y="6717"/>
                    <a:pt x="3971" y="6749"/>
                    <a:pt x="4029" y="6749"/>
                  </a:cubicBezTo>
                  <a:cubicBezTo>
                    <a:pt x="4055" y="6749"/>
                    <a:pt x="4082" y="6742"/>
                    <a:pt x="4108" y="6727"/>
                  </a:cubicBezTo>
                  <a:lnTo>
                    <a:pt x="4882" y="6299"/>
                  </a:lnTo>
                  <a:cubicBezTo>
                    <a:pt x="4918" y="6287"/>
                    <a:pt x="4930" y="6263"/>
                    <a:pt x="4966" y="6251"/>
                  </a:cubicBezTo>
                  <a:lnTo>
                    <a:pt x="4966" y="8525"/>
                  </a:lnTo>
                  <a:cubicBezTo>
                    <a:pt x="4966" y="8573"/>
                    <a:pt x="4977" y="8609"/>
                    <a:pt x="5001" y="8632"/>
                  </a:cubicBezTo>
                  <a:lnTo>
                    <a:pt x="5620" y="9323"/>
                  </a:lnTo>
                  <a:lnTo>
                    <a:pt x="2965" y="10109"/>
                  </a:lnTo>
                  <a:cubicBezTo>
                    <a:pt x="2882" y="10133"/>
                    <a:pt x="2834" y="10228"/>
                    <a:pt x="2858" y="10299"/>
                  </a:cubicBezTo>
                  <a:cubicBezTo>
                    <a:pt x="2882" y="10371"/>
                    <a:pt x="2953" y="10418"/>
                    <a:pt x="3013" y="10418"/>
                  </a:cubicBezTo>
                  <a:lnTo>
                    <a:pt x="3061" y="10418"/>
                  </a:lnTo>
                  <a:lnTo>
                    <a:pt x="5942" y="9573"/>
                  </a:lnTo>
                  <a:cubicBezTo>
                    <a:pt x="6001" y="9549"/>
                    <a:pt x="6037" y="9513"/>
                    <a:pt x="6049" y="9466"/>
                  </a:cubicBezTo>
                  <a:cubicBezTo>
                    <a:pt x="6061" y="9406"/>
                    <a:pt x="6049" y="9359"/>
                    <a:pt x="6013" y="9311"/>
                  </a:cubicBezTo>
                  <a:lnTo>
                    <a:pt x="5263" y="8442"/>
                  </a:lnTo>
                  <a:lnTo>
                    <a:pt x="5263" y="6013"/>
                  </a:lnTo>
                  <a:cubicBezTo>
                    <a:pt x="6216" y="5311"/>
                    <a:pt x="6787" y="4203"/>
                    <a:pt x="6787" y="2989"/>
                  </a:cubicBezTo>
                  <a:cubicBezTo>
                    <a:pt x="6787" y="1346"/>
                    <a:pt x="5406" y="0"/>
                    <a:pt x="3703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6"/>
            <p:cNvSpPr/>
            <p:nvPr/>
          </p:nvSpPr>
          <p:spPr>
            <a:xfrm>
              <a:off x="2754535" y="2907503"/>
              <a:ext cx="126783" cy="127164"/>
            </a:xfrm>
            <a:custGeom>
              <a:rect b="b" l="l" r="r" t="t"/>
              <a:pathLst>
                <a:path extrusionOk="0" h="4014" w="4002">
                  <a:moveTo>
                    <a:pt x="1989" y="1"/>
                  </a:moveTo>
                  <a:cubicBezTo>
                    <a:pt x="953" y="1"/>
                    <a:pt x="72" y="822"/>
                    <a:pt x="1" y="1870"/>
                  </a:cubicBezTo>
                  <a:cubicBezTo>
                    <a:pt x="1" y="1953"/>
                    <a:pt x="61" y="2025"/>
                    <a:pt x="144" y="2048"/>
                  </a:cubicBezTo>
                  <a:cubicBezTo>
                    <a:pt x="239" y="2048"/>
                    <a:pt x="311" y="1989"/>
                    <a:pt x="322" y="1894"/>
                  </a:cubicBezTo>
                  <a:cubicBezTo>
                    <a:pt x="382" y="1013"/>
                    <a:pt x="1108" y="346"/>
                    <a:pt x="1989" y="346"/>
                  </a:cubicBezTo>
                  <a:cubicBezTo>
                    <a:pt x="2918" y="346"/>
                    <a:pt x="3656" y="1096"/>
                    <a:pt x="3656" y="2013"/>
                  </a:cubicBezTo>
                  <a:cubicBezTo>
                    <a:pt x="3656" y="2941"/>
                    <a:pt x="2918" y="3680"/>
                    <a:pt x="1989" y="3680"/>
                  </a:cubicBezTo>
                  <a:cubicBezTo>
                    <a:pt x="1251" y="3680"/>
                    <a:pt x="596" y="3191"/>
                    <a:pt x="382" y="2477"/>
                  </a:cubicBezTo>
                  <a:cubicBezTo>
                    <a:pt x="363" y="2401"/>
                    <a:pt x="298" y="2363"/>
                    <a:pt x="236" y="2363"/>
                  </a:cubicBezTo>
                  <a:cubicBezTo>
                    <a:pt x="221" y="2363"/>
                    <a:pt x="206" y="2365"/>
                    <a:pt x="191" y="2370"/>
                  </a:cubicBezTo>
                  <a:cubicBezTo>
                    <a:pt x="96" y="2406"/>
                    <a:pt x="61" y="2489"/>
                    <a:pt x="84" y="2560"/>
                  </a:cubicBezTo>
                  <a:cubicBezTo>
                    <a:pt x="322" y="3418"/>
                    <a:pt x="1108" y="4013"/>
                    <a:pt x="2001" y="4013"/>
                  </a:cubicBezTo>
                  <a:cubicBezTo>
                    <a:pt x="3109" y="4013"/>
                    <a:pt x="4001" y="3120"/>
                    <a:pt x="4001" y="2013"/>
                  </a:cubicBezTo>
                  <a:cubicBezTo>
                    <a:pt x="3990" y="917"/>
                    <a:pt x="3097" y="1"/>
                    <a:pt x="1989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6"/>
            <p:cNvSpPr/>
            <p:nvPr/>
          </p:nvSpPr>
          <p:spPr>
            <a:xfrm>
              <a:off x="2781336" y="2931263"/>
              <a:ext cx="74321" cy="74353"/>
            </a:xfrm>
            <a:custGeom>
              <a:rect b="b" l="l" r="r" t="t"/>
              <a:pathLst>
                <a:path extrusionOk="0" h="2347" w="2346">
                  <a:moveTo>
                    <a:pt x="1465" y="310"/>
                  </a:moveTo>
                  <a:cubicBezTo>
                    <a:pt x="1620" y="310"/>
                    <a:pt x="1751" y="370"/>
                    <a:pt x="1858" y="477"/>
                  </a:cubicBezTo>
                  <a:cubicBezTo>
                    <a:pt x="1965" y="584"/>
                    <a:pt x="2024" y="715"/>
                    <a:pt x="2024" y="858"/>
                  </a:cubicBezTo>
                  <a:cubicBezTo>
                    <a:pt x="2024" y="1013"/>
                    <a:pt x="1965" y="1144"/>
                    <a:pt x="1858" y="1251"/>
                  </a:cubicBezTo>
                  <a:cubicBezTo>
                    <a:pt x="1751" y="1358"/>
                    <a:pt x="1620" y="1418"/>
                    <a:pt x="1465" y="1418"/>
                  </a:cubicBezTo>
                  <a:cubicBezTo>
                    <a:pt x="1322" y="1418"/>
                    <a:pt x="1191" y="1358"/>
                    <a:pt x="1084" y="1251"/>
                  </a:cubicBezTo>
                  <a:cubicBezTo>
                    <a:pt x="869" y="1037"/>
                    <a:pt x="869" y="679"/>
                    <a:pt x="1084" y="477"/>
                  </a:cubicBezTo>
                  <a:cubicBezTo>
                    <a:pt x="1191" y="370"/>
                    <a:pt x="1322" y="310"/>
                    <a:pt x="1465" y="310"/>
                  </a:cubicBezTo>
                  <a:close/>
                  <a:moveTo>
                    <a:pt x="1489" y="1"/>
                  </a:moveTo>
                  <a:cubicBezTo>
                    <a:pt x="1262" y="1"/>
                    <a:pt x="1036" y="84"/>
                    <a:pt x="869" y="251"/>
                  </a:cubicBezTo>
                  <a:cubicBezTo>
                    <a:pt x="572" y="548"/>
                    <a:pt x="536" y="1025"/>
                    <a:pt x="774" y="1370"/>
                  </a:cubicBezTo>
                  <a:lnTo>
                    <a:pt x="60" y="2084"/>
                  </a:lnTo>
                  <a:cubicBezTo>
                    <a:pt x="0" y="2144"/>
                    <a:pt x="0" y="2239"/>
                    <a:pt x="60" y="2299"/>
                  </a:cubicBezTo>
                  <a:cubicBezTo>
                    <a:pt x="84" y="2334"/>
                    <a:pt x="131" y="2346"/>
                    <a:pt x="179" y="2346"/>
                  </a:cubicBezTo>
                  <a:cubicBezTo>
                    <a:pt x="215" y="2346"/>
                    <a:pt x="262" y="2334"/>
                    <a:pt x="298" y="2299"/>
                  </a:cubicBezTo>
                  <a:lnTo>
                    <a:pt x="1012" y="1584"/>
                  </a:lnTo>
                  <a:cubicBezTo>
                    <a:pt x="1155" y="1691"/>
                    <a:pt x="1322" y="1739"/>
                    <a:pt x="1501" y="1739"/>
                  </a:cubicBezTo>
                  <a:cubicBezTo>
                    <a:pt x="1739" y="1739"/>
                    <a:pt x="1941" y="1644"/>
                    <a:pt x="2108" y="1489"/>
                  </a:cubicBezTo>
                  <a:cubicBezTo>
                    <a:pt x="2263" y="1310"/>
                    <a:pt x="2346" y="1096"/>
                    <a:pt x="2346" y="858"/>
                  </a:cubicBezTo>
                  <a:cubicBezTo>
                    <a:pt x="2346" y="620"/>
                    <a:pt x="2263" y="417"/>
                    <a:pt x="2096" y="251"/>
                  </a:cubicBezTo>
                  <a:cubicBezTo>
                    <a:pt x="1929" y="84"/>
                    <a:pt x="1703" y="1"/>
                    <a:pt x="1489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5" name="Google Shape;795;p6"/>
          <p:cNvGrpSpPr/>
          <p:nvPr/>
        </p:nvGrpSpPr>
        <p:grpSpPr>
          <a:xfrm>
            <a:off x="2437123" y="1982560"/>
            <a:ext cx="680661" cy="573123"/>
            <a:chOff x="5318259" y="2982111"/>
            <a:chExt cx="371013" cy="220788"/>
          </a:xfrm>
        </p:grpSpPr>
        <p:sp>
          <p:nvSpPr>
            <p:cNvPr id="796" name="Google Shape;796;p6"/>
            <p:cNvSpPr/>
            <p:nvPr/>
          </p:nvSpPr>
          <p:spPr>
            <a:xfrm>
              <a:off x="5364123" y="3021546"/>
              <a:ext cx="58372" cy="18396"/>
            </a:xfrm>
            <a:custGeom>
              <a:rect b="b" l="l" r="r" t="t"/>
              <a:pathLst>
                <a:path extrusionOk="0" h="578" w="1834">
                  <a:moveTo>
                    <a:pt x="674" y="0"/>
                  </a:moveTo>
                  <a:cubicBezTo>
                    <a:pt x="513" y="0"/>
                    <a:pt x="335" y="16"/>
                    <a:pt x="143" y="54"/>
                  </a:cubicBezTo>
                  <a:cubicBezTo>
                    <a:pt x="60" y="66"/>
                    <a:pt x="0" y="149"/>
                    <a:pt x="0" y="220"/>
                  </a:cubicBezTo>
                  <a:lnTo>
                    <a:pt x="0" y="399"/>
                  </a:lnTo>
                  <a:cubicBezTo>
                    <a:pt x="0" y="482"/>
                    <a:pt x="72" y="566"/>
                    <a:pt x="167" y="566"/>
                  </a:cubicBezTo>
                  <a:cubicBezTo>
                    <a:pt x="250" y="566"/>
                    <a:pt x="334" y="482"/>
                    <a:pt x="334" y="399"/>
                  </a:cubicBezTo>
                  <a:lnTo>
                    <a:pt x="334" y="351"/>
                  </a:lnTo>
                  <a:cubicBezTo>
                    <a:pt x="453" y="332"/>
                    <a:pt x="564" y="324"/>
                    <a:pt x="666" y="324"/>
                  </a:cubicBezTo>
                  <a:cubicBezTo>
                    <a:pt x="878" y="324"/>
                    <a:pt x="1050" y="359"/>
                    <a:pt x="1179" y="399"/>
                  </a:cubicBezTo>
                  <a:cubicBezTo>
                    <a:pt x="1405" y="459"/>
                    <a:pt x="1536" y="530"/>
                    <a:pt x="1536" y="542"/>
                  </a:cubicBezTo>
                  <a:cubicBezTo>
                    <a:pt x="1560" y="566"/>
                    <a:pt x="1596" y="578"/>
                    <a:pt x="1619" y="578"/>
                  </a:cubicBezTo>
                  <a:cubicBezTo>
                    <a:pt x="1679" y="578"/>
                    <a:pt x="1727" y="542"/>
                    <a:pt x="1774" y="506"/>
                  </a:cubicBezTo>
                  <a:cubicBezTo>
                    <a:pt x="1834" y="423"/>
                    <a:pt x="1810" y="328"/>
                    <a:pt x="1727" y="256"/>
                  </a:cubicBezTo>
                  <a:cubicBezTo>
                    <a:pt x="1707" y="247"/>
                    <a:pt x="1322" y="0"/>
                    <a:pt x="674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6"/>
            <p:cNvSpPr/>
            <p:nvPr/>
          </p:nvSpPr>
          <p:spPr>
            <a:xfrm>
              <a:off x="5346681" y="3151338"/>
              <a:ext cx="11012" cy="39052"/>
            </a:xfrm>
            <a:custGeom>
              <a:rect b="b" l="l" r="r" t="t"/>
              <a:pathLst>
                <a:path extrusionOk="0" h="1227" w="346">
                  <a:moveTo>
                    <a:pt x="167" y="0"/>
                  </a:moveTo>
                  <a:cubicBezTo>
                    <a:pt x="72" y="0"/>
                    <a:pt x="0" y="71"/>
                    <a:pt x="0" y="155"/>
                  </a:cubicBezTo>
                  <a:lnTo>
                    <a:pt x="0" y="1072"/>
                  </a:lnTo>
                  <a:cubicBezTo>
                    <a:pt x="0" y="1155"/>
                    <a:pt x="72" y="1226"/>
                    <a:pt x="167" y="1226"/>
                  </a:cubicBezTo>
                  <a:cubicBezTo>
                    <a:pt x="250" y="1226"/>
                    <a:pt x="322" y="1155"/>
                    <a:pt x="322" y="1072"/>
                  </a:cubicBezTo>
                  <a:lnTo>
                    <a:pt x="322" y="155"/>
                  </a:lnTo>
                  <a:cubicBezTo>
                    <a:pt x="346" y="71"/>
                    <a:pt x="274" y="0"/>
                    <a:pt x="167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6"/>
            <p:cNvSpPr/>
            <p:nvPr/>
          </p:nvSpPr>
          <p:spPr>
            <a:xfrm>
              <a:off x="5318259" y="2988763"/>
              <a:ext cx="149717" cy="202773"/>
            </a:xfrm>
            <a:custGeom>
              <a:rect b="b" l="l" r="r" t="t"/>
              <a:pathLst>
                <a:path extrusionOk="0" h="6371" w="4704">
                  <a:moveTo>
                    <a:pt x="3620" y="322"/>
                  </a:moveTo>
                  <a:lnTo>
                    <a:pt x="3620" y="1179"/>
                  </a:lnTo>
                  <a:cubicBezTo>
                    <a:pt x="3620" y="1322"/>
                    <a:pt x="3584" y="1453"/>
                    <a:pt x="3513" y="1596"/>
                  </a:cubicBezTo>
                  <a:lnTo>
                    <a:pt x="3441" y="1727"/>
                  </a:lnTo>
                  <a:cubicBezTo>
                    <a:pt x="3418" y="1750"/>
                    <a:pt x="3418" y="1774"/>
                    <a:pt x="3418" y="1798"/>
                  </a:cubicBezTo>
                  <a:lnTo>
                    <a:pt x="3418" y="2167"/>
                  </a:lnTo>
                  <a:cubicBezTo>
                    <a:pt x="3453" y="2465"/>
                    <a:pt x="3334" y="2751"/>
                    <a:pt x="3108" y="2965"/>
                  </a:cubicBezTo>
                  <a:cubicBezTo>
                    <a:pt x="2892" y="3158"/>
                    <a:pt x="2633" y="3275"/>
                    <a:pt x="2351" y="3275"/>
                  </a:cubicBezTo>
                  <a:cubicBezTo>
                    <a:pt x="2338" y="3275"/>
                    <a:pt x="2324" y="3275"/>
                    <a:pt x="2310" y="3274"/>
                  </a:cubicBezTo>
                  <a:cubicBezTo>
                    <a:pt x="1715" y="3263"/>
                    <a:pt x="1239" y="2739"/>
                    <a:pt x="1239" y="2108"/>
                  </a:cubicBezTo>
                  <a:lnTo>
                    <a:pt x="1239" y="1798"/>
                  </a:lnTo>
                  <a:cubicBezTo>
                    <a:pt x="1239" y="1774"/>
                    <a:pt x="1239" y="1739"/>
                    <a:pt x="1215" y="1727"/>
                  </a:cubicBezTo>
                  <a:lnTo>
                    <a:pt x="1143" y="1596"/>
                  </a:lnTo>
                  <a:cubicBezTo>
                    <a:pt x="1084" y="1453"/>
                    <a:pt x="1036" y="1322"/>
                    <a:pt x="1036" y="1179"/>
                  </a:cubicBezTo>
                  <a:cubicBezTo>
                    <a:pt x="1036" y="715"/>
                    <a:pt x="1429" y="322"/>
                    <a:pt x="1894" y="322"/>
                  </a:cubicBezTo>
                  <a:close/>
                  <a:moveTo>
                    <a:pt x="2906" y="3513"/>
                  </a:moveTo>
                  <a:lnTo>
                    <a:pt x="2906" y="3751"/>
                  </a:lnTo>
                  <a:cubicBezTo>
                    <a:pt x="2906" y="3798"/>
                    <a:pt x="2918" y="3858"/>
                    <a:pt x="2918" y="3894"/>
                  </a:cubicBezTo>
                  <a:lnTo>
                    <a:pt x="2334" y="4334"/>
                  </a:lnTo>
                  <a:lnTo>
                    <a:pt x="1763" y="3894"/>
                  </a:lnTo>
                  <a:cubicBezTo>
                    <a:pt x="1775" y="3858"/>
                    <a:pt x="1775" y="3798"/>
                    <a:pt x="1775" y="3751"/>
                  </a:cubicBezTo>
                  <a:lnTo>
                    <a:pt x="1775" y="3513"/>
                  </a:lnTo>
                  <a:cubicBezTo>
                    <a:pt x="1929" y="3584"/>
                    <a:pt x="2096" y="3632"/>
                    <a:pt x="2286" y="3632"/>
                  </a:cubicBezTo>
                  <a:lnTo>
                    <a:pt x="2334" y="3632"/>
                  </a:lnTo>
                  <a:cubicBezTo>
                    <a:pt x="2525" y="3632"/>
                    <a:pt x="2727" y="3584"/>
                    <a:pt x="2906" y="3513"/>
                  </a:cubicBezTo>
                  <a:close/>
                  <a:moveTo>
                    <a:pt x="1905" y="0"/>
                  </a:moveTo>
                  <a:cubicBezTo>
                    <a:pt x="1251" y="0"/>
                    <a:pt x="715" y="536"/>
                    <a:pt x="715" y="1191"/>
                  </a:cubicBezTo>
                  <a:cubicBezTo>
                    <a:pt x="715" y="1381"/>
                    <a:pt x="762" y="1572"/>
                    <a:pt x="846" y="1750"/>
                  </a:cubicBezTo>
                  <a:lnTo>
                    <a:pt x="893" y="1858"/>
                  </a:lnTo>
                  <a:lnTo>
                    <a:pt x="893" y="2120"/>
                  </a:lnTo>
                  <a:cubicBezTo>
                    <a:pt x="893" y="2596"/>
                    <a:pt x="1108" y="3013"/>
                    <a:pt x="1441" y="3298"/>
                  </a:cubicBezTo>
                  <a:lnTo>
                    <a:pt x="1441" y="3763"/>
                  </a:lnTo>
                  <a:cubicBezTo>
                    <a:pt x="1441" y="3834"/>
                    <a:pt x="1405" y="3906"/>
                    <a:pt x="1322" y="3941"/>
                  </a:cubicBezTo>
                  <a:lnTo>
                    <a:pt x="465" y="4263"/>
                  </a:lnTo>
                  <a:cubicBezTo>
                    <a:pt x="179" y="4370"/>
                    <a:pt x="0" y="4644"/>
                    <a:pt x="0" y="4941"/>
                  </a:cubicBezTo>
                  <a:lnTo>
                    <a:pt x="0" y="6203"/>
                  </a:lnTo>
                  <a:cubicBezTo>
                    <a:pt x="0" y="6299"/>
                    <a:pt x="72" y="6370"/>
                    <a:pt x="167" y="6370"/>
                  </a:cubicBezTo>
                  <a:cubicBezTo>
                    <a:pt x="251" y="6370"/>
                    <a:pt x="334" y="6299"/>
                    <a:pt x="334" y="6203"/>
                  </a:cubicBezTo>
                  <a:lnTo>
                    <a:pt x="334" y="4941"/>
                  </a:lnTo>
                  <a:cubicBezTo>
                    <a:pt x="334" y="4775"/>
                    <a:pt x="429" y="4644"/>
                    <a:pt x="572" y="4584"/>
                  </a:cubicBezTo>
                  <a:lnTo>
                    <a:pt x="1429" y="4251"/>
                  </a:lnTo>
                  <a:cubicBezTo>
                    <a:pt x="1477" y="4239"/>
                    <a:pt x="1513" y="4215"/>
                    <a:pt x="1560" y="4179"/>
                  </a:cubicBezTo>
                  <a:lnTo>
                    <a:pt x="2179" y="4644"/>
                  </a:lnTo>
                  <a:lnTo>
                    <a:pt x="2179" y="6203"/>
                  </a:lnTo>
                  <a:cubicBezTo>
                    <a:pt x="2179" y="6299"/>
                    <a:pt x="2251" y="6370"/>
                    <a:pt x="2334" y="6370"/>
                  </a:cubicBezTo>
                  <a:cubicBezTo>
                    <a:pt x="2429" y="6370"/>
                    <a:pt x="2501" y="6299"/>
                    <a:pt x="2501" y="6203"/>
                  </a:cubicBezTo>
                  <a:lnTo>
                    <a:pt x="2501" y="4644"/>
                  </a:lnTo>
                  <a:lnTo>
                    <a:pt x="3108" y="4179"/>
                  </a:lnTo>
                  <a:cubicBezTo>
                    <a:pt x="3156" y="4215"/>
                    <a:pt x="3203" y="4239"/>
                    <a:pt x="3239" y="4251"/>
                  </a:cubicBezTo>
                  <a:lnTo>
                    <a:pt x="4108" y="4584"/>
                  </a:lnTo>
                  <a:cubicBezTo>
                    <a:pt x="4251" y="4644"/>
                    <a:pt x="4346" y="4775"/>
                    <a:pt x="4346" y="4941"/>
                  </a:cubicBezTo>
                  <a:cubicBezTo>
                    <a:pt x="4346" y="5025"/>
                    <a:pt x="4418" y="5108"/>
                    <a:pt x="4513" y="5108"/>
                  </a:cubicBezTo>
                  <a:cubicBezTo>
                    <a:pt x="4596" y="5108"/>
                    <a:pt x="4668" y="5025"/>
                    <a:pt x="4668" y="4941"/>
                  </a:cubicBezTo>
                  <a:cubicBezTo>
                    <a:pt x="4703" y="4632"/>
                    <a:pt x="4525" y="4358"/>
                    <a:pt x="4239" y="4251"/>
                  </a:cubicBezTo>
                  <a:lnTo>
                    <a:pt x="3382" y="3929"/>
                  </a:lnTo>
                  <a:cubicBezTo>
                    <a:pt x="3310" y="3894"/>
                    <a:pt x="3263" y="3822"/>
                    <a:pt x="3263" y="3751"/>
                  </a:cubicBezTo>
                  <a:lnTo>
                    <a:pt x="3263" y="3322"/>
                  </a:lnTo>
                  <a:cubicBezTo>
                    <a:pt x="3310" y="3286"/>
                    <a:pt x="3334" y="3263"/>
                    <a:pt x="3370" y="3227"/>
                  </a:cubicBezTo>
                  <a:cubicBezTo>
                    <a:pt x="3644" y="2941"/>
                    <a:pt x="3810" y="2584"/>
                    <a:pt x="3810" y="2179"/>
                  </a:cubicBezTo>
                  <a:lnTo>
                    <a:pt x="3810" y="1858"/>
                  </a:lnTo>
                  <a:lnTo>
                    <a:pt x="3858" y="1750"/>
                  </a:lnTo>
                  <a:cubicBezTo>
                    <a:pt x="3941" y="1572"/>
                    <a:pt x="3989" y="1381"/>
                    <a:pt x="3989" y="1191"/>
                  </a:cubicBezTo>
                  <a:lnTo>
                    <a:pt x="3989" y="155"/>
                  </a:lnTo>
                  <a:cubicBezTo>
                    <a:pt x="3989" y="72"/>
                    <a:pt x="3918" y="0"/>
                    <a:pt x="3822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6"/>
            <p:cNvSpPr/>
            <p:nvPr/>
          </p:nvSpPr>
          <p:spPr>
            <a:xfrm>
              <a:off x="5548658" y="2982111"/>
              <a:ext cx="140614" cy="208279"/>
            </a:xfrm>
            <a:custGeom>
              <a:rect b="b" l="l" r="r" t="t"/>
              <a:pathLst>
                <a:path extrusionOk="0" h="6544" w="4418">
                  <a:moveTo>
                    <a:pt x="2246" y="370"/>
                  </a:moveTo>
                  <a:cubicBezTo>
                    <a:pt x="2295" y="370"/>
                    <a:pt x="2346" y="376"/>
                    <a:pt x="2394" y="388"/>
                  </a:cubicBezTo>
                  <a:cubicBezTo>
                    <a:pt x="3132" y="459"/>
                    <a:pt x="3715" y="1102"/>
                    <a:pt x="3727" y="1876"/>
                  </a:cubicBezTo>
                  <a:cubicBezTo>
                    <a:pt x="3727" y="2602"/>
                    <a:pt x="3906" y="3269"/>
                    <a:pt x="4061" y="3626"/>
                  </a:cubicBezTo>
                  <a:lnTo>
                    <a:pt x="4061" y="3638"/>
                  </a:lnTo>
                  <a:cubicBezTo>
                    <a:pt x="3882" y="3722"/>
                    <a:pt x="3537" y="3912"/>
                    <a:pt x="2953" y="4031"/>
                  </a:cubicBezTo>
                  <a:lnTo>
                    <a:pt x="2953" y="3972"/>
                  </a:lnTo>
                  <a:lnTo>
                    <a:pt x="2953" y="3626"/>
                  </a:lnTo>
                  <a:cubicBezTo>
                    <a:pt x="3179" y="3495"/>
                    <a:pt x="3370" y="3317"/>
                    <a:pt x="3489" y="3091"/>
                  </a:cubicBezTo>
                  <a:cubicBezTo>
                    <a:pt x="3727" y="2674"/>
                    <a:pt x="3644" y="2126"/>
                    <a:pt x="3287" y="1793"/>
                  </a:cubicBezTo>
                  <a:cubicBezTo>
                    <a:pt x="3025" y="1578"/>
                    <a:pt x="2584" y="1293"/>
                    <a:pt x="1870" y="1293"/>
                  </a:cubicBezTo>
                  <a:cubicBezTo>
                    <a:pt x="1822" y="1293"/>
                    <a:pt x="1786" y="1305"/>
                    <a:pt x="1751" y="1340"/>
                  </a:cubicBezTo>
                  <a:lnTo>
                    <a:pt x="1382" y="1709"/>
                  </a:lnTo>
                  <a:cubicBezTo>
                    <a:pt x="1322" y="1769"/>
                    <a:pt x="1322" y="1888"/>
                    <a:pt x="1382" y="1948"/>
                  </a:cubicBezTo>
                  <a:cubicBezTo>
                    <a:pt x="1411" y="1977"/>
                    <a:pt x="1456" y="1992"/>
                    <a:pt x="1501" y="1992"/>
                  </a:cubicBezTo>
                  <a:cubicBezTo>
                    <a:pt x="1545" y="1992"/>
                    <a:pt x="1590" y="1977"/>
                    <a:pt x="1620" y="1948"/>
                  </a:cubicBezTo>
                  <a:lnTo>
                    <a:pt x="1929" y="1638"/>
                  </a:lnTo>
                  <a:cubicBezTo>
                    <a:pt x="2394" y="1650"/>
                    <a:pt x="2763" y="1781"/>
                    <a:pt x="3048" y="2055"/>
                  </a:cubicBezTo>
                  <a:cubicBezTo>
                    <a:pt x="3287" y="2269"/>
                    <a:pt x="3346" y="2650"/>
                    <a:pt x="3179" y="2924"/>
                  </a:cubicBezTo>
                  <a:cubicBezTo>
                    <a:pt x="2989" y="3269"/>
                    <a:pt x="2608" y="3495"/>
                    <a:pt x="2215" y="3495"/>
                  </a:cubicBezTo>
                  <a:cubicBezTo>
                    <a:pt x="1596" y="3495"/>
                    <a:pt x="1108" y="3007"/>
                    <a:pt x="1108" y="2388"/>
                  </a:cubicBezTo>
                  <a:cubicBezTo>
                    <a:pt x="1108" y="2305"/>
                    <a:pt x="1036" y="2233"/>
                    <a:pt x="941" y="2233"/>
                  </a:cubicBezTo>
                  <a:cubicBezTo>
                    <a:pt x="858" y="2233"/>
                    <a:pt x="786" y="2305"/>
                    <a:pt x="786" y="2388"/>
                  </a:cubicBezTo>
                  <a:cubicBezTo>
                    <a:pt x="786" y="2924"/>
                    <a:pt x="1084" y="3400"/>
                    <a:pt x="1513" y="3662"/>
                  </a:cubicBezTo>
                  <a:lnTo>
                    <a:pt x="1513" y="3995"/>
                  </a:lnTo>
                  <a:lnTo>
                    <a:pt x="1513" y="4055"/>
                  </a:lnTo>
                  <a:cubicBezTo>
                    <a:pt x="929" y="3936"/>
                    <a:pt x="608" y="3745"/>
                    <a:pt x="441" y="3638"/>
                  </a:cubicBezTo>
                  <a:cubicBezTo>
                    <a:pt x="441" y="3638"/>
                    <a:pt x="429" y="3638"/>
                    <a:pt x="441" y="3626"/>
                  </a:cubicBezTo>
                  <a:cubicBezTo>
                    <a:pt x="596" y="3269"/>
                    <a:pt x="774" y="2602"/>
                    <a:pt x="774" y="1876"/>
                  </a:cubicBezTo>
                  <a:cubicBezTo>
                    <a:pt x="774" y="1114"/>
                    <a:pt x="1370" y="459"/>
                    <a:pt x="2108" y="388"/>
                  </a:cubicBezTo>
                  <a:cubicBezTo>
                    <a:pt x="2150" y="376"/>
                    <a:pt x="2197" y="370"/>
                    <a:pt x="2246" y="370"/>
                  </a:cubicBezTo>
                  <a:close/>
                  <a:moveTo>
                    <a:pt x="2584" y="3769"/>
                  </a:moveTo>
                  <a:lnTo>
                    <a:pt x="2584" y="3972"/>
                  </a:lnTo>
                  <a:cubicBezTo>
                    <a:pt x="2584" y="4174"/>
                    <a:pt x="2703" y="4365"/>
                    <a:pt x="2882" y="4448"/>
                  </a:cubicBezTo>
                  <a:lnTo>
                    <a:pt x="2989" y="4507"/>
                  </a:lnTo>
                  <a:cubicBezTo>
                    <a:pt x="2858" y="4769"/>
                    <a:pt x="2560" y="4936"/>
                    <a:pt x="2227" y="4936"/>
                  </a:cubicBezTo>
                  <a:cubicBezTo>
                    <a:pt x="1917" y="4936"/>
                    <a:pt x="1620" y="4769"/>
                    <a:pt x="1441" y="4507"/>
                  </a:cubicBezTo>
                  <a:lnTo>
                    <a:pt x="1548" y="4448"/>
                  </a:lnTo>
                  <a:cubicBezTo>
                    <a:pt x="1727" y="4365"/>
                    <a:pt x="1846" y="4162"/>
                    <a:pt x="1846" y="3972"/>
                  </a:cubicBezTo>
                  <a:lnTo>
                    <a:pt x="1846" y="3769"/>
                  </a:lnTo>
                  <a:cubicBezTo>
                    <a:pt x="1965" y="3793"/>
                    <a:pt x="2096" y="3805"/>
                    <a:pt x="2215" y="3805"/>
                  </a:cubicBezTo>
                  <a:cubicBezTo>
                    <a:pt x="2346" y="3805"/>
                    <a:pt x="2465" y="3793"/>
                    <a:pt x="2584" y="3769"/>
                  </a:cubicBezTo>
                  <a:close/>
                  <a:moveTo>
                    <a:pt x="2209" y="1"/>
                  </a:moveTo>
                  <a:cubicBezTo>
                    <a:pt x="2153" y="1"/>
                    <a:pt x="2096" y="7"/>
                    <a:pt x="2036" y="19"/>
                  </a:cubicBezTo>
                  <a:cubicBezTo>
                    <a:pt x="1108" y="102"/>
                    <a:pt x="393" y="912"/>
                    <a:pt x="381" y="1840"/>
                  </a:cubicBezTo>
                  <a:cubicBezTo>
                    <a:pt x="381" y="2519"/>
                    <a:pt x="215" y="3138"/>
                    <a:pt x="84" y="3472"/>
                  </a:cubicBezTo>
                  <a:cubicBezTo>
                    <a:pt x="24" y="3614"/>
                    <a:pt x="72" y="3793"/>
                    <a:pt x="203" y="3876"/>
                  </a:cubicBezTo>
                  <a:cubicBezTo>
                    <a:pt x="358" y="3984"/>
                    <a:pt x="632" y="4150"/>
                    <a:pt x="1084" y="4281"/>
                  </a:cubicBezTo>
                  <a:lnTo>
                    <a:pt x="393" y="4626"/>
                  </a:lnTo>
                  <a:cubicBezTo>
                    <a:pt x="215" y="4722"/>
                    <a:pt x="84" y="4877"/>
                    <a:pt x="24" y="5055"/>
                  </a:cubicBezTo>
                  <a:cubicBezTo>
                    <a:pt x="0" y="5150"/>
                    <a:pt x="60" y="5234"/>
                    <a:pt x="143" y="5269"/>
                  </a:cubicBezTo>
                  <a:lnTo>
                    <a:pt x="191" y="5269"/>
                  </a:lnTo>
                  <a:cubicBezTo>
                    <a:pt x="262" y="5269"/>
                    <a:pt x="334" y="5222"/>
                    <a:pt x="358" y="5150"/>
                  </a:cubicBezTo>
                  <a:cubicBezTo>
                    <a:pt x="381" y="5043"/>
                    <a:pt x="453" y="4972"/>
                    <a:pt x="548" y="4924"/>
                  </a:cubicBezTo>
                  <a:lnTo>
                    <a:pt x="1084" y="4662"/>
                  </a:lnTo>
                  <a:cubicBezTo>
                    <a:pt x="1310" y="5043"/>
                    <a:pt x="1727" y="5281"/>
                    <a:pt x="2167" y="5281"/>
                  </a:cubicBezTo>
                  <a:cubicBezTo>
                    <a:pt x="2620" y="5281"/>
                    <a:pt x="3037" y="5043"/>
                    <a:pt x="3251" y="4662"/>
                  </a:cubicBezTo>
                  <a:lnTo>
                    <a:pt x="3787" y="4924"/>
                  </a:lnTo>
                  <a:cubicBezTo>
                    <a:pt x="3930" y="4984"/>
                    <a:pt x="4001" y="5115"/>
                    <a:pt x="4001" y="5269"/>
                  </a:cubicBezTo>
                  <a:lnTo>
                    <a:pt x="4001" y="6377"/>
                  </a:lnTo>
                  <a:cubicBezTo>
                    <a:pt x="4001" y="6472"/>
                    <a:pt x="4072" y="6543"/>
                    <a:pt x="4168" y="6543"/>
                  </a:cubicBezTo>
                  <a:cubicBezTo>
                    <a:pt x="4251" y="6543"/>
                    <a:pt x="4322" y="6472"/>
                    <a:pt x="4322" y="6377"/>
                  </a:cubicBezTo>
                  <a:lnTo>
                    <a:pt x="4322" y="5269"/>
                  </a:lnTo>
                  <a:cubicBezTo>
                    <a:pt x="4418" y="4996"/>
                    <a:pt x="4263" y="4746"/>
                    <a:pt x="4013" y="4626"/>
                  </a:cubicBezTo>
                  <a:lnTo>
                    <a:pt x="3334" y="4281"/>
                  </a:lnTo>
                  <a:cubicBezTo>
                    <a:pt x="3787" y="4150"/>
                    <a:pt x="4072" y="3984"/>
                    <a:pt x="4203" y="3876"/>
                  </a:cubicBezTo>
                  <a:cubicBezTo>
                    <a:pt x="4346" y="3793"/>
                    <a:pt x="4406" y="3614"/>
                    <a:pt x="4322" y="3472"/>
                  </a:cubicBezTo>
                  <a:cubicBezTo>
                    <a:pt x="4191" y="3138"/>
                    <a:pt x="4025" y="2519"/>
                    <a:pt x="4025" y="1840"/>
                  </a:cubicBezTo>
                  <a:cubicBezTo>
                    <a:pt x="4025" y="912"/>
                    <a:pt x="3299" y="102"/>
                    <a:pt x="2382" y="19"/>
                  </a:cubicBezTo>
                  <a:cubicBezTo>
                    <a:pt x="2322" y="7"/>
                    <a:pt x="2266" y="1"/>
                    <a:pt x="2209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6"/>
            <p:cNvSpPr/>
            <p:nvPr/>
          </p:nvSpPr>
          <p:spPr>
            <a:xfrm>
              <a:off x="5655153" y="3157004"/>
              <a:ext cx="10630" cy="33387"/>
            </a:xfrm>
            <a:custGeom>
              <a:rect b="b" l="l" r="r" t="t"/>
              <a:pathLst>
                <a:path extrusionOk="0" h="1049" w="334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894"/>
                  </a:lnTo>
                  <a:cubicBezTo>
                    <a:pt x="0" y="977"/>
                    <a:pt x="72" y="1048"/>
                    <a:pt x="167" y="1048"/>
                  </a:cubicBezTo>
                  <a:cubicBezTo>
                    <a:pt x="250" y="1048"/>
                    <a:pt x="322" y="977"/>
                    <a:pt x="322" y="894"/>
                  </a:cubicBezTo>
                  <a:lnTo>
                    <a:pt x="322" y="155"/>
                  </a:ln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6"/>
            <p:cNvSpPr/>
            <p:nvPr/>
          </p:nvSpPr>
          <p:spPr>
            <a:xfrm>
              <a:off x="5497893" y="3174445"/>
              <a:ext cx="11012" cy="10248"/>
            </a:xfrm>
            <a:custGeom>
              <a:rect b="b" l="l" r="r" t="t"/>
              <a:pathLst>
                <a:path extrusionOk="0" h="322" w="346">
                  <a:moveTo>
                    <a:pt x="179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71" y="322"/>
                    <a:pt x="179" y="322"/>
                  </a:cubicBezTo>
                  <a:cubicBezTo>
                    <a:pt x="262" y="322"/>
                    <a:pt x="333" y="250"/>
                    <a:pt x="333" y="167"/>
                  </a:cubicBezTo>
                  <a:cubicBezTo>
                    <a:pt x="345" y="72"/>
                    <a:pt x="262" y="0"/>
                    <a:pt x="179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6"/>
            <p:cNvSpPr/>
            <p:nvPr/>
          </p:nvSpPr>
          <p:spPr>
            <a:xfrm>
              <a:off x="5410718" y="3156972"/>
              <a:ext cx="74699" cy="45927"/>
            </a:xfrm>
            <a:custGeom>
              <a:rect b="b" l="l" r="r" t="t"/>
              <a:pathLst>
                <a:path extrusionOk="0" h="1443" w="2347">
                  <a:moveTo>
                    <a:pt x="905" y="0"/>
                  </a:moveTo>
                  <a:cubicBezTo>
                    <a:pt x="870" y="0"/>
                    <a:pt x="833" y="13"/>
                    <a:pt x="798" y="37"/>
                  </a:cubicBezTo>
                  <a:lnTo>
                    <a:pt x="72" y="585"/>
                  </a:lnTo>
                  <a:cubicBezTo>
                    <a:pt x="24" y="621"/>
                    <a:pt x="1" y="680"/>
                    <a:pt x="1" y="728"/>
                  </a:cubicBezTo>
                  <a:cubicBezTo>
                    <a:pt x="1" y="764"/>
                    <a:pt x="24" y="823"/>
                    <a:pt x="72" y="859"/>
                  </a:cubicBezTo>
                  <a:lnTo>
                    <a:pt x="798" y="1407"/>
                  </a:lnTo>
                  <a:cubicBezTo>
                    <a:pt x="834" y="1442"/>
                    <a:pt x="858" y="1442"/>
                    <a:pt x="905" y="1442"/>
                  </a:cubicBezTo>
                  <a:cubicBezTo>
                    <a:pt x="953" y="1442"/>
                    <a:pt x="1013" y="1407"/>
                    <a:pt x="1036" y="1359"/>
                  </a:cubicBezTo>
                  <a:cubicBezTo>
                    <a:pt x="1096" y="1287"/>
                    <a:pt x="1084" y="1180"/>
                    <a:pt x="1013" y="1121"/>
                  </a:cubicBezTo>
                  <a:lnTo>
                    <a:pt x="679" y="883"/>
                  </a:lnTo>
                  <a:lnTo>
                    <a:pt x="2191" y="883"/>
                  </a:lnTo>
                  <a:cubicBezTo>
                    <a:pt x="2275" y="883"/>
                    <a:pt x="2346" y="811"/>
                    <a:pt x="2346" y="728"/>
                  </a:cubicBezTo>
                  <a:cubicBezTo>
                    <a:pt x="2346" y="621"/>
                    <a:pt x="2275" y="549"/>
                    <a:pt x="2191" y="549"/>
                  </a:cubicBezTo>
                  <a:lnTo>
                    <a:pt x="679" y="549"/>
                  </a:lnTo>
                  <a:lnTo>
                    <a:pt x="1013" y="311"/>
                  </a:lnTo>
                  <a:cubicBezTo>
                    <a:pt x="1084" y="252"/>
                    <a:pt x="1096" y="145"/>
                    <a:pt x="1036" y="73"/>
                  </a:cubicBezTo>
                  <a:cubicBezTo>
                    <a:pt x="1002" y="24"/>
                    <a:pt x="955" y="0"/>
                    <a:pt x="905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6"/>
            <p:cNvSpPr/>
            <p:nvPr/>
          </p:nvSpPr>
          <p:spPr>
            <a:xfrm>
              <a:off x="5521382" y="3156590"/>
              <a:ext cx="75049" cy="45163"/>
            </a:xfrm>
            <a:custGeom>
              <a:rect b="b" l="l" r="r" t="t"/>
              <a:pathLst>
                <a:path extrusionOk="0" h="1419" w="2358">
                  <a:moveTo>
                    <a:pt x="1446" y="0"/>
                  </a:moveTo>
                  <a:cubicBezTo>
                    <a:pt x="1396" y="0"/>
                    <a:pt x="1345" y="25"/>
                    <a:pt x="1310" y="73"/>
                  </a:cubicBezTo>
                  <a:cubicBezTo>
                    <a:pt x="1250" y="145"/>
                    <a:pt x="1274" y="252"/>
                    <a:pt x="1346" y="311"/>
                  </a:cubicBezTo>
                  <a:lnTo>
                    <a:pt x="1667" y="549"/>
                  </a:lnTo>
                  <a:lnTo>
                    <a:pt x="167" y="549"/>
                  </a:lnTo>
                  <a:cubicBezTo>
                    <a:pt x="84" y="549"/>
                    <a:pt x="0" y="621"/>
                    <a:pt x="0" y="704"/>
                  </a:cubicBezTo>
                  <a:cubicBezTo>
                    <a:pt x="0" y="799"/>
                    <a:pt x="84" y="871"/>
                    <a:pt x="167" y="871"/>
                  </a:cubicBezTo>
                  <a:lnTo>
                    <a:pt x="1667" y="871"/>
                  </a:lnTo>
                  <a:lnTo>
                    <a:pt x="1346" y="1109"/>
                  </a:lnTo>
                  <a:cubicBezTo>
                    <a:pt x="1274" y="1169"/>
                    <a:pt x="1250" y="1276"/>
                    <a:pt x="1310" y="1347"/>
                  </a:cubicBezTo>
                  <a:cubicBezTo>
                    <a:pt x="1346" y="1395"/>
                    <a:pt x="1405" y="1419"/>
                    <a:pt x="1453" y="1419"/>
                  </a:cubicBezTo>
                  <a:cubicBezTo>
                    <a:pt x="1477" y="1419"/>
                    <a:pt x="1524" y="1407"/>
                    <a:pt x="1548" y="1395"/>
                  </a:cubicBezTo>
                  <a:lnTo>
                    <a:pt x="2286" y="847"/>
                  </a:lnTo>
                  <a:cubicBezTo>
                    <a:pt x="2322" y="811"/>
                    <a:pt x="2358" y="752"/>
                    <a:pt x="2358" y="704"/>
                  </a:cubicBezTo>
                  <a:cubicBezTo>
                    <a:pt x="2358" y="668"/>
                    <a:pt x="2322" y="633"/>
                    <a:pt x="2286" y="585"/>
                  </a:cubicBezTo>
                  <a:lnTo>
                    <a:pt x="1548" y="37"/>
                  </a:lnTo>
                  <a:cubicBezTo>
                    <a:pt x="1518" y="13"/>
                    <a:pt x="1482" y="0"/>
                    <a:pt x="1446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4" name="Google Shape;804;p6"/>
          <p:cNvGrpSpPr/>
          <p:nvPr/>
        </p:nvGrpSpPr>
        <p:grpSpPr>
          <a:xfrm>
            <a:off x="4259532" y="2021372"/>
            <a:ext cx="527179" cy="573104"/>
            <a:chOff x="7070872" y="2410871"/>
            <a:chExt cx="398322" cy="371013"/>
          </a:xfrm>
        </p:grpSpPr>
        <p:sp>
          <p:nvSpPr>
            <p:cNvPr id="805" name="Google Shape;805;p6"/>
            <p:cNvSpPr/>
            <p:nvPr/>
          </p:nvSpPr>
          <p:spPr>
            <a:xfrm>
              <a:off x="7204643" y="2603364"/>
              <a:ext cx="123586" cy="107641"/>
            </a:xfrm>
            <a:custGeom>
              <a:rect b="b" l="l" r="r" t="t"/>
              <a:pathLst>
                <a:path extrusionOk="0" h="3382" w="3883">
                  <a:moveTo>
                    <a:pt x="1942" y="1"/>
                  </a:moveTo>
                  <a:cubicBezTo>
                    <a:pt x="1846" y="1"/>
                    <a:pt x="1751" y="96"/>
                    <a:pt x="1751" y="203"/>
                  </a:cubicBezTo>
                  <a:lnTo>
                    <a:pt x="1751" y="2072"/>
                  </a:lnTo>
                  <a:lnTo>
                    <a:pt x="132" y="3013"/>
                  </a:lnTo>
                  <a:cubicBezTo>
                    <a:pt x="37" y="3072"/>
                    <a:pt x="1" y="3192"/>
                    <a:pt x="60" y="3287"/>
                  </a:cubicBezTo>
                  <a:cubicBezTo>
                    <a:pt x="84" y="3346"/>
                    <a:pt x="156" y="3382"/>
                    <a:pt x="215" y="3382"/>
                  </a:cubicBezTo>
                  <a:cubicBezTo>
                    <a:pt x="251" y="3382"/>
                    <a:pt x="298" y="3370"/>
                    <a:pt x="322" y="3358"/>
                  </a:cubicBezTo>
                  <a:lnTo>
                    <a:pt x="1942" y="2418"/>
                  </a:lnTo>
                  <a:lnTo>
                    <a:pt x="3573" y="3358"/>
                  </a:lnTo>
                  <a:cubicBezTo>
                    <a:pt x="3596" y="3370"/>
                    <a:pt x="3632" y="3382"/>
                    <a:pt x="3668" y="3382"/>
                  </a:cubicBezTo>
                  <a:cubicBezTo>
                    <a:pt x="3751" y="3382"/>
                    <a:pt x="3811" y="3358"/>
                    <a:pt x="3835" y="3287"/>
                  </a:cubicBezTo>
                  <a:cubicBezTo>
                    <a:pt x="3882" y="3192"/>
                    <a:pt x="3847" y="3072"/>
                    <a:pt x="3763" y="3013"/>
                  </a:cubicBezTo>
                  <a:lnTo>
                    <a:pt x="2144" y="2072"/>
                  </a:lnTo>
                  <a:lnTo>
                    <a:pt x="2144" y="203"/>
                  </a:lnTo>
                  <a:cubicBezTo>
                    <a:pt x="2144" y="96"/>
                    <a:pt x="2049" y="1"/>
                    <a:pt x="1942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6"/>
            <p:cNvSpPr/>
            <p:nvPr/>
          </p:nvSpPr>
          <p:spPr>
            <a:xfrm>
              <a:off x="7203147" y="2410871"/>
              <a:ext cx="133421" cy="178902"/>
            </a:xfrm>
            <a:custGeom>
              <a:rect b="b" l="l" r="r" t="t"/>
              <a:pathLst>
                <a:path extrusionOk="0" h="5621" w="4192">
                  <a:moveTo>
                    <a:pt x="2131" y="405"/>
                  </a:moveTo>
                  <a:cubicBezTo>
                    <a:pt x="2631" y="405"/>
                    <a:pt x="3048" y="822"/>
                    <a:pt x="3048" y="1322"/>
                  </a:cubicBezTo>
                  <a:lnTo>
                    <a:pt x="3048" y="1441"/>
                  </a:lnTo>
                  <a:lnTo>
                    <a:pt x="3036" y="1441"/>
                  </a:lnTo>
                  <a:cubicBezTo>
                    <a:pt x="2762" y="1381"/>
                    <a:pt x="2679" y="1012"/>
                    <a:pt x="2679" y="1012"/>
                  </a:cubicBezTo>
                  <a:cubicBezTo>
                    <a:pt x="2667" y="941"/>
                    <a:pt x="2608" y="881"/>
                    <a:pt x="2524" y="858"/>
                  </a:cubicBezTo>
                  <a:cubicBezTo>
                    <a:pt x="2515" y="856"/>
                    <a:pt x="2506" y="855"/>
                    <a:pt x="2497" y="855"/>
                  </a:cubicBezTo>
                  <a:cubicBezTo>
                    <a:pt x="2435" y="855"/>
                    <a:pt x="2375" y="889"/>
                    <a:pt x="2334" y="941"/>
                  </a:cubicBezTo>
                  <a:cubicBezTo>
                    <a:pt x="1977" y="1417"/>
                    <a:pt x="1191" y="1429"/>
                    <a:pt x="1179" y="1429"/>
                  </a:cubicBezTo>
                  <a:cubicBezTo>
                    <a:pt x="1143" y="1429"/>
                    <a:pt x="1131" y="1429"/>
                    <a:pt x="1119" y="1441"/>
                  </a:cubicBezTo>
                  <a:lnTo>
                    <a:pt x="1119" y="1322"/>
                  </a:lnTo>
                  <a:cubicBezTo>
                    <a:pt x="1119" y="822"/>
                    <a:pt x="1536" y="405"/>
                    <a:pt x="2036" y="405"/>
                  </a:cubicBezTo>
                  <a:close/>
                  <a:moveTo>
                    <a:pt x="976" y="1965"/>
                  </a:moveTo>
                  <a:lnTo>
                    <a:pt x="976" y="2215"/>
                  </a:lnTo>
                  <a:cubicBezTo>
                    <a:pt x="941" y="2191"/>
                    <a:pt x="905" y="2143"/>
                    <a:pt x="905" y="2084"/>
                  </a:cubicBezTo>
                  <a:cubicBezTo>
                    <a:pt x="905" y="2036"/>
                    <a:pt x="917" y="2012"/>
                    <a:pt x="953" y="1977"/>
                  </a:cubicBezTo>
                  <a:cubicBezTo>
                    <a:pt x="965" y="1977"/>
                    <a:pt x="965" y="1977"/>
                    <a:pt x="976" y="1965"/>
                  </a:cubicBezTo>
                  <a:close/>
                  <a:moveTo>
                    <a:pt x="3215" y="1977"/>
                  </a:moveTo>
                  <a:cubicBezTo>
                    <a:pt x="3239" y="2012"/>
                    <a:pt x="3251" y="2048"/>
                    <a:pt x="3251" y="2084"/>
                  </a:cubicBezTo>
                  <a:cubicBezTo>
                    <a:pt x="3251" y="2143"/>
                    <a:pt x="3227" y="2179"/>
                    <a:pt x="3191" y="2215"/>
                  </a:cubicBezTo>
                  <a:lnTo>
                    <a:pt x="3191" y="1977"/>
                  </a:lnTo>
                  <a:close/>
                  <a:moveTo>
                    <a:pt x="2441" y="1393"/>
                  </a:moveTo>
                  <a:cubicBezTo>
                    <a:pt x="2512" y="1536"/>
                    <a:pt x="2631" y="1679"/>
                    <a:pt x="2810" y="1750"/>
                  </a:cubicBezTo>
                  <a:lnTo>
                    <a:pt x="2810" y="2322"/>
                  </a:lnTo>
                  <a:cubicBezTo>
                    <a:pt x="2810" y="2679"/>
                    <a:pt x="2524" y="2941"/>
                    <a:pt x="2191" y="2941"/>
                  </a:cubicBezTo>
                  <a:lnTo>
                    <a:pt x="2012" y="2941"/>
                  </a:lnTo>
                  <a:cubicBezTo>
                    <a:pt x="1667" y="2941"/>
                    <a:pt x="1381" y="2667"/>
                    <a:pt x="1381" y="2322"/>
                  </a:cubicBezTo>
                  <a:lnTo>
                    <a:pt x="1381" y="1798"/>
                  </a:lnTo>
                  <a:cubicBezTo>
                    <a:pt x="1631" y="1774"/>
                    <a:pt x="2096" y="1679"/>
                    <a:pt x="2441" y="1393"/>
                  </a:cubicBezTo>
                  <a:close/>
                  <a:moveTo>
                    <a:pt x="2286" y="3346"/>
                  </a:moveTo>
                  <a:lnTo>
                    <a:pt x="2286" y="3453"/>
                  </a:lnTo>
                  <a:lnTo>
                    <a:pt x="2310" y="3453"/>
                  </a:lnTo>
                  <a:lnTo>
                    <a:pt x="2084" y="3679"/>
                  </a:lnTo>
                  <a:lnTo>
                    <a:pt x="1869" y="3477"/>
                  </a:lnTo>
                  <a:lnTo>
                    <a:pt x="1869" y="3346"/>
                  </a:lnTo>
                  <a:close/>
                  <a:moveTo>
                    <a:pt x="2048" y="0"/>
                  </a:moveTo>
                  <a:cubicBezTo>
                    <a:pt x="1322" y="0"/>
                    <a:pt x="726" y="596"/>
                    <a:pt x="726" y="1322"/>
                  </a:cubicBezTo>
                  <a:lnTo>
                    <a:pt x="726" y="1667"/>
                  </a:lnTo>
                  <a:cubicBezTo>
                    <a:pt x="607" y="1774"/>
                    <a:pt x="512" y="1917"/>
                    <a:pt x="512" y="2096"/>
                  </a:cubicBezTo>
                  <a:cubicBezTo>
                    <a:pt x="512" y="2393"/>
                    <a:pt x="738" y="2632"/>
                    <a:pt x="1036" y="2643"/>
                  </a:cubicBezTo>
                  <a:cubicBezTo>
                    <a:pt x="1107" y="2882"/>
                    <a:pt x="1274" y="3096"/>
                    <a:pt x="1500" y="3215"/>
                  </a:cubicBezTo>
                  <a:lnTo>
                    <a:pt x="1500" y="3322"/>
                  </a:lnTo>
                  <a:lnTo>
                    <a:pt x="691" y="3632"/>
                  </a:lnTo>
                  <a:cubicBezTo>
                    <a:pt x="619" y="3655"/>
                    <a:pt x="0" y="3917"/>
                    <a:pt x="0" y="4715"/>
                  </a:cubicBezTo>
                  <a:lnTo>
                    <a:pt x="0" y="5418"/>
                  </a:lnTo>
                  <a:cubicBezTo>
                    <a:pt x="0" y="5525"/>
                    <a:pt x="84" y="5608"/>
                    <a:pt x="191" y="5608"/>
                  </a:cubicBezTo>
                  <a:lnTo>
                    <a:pt x="691" y="5608"/>
                  </a:lnTo>
                  <a:cubicBezTo>
                    <a:pt x="798" y="5608"/>
                    <a:pt x="893" y="5525"/>
                    <a:pt x="893" y="5418"/>
                  </a:cubicBezTo>
                  <a:cubicBezTo>
                    <a:pt x="893" y="5310"/>
                    <a:pt x="798" y="5227"/>
                    <a:pt x="691" y="5227"/>
                  </a:cubicBezTo>
                  <a:lnTo>
                    <a:pt x="393" y="5227"/>
                  </a:lnTo>
                  <a:lnTo>
                    <a:pt x="393" y="4715"/>
                  </a:lnTo>
                  <a:cubicBezTo>
                    <a:pt x="393" y="4167"/>
                    <a:pt x="834" y="4013"/>
                    <a:pt x="846" y="4001"/>
                  </a:cubicBezTo>
                  <a:lnTo>
                    <a:pt x="857" y="4001"/>
                  </a:lnTo>
                  <a:lnTo>
                    <a:pt x="1608" y="3715"/>
                  </a:lnTo>
                  <a:lnTo>
                    <a:pt x="1989" y="4108"/>
                  </a:lnTo>
                  <a:cubicBezTo>
                    <a:pt x="2024" y="4132"/>
                    <a:pt x="2084" y="4167"/>
                    <a:pt x="2119" y="4167"/>
                  </a:cubicBezTo>
                  <a:cubicBezTo>
                    <a:pt x="2179" y="4167"/>
                    <a:pt x="2227" y="4132"/>
                    <a:pt x="2262" y="4108"/>
                  </a:cubicBezTo>
                  <a:lnTo>
                    <a:pt x="2631" y="3715"/>
                  </a:lnTo>
                  <a:lnTo>
                    <a:pt x="3370" y="4013"/>
                  </a:lnTo>
                  <a:lnTo>
                    <a:pt x="3393" y="4013"/>
                  </a:lnTo>
                  <a:cubicBezTo>
                    <a:pt x="3405" y="4013"/>
                    <a:pt x="3834" y="4179"/>
                    <a:pt x="3834" y="4727"/>
                  </a:cubicBezTo>
                  <a:lnTo>
                    <a:pt x="3834" y="5239"/>
                  </a:lnTo>
                  <a:lnTo>
                    <a:pt x="1334" y="5239"/>
                  </a:lnTo>
                  <a:cubicBezTo>
                    <a:pt x="1227" y="5239"/>
                    <a:pt x="1143" y="5322"/>
                    <a:pt x="1143" y="5430"/>
                  </a:cubicBezTo>
                  <a:cubicBezTo>
                    <a:pt x="1143" y="5537"/>
                    <a:pt x="1227" y="5620"/>
                    <a:pt x="1334" y="5620"/>
                  </a:cubicBezTo>
                  <a:lnTo>
                    <a:pt x="4048" y="5620"/>
                  </a:lnTo>
                  <a:cubicBezTo>
                    <a:pt x="4108" y="5608"/>
                    <a:pt x="4191" y="5525"/>
                    <a:pt x="4191" y="5418"/>
                  </a:cubicBezTo>
                  <a:lnTo>
                    <a:pt x="4191" y="4715"/>
                  </a:lnTo>
                  <a:cubicBezTo>
                    <a:pt x="4191" y="3917"/>
                    <a:pt x="3572" y="3655"/>
                    <a:pt x="3501" y="3632"/>
                  </a:cubicBezTo>
                  <a:lnTo>
                    <a:pt x="2703" y="3322"/>
                  </a:lnTo>
                  <a:lnTo>
                    <a:pt x="2703" y="3215"/>
                  </a:lnTo>
                  <a:cubicBezTo>
                    <a:pt x="2917" y="3096"/>
                    <a:pt x="3084" y="2882"/>
                    <a:pt x="3167" y="2643"/>
                  </a:cubicBezTo>
                  <a:cubicBezTo>
                    <a:pt x="3453" y="2620"/>
                    <a:pt x="3679" y="2382"/>
                    <a:pt x="3679" y="2096"/>
                  </a:cubicBezTo>
                  <a:cubicBezTo>
                    <a:pt x="3679" y="1917"/>
                    <a:pt x="3596" y="1774"/>
                    <a:pt x="3465" y="1667"/>
                  </a:cubicBezTo>
                  <a:lnTo>
                    <a:pt x="3465" y="1322"/>
                  </a:lnTo>
                  <a:cubicBezTo>
                    <a:pt x="3465" y="596"/>
                    <a:pt x="2870" y="0"/>
                    <a:pt x="2143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6"/>
            <p:cNvSpPr/>
            <p:nvPr/>
          </p:nvSpPr>
          <p:spPr>
            <a:xfrm>
              <a:off x="7334245" y="2602600"/>
              <a:ext cx="134949" cy="179284"/>
            </a:xfrm>
            <a:custGeom>
              <a:rect b="b" l="l" r="r" t="t"/>
              <a:pathLst>
                <a:path extrusionOk="0" h="5633" w="4240">
                  <a:moveTo>
                    <a:pt x="2144" y="394"/>
                  </a:moveTo>
                  <a:cubicBezTo>
                    <a:pt x="2656" y="394"/>
                    <a:pt x="3073" y="810"/>
                    <a:pt x="3073" y="1311"/>
                  </a:cubicBezTo>
                  <a:lnTo>
                    <a:pt x="3073" y="1430"/>
                  </a:lnTo>
                  <a:lnTo>
                    <a:pt x="3049" y="1430"/>
                  </a:lnTo>
                  <a:cubicBezTo>
                    <a:pt x="2787" y="1370"/>
                    <a:pt x="2692" y="1001"/>
                    <a:pt x="2692" y="1001"/>
                  </a:cubicBezTo>
                  <a:cubicBezTo>
                    <a:pt x="2680" y="930"/>
                    <a:pt x="2620" y="870"/>
                    <a:pt x="2549" y="846"/>
                  </a:cubicBezTo>
                  <a:cubicBezTo>
                    <a:pt x="2539" y="845"/>
                    <a:pt x="2530" y="844"/>
                    <a:pt x="2521" y="844"/>
                  </a:cubicBezTo>
                  <a:cubicBezTo>
                    <a:pt x="2456" y="844"/>
                    <a:pt x="2389" y="878"/>
                    <a:pt x="2358" y="930"/>
                  </a:cubicBezTo>
                  <a:cubicBezTo>
                    <a:pt x="2001" y="1418"/>
                    <a:pt x="1203" y="1430"/>
                    <a:pt x="1191" y="1430"/>
                  </a:cubicBezTo>
                  <a:lnTo>
                    <a:pt x="1132" y="1430"/>
                  </a:lnTo>
                  <a:lnTo>
                    <a:pt x="1132" y="1311"/>
                  </a:lnTo>
                  <a:cubicBezTo>
                    <a:pt x="1132" y="810"/>
                    <a:pt x="1549" y="394"/>
                    <a:pt x="2061" y="394"/>
                  </a:cubicBezTo>
                  <a:close/>
                  <a:moveTo>
                    <a:pt x="3227" y="1965"/>
                  </a:moveTo>
                  <a:cubicBezTo>
                    <a:pt x="3263" y="2001"/>
                    <a:pt x="3275" y="2037"/>
                    <a:pt x="3275" y="2073"/>
                  </a:cubicBezTo>
                  <a:cubicBezTo>
                    <a:pt x="3275" y="2132"/>
                    <a:pt x="3251" y="2180"/>
                    <a:pt x="3215" y="2203"/>
                  </a:cubicBezTo>
                  <a:lnTo>
                    <a:pt x="3215" y="1965"/>
                  </a:lnTo>
                  <a:close/>
                  <a:moveTo>
                    <a:pt x="1001" y="1965"/>
                  </a:moveTo>
                  <a:lnTo>
                    <a:pt x="1001" y="2215"/>
                  </a:lnTo>
                  <a:cubicBezTo>
                    <a:pt x="953" y="2192"/>
                    <a:pt x="929" y="2144"/>
                    <a:pt x="929" y="2084"/>
                  </a:cubicBezTo>
                  <a:cubicBezTo>
                    <a:pt x="929" y="2037"/>
                    <a:pt x="941" y="2013"/>
                    <a:pt x="965" y="1977"/>
                  </a:cubicBezTo>
                  <a:cubicBezTo>
                    <a:pt x="989" y="1977"/>
                    <a:pt x="989" y="1977"/>
                    <a:pt x="1001" y="1965"/>
                  </a:cubicBezTo>
                  <a:close/>
                  <a:moveTo>
                    <a:pt x="2442" y="1406"/>
                  </a:moveTo>
                  <a:cubicBezTo>
                    <a:pt x="2513" y="1537"/>
                    <a:pt x="2632" y="1680"/>
                    <a:pt x="2811" y="1763"/>
                  </a:cubicBezTo>
                  <a:lnTo>
                    <a:pt x="2811" y="2323"/>
                  </a:lnTo>
                  <a:cubicBezTo>
                    <a:pt x="2834" y="2668"/>
                    <a:pt x="2549" y="2954"/>
                    <a:pt x="2191" y="2954"/>
                  </a:cubicBezTo>
                  <a:lnTo>
                    <a:pt x="2013" y="2954"/>
                  </a:lnTo>
                  <a:cubicBezTo>
                    <a:pt x="1668" y="2954"/>
                    <a:pt x="1382" y="2668"/>
                    <a:pt x="1382" y="2323"/>
                  </a:cubicBezTo>
                  <a:lnTo>
                    <a:pt x="1382" y="1799"/>
                  </a:lnTo>
                  <a:cubicBezTo>
                    <a:pt x="1644" y="1775"/>
                    <a:pt x="2084" y="1680"/>
                    <a:pt x="2442" y="1406"/>
                  </a:cubicBezTo>
                  <a:close/>
                  <a:moveTo>
                    <a:pt x="2311" y="3335"/>
                  </a:moveTo>
                  <a:lnTo>
                    <a:pt x="2322" y="3442"/>
                  </a:lnTo>
                  <a:lnTo>
                    <a:pt x="2096" y="3668"/>
                  </a:lnTo>
                  <a:lnTo>
                    <a:pt x="1894" y="3466"/>
                  </a:lnTo>
                  <a:lnTo>
                    <a:pt x="1894" y="3335"/>
                  </a:lnTo>
                  <a:close/>
                  <a:moveTo>
                    <a:pt x="2061" y="1"/>
                  </a:moveTo>
                  <a:cubicBezTo>
                    <a:pt x="1322" y="1"/>
                    <a:pt x="727" y="596"/>
                    <a:pt x="727" y="1322"/>
                  </a:cubicBezTo>
                  <a:lnTo>
                    <a:pt x="727" y="1668"/>
                  </a:lnTo>
                  <a:cubicBezTo>
                    <a:pt x="608" y="1775"/>
                    <a:pt x="525" y="1918"/>
                    <a:pt x="525" y="2096"/>
                  </a:cubicBezTo>
                  <a:cubicBezTo>
                    <a:pt x="525" y="2394"/>
                    <a:pt x="739" y="2632"/>
                    <a:pt x="1037" y="2656"/>
                  </a:cubicBezTo>
                  <a:cubicBezTo>
                    <a:pt x="1120" y="2894"/>
                    <a:pt x="1275" y="3096"/>
                    <a:pt x="1501" y="3216"/>
                  </a:cubicBezTo>
                  <a:lnTo>
                    <a:pt x="1501" y="3323"/>
                  </a:lnTo>
                  <a:lnTo>
                    <a:pt x="703" y="3632"/>
                  </a:lnTo>
                  <a:cubicBezTo>
                    <a:pt x="620" y="3668"/>
                    <a:pt x="1" y="3918"/>
                    <a:pt x="1" y="4716"/>
                  </a:cubicBezTo>
                  <a:lnTo>
                    <a:pt x="1" y="5418"/>
                  </a:lnTo>
                  <a:cubicBezTo>
                    <a:pt x="1" y="5525"/>
                    <a:pt x="84" y="5609"/>
                    <a:pt x="191" y="5609"/>
                  </a:cubicBezTo>
                  <a:lnTo>
                    <a:pt x="703" y="5609"/>
                  </a:lnTo>
                  <a:cubicBezTo>
                    <a:pt x="798" y="5609"/>
                    <a:pt x="894" y="5525"/>
                    <a:pt x="894" y="5418"/>
                  </a:cubicBezTo>
                  <a:cubicBezTo>
                    <a:pt x="894" y="5311"/>
                    <a:pt x="798" y="5228"/>
                    <a:pt x="703" y="5228"/>
                  </a:cubicBezTo>
                  <a:lnTo>
                    <a:pt x="406" y="5228"/>
                  </a:lnTo>
                  <a:lnTo>
                    <a:pt x="406" y="4716"/>
                  </a:lnTo>
                  <a:cubicBezTo>
                    <a:pt x="406" y="4168"/>
                    <a:pt x="834" y="4025"/>
                    <a:pt x="846" y="4001"/>
                  </a:cubicBezTo>
                  <a:lnTo>
                    <a:pt x="858" y="4001"/>
                  </a:lnTo>
                  <a:lnTo>
                    <a:pt x="1608" y="3727"/>
                  </a:lnTo>
                  <a:lnTo>
                    <a:pt x="1989" y="4108"/>
                  </a:lnTo>
                  <a:cubicBezTo>
                    <a:pt x="2025" y="4144"/>
                    <a:pt x="2084" y="4168"/>
                    <a:pt x="2132" y="4168"/>
                  </a:cubicBezTo>
                  <a:cubicBezTo>
                    <a:pt x="2191" y="4168"/>
                    <a:pt x="2227" y="4144"/>
                    <a:pt x="2263" y="4108"/>
                  </a:cubicBezTo>
                  <a:lnTo>
                    <a:pt x="2632" y="3727"/>
                  </a:lnTo>
                  <a:lnTo>
                    <a:pt x="3382" y="4025"/>
                  </a:lnTo>
                  <a:lnTo>
                    <a:pt x="3394" y="4025"/>
                  </a:lnTo>
                  <a:cubicBezTo>
                    <a:pt x="3406" y="4025"/>
                    <a:pt x="3835" y="4180"/>
                    <a:pt x="3835" y="4739"/>
                  </a:cubicBezTo>
                  <a:lnTo>
                    <a:pt x="3835" y="5240"/>
                  </a:lnTo>
                  <a:lnTo>
                    <a:pt x="1334" y="5240"/>
                  </a:lnTo>
                  <a:cubicBezTo>
                    <a:pt x="1239" y="5240"/>
                    <a:pt x="1144" y="5335"/>
                    <a:pt x="1144" y="5430"/>
                  </a:cubicBezTo>
                  <a:cubicBezTo>
                    <a:pt x="1144" y="5537"/>
                    <a:pt x="1239" y="5632"/>
                    <a:pt x="1334" y="5632"/>
                  </a:cubicBezTo>
                  <a:lnTo>
                    <a:pt x="4049" y="5632"/>
                  </a:lnTo>
                  <a:cubicBezTo>
                    <a:pt x="4156" y="5632"/>
                    <a:pt x="4239" y="5537"/>
                    <a:pt x="4239" y="5430"/>
                  </a:cubicBezTo>
                  <a:lnTo>
                    <a:pt x="4239" y="4739"/>
                  </a:lnTo>
                  <a:cubicBezTo>
                    <a:pt x="4204" y="3918"/>
                    <a:pt x="3573" y="3668"/>
                    <a:pt x="3501" y="3632"/>
                  </a:cubicBezTo>
                  <a:lnTo>
                    <a:pt x="2715" y="3323"/>
                  </a:lnTo>
                  <a:lnTo>
                    <a:pt x="2715" y="3216"/>
                  </a:lnTo>
                  <a:cubicBezTo>
                    <a:pt x="2918" y="3096"/>
                    <a:pt x="3084" y="2894"/>
                    <a:pt x="3168" y="2656"/>
                  </a:cubicBezTo>
                  <a:cubicBezTo>
                    <a:pt x="3454" y="2620"/>
                    <a:pt x="3680" y="2382"/>
                    <a:pt x="3680" y="2096"/>
                  </a:cubicBezTo>
                  <a:cubicBezTo>
                    <a:pt x="3680" y="1918"/>
                    <a:pt x="3608" y="1775"/>
                    <a:pt x="3465" y="1668"/>
                  </a:cubicBezTo>
                  <a:lnTo>
                    <a:pt x="3465" y="1322"/>
                  </a:lnTo>
                  <a:cubicBezTo>
                    <a:pt x="3465" y="596"/>
                    <a:pt x="2870" y="1"/>
                    <a:pt x="2144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6"/>
            <p:cNvSpPr/>
            <p:nvPr/>
          </p:nvSpPr>
          <p:spPr>
            <a:xfrm>
              <a:off x="7070872" y="2602600"/>
              <a:ext cx="134949" cy="179284"/>
            </a:xfrm>
            <a:custGeom>
              <a:rect b="b" l="l" r="r" t="t"/>
              <a:pathLst>
                <a:path extrusionOk="0" h="5633" w="4240">
                  <a:moveTo>
                    <a:pt x="2144" y="394"/>
                  </a:moveTo>
                  <a:cubicBezTo>
                    <a:pt x="2656" y="394"/>
                    <a:pt x="3073" y="810"/>
                    <a:pt x="3073" y="1311"/>
                  </a:cubicBezTo>
                  <a:lnTo>
                    <a:pt x="3073" y="1430"/>
                  </a:lnTo>
                  <a:lnTo>
                    <a:pt x="3049" y="1430"/>
                  </a:lnTo>
                  <a:cubicBezTo>
                    <a:pt x="2787" y="1370"/>
                    <a:pt x="2692" y="1001"/>
                    <a:pt x="2692" y="1001"/>
                  </a:cubicBezTo>
                  <a:cubicBezTo>
                    <a:pt x="2680" y="930"/>
                    <a:pt x="2620" y="870"/>
                    <a:pt x="2549" y="846"/>
                  </a:cubicBezTo>
                  <a:cubicBezTo>
                    <a:pt x="2540" y="845"/>
                    <a:pt x="2530" y="844"/>
                    <a:pt x="2521" y="844"/>
                  </a:cubicBezTo>
                  <a:cubicBezTo>
                    <a:pt x="2457" y="844"/>
                    <a:pt x="2389" y="878"/>
                    <a:pt x="2358" y="930"/>
                  </a:cubicBezTo>
                  <a:cubicBezTo>
                    <a:pt x="2001" y="1418"/>
                    <a:pt x="1203" y="1430"/>
                    <a:pt x="1192" y="1430"/>
                  </a:cubicBezTo>
                  <a:lnTo>
                    <a:pt x="1132" y="1430"/>
                  </a:lnTo>
                  <a:lnTo>
                    <a:pt x="1132" y="1311"/>
                  </a:lnTo>
                  <a:cubicBezTo>
                    <a:pt x="1132" y="810"/>
                    <a:pt x="1549" y="394"/>
                    <a:pt x="2061" y="394"/>
                  </a:cubicBezTo>
                  <a:close/>
                  <a:moveTo>
                    <a:pt x="3227" y="1965"/>
                  </a:moveTo>
                  <a:cubicBezTo>
                    <a:pt x="3263" y="2001"/>
                    <a:pt x="3275" y="2037"/>
                    <a:pt x="3275" y="2073"/>
                  </a:cubicBezTo>
                  <a:cubicBezTo>
                    <a:pt x="3275" y="2132"/>
                    <a:pt x="3239" y="2180"/>
                    <a:pt x="3216" y="2203"/>
                  </a:cubicBezTo>
                  <a:lnTo>
                    <a:pt x="3216" y="1965"/>
                  </a:lnTo>
                  <a:close/>
                  <a:moveTo>
                    <a:pt x="1001" y="1965"/>
                  </a:moveTo>
                  <a:lnTo>
                    <a:pt x="1001" y="2215"/>
                  </a:lnTo>
                  <a:cubicBezTo>
                    <a:pt x="953" y="2192"/>
                    <a:pt x="930" y="2144"/>
                    <a:pt x="930" y="2084"/>
                  </a:cubicBezTo>
                  <a:cubicBezTo>
                    <a:pt x="930" y="2037"/>
                    <a:pt x="941" y="2013"/>
                    <a:pt x="965" y="1977"/>
                  </a:cubicBezTo>
                  <a:cubicBezTo>
                    <a:pt x="989" y="1977"/>
                    <a:pt x="989" y="1977"/>
                    <a:pt x="1001" y="1965"/>
                  </a:cubicBezTo>
                  <a:close/>
                  <a:moveTo>
                    <a:pt x="2454" y="1406"/>
                  </a:moveTo>
                  <a:cubicBezTo>
                    <a:pt x="2525" y="1537"/>
                    <a:pt x="2644" y="1680"/>
                    <a:pt x="2823" y="1763"/>
                  </a:cubicBezTo>
                  <a:lnTo>
                    <a:pt x="2823" y="2323"/>
                  </a:lnTo>
                  <a:cubicBezTo>
                    <a:pt x="2835" y="2668"/>
                    <a:pt x="2549" y="2954"/>
                    <a:pt x="2204" y="2954"/>
                  </a:cubicBezTo>
                  <a:lnTo>
                    <a:pt x="2025" y="2954"/>
                  </a:lnTo>
                  <a:cubicBezTo>
                    <a:pt x="1680" y="2954"/>
                    <a:pt x="1406" y="2668"/>
                    <a:pt x="1406" y="2323"/>
                  </a:cubicBezTo>
                  <a:lnTo>
                    <a:pt x="1406" y="1799"/>
                  </a:lnTo>
                  <a:cubicBezTo>
                    <a:pt x="1656" y="1775"/>
                    <a:pt x="2120" y="1680"/>
                    <a:pt x="2454" y="1406"/>
                  </a:cubicBezTo>
                  <a:close/>
                  <a:moveTo>
                    <a:pt x="2311" y="3335"/>
                  </a:moveTo>
                  <a:lnTo>
                    <a:pt x="2323" y="3442"/>
                  </a:lnTo>
                  <a:lnTo>
                    <a:pt x="2096" y="3668"/>
                  </a:lnTo>
                  <a:lnTo>
                    <a:pt x="1894" y="3466"/>
                  </a:lnTo>
                  <a:lnTo>
                    <a:pt x="1894" y="3335"/>
                  </a:lnTo>
                  <a:close/>
                  <a:moveTo>
                    <a:pt x="2061" y="1"/>
                  </a:moveTo>
                  <a:cubicBezTo>
                    <a:pt x="1322" y="1"/>
                    <a:pt x="727" y="596"/>
                    <a:pt x="727" y="1322"/>
                  </a:cubicBezTo>
                  <a:lnTo>
                    <a:pt x="727" y="1668"/>
                  </a:lnTo>
                  <a:cubicBezTo>
                    <a:pt x="608" y="1775"/>
                    <a:pt x="525" y="1918"/>
                    <a:pt x="525" y="2096"/>
                  </a:cubicBezTo>
                  <a:cubicBezTo>
                    <a:pt x="525" y="2394"/>
                    <a:pt x="739" y="2632"/>
                    <a:pt x="1037" y="2656"/>
                  </a:cubicBezTo>
                  <a:cubicBezTo>
                    <a:pt x="1120" y="2894"/>
                    <a:pt x="1275" y="3096"/>
                    <a:pt x="1501" y="3216"/>
                  </a:cubicBezTo>
                  <a:lnTo>
                    <a:pt x="1501" y="3323"/>
                  </a:lnTo>
                  <a:lnTo>
                    <a:pt x="703" y="3632"/>
                  </a:lnTo>
                  <a:cubicBezTo>
                    <a:pt x="620" y="3668"/>
                    <a:pt x="1" y="3918"/>
                    <a:pt x="1" y="4716"/>
                  </a:cubicBezTo>
                  <a:lnTo>
                    <a:pt x="1" y="5418"/>
                  </a:lnTo>
                  <a:cubicBezTo>
                    <a:pt x="1" y="5525"/>
                    <a:pt x="84" y="5609"/>
                    <a:pt x="191" y="5609"/>
                  </a:cubicBezTo>
                  <a:lnTo>
                    <a:pt x="703" y="5609"/>
                  </a:lnTo>
                  <a:cubicBezTo>
                    <a:pt x="799" y="5609"/>
                    <a:pt x="894" y="5525"/>
                    <a:pt x="894" y="5418"/>
                  </a:cubicBezTo>
                  <a:cubicBezTo>
                    <a:pt x="894" y="5311"/>
                    <a:pt x="799" y="5228"/>
                    <a:pt x="703" y="5228"/>
                  </a:cubicBezTo>
                  <a:lnTo>
                    <a:pt x="406" y="5228"/>
                  </a:lnTo>
                  <a:lnTo>
                    <a:pt x="406" y="4716"/>
                  </a:lnTo>
                  <a:cubicBezTo>
                    <a:pt x="406" y="4168"/>
                    <a:pt x="834" y="4025"/>
                    <a:pt x="846" y="4001"/>
                  </a:cubicBezTo>
                  <a:lnTo>
                    <a:pt x="858" y="4001"/>
                  </a:lnTo>
                  <a:lnTo>
                    <a:pt x="1608" y="3727"/>
                  </a:lnTo>
                  <a:lnTo>
                    <a:pt x="1989" y="4108"/>
                  </a:lnTo>
                  <a:cubicBezTo>
                    <a:pt x="2025" y="4144"/>
                    <a:pt x="2084" y="4168"/>
                    <a:pt x="2132" y="4168"/>
                  </a:cubicBezTo>
                  <a:cubicBezTo>
                    <a:pt x="2192" y="4168"/>
                    <a:pt x="2227" y="4144"/>
                    <a:pt x="2263" y="4108"/>
                  </a:cubicBezTo>
                  <a:lnTo>
                    <a:pt x="2632" y="3727"/>
                  </a:lnTo>
                  <a:lnTo>
                    <a:pt x="3382" y="4025"/>
                  </a:lnTo>
                  <a:lnTo>
                    <a:pt x="3394" y="4025"/>
                  </a:lnTo>
                  <a:cubicBezTo>
                    <a:pt x="3406" y="4025"/>
                    <a:pt x="3835" y="4180"/>
                    <a:pt x="3835" y="4739"/>
                  </a:cubicBezTo>
                  <a:lnTo>
                    <a:pt x="3835" y="5240"/>
                  </a:lnTo>
                  <a:lnTo>
                    <a:pt x="1334" y="5240"/>
                  </a:lnTo>
                  <a:cubicBezTo>
                    <a:pt x="1239" y="5240"/>
                    <a:pt x="1144" y="5335"/>
                    <a:pt x="1144" y="5430"/>
                  </a:cubicBezTo>
                  <a:cubicBezTo>
                    <a:pt x="1144" y="5537"/>
                    <a:pt x="1239" y="5632"/>
                    <a:pt x="1334" y="5632"/>
                  </a:cubicBezTo>
                  <a:lnTo>
                    <a:pt x="4049" y="5632"/>
                  </a:lnTo>
                  <a:cubicBezTo>
                    <a:pt x="4156" y="5632"/>
                    <a:pt x="4240" y="5537"/>
                    <a:pt x="4240" y="5430"/>
                  </a:cubicBezTo>
                  <a:lnTo>
                    <a:pt x="4240" y="4739"/>
                  </a:lnTo>
                  <a:cubicBezTo>
                    <a:pt x="4216" y="3918"/>
                    <a:pt x="3573" y="3668"/>
                    <a:pt x="3501" y="3632"/>
                  </a:cubicBezTo>
                  <a:lnTo>
                    <a:pt x="2716" y="3323"/>
                  </a:lnTo>
                  <a:lnTo>
                    <a:pt x="2716" y="3216"/>
                  </a:lnTo>
                  <a:cubicBezTo>
                    <a:pt x="2918" y="3096"/>
                    <a:pt x="3085" y="2894"/>
                    <a:pt x="3168" y="2656"/>
                  </a:cubicBezTo>
                  <a:cubicBezTo>
                    <a:pt x="3454" y="2620"/>
                    <a:pt x="3680" y="2382"/>
                    <a:pt x="3680" y="2096"/>
                  </a:cubicBezTo>
                  <a:cubicBezTo>
                    <a:pt x="3680" y="1918"/>
                    <a:pt x="3608" y="1775"/>
                    <a:pt x="3466" y="1668"/>
                  </a:cubicBezTo>
                  <a:lnTo>
                    <a:pt x="3466" y="1322"/>
                  </a:lnTo>
                  <a:cubicBezTo>
                    <a:pt x="3466" y="596"/>
                    <a:pt x="2870" y="1"/>
                    <a:pt x="2144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9" name="Google Shape;809;p6"/>
          <p:cNvGrpSpPr/>
          <p:nvPr/>
        </p:nvGrpSpPr>
        <p:grpSpPr>
          <a:xfrm>
            <a:off x="7669913" y="2067762"/>
            <a:ext cx="527173" cy="475466"/>
            <a:chOff x="6707084" y="3387403"/>
            <a:chExt cx="261145" cy="308504"/>
          </a:xfrm>
        </p:grpSpPr>
        <p:sp>
          <p:nvSpPr>
            <p:cNvPr id="810" name="Google Shape;810;p6"/>
            <p:cNvSpPr/>
            <p:nvPr/>
          </p:nvSpPr>
          <p:spPr>
            <a:xfrm>
              <a:off x="6726053" y="3542403"/>
              <a:ext cx="68238" cy="153504"/>
            </a:xfrm>
            <a:custGeom>
              <a:rect b="b" l="l" r="r" t="t"/>
              <a:pathLst>
                <a:path extrusionOk="0" h="4823" w="2144">
                  <a:moveTo>
                    <a:pt x="1203" y="286"/>
                  </a:moveTo>
                  <a:cubicBezTo>
                    <a:pt x="1381" y="286"/>
                    <a:pt x="1524" y="417"/>
                    <a:pt x="1524" y="596"/>
                  </a:cubicBezTo>
                  <a:lnTo>
                    <a:pt x="1524" y="893"/>
                  </a:lnTo>
                  <a:cubicBezTo>
                    <a:pt x="1524" y="1143"/>
                    <a:pt x="1310" y="1358"/>
                    <a:pt x="1060" y="1358"/>
                  </a:cubicBezTo>
                  <a:cubicBezTo>
                    <a:pt x="810" y="1358"/>
                    <a:pt x="596" y="1143"/>
                    <a:pt x="596" y="893"/>
                  </a:cubicBezTo>
                  <a:lnTo>
                    <a:pt x="596" y="596"/>
                  </a:lnTo>
                  <a:cubicBezTo>
                    <a:pt x="596" y="417"/>
                    <a:pt x="726" y="286"/>
                    <a:pt x="905" y="286"/>
                  </a:cubicBezTo>
                  <a:close/>
                  <a:moveTo>
                    <a:pt x="1227" y="1643"/>
                  </a:moveTo>
                  <a:lnTo>
                    <a:pt x="1227" y="1715"/>
                  </a:lnTo>
                  <a:cubicBezTo>
                    <a:pt x="1227" y="1774"/>
                    <a:pt x="1238" y="1822"/>
                    <a:pt x="1262" y="1858"/>
                  </a:cubicBezTo>
                  <a:lnTo>
                    <a:pt x="1060" y="2036"/>
                  </a:lnTo>
                  <a:lnTo>
                    <a:pt x="846" y="1846"/>
                  </a:lnTo>
                  <a:cubicBezTo>
                    <a:pt x="881" y="1798"/>
                    <a:pt x="893" y="1762"/>
                    <a:pt x="893" y="1703"/>
                  </a:cubicBezTo>
                  <a:lnTo>
                    <a:pt x="893" y="1643"/>
                  </a:lnTo>
                  <a:close/>
                  <a:moveTo>
                    <a:pt x="1060" y="2036"/>
                  </a:moveTo>
                  <a:cubicBezTo>
                    <a:pt x="1060" y="2048"/>
                    <a:pt x="1057" y="2054"/>
                    <a:pt x="1055" y="2054"/>
                  </a:cubicBezTo>
                  <a:cubicBezTo>
                    <a:pt x="1054" y="2054"/>
                    <a:pt x="1054" y="2048"/>
                    <a:pt x="1060" y="2036"/>
                  </a:cubicBezTo>
                  <a:close/>
                  <a:moveTo>
                    <a:pt x="905" y="0"/>
                  </a:moveTo>
                  <a:cubicBezTo>
                    <a:pt x="584" y="0"/>
                    <a:pt x="310" y="274"/>
                    <a:pt x="310" y="596"/>
                  </a:cubicBezTo>
                  <a:lnTo>
                    <a:pt x="310" y="893"/>
                  </a:lnTo>
                  <a:cubicBezTo>
                    <a:pt x="310" y="1143"/>
                    <a:pt x="429" y="1358"/>
                    <a:pt x="607" y="1489"/>
                  </a:cubicBezTo>
                  <a:lnTo>
                    <a:pt x="607" y="1703"/>
                  </a:lnTo>
                  <a:lnTo>
                    <a:pt x="607" y="1715"/>
                  </a:lnTo>
                  <a:lnTo>
                    <a:pt x="250" y="1893"/>
                  </a:lnTo>
                  <a:cubicBezTo>
                    <a:pt x="107" y="1965"/>
                    <a:pt x="0" y="2120"/>
                    <a:pt x="0" y="2298"/>
                  </a:cubicBezTo>
                  <a:lnTo>
                    <a:pt x="0" y="3632"/>
                  </a:lnTo>
                  <a:cubicBezTo>
                    <a:pt x="0" y="3751"/>
                    <a:pt x="36" y="3870"/>
                    <a:pt x="107" y="3965"/>
                  </a:cubicBezTo>
                  <a:lnTo>
                    <a:pt x="250" y="4179"/>
                  </a:lnTo>
                  <a:cubicBezTo>
                    <a:pt x="286" y="4227"/>
                    <a:pt x="310" y="4298"/>
                    <a:pt x="310" y="4358"/>
                  </a:cubicBezTo>
                  <a:lnTo>
                    <a:pt x="310" y="4679"/>
                  </a:lnTo>
                  <a:cubicBezTo>
                    <a:pt x="310" y="4751"/>
                    <a:pt x="369" y="4822"/>
                    <a:pt x="465" y="4822"/>
                  </a:cubicBezTo>
                  <a:cubicBezTo>
                    <a:pt x="536" y="4822"/>
                    <a:pt x="607" y="4763"/>
                    <a:pt x="607" y="4679"/>
                  </a:cubicBezTo>
                  <a:lnTo>
                    <a:pt x="607" y="4358"/>
                  </a:lnTo>
                  <a:cubicBezTo>
                    <a:pt x="607" y="4239"/>
                    <a:pt x="584" y="4120"/>
                    <a:pt x="512" y="4036"/>
                  </a:cubicBezTo>
                  <a:lnTo>
                    <a:pt x="357" y="3810"/>
                  </a:lnTo>
                  <a:cubicBezTo>
                    <a:pt x="334" y="3763"/>
                    <a:pt x="298" y="3691"/>
                    <a:pt x="298" y="3632"/>
                  </a:cubicBezTo>
                  <a:lnTo>
                    <a:pt x="298" y="2298"/>
                  </a:lnTo>
                  <a:cubicBezTo>
                    <a:pt x="298" y="2239"/>
                    <a:pt x="334" y="2179"/>
                    <a:pt x="381" y="2143"/>
                  </a:cubicBezTo>
                  <a:lnTo>
                    <a:pt x="643" y="2024"/>
                  </a:lnTo>
                  <a:lnTo>
                    <a:pt x="857" y="2251"/>
                  </a:lnTo>
                  <a:cubicBezTo>
                    <a:pt x="929" y="2310"/>
                    <a:pt x="1000" y="2334"/>
                    <a:pt x="1072" y="2334"/>
                  </a:cubicBezTo>
                  <a:cubicBezTo>
                    <a:pt x="1143" y="2334"/>
                    <a:pt x="1227" y="2310"/>
                    <a:pt x="1286" y="2251"/>
                  </a:cubicBezTo>
                  <a:lnTo>
                    <a:pt x="1500" y="2024"/>
                  </a:lnTo>
                  <a:lnTo>
                    <a:pt x="1762" y="2143"/>
                  </a:lnTo>
                  <a:cubicBezTo>
                    <a:pt x="1822" y="2179"/>
                    <a:pt x="1846" y="2239"/>
                    <a:pt x="1846" y="2298"/>
                  </a:cubicBezTo>
                  <a:lnTo>
                    <a:pt x="1846" y="3632"/>
                  </a:lnTo>
                  <a:cubicBezTo>
                    <a:pt x="1846" y="3691"/>
                    <a:pt x="1834" y="3751"/>
                    <a:pt x="1786" y="3810"/>
                  </a:cubicBezTo>
                  <a:lnTo>
                    <a:pt x="1643" y="4036"/>
                  </a:lnTo>
                  <a:cubicBezTo>
                    <a:pt x="1572" y="4144"/>
                    <a:pt x="1536" y="4239"/>
                    <a:pt x="1536" y="4358"/>
                  </a:cubicBezTo>
                  <a:lnTo>
                    <a:pt x="1536" y="4679"/>
                  </a:lnTo>
                  <a:cubicBezTo>
                    <a:pt x="1536" y="4751"/>
                    <a:pt x="1596" y="4822"/>
                    <a:pt x="1679" y="4822"/>
                  </a:cubicBezTo>
                  <a:cubicBezTo>
                    <a:pt x="1750" y="4822"/>
                    <a:pt x="1834" y="4763"/>
                    <a:pt x="1834" y="4679"/>
                  </a:cubicBezTo>
                  <a:lnTo>
                    <a:pt x="1834" y="4358"/>
                  </a:lnTo>
                  <a:cubicBezTo>
                    <a:pt x="1834" y="4298"/>
                    <a:pt x="1846" y="4239"/>
                    <a:pt x="1893" y="4179"/>
                  </a:cubicBezTo>
                  <a:lnTo>
                    <a:pt x="2036" y="3965"/>
                  </a:lnTo>
                  <a:cubicBezTo>
                    <a:pt x="2096" y="3858"/>
                    <a:pt x="2143" y="3751"/>
                    <a:pt x="2143" y="3632"/>
                  </a:cubicBezTo>
                  <a:lnTo>
                    <a:pt x="2143" y="2298"/>
                  </a:lnTo>
                  <a:cubicBezTo>
                    <a:pt x="2096" y="2120"/>
                    <a:pt x="2012" y="1965"/>
                    <a:pt x="1858" y="1893"/>
                  </a:cubicBezTo>
                  <a:lnTo>
                    <a:pt x="1500" y="1715"/>
                  </a:lnTo>
                  <a:lnTo>
                    <a:pt x="1500" y="1703"/>
                  </a:lnTo>
                  <a:lnTo>
                    <a:pt x="1500" y="1489"/>
                  </a:lnTo>
                  <a:cubicBezTo>
                    <a:pt x="1679" y="1358"/>
                    <a:pt x="1798" y="1131"/>
                    <a:pt x="1798" y="893"/>
                  </a:cubicBezTo>
                  <a:lnTo>
                    <a:pt x="1798" y="596"/>
                  </a:lnTo>
                  <a:cubicBezTo>
                    <a:pt x="1798" y="274"/>
                    <a:pt x="1536" y="0"/>
                    <a:pt x="1203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6"/>
            <p:cNvSpPr/>
            <p:nvPr/>
          </p:nvSpPr>
          <p:spPr>
            <a:xfrm>
              <a:off x="6803362" y="3542403"/>
              <a:ext cx="68238" cy="153504"/>
            </a:xfrm>
            <a:custGeom>
              <a:rect b="b" l="l" r="r" t="t"/>
              <a:pathLst>
                <a:path extrusionOk="0" h="4823" w="2144">
                  <a:moveTo>
                    <a:pt x="1203" y="286"/>
                  </a:moveTo>
                  <a:cubicBezTo>
                    <a:pt x="1381" y="286"/>
                    <a:pt x="1512" y="417"/>
                    <a:pt x="1512" y="596"/>
                  </a:cubicBezTo>
                  <a:lnTo>
                    <a:pt x="1512" y="893"/>
                  </a:lnTo>
                  <a:cubicBezTo>
                    <a:pt x="1512" y="1143"/>
                    <a:pt x="1310" y="1358"/>
                    <a:pt x="1060" y="1358"/>
                  </a:cubicBezTo>
                  <a:cubicBezTo>
                    <a:pt x="798" y="1358"/>
                    <a:pt x="595" y="1143"/>
                    <a:pt x="595" y="893"/>
                  </a:cubicBezTo>
                  <a:lnTo>
                    <a:pt x="595" y="596"/>
                  </a:lnTo>
                  <a:cubicBezTo>
                    <a:pt x="595" y="417"/>
                    <a:pt x="726" y="286"/>
                    <a:pt x="905" y="286"/>
                  </a:cubicBezTo>
                  <a:close/>
                  <a:moveTo>
                    <a:pt x="1215" y="1643"/>
                  </a:moveTo>
                  <a:lnTo>
                    <a:pt x="1215" y="1715"/>
                  </a:lnTo>
                  <a:cubicBezTo>
                    <a:pt x="1215" y="1774"/>
                    <a:pt x="1226" y="1822"/>
                    <a:pt x="1262" y="1858"/>
                  </a:cubicBezTo>
                  <a:lnTo>
                    <a:pt x="1060" y="2036"/>
                  </a:lnTo>
                  <a:lnTo>
                    <a:pt x="845" y="1846"/>
                  </a:lnTo>
                  <a:cubicBezTo>
                    <a:pt x="881" y="1798"/>
                    <a:pt x="893" y="1762"/>
                    <a:pt x="893" y="1703"/>
                  </a:cubicBezTo>
                  <a:lnTo>
                    <a:pt x="893" y="1643"/>
                  </a:lnTo>
                  <a:close/>
                  <a:moveTo>
                    <a:pt x="1060" y="2036"/>
                  </a:moveTo>
                  <a:cubicBezTo>
                    <a:pt x="1060" y="2048"/>
                    <a:pt x="1054" y="2054"/>
                    <a:pt x="1051" y="2054"/>
                  </a:cubicBezTo>
                  <a:cubicBezTo>
                    <a:pt x="1048" y="2054"/>
                    <a:pt x="1048" y="2048"/>
                    <a:pt x="1060" y="2036"/>
                  </a:cubicBezTo>
                  <a:close/>
                  <a:moveTo>
                    <a:pt x="905" y="0"/>
                  </a:moveTo>
                  <a:cubicBezTo>
                    <a:pt x="583" y="0"/>
                    <a:pt x="310" y="274"/>
                    <a:pt x="310" y="596"/>
                  </a:cubicBezTo>
                  <a:lnTo>
                    <a:pt x="310" y="893"/>
                  </a:lnTo>
                  <a:cubicBezTo>
                    <a:pt x="310" y="1143"/>
                    <a:pt x="429" y="1358"/>
                    <a:pt x="607" y="1489"/>
                  </a:cubicBezTo>
                  <a:lnTo>
                    <a:pt x="607" y="1703"/>
                  </a:lnTo>
                  <a:lnTo>
                    <a:pt x="607" y="1715"/>
                  </a:lnTo>
                  <a:lnTo>
                    <a:pt x="250" y="1893"/>
                  </a:lnTo>
                  <a:cubicBezTo>
                    <a:pt x="107" y="1965"/>
                    <a:pt x="0" y="2120"/>
                    <a:pt x="0" y="2298"/>
                  </a:cubicBezTo>
                  <a:lnTo>
                    <a:pt x="0" y="3632"/>
                  </a:lnTo>
                  <a:cubicBezTo>
                    <a:pt x="0" y="3751"/>
                    <a:pt x="24" y="3870"/>
                    <a:pt x="107" y="3965"/>
                  </a:cubicBezTo>
                  <a:lnTo>
                    <a:pt x="250" y="4179"/>
                  </a:lnTo>
                  <a:cubicBezTo>
                    <a:pt x="286" y="4227"/>
                    <a:pt x="310" y="4298"/>
                    <a:pt x="310" y="4358"/>
                  </a:cubicBezTo>
                  <a:lnTo>
                    <a:pt x="310" y="4679"/>
                  </a:lnTo>
                  <a:cubicBezTo>
                    <a:pt x="310" y="4751"/>
                    <a:pt x="369" y="4822"/>
                    <a:pt x="464" y="4822"/>
                  </a:cubicBezTo>
                  <a:cubicBezTo>
                    <a:pt x="548" y="4822"/>
                    <a:pt x="607" y="4763"/>
                    <a:pt x="607" y="4679"/>
                  </a:cubicBezTo>
                  <a:lnTo>
                    <a:pt x="607" y="4358"/>
                  </a:lnTo>
                  <a:cubicBezTo>
                    <a:pt x="607" y="4239"/>
                    <a:pt x="583" y="4120"/>
                    <a:pt x="500" y="4036"/>
                  </a:cubicBezTo>
                  <a:lnTo>
                    <a:pt x="357" y="3810"/>
                  </a:lnTo>
                  <a:cubicBezTo>
                    <a:pt x="322" y="3763"/>
                    <a:pt x="298" y="3691"/>
                    <a:pt x="298" y="3632"/>
                  </a:cubicBezTo>
                  <a:lnTo>
                    <a:pt x="298" y="2298"/>
                  </a:lnTo>
                  <a:cubicBezTo>
                    <a:pt x="298" y="2239"/>
                    <a:pt x="322" y="2179"/>
                    <a:pt x="381" y="2143"/>
                  </a:cubicBezTo>
                  <a:lnTo>
                    <a:pt x="631" y="2024"/>
                  </a:lnTo>
                  <a:lnTo>
                    <a:pt x="857" y="2251"/>
                  </a:lnTo>
                  <a:cubicBezTo>
                    <a:pt x="917" y="2310"/>
                    <a:pt x="1000" y="2334"/>
                    <a:pt x="1072" y="2334"/>
                  </a:cubicBezTo>
                  <a:cubicBezTo>
                    <a:pt x="1143" y="2334"/>
                    <a:pt x="1215" y="2310"/>
                    <a:pt x="1274" y="2251"/>
                  </a:cubicBezTo>
                  <a:lnTo>
                    <a:pt x="1500" y="2024"/>
                  </a:lnTo>
                  <a:lnTo>
                    <a:pt x="1750" y="2143"/>
                  </a:lnTo>
                  <a:cubicBezTo>
                    <a:pt x="1810" y="2179"/>
                    <a:pt x="1846" y="2239"/>
                    <a:pt x="1846" y="2298"/>
                  </a:cubicBezTo>
                  <a:lnTo>
                    <a:pt x="1846" y="3632"/>
                  </a:lnTo>
                  <a:cubicBezTo>
                    <a:pt x="1846" y="3691"/>
                    <a:pt x="1834" y="3751"/>
                    <a:pt x="1786" y="3810"/>
                  </a:cubicBezTo>
                  <a:lnTo>
                    <a:pt x="1631" y="4036"/>
                  </a:lnTo>
                  <a:cubicBezTo>
                    <a:pt x="1572" y="4144"/>
                    <a:pt x="1524" y="4239"/>
                    <a:pt x="1524" y="4358"/>
                  </a:cubicBezTo>
                  <a:lnTo>
                    <a:pt x="1524" y="4679"/>
                  </a:lnTo>
                  <a:cubicBezTo>
                    <a:pt x="1524" y="4751"/>
                    <a:pt x="1596" y="4822"/>
                    <a:pt x="1679" y="4822"/>
                  </a:cubicBezTo>
                  <a:cubicBezTo>
                    <a:pt x="1750" y="4822"/>
                    <a:pt x="1822" y="4763"/>
                    <a:pt x="1822" y="4679"/>
                  </a:cubicBezTo>
                  <a:lnTo>
                    <a:pt x="1822" y="4358"/>
                  </a:lnTo>
                  <a:cubicBezTo>
                    <a:pt x="1822" y="4298"/>
                    <a:pt x="1846" y="4239"/>
                    <a:pt x="1893" y="4179"/>
                  </a:cubicBezTo>
                  <a:lnTo>
                    <a:pt x="2036" y="3965"/>
                  </a:lnTo>
                  <a:cubicBezTo>
                    <a:pt x="2096" y="3858"/>
                    <a:pt x="2143" y="3751"/>
                    <a:pt x="2143" y="3632"/>
                  </a:cubicBezTo>
                  <a:lnTo>
                    <a:pt x="2143" y="2298"/>
                  </a:lnTo>
                  <a:cubicBezTo>
                    <a:pt x="2096" y="2120"/>
                    <a:pt x="2012" y="1965"/>
                    <a:pt x="1857" y="1893"/>
                  </a:cubicBezTo>
                  <a:lnTo>
                    <a:pt x="1500" y="1715"/>
                  </a:lnTo>
                  <a:lnTo>
                    <a:pt x="1500" y="1703"/>
                  </a:lnTo>
                  <a:lnTo>
                    <a:pt x="1500" y="1489"/>
                  </a:lnTo>
                  <a:cubicBezTo>
                    <a:pt x="1679" y="1358"/>
                    <a:pt x="1798" y="1131"/>
                    <a:pt x="1798" y="893"/>
                  </a:cubicBezTo>
                  <a:lnTo>
                    <a:pt x="1798" y="596"/>
                  </a:lnTo>
                  <a:cubicBezTo>
                    <a:pt x="1798" y="274"/>
                    <a:pt x="1536" y="0"/>
                    <a:pt x="1203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6"/>
            <p:cNvSpPr/>
            <p:nvPr/>
          </p:nvSpPr>
          <p:spPr>
            <a:xfrm>
              <a:off x="6880289" y="3542403"/>
              <a:ext cx="68620" cy="153504"/>
            </a:xfrm>
            <a:custGeom>
              <a:rect b="b" l="l" r="r" t="t"/>
              <a:pathLst>
                <a:path extrusionOk="0" h="4823" w="2156">
                  <a:moveTo>
                    <a:pt x="1214" y="286"/>
                  </a:moveTo>
                  <a:cubicBezTo>
                    <a:pt x="1393" y="286"/>
                    <a:pt x="1524" y="417"/>
                    <a:pt x="1524" y="596"/>
                  </a:cubicBezTo>
                  <a:lnTo>
                    <a:pt x="1524" y="893"/>
                  </a:lnTo>
                  <a:cubicBezTo>
                    <a:pt x="1524" y="1143"/>
                    <a:pt x="1322" y="1358"/>
                    <a:pt x="1060" y="1358"/>
                  </a:cubicBezTo>
                  <a:cubicBezTo>
                    <a:pt x="810" y="1358"/>
                    <a:pt x="607" y="1143"/>
                    <a:pt x="607" y="893"/>
                  </a:cubicBezTo>
                  <a:lnTo>
                    <a:pt x="607" y="596"/>
                  </a:lnTo>
                  <a:cubicBezTo>
                    <a:pt x="607" y="417"/>
                    <a:pt x="738" y="286"/>
                    <a:pt x="917" y="286"/>
                  </a:cubicBezTo>
                  <a:close/>
                  <a:moveTo>
                    <a:pt x="1226" y="1643"/>
                  </a:moveTo>
                  <a:lnTo>
                    <a:pt x="1226" y="1715"/>
                  </a:lnTo>
                  <a:cubicBezTo>
                    <a:pt x="1226" y="1774"/>
                    <a:pt x="1238" y="1822"/>
                    <a:pt x="1274" y="1858"/>
                  </a:cubicBezTo>
                  <a:lnTo>
                    <a:pt x="1060" y="2036"/>
                  </a:lnTo>
                  <a:lnTo>
                    <a:pt x="857" y="1846"/>
                  </a:lnTo>
                  <a:cubicBezTo>
                    <a:pt x="881" y="1798"/>
                    <a:pt x="893" y="1762"/>
                    <a:pt x="893" y="1703"/>
                  </a:cubicBezTo>
                  <a:lnTo>
                    <a:pt x="893" y="1643"/>
                  </a:lnTo>
                  <a:close/>
                  <a:moveTo>
                    <a:pt x="917" y="0"/>
                  </a:moveTo>
                  <a:cubicBezTo>
                    <a:pt x="583" y="0"/>
                    <a:pt x="322" y="274"/>
                    <a:pt x="322" y="596"/>
                  </a:cubicBezTo>
                  <a:lnTo>
                    <a:pt x="322" y="893"/>
                  </a:lnTo>
                  <a:cubicBezTo>
                    <a:pt x="322" y="1143"/>
                    <a:pt x="441" y="1358"/>
                    <a:pt x="619" y="1489"/>
                  </a:cubicBezTo>
                  <a:lnTo>
                    <a:pt x="619" y="1703"/>
                  </a:lnTo>
                  <a:lnTo>
                    <a:pt x="619" y="1715"/>
                  </a:lnTo>
                  <a:lnTo>
                    <a:pt x="262" y="1893"/>
                  </a:lnTo>
                  <a:cubicBezTo>
                    <a:pt x="107" y="1965"/>
                    <a:pt x="0" y="2120"/>
                    <a:pt x="0" y="2298"/>
                  </a:cubicBezTo>
                  <a:lnTo>
                    <a:pt x="0" y="3632"/>
                  </a:lnTo>
                  <a:cubicBezTo>
                    <a:pt x="0" y="3751"/>
                    <a:pt x="36" y="3870"/>
                    <a:pt x="107" y="3965"/>
                  </a:cubicBezTo>
                  <a:lnTo>
                    <a:pt x="262" y="4179"/>
                  </a:lnTo>
                  <a:cubicBezTo>
                    <a:pt x="286" y="4227"/>
                    <a:pt x="322" y="4298"/>
                    <a:pt x="322" y="4358"/>
                  </a:cubicBezTo>
                  <a:lnTo>
                    <a:pt x="322" y="4679"/>
                  </a:lnTo>
                  <a:cubicBezTo>
                    <a:pt x="322" y="4751"/>
                    <a:pt x="381" y="4822"/>
                    <a:pt x="464" y="4822"/>
                  </a:cubicBezTo>
                  <a:cubicBezTo>
                    <a:pt x="548" y="4822"/>
                    <a:pt x="619" y="4763"/>
                    <a:pt x="619" y="4679"/>
                  </a:cubicBezTo>
                  <a:lnTo>
                    <a:pt x="619" y="4358"/>
                  </a:lnTo>
                  <a:cubicBezTo>
                    <a:pt x="619" y="4239"/>
                    <a:pt x="583" y="4120"/>
                    <a:pt x="512" y="4036"/>
                  </a:cubicBezTo>
                  <a:lnTo>
                    <a:pt x="369" y="3810"/>
                  </a:lnTo>
                  <a:cubicBezTo>
                    <a:pt x="333" y="3763"/>
                    <a:pt x="298" y="3691"/>
                    <a:pt x="298" y="3632"/>
                  </a:cubicBezTo>
                  <a:lnTo>
                    <a:pt x="298" y="2298"/>
                  </a:lnTo>
                  <a:cubicBezTo>
                    <a:pt x="298" y="2239"/>
                    <a:pt x="333" y="2179"/>
                    <a:pt x="393" y="2143"/>
                  </a:cubicBezTo>
                  <a:lnTo>
                    <a:pt x="643" y="2024"/>
                  </a:lnTo>
                  <a:lnTo>
                    <a:pt x="869" y="2251"/>
                  </a:lnTo>
                  <a:cubicBezTo>
                    <a:pt x="929" y="2310"/>
                    <a:pt x="1000" y="2334"/>
                    <a:pt x="1072" y="2334"/>
                  </a:cubicBezTo>
                  <a:cubicBezTo>
                    <a:pt x="1155" y="2334"/>
                    <a:pt x="1226" y="2310"/>
                    <a:pt x="1286" y="2251"/>
                  </a:cubicBezTo>
                  <a:lnTo>
                    <a:pt x="1512" y="2024"/>
                  </a:lnTo>
                  <a:lnTo>
                    <a:pt x="1762" y="2143"/>
                  </a:lnTo>
                  <a:cubicBezTo>
                    <a:pt x="1822" y="2179"/>
                    <a:pt x="1857" y="2239"/>
                    <a:pt x="1857" y="2298"/>
                  </a:cubicBezTo>
                  <a:lnTo>
                    <a:pt x="1857" y="3632"/>
                  </a:lnTo>
                  <a:cubicBezTo>
                    <a:pt x="1857" y="3691"/>
                    <a:pt x="1834" y="3751"/>
                    <a:pt x="1786" y="3810"/>
                  </a:cubicBezTo>
                  <a:lnTo>
                    <a:pt x="1643" y="4036"/>
                  </a:lnTo>
                  <a:cubicBezTo>
                    <a:pt x="1584" y="4144"/>
                    <a:pt x="1536" y="4239"/>
                    <a:pt x="1536" y="4358"/>
                  </a:cubicBezTo>
                  <a:lnTo>
                    <a:pt x="1536" y="4679"/>
                  </a:lnTo>
                  <a:cubicBezTo>
                    <a:pt x="1536" y="4751"/>
                    <a:pt x="1595" y="4822"/>
                    <a:pt x="1691" y="4822"/>
                  </a:cubicBezTo>
                  <a:cubicBezTo>
                    <a:pt x="1762" y="4822"/>
                    <a:pt x="1834" y="4763"/>
                    <a:pt x="1834" y="4679"/>
                  </a:cubicBezTo>
                  <a:lnTo>
                    <a:pt x="1834" y="4358"/>
                  </a:lnTo>
                  <a:cubicBezTo>
                    <a:pt x="1834" y="4298"/>
                    <a:pt x="1846" y="4239"/>
                    <a:pt x="1893" y="4179"/>
                  </a:cubicBezTo>
                  <a:lnTo>
                    <a:pt x="2048" y="3965"/>
                  </a:lnTo>
                  <a:cubicBezTo>
                    <a:pt x="2107" y="3858"/>
                    <a:pt x="2155" y="3751"/>
                    <a:pt x="2155" y="3632"/>
                  </a:cubicBezTo>
                  <a:lnTo>
                    <a:pt x="2155" y="2298"/>
                  </a:lnTo>
                  <a:cubicBezTo>
                    <a:pt x="2107" y="2120"/>
                    <a:pt x="2012" y="1965"/>
                    <a:pt x="1869" y="1893"/>
                  </a:cubicBezTo>
                  <a:lnTo>
                    <a:pt x="1512" y="1715"/>
                  </a:lnTo>
                  <a:lnTo>
                    <a:pt x="1512" y="1703"/>
                  </a:lnTo>
                  <a:lnTo>
                    <a:pt x="1512" y="1489"/>
                  </a:lnTo>
                  <a:cubicBezTo>
                    <a:pt x="1691" y="1358"/>
                    <a:pt x="1810" y="1131"/>
                    <a:pt x="1810" y="893"/>
                  </a:cubicBezTo>
                  <a:lnTo>
                    <a:pt x="1810" y="596"/>
                  </a:lnTo>
                  <a:cubicBezTo>
                    <a:pt x="1810" y="274"/>
                    <a:pt x="1536" y="0"/>
                    <a:pt x="1214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6"/>
            <p:cNvSpPr/>
            <p:nvPr/>
          </p:nvSpPr>
          <p:spPr>
            <a:xfrm>
              <a:off x="6707084" y="3387403"/>
              <a:ext cx="261145" cy="183072"/>
            </a:xfrm>
            <a:custGeom>
              <a:rect b="b" l="l" r="r" t="t"/>
              <a:pathLst>
                <a:path extrusionOk="0" h="5752" w="8205">
                  <a:moveTo>
                    <a:pt x="2727" y="536"/>
                  </a:moveTo>
                  <a:cubicBezTo>
                    <a:pt x="2501" y="715"/>
                    <a:pt x="2311" y="953"/>
                    <a:pt x="2132" y="1227"/>
                  </a:cubicBezTo>
                  <a:cubicBezTo>
                    <a:pt x="2013" y="1417"/>
                    <a:pt x="1906" y="1608"/>
                    <a:pt x="1799" y="1822"/>
                  </a:cubicBezTo>
                  <a:lnTo>
                    <a:pt x="1013" y="1822"/>
                  </a:lnTo>
                  <a:cubicBezTo>
                    <a:pt x="1465" y="1239"/>
                    <a:pt x="2037" y="798"/>
                    <a:pt x="2727" y="536"/>
                  </a:cubicBezTo>
                  <a:close/>
                  <a:moveTo>
                    <a:pt x="3930" y="286"/>
                  </a:moveTo>
                  <a:lnTo>
                    <a:pt x="3930" y="1822"/>
                  </a:lnTo>
                  <a:lnTo>
                    <a:pt x="2120" y="1822"/>
                  </a:lnTo>
                  <a:cubicBezTo>
                    <a:pt x="2537" y="941"/>
                    <a:pt x="3192" y="358"/>
                    <a:pt x="3930" y="286"/>
                  </a:cubicBezTo>
                  <a:close/>
                  <a:moveTo>
                    <a:pt x="4216" y="286"/>
                  </a:moveTo>
                  <a:cubicBezTo>
                    <a:pt x="4954" y="346"/>
                    <a:pt x="5609" y="941"/>
                    <a:pt x="6025" y="1822"/>
                  </a:cubicBezTo>
                  <a:lnTo>
                    <a:pt x="4216" y="1822"/>
                  </a:lnTo>
                  <a:lnTo>
                    <a:pt x="4216" y="286"/>
                  </a:lnTo>
                  <a:close/>
                  <a:moveTo>
                    <a:pt x="5418" y="536"/>
                  </a:moveTo>
                  <a:cubicBezTo>
                    <a:pt x="6109" y="798"/>
                    <a:pt x="6704" y="1239"/>
                    <a:pt x="7133" y="1822"/>
                  </a:cubicBezTo>
                  <a:lnTo>
                    <a:pt x="6347" y="1822"/>
                  </a:lnTo>
                  <a:cubicBezTo>
                    <a:pt x="6252" y="1608"/>
                    <a:pt x="6133" y="1406"/>
                    <a:pt x="6014" y="1227"/>
                  </a:cubicBezTo>
                  <a:cubicBezTo>
                    <a:pt x="5835" y="953"/>
                    <a:pt x="5644" y="715"/>
                    <a:pt x="5418" y="536"/>
                  </a:cubicBezTo>
                  <a:close/>
                  <a:moveTo>
                    <a:pt x="1680" y="2108"/>
                  </a:moveTo>
                  <a:cubicBezTo>
                    <a:pt x="1489" y="2668"/>
                    <a:pt x="1370" y="3299"/>
                    <a:pt x="1358" y="3953"/>
                  </a:cubicBezTo>
                  <a:lnTo>
                    <a:pt x="275" y="3953"/>
                  </a:lnTo>
                  <a:cubicBezTo>
                    <a:pt x="299" y="3275"/>
                    <a:pt x="489" y="2656"/>
                    <a:pt x="822" y="2108"/>
                  </a:cubicBezTo>
                  <a:close/>
                  <a:moveTo>
                    <a:pt x="3930" y="2108"/>
                  </a:moveTo>
                  <a:lnTo>
                    <a:pt x="3930" y="3953"/>
                  </a:lnTo>
                  <a:lnTo>
                    <a:pt x="1644" y="3953"/>
                  </a:lnTo>
                  <a:cubicBezTo>
                    <a:pt x="1656" y="3275"/>
                    <a:pt x="1787" y="2656"/>
                    <a:pt x="2001" y="2108"/>
                  </a:cubicBezTo>
                  <a:close/>
                  <a:moveTo>
                    <a:pt x="6145" y="2108"/>
                  </a:moveTo>
                  <a:cubicBezTo>
                    <a:pt x="6359" y="2644"/>
                    <a:pt x="6490" y="3263"/>
                    <a:pt x="6502" y="3953"/>
                  </a:cubicBezTo>
                  <a:lnTo>
                    <a:pt x="4216" y="3953"/>
                  </a:lnTo>
                  <a:lnTo>
                    <a:pt x="4216" y="2108"/>
                  </a:lnTo>
                  <a:close/>
                  <a:moveTo>
                    <a:pt x="7311" y="2108"/>
                  </a:moveTo>
                  <a:cubicBezTo>
                    <a:pt x="7633" y="2644"/>
                    <a:pt x="7847" y="3263"/>
                    <a:pt x="7859" y="3953"/>
                  </a:cubicBezTo>
                  <a:lnTo>
                    <a:pt x="6787" y="3953"/>
                  </a:lnTo>
                  <a:cubicBezTo>
                    <a:pt x="6776" y="3299"/>
                    <a:pt x="6656" y="2668"/>
                    <a:pt x="6442" y="2108"/>
                  </a:cubicBezTo>
                  <a:close/>
                  <a:moveTo>
                    <a:pt x="4085" y="1"/>
                  </a:moveTo>
                  <a:cubicBezTo>
                    <a:pt x="2989" y="1"/>
                    <a:pt x="1965" y="429"/>
                    <a:pt x="1192" y="1191"/>
                  </a:cubicBezTo>
                  <a:cubicBezTo>
                    <a:pt x="418" y="1953"/>
                    <a:pt x="1" y="3001"/>
                    <a:pt x="1" y="4084"/>
                  </a:cubicBezTo>
                  <a:cubicBezTo>
                    <a:pt x="1" y="4632"/>
                    <a:pt x="108" y="5156"/>
                    <a:pt x="310" y="5656"/>
                  </a:cubicBezTo>
                  <a:cubicBezTo>
                    <a:pt x="337" y="5719"/>
                    <a:pt x="392" y="5748"/>
                    <a:pt x="443" y="5748"/>
                  </a:cubicBezTo>
                  <a:cubicBezTo>
                    <a:pt x="459" y="5748"/>
                    <a:pt x="475" y="5745"/>
                    <a:pt x="489" y="5739"/>
                  </a:cubicBezTo>
                  <a:cubicBezTo>
                    <a:pt x="560" y="5704"/>
                    <a:pt x="596" y="5620"/>
                    <a:pt x="560" y="5549"/>
                  </a:cubicBezTo>
                  <a:cubicBezTo>
                    <a:pt x="382" y="5144"/>
                    <a:pt x="299" y="4692"/>
                    <a:pt x="287" y="4227"/>
                  </a:cubicBezTo>
                  <a:lnTo>
                    <a:pt x="1370" y="4227"/>
                  </a:lnTo>
                  <a:lnTo>
                    <a:pt x="1370" y="4394"/>
                  </a:lnTo>
                  <a:cubicBezTo>
                    <a:pt x="1370" y="4465"/>
                    <a:pt x="1442" y="4525"/>
                    <a:pt x="1513" y="4525"/>
                  </a:cubicBezTo>
                  <a:cubicBezTo>
                    <a:pt x="1596" y="4525"/>
                    <a:pt x="1656" y="4454"/>
                    <a:pt x="1656" y="4382"/>
                  </a:cubicBezTo>
                  <a:lnTo>
                    <a:pt x="1656" y="4227"/>
                  </a:lnTo>
                  <a:lnTo>
                    <a:pt x="3942" y="4227"/>
                  </a:lnTo>
                  <a:lnTo>
                    <a:pt x="3942" y="4394"/>
                  </a:lnTo>
                  <a:cubicBezTo>
                    <a:pt x="3942" y="4465"/>
                    <a:pt x="4001" y="4549"/>
                    <a:pt x="4097" y="4549"/>
                  </a:cubicBezTo>
                  <a:cubicBezTo>
                    <a:pt x="4168" y="4549"/>
                    <a:pt x="4240" y="4489"/>
                    <a:pt x="4240" y="4394"/>
                  </a:cubicBezTo>
                  <a:lnTo>
                    <a:pt x="4240" y="4227"/>
                  </a:lnTo>
                  <a:lnTo>
                    <a:pt x="6537" y="4227"/>
                  </a:lnTo>
                  <a:lnTo>
                    <a:pt x="6537" y="4382"/>
                  </a:lnTo>
                  <a:cubicBezTo>
                    <a:pt x="6537" y="4454"/>
                    <a:pt x="6597" y="4525"/>
                    <a:pt x="6668" y="4525"/>
                  </a:cubicBezTo>
                  <a:cubicBezTo>
                    <a:pt x="6740" y="4525"/>
                    <a:pt x="6799" y="4465"/>
                    <a:pt x="6823" y="4394"/>
                  </a:cubicBezTo>
                  <a:lnTo>
                    <a:pt x="6823" y="4227"/>
                  </a:lnTo>
                  <a:lnTo>
                    <a:pt x="7907" y="4227"/>
                  </a:lnTo>
                  <a:cubicBezTo>
                    <a:pt x="7895" y="4692"/>
                    <a:pt x="7788" y="5120"/>
                    <a:pt x="7621" y="5549"/>
                  </a:cubicBezTo>
                  <a:cubicBezTo>
                    <a:pt x="7597" y="5632"/>
                    <a:pt x="7621" y="5704"/>
                    <a:pt x="7692" y="5739"/>
                  </a:cubicBezTo>
                  <a:cubicBezTo>
                    <a:pt x="7704" y="5751"/>
                    <a:pt x="7728" y="5751"/>
                    <a:pt x="7752" y="5751"/>
                  </a:cubicBezTo>
                  <a:cubicBezTo>
                    <a:pt x="7811" y="5751"/>
                    <a:pt x="7859" y="5716"/>
                    <a:pt x="7895" y="5656"/>
                  </a:cubicBezTo>
                  <a:cubicBezTo>
                    <a:pt x="8097" y="5168"/>
                    <a:pt x="8204" y="4632"/>
                    <a:pt x="8204" y="4084"/>
                  </a:cubicBezTo>
                  <a:cubicBezTo>
                    <a:pt x="8157" y="3001"/>
                    <a:pt x="7740" y="1965"/>
                    <a:pt x="6966" y="1191"/>
                  </a:cubicBezTo>
                  <a:cubicBezTo>
                    <a:pt x="6192" y="417"/>
                    <a:pt x="5168" y="1"/>
                    <a:pt x="4085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C39F"/>
        </a:solidFill>
      </p:bgPr>
    </p:bg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7"/>
          <p:cNvSpPr/>
          <p:nvPr/>
        </p:nvSpPr>
        <p:spPr>
          <a:xfrm rot="8781066">
            <a:off x="2495452" y="983353"/>
            <a:ext cx="4392469" cy="3870713"/>
          </a:xfrm>
          <a:custGeom>
            <a:rect b="b" l="l" r="r" t="t"/>
            <a:pathLst>
              <a:path extrusionOk="0" h="16640" w="18883">
                <a:moveTo>
                  <a:pt x="7090" y="0"/>
                </a:moveTo>
                <a:cubicBezTo>
                  <a:pt x="5469" y="0"/>
                  <a:pt x="3995" y="425"/>
                  <a:pt x="2981" y="1439"/>
                </a:cubicBezTo>
                <a:cubicBezTo>
                  <a:pt x="1" y="4463"/>
                  <a:pt x="2112" y="11380"/>
                  <a:pt x="5093" y="14404"/>
                </a:cubicBezTo>
                <a:cubicBezTo>
                  <a:pt x="6583" y="15894"/>
                  <a:pt x="8540" y="16639"/>
                  <a:pt x="10498" y="16639"/>
                </a:cubicBezTo>
                <a:cubicBezTo>
                  <a:pt x="12455" y="16639"/>
                  <a:pt x="14413" y="15894"/>
                  <a:pt x="15903" y="14404"/>
                </a:cubicBezTo>
                <a:cubicBezTo>
                  <a:pt x="18883" y="11380"/>
                  <a:pt x="18883" y="6574"/>
                  <a:pt x="15903" y="3594"/>
                </a:cubicBezTo>
                <a:cubicBezTo>
                  <a:pt x="13936" y="1599"/>
                  <a:pt x="10236" y="0"/>
                  <a:pt x="7090" y="0"/>
                </a:cubicBezTo>
                <a:close/>
              </a:path>
            </a:pathLst>
          </a:custGeom>
          <a:solidFill>
            <a:srgbClr val="F796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p7"/>
          <p:cNvSpPr txBox="1"/>
          <p:nvPr>
            <p:ph type="title"/>
          </p:nvPr>
        </p:nvSpPr>
        <p:spPr>
          <a:xfrm>
            <a:off x="408625" y="183100"/>
            <a:ext cx="8545800" cy="542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lang="en-US" sz="3400">
                <a:latin typeface="Advent Pro"/>
                <a:ea typeface="Advent Pro"/>
                <a:cs typeface="Advent Pro"/>
                <a:sym typeface="Advent Pro"/>
              </a:rPr>
              <a:t>TRADITIONAL EDUCATION</a:t>
            </a:r>
            <a:endParaRPr b="1" sz="3400">
              <a:latin typeface="Advent Pro"/>
              <a:ea typeface="Advent Pro"/>
              <a:cs typeface="Advent Pro"/>
              <a:sym typeface="Advent Pro"/>
            </a:endParaRPr>
          </a:p>
        </p:txBody>
      </p:sp>
      <p:grpSp>
        <p:nvGrpSpPr>
          <p:cNvPr id="820" name="Google Shape;820;p7"/>
          <p:cNvGrpSpPr/>
          <p:nvPr/>
        </p:nvGrpSpPr>
        <p:grpSpPr>
          <a:xfrm>
            <a:off x="-225" y="1328375"/>
            <a:ext cx="9144276" cy="3513239"/>
            <a:chOff x="-601688" y="1118050"/>
            <a:chExt cx="9144276" cy="3513239"/>
          </a:xfrm>
        </p:grpSpPr>
        <p:sp>
          <p:nvSpPr>
            <p:cNvPr id="821" name="Google Shape;821;p7"/>
            <p:cNvSpPr/>
            <p:nvPr/>
          </p:nvSpPr>
          <p:spPr>
            <a:xfrm>
              <a:off x="-601688" y="4402425"/>
              <a:ext cx="9144276" cy="228864"/>
            </a:xfrm>
            <a:custGeom>
              <a:rect b="b" l="l" r="r" t="t"/>
              <a:pathLst>
                <a:path extrusionOk="0" h="9195" w="236745">
                  <a:moveTo>
                    <a:pt x="0" y="1"/>
                  </a:moveTo>
                  <a:lnTo>
                    <a:pt x="0" y="9194"/>
                  </a:lnTo>
                  <a:lnTo>
                    <a:pt x="236744" y="9194"/>
                  </a:lnTo>
                  <a:lnTo>
                    <a:pt x="236744" y="1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7"/>
            <p:cNvSpPr/>
            <p:nvPr/>
          </p:nvSpPr>
          <p:spPr>
            <a:xfrm>
              <a:off x="3889894" y="1289209"/>
              <a:ext cx="2119896" cy="3180358"/>
            </a:xfrm>
            <a:custGeom>
              <a:rect b="b" l="l" r="r" t="t"/>
              <a:pathLst>
                <a:path extrusionOk="0" h="192341" w="128226">
                  <a:moveTo>
                    <a:pt x="24555" y="4096"/>
                  </a:moveTo>
                  <a:lnTo>
                    <a:pt x="24555" y="28192"/>
                  </a:lnTo>
                  <a:lnTo>
                    <a:pt x="4546" y="28192"/>
                  </a:lnTo>
                  <a:lnTo>
                    <a:pt x="4546" y="4096"/>
                  </a:lnTo>
                  <a:close/>
                  <a:moveTo>
                    <a:pt x="49095" y="4096"/>
                  </a:moveTo>
                  <a:lnTo>
                    <a:pt x="49095" y="28192"/>
                  </a:lnTo>
                  <a:lnTo>
                    <a:pt x="28233" y="28192"/>
                  </a:lnTo>
                  <a:lnTo>
                    <a:pt x="28233" y="4096"/>
                  </a:lnTo>
                  <a:close/>
                  <a:moveTo>
                    <a:pt x="73634" y="4096"/>
                  </a:moveTo>
                  <a:lnTo>
                    <a:pt x="73634" y="28192"/>
                  </a:lnTo>
                  <a:lnTo>
                    <a:pt x="52773" y="28192"/>
                  </a:lnTo>
                  <a:lnTo>
                    <a:pt x="52773" y="4096"/>
                  </a:lnTo>
                  <a:close/>
                  <a:moveTo>
                    <a:pt x="98172" y="4096"/>
                  </a:moveTo>
                  <a:lnTo>
                    <a:pt x="98172" y="28192"/>
                  </a:lnTo>
                  <a:lnTo>
                    <a:pt x="77316" y="28192"/>
                  </a:lnTo>
                  <a:lnTo>
                    <a:pt x="77316" y="4096"/>
                  </a:lnTo>
                  <a:close/>
                  <a:moveTo>
                    <a:pt x="123680" y="4096"/>
                  </a:moveTo>
                  <a:lnTo>
                    <a:pt x="123680" y="28192"/>
                  </a:lnTo>
                  <a:lnTo>
                    <a:pt x="101854" y="28192"/>
                  </a:lnTo>
                  <a:lnTo>
                    <a:pt x="101854" y="4096"/>
                  </a:lnTo>
                  <a:close/>
                  <a:moveTo>
                    <a:pt x="24555" y="31377"/>
                  </a:moveTo>
                  <a:lnTo>
                    <a:pt x="24555" y="56384"/>
                  </a:lnTo>
                  <a:lnTo>
                    <a:pt x="4546" y="56384"/>
                  </a:lnTo>
                  <a:lnTo>
                    <a:pt x="4546" y="31377"/>
                  </a:lnTo>
                  <a:close/>
                  <a:moveTo>
                    <a:pt x="49095" y="31377"/>
                  </a:moveTo>
                  <a:lnTo>
                    <a:pt x="49095" y="56384"/>
                  </a:lnTo>
                  <a:lnTo>
                    <a:pt x="28233" y="56384"/>
                  </a:lnTo>
                  <a:lnTo>
                    <a:pt x="28233" y="44411"/>
                  </a:lnTo>
                  <a:cubicBezTo>
                    <a:pt x="28330" y="43404"/>
                    <a:pt x="28258" y="42683"/>
                    <a:pt x="28233" y="42491"/>
                  </a:cubicBezTo>
                  <a:lnTo>
                    <a:pt x="28233" y="31377"/>
                  </a:lnTo>
                  <a:close/>
                  <a:moveTo>
                    <a:pt x="73634" y="31377"/>
                  </a:moveTo>
                  <a:lnTo>
                    <a:pt x="73634" y="56384"/>
                  </a:lnTo>
                  <a:lnTo>
                    <a:pt x="52773" y="56384"/>
                  </a:lnTo>
                  <a:lnTo>
                    <a:pt x="52773" y="31377"/>
                  </a:lnTo>
                  <a:close/>
                  <a:moveTo>
                    <a:pt x="98172" y="31377"/>
                  </a:moveTo>
                  <a:lnTo>
                    <a:pt x="98172" y="56384"/>
                  </a:lnTo>
                  <a:lnTo>
                    <a:pt x="77316" y="56384"/>
                  </a:lnTo>
                  <a:lnTo>
                    <a:pt x="77316" y="31377"/>
                  </a:lnTo>
                  <a:close/>
                  <a:moveTo>
                    <a:pt x="123680" y="31377"/>
                  </a:moveTo>
                  <a:lnTo>
                    <a:pt x="123680" y="56384"/>
                  </a:lnTo>
                  <a:lnTo>
                    <a:pt x="101854" y="56384"/>
                  </a:lnTo>
                  <a:lnTo>
                    <a:pt x="101854" y="31377"/>
                  </a:lnTo>
                  <a:close/>
                  <a:moveTo>
                    <a:pt x="24555" y="59569"/>
                  </a:moveTo>
                  <a:lnTo>
                    <a:pt x="24555" y="84576"/>
                  </a:lnTo>
                  <a:lnTo>
                    <a:pt x="4546" y="84576"/>
                  </a:lnTo>
                  <a:lnTo>
                    <a:pt x="4546" y="59569"/>
                  </a:lnTo>
                  <a:lnTo>
                    <a:pt x="13309" y="59569"/>
                  </a:lnTo>
                  <a:lnTo>
                    <a:pt x="16486" y="62011"/>
                  </a:lnTo>
                  <a:cubicBezTo>
                    <a:pt x="16093" y="60993"/>
                    <a:pt x="15179" y="60179"/>
                    <a:pt x="14245" y="59569"/>
                  </a:cubicBezTo>
                  <a:close/>
                  <a:moveTo>
                    <a:pt x="49095" y="59569"/>
                  </a:moveTo>
                  <a:lnTo>
                    <a:pt x="49095" y="84576"/>
                  </a:lnTo>
                  <a:lnTo>
                    <a:pt x="28233" y="84576"/>
                  </a:lnTo>
                  <a:lnTo>
                    <a:pt x="28233" y="59569"/>
                  </a:lnTo>
                  <a:close/>
                  <a:moveTo>
                    <a:pt x="73634" y="59569"/>
                  </a:moveTo>
                  <a:lnTo>
                    <a:pt x="73634" y="84576"/>
                  </a:lnTo>
                  <a:lnTo>
                    <a:pt x="52773" y="84576"/>
                  </a:lnTo>
                  <a:lnTo>
                    <a:pt x="52773" y="59569"/>
                  </a:lnTo>
                  <a:close/>
                  <a:moveTo>
                    <a:pt x="98172" y="59569"/>
                  </a:moveTo>
                  <a:lnTo>
                    <a:pt x="98172" y="84576"/>
                  </a:lnTo>
                  <a:lnTo>
                    <a:pt x="77316" y="84576"/>
                  </a:lnTo>
                  <a:lnTo>
                    <a:pt x="77316" y="59569"/>
                  </a:lnTo>
                  <a:close/>
                  <a:moveTo>
                    <a:pt x="123680" y="59569"/>
                  </a:moveTo>
                  <a:lnTo>
                    <a:pt x="123680" y="84576"/>
                  </a:lnTo>
                  <a:lnTo>
                    <a:pt x="101854" y="84576"/>
                  </a:lnTo>
                  <a:lnTo>
                    <a:pt x="101854" y="59569"/>
                  </a:lnTo>
                  <a:close/>
                  <a:moveTo>
                    <a:pt x="24555" y="87761"/>
                  </a:moveTo>
                  <a:lnTo>
                    <a:pt x="24555" y="112768"/>
                  </a:lnTo>
                  <a:lnTo>
                    <a:pt x="4546" y="112768"/>
                  </a:lnTo>
                  <a:lnTo>
                    <a:pt x="4546" y="87761"/>
                  </a:lnTo>
                  <a:close/>
                  <a:moveTo>
                    <a:pt x="49095" y="87761"/>
                  </a:moveTo>
                  <a:lnTo>
                    <a:pt x="49095" y="112768"/>
                  </a:lnTo>
                  <a:lnTo>
                    <a:pt x="28233" y="112768"/>
                  </a:lnTo>
                  <a:lnTo>
                    <a:pt x="28233" y="87761"/>
                  </a:lnTo>
                  <a:close/>
                  <a:moveTo>
                    <a:pt x="73634" y="87761"/>
                  </a:moveTo>
                  <a:lnTo>
                    <a:pt x="73634" y="112768"/>
                  </a:lnTo>
                  <a:lnTo>
                    <a:pt x="52773" y="112768"/>
                  </a:lnTo>
                  <a:lnTo>
                    <a:pt x="52773" y="87761"/>
                  </a:lnTo>
                  <a:close/>
                  <a:moveTo>
                    <a:pt x="98172" y="87761"/>
                  </a:moveTo>
                  <a:lnTo>
                    <a:pt x="98172" y="112768"/>
                  </a:lnTo>
                  <a:lnTo>
                    <a:pt x="77316" y="112768"/>
                  </a:lnTo>
                  <a:lnTo>
                    <a:pt x="77316" y="87761"/>
                  </a:lnTo>
                  <a:close/>
                  <a:moveTo>
                    <a:pt x="123680" y="87761"/>
                  </a:moveTo>
                  <a:lnTo>
                    <a:pt x="123680" y="112768"/>
                  </a:lnTo>
                  <a:lnTo>
                    <a:pt x="101854" y="112768"/>
                  </a:lnTo>
                  <a:lnTo>
                    <a:pt x="101854" y="87761"/>
                  </a:lnTo>
                  <a:close/>
                  <a:moveTo>
                    <a:pt x="24555" y="115949"/>
                  </a:moveTo>
                  <a:lnTo>
                    <a:pt x="24555" y="140959"/>
                  </a:lnTo>
                  <a:lnTo>
                    <a:pt x="4546" y="140959"/>
                  </a:lnTo>
                  <a:lnTo>
                    <a:pt x="4546" y="115949"/>
                  </a:lnTo>
                  <a:close/>
                  <a:moveTo>
                    <a:pt x="49095" y="115949"/>
                  </a:moveTo>
                  <a:lnTo>
                    <a:pt x="49095" y="140959"/>
                  </a:lnTo>
                  <a:lnTo>
                    <a:pt x="28233" y="140959"/>
                  </a:lnTo>
                  <a:lnTo>
                    <a:pt x="28233" y="115949"/>
                  </a:lnTo>
                  <a:close/>
                  <a:moveTo>
                    <a:pt x="73634" y="115949"/>
                  </a:moveTo>
                  <a:lnTo>
                    <a:pt x="73634" y="140959"/>
                  </a:lnTo>
                  <a:lnTo>
                    <a:pt x="52773" y="140959"/>
                  </a:lnTo>
                  <a:lnTo>
                    <a:pt x="52773" y="115949"/>
                  </a:lnTo>
                  <a:close/>
                  <a:moveTo>
                    <a:pt x="98172" y="115949"/>
                  </a:moveTo>
                  <a:lnTo>
                    <a:pt x="98172" y="140959"/>
                  </a:lnTo>
                  <a:lnTo>
                    <a:pt x="77316" y="140959"/>
                  </a:lnTo>
                  <a:lnTo>
                    <a:pt x="77316" y="115949"/>
                  </a:lnTo>
                  <a:close/>
                  <a:moveTo>
                    <a:pt x="123680" y="115949"/>
                  </a:moveTo>
                  <a:lnTo>
                    <a:pt x="123680" y="140959"/>
                  </a:lnTo>
                  <a:lnTo>
                    <a:pt x="101854" y="140959"/>
                  </a:lnTo>
                  <a:lnTo>
                    <a:pt x="101854" y="115949"/>
                  </a:lnTo>
                  <a:close/>
                  <a:moveTo>
                    <a:pt x="24555" y="144140"/>
                  </a:moveTo>
                  <a:lnTo>
                    <a:pt x="24555" y="169151"/>
                  </a:lnTo>
                  <a:lnTo>
                    <a:pt x="4546" y="169151"/>
                  </a:lnTo>
                  <a:lnTo>
                    <a:pt x="4546" y="144140"/>
                  </a:lnTo>
                  <a:close/>
                  <a:moveTo>
                    <a:pt x="49095" y="144140"/>
                  </a:moveTo>
                  <a:lnTo>
                    <a:pt x="49095" y="169151"/>
                  </a:lnTo>
                  <a:lnTo>
                    <a:pt x="28233" y="169151"/>
                  </a:lnTo>
                  <a:lnTo>
                    <a:pt x="28233" y="144140"/>
                  </a:lnTo>
                  <a:close/>
                  <a:moveTo>
                    <a:pt x="73634" y="144140"/>
                  </a:moveTo>
                  <a:lnTo>
                    <a:pt x="73634" y="169151"/>
                  </a:lnTo>
                  <a:lnTo>
                    <a:pt x="52773" y="169151"/>
                  </a:lnTo>
                  <a:lnTo>
                    <a:pt x="52773" y="144140"/>
                  </a:lnTo>
                  <a:close/>
                  <a:moveTo>
                    <a:pt x="98172" y="144140"/>
                  </a:moveTo>
                  <a:lnTo>
                    <a:pt x="98172" y="169151"/>
                  </a:lnTo>
                  <a:lnTo>
                    <a:pt x="77316" y="169151"/>
                  </a:lnTo>
                  <a:lnTo>
                    <a:pt x="77316" y="144140"/>
                  </a:lnTo>
                  <a:close/>
                  <a:moveTo>
                    <a:pt x="123680" y="144140"/>
                  </a:moveTo>
                  <a:lnTo>
                    <a:pt x="123680" y="169151"/>
                  </a:lnTo>
                  <a:lnTo>
                    <a:pt x="101854" y="169151"/>
                  </a:lnTo>
                  <a:lnTo>
                    <a:pt x="101854" y="144140"/>
                  </a:lnTo>
                  <a:close/>
                  <a:moveTo>
                    <a:pt x="24555" y="172332"/>
                  </a:moveTo>
                  <a:lnTo>
                    <a:pt x="24555" y="188250"/>
                  </a:lnTo>
                  <a:lnTo>
                    <a:pt x="4546" y="188250"/>
                  </a:lnTo>
                  <a:lnTo>
                    <a:pt x="4546" y="172332"/>
                  </a:lnTo>
                  <a:close/>
                  <a:moveTo>
                    <a:pt x="49095" y="172332"/>
                  </a:moveTo>
                  <a:lnTo>
                    <a:pt x="49095" y="188250"/>
                  </a:lnTo>
                  <a:lnTo>
                    <a:pt x="28233" y="188250"/>
                  </a:lnTo>
                  <a:lnTo>
                    <a:pt x="28233" y="172332"/>
                  </a:lnTo>
                  <a:close/>
                  <a:moveTo>
                    <a:pt x="73634" y="172332"/>
                  </a:moveTo>
                  <a:lnTo>
                    <a:pt x="73634" y="188250"/>
                  </a:lnTo>
                  <a:lnTo>
                    <a:pt x="52773" y="188250"/>
                  </a:lnTo>
                  <a:lnTo>
                    <a:pt x="52773" y="172332"/>
                  </a:lnTo>
                  <a:close/>
                  <a:moveTo>
                    <a:pt x="98172" y="172332"/>
                  </a:moveTo>
                  <a:lnTo>
                    <a:pt x="98172" y="188250"/>
                  </a:lnTo>
                  <a:lnTo>
                    <a:pt x="77316" y="188250"/>
                  </a:lnTo>
                  <a:lnTo>
                    <a:pt x="77316" y="172332"/>
                  </a:lnTo>
                  <a:close/>
                  <a:moveTo>
                    <a:pt x="123680" y="172332"/>
                  </a:moveTo>
                  <a:lnTo>
                    <a:pt x="123680" y="188250"/>
                  </a:lnTo>
                  <a:lnTo>
                    <a:pt x="101854" y="188250"/>
                  </a:lnTo>
                  <a:lnTo>
                    <a:pt x="101854" y="172332"/>
                  </a:lnTo>
                  <a:close/>
                  <a:moveTo>
                    <a:pt x="0" y="1"/>
                  </a:moveTo>
                  <a:lnTo>
                    <a:pt x="0" y="192341"/>
                  </a:lnTo>
                  <a:lnTo>
                    <a:pt x="128226" y="192341"/>
                  </a:lnTo>
                  <a:lnTo>
                    <a:pt x="1282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7"/>
            <p:cNvSpPr/>
            <p:nvPr/>
          </p:nvSpPr>
          <p:spPr>
            <a:xfrm>
              <a:off x="4508620" y="4366149"/>
              <a:ext cx="270902" cy="126807"/>
            </a:xfrm>
            <a:custGeom>
              <a:rect b="b" l="l" r="r" t="t"/>
              <a:pathLst>
                <a:path extrusionOk="0" h="7669" w="16386">
                  <a:moveTo>
                    <a:pt x="4993" y="1"/>
                  </a:moveTo>
                  <a:cubicBezTo>
                    <a:pt x="4993" y="1"/>
                    <a:pt x="2631" y="2118"/>
                    <a:pt x="776" y="2118"/>
                  </a:cubicBezTo>
                  <a:cubicBezTo>
                    <a:pt x="682" y="2118"/>
                    <a:pt x="589" y="2112"/>
                    <a:pt x="497" y="2101"/>
                  </a:cubicBezTo>
                  <a:cubicBezTo>
                    <a:pt x="497" y="2101"/>
                    <a:pt x="0" y="5053"/>
                    <a:pt x="363" y="5712"/>
                  </a:cubicBezTo>
                  <a:cubicBezTo>
                    <a:pt x="726" y="6372"/>
                    <a:pt x="1320" y="7249"/>
                    <a:pt x="1320" y="7249"/>
                  </a:cubicBezTo>
                  <a:lnTo>
                    <a:pt x="5932" y="7249"/>
                  </a:lnTo>
                  <a:lnTo>
                    <a:pt x="6187" y="5821"/>
                  </a:lnTo>
                  <a:cubicBezTo>
                    <a:pt x="6187" y="5821"/>
                    <a:pt x="7239" y="7031"/>
                    <a:pt x="8470" y="7469"/>
                  </a:cubicBezTo>
                  <a:cubicBezTo>
                    <a:pt x="8900" y="7622"/>
                    <a:pt x="9324" y="7669"/>
                    <a:pt x="9755" y="7669"/>
                  </a:cubicBezTo>
                  <a:cubicBezTo>
                    <a:pt x="10414" y="7669"/>
                    <a:pt x="11090" y="7560"/>
                    <a:pt x="11827" y="7560"/>
                  </a:cubicBezTo>
                  <a:cubicBezTo>
                    <a:pt x="11989" y="7560"/>
                    <a:pt x="12155" y="7566"/>
                    <a:pt x="12324" y="7578"/>
                  </a:cubicBezTo>
                  <a:cubicBezTo>
                    <a:pt x="12729" y="7609"/>
                    <a:pt x="13315" y="7619"/>
                    <a:pt x="13917" y="7619"/>
                  </a:cubicBezTo>
                  <a:cubicBezTo>
                    <a:pt x="15120" y="7619"/>
                    <a:pt x="16386" y="7578"/>
                    <a:pt x="16386" y="7578"/>
                  </a:cubicBezTo>
                  <a:lnTo>
                    <a:pt x="16302" y="6041"/>
                  </a:lnTo>
                  <a:lnTo>
                    <a:pt x="7973" y="2305"/>
                  </a:lnTo>
                  <a:lnTo>
                    <a:pt x="499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7"/>
            <p:cNvSpPr/>
            <p:nvPr/>
          </p:nvSpPr>
          <p:spPr>
            <a:xfrm>
              <a:off x="4503924" y="4361321"/>
              <a:ext cx="280507" cy="136430"/>
            </a:xfrm>
            <a:custGeom>
              <a:rect b="b" l="l" r="r" t="t"/>
              <a:pathLst>
                <a:path extrusionOk="0" h="8251" w="16967">
                  <a:moveTo>
                    <a:pt x="5290" y="665"/>
                  </a:moveTo>
                  <a:lnTo>
                    <a:pt x="8078" y="2827"/>
                  </a:lnTo>
                  <a:cubicBezTo>
                    <a:pt x="8099" y="2844"/>
                    <a:pt x="8120" y="2857"/>
                    <a:pt x="8141" y="2865"/>
                  </a:cubicBezTo>
                  <a:lnTo>
                    <a:pt x="16307" y="6526"/>
                  </a:lnTo>
                  <a:lnTo>
                    <a:pt x="16365" y="7591"/>
                  </a:lnTo>
                  <a:cubicBezTo>
                    <a:pt x="15924" y="7603"/>
                    <a:pt x="15057" y="7622"/>
                    <a:pt x="14220" y="7622"/>
                  </a:cubicBezTo>
                  <a:cubicBezTo>
                    <a:pt x="13617" y="7622"/>
                    <a:pt x="13029" y="7612"/>
                    <a:pt x="12629" y="7582"/>
                  </a:cubicBezTo>
                  <a:cubicBezTo>
                    <a:pt x="12448" y="7568"/>
                    <a:pt x="12272" y="7562"/>
                    <a:pt x="12100" y="7562"/>
                  </a:cubicBezTo>
                  <a:cubicBezTo>
                    <a:pt x="11715" y="7562"/>
                    <a:pt x="11350" y="7591"/>
                    <a:pt x="10992" y="7620"/>
                  </a:cubicBezTo>
                  <a:cubicBezTo>
                    <a:pt x="10660" y="7646"/>
                    <a:pt x="10348" y="7671"/>
                    <a:pt x="10045" y="7671"/>
                  </a:cubicBezTo>
                  <a:cubicBezTo>
                    <a:pt x="9639" y="7671"/>
                    <a:pt x="9250" y="7627"/>
                    <a:pt x="8855" y="7486"/>
                  </a:cubicBezTo>
                  <a:cubicBezTo>
                    <a:pt x="7710" y="7081"/>
                    <a:pt x="6700" y="5933"/>
                    <a:pt x="6688" y="5921"/>
                  </a:cubicBezTo>
                  <a:cubicBezTo>
                    <a:pt x="6633" y="5858"/>
                    <a:pt x="6554" y="5824"/>
                    <a:pt x="6471" y="5824"/>
                  </a:cubicBezTo>
                  <a:cubicBezTo>
                    <a:pt x="6442" y="5824"/>
                    <a:pt x="6417" y="5824"/>
                    <a:pt x="6392" y="5832"/>
                  </a:cubicBezTo>
                  <a:cubicBezTo>
                    <a:pt x="6283" y="5863"/>
                    <a:pt x="6203" y="5954"/>
                    <a:pt x="6182" y="6063"/>
                  </a:cubicBezTo>
                  <a:lnTo>
                    <a:pt x="5974" y="7252"/>
                  </a:lnTo>
                  <a:lnTo>
                    <a:pt x="1758" y="7252"/>
                  </a:lnTo>
                  <a:cubicBezTo>
                    <a:pt x="1583" y="6985"/>
                    <a:pt x="1173" y="6354"/>
                    <a:pt x="902" y="5863"/>
                  </a:cubicBezTo>
                  <a:cubicBezTo>
                    <a:pt x="697" y="5499"/>
                    <a:pt x="843" y="3879"/>
                    <a:pt x="1028" y="2701"/>
                  </a:cubicBezTo>
                  <a:cubicBezTo>
                    <a:pt x="1030" y="2701"/>
                    <a:pt x="1033" y="2701"/>
                    <a:pt x="1036" y="2701"/>
                  </a:cubicBezTo>
                  <a:cubicBezTo>
                    <a:pt x="2716" y="2701"/>
                    <a:pt x="4677" y="1178"/>
                    <a:pt x="5290" y="665"/>
                  </a:cubicBezTo>
                  <a:close/>
                  <a:moveTo>
                    <a:pt x="5277" y="1"/>
                  </a:moveTo>
                  <a:cubicBezTo>
                    <a:pt x="5208" y="1"/>
                    <a:pt x="5140" y="26"/>
                    <a:pt x="5085" y="76"/>
                  </a:cubicBezTo>
                  <a:cubicBezTo>
                    <a:pt x="5061" y="96"/>
                    <a:pt x="2767" y="2120"/>
                    <a:pt x="1062" y="2120"/>
                  </a:cubicBezTo>
                  <a:cubicBezTo>
                    <a:pt x="979" y="2120"/>
                    <a:pt x="898" y="2115"/>
                    <a:pt x="818" y="2105"/>
                  </a:cubicBezTo>
                  <a:cubicBezTo>
                    <a:pt x="807" y="2104"/>
                    <a:pt x="796" y="2103"/>
                    <a:pt x="785" y="2103"/>
                  </a:cubicBezTo>
                  <a:cubicBezTo>
                    <a:pt x="644" y="2103"/>
                    <a:pt x="520" y="2204"/>
                    <a:pt x="496" y="2347"/>
                  </a:cubicBezTo>
                  <a:cubicBezTo>
                    <a:pt x="409" y="2857"/>
                    <a:pt x="1" y="5432"/>
                    <a:pt x="392" y="6146"/>
                  </a:cubicBezTo>
                  <a:cubicBezTo>
                    <a:pt x="760" y="6805"/>
                    <a:pt x="1336" y="7666"/>
                    <a:pt x="1361" y="7703"/>
                  </a:cubicBezTo>
                  <a:cubicBezTo>
                    <a:pt x="1415" y="7782"/>
                    <a:pt x="1507" y="7832"/>
                    <a:pt x="1604" y="7832"/>
                  </a:cubicBezTo>
                  <a:lnTo>
                    <a:pt x="6216" y="7832"/>
                  </a:lnTo>
                  <a:cubicBezTo>
                    <a:pt x="6358" y="7832"/>
                    <a:pt x="6479" y="7732"/>
                    <a:pt x="6504" y="7591"/>
                  </a:cubicBezTo>
                  <a:lnTo>
                    <a:pt x="6658" y="6722"/>
                  </a:lnTo>
                  <a:cubicBezTo>
                    <a:pt x="7093" y="7131"/>
                    <a:pt x="7832" y="7741"/>
                    <a:pt x="8658" y="8037"/>
                  </a:cubicBezTo>
                  <a:cubicBezTo>
                    <a:pt x="9126" y="8204"/>
                    <a:pt x="9581" y="8250"/>
                    <a:pt x="10036" y="8250"/>
                  </a:cubicBezTo>
                  <a:cubicBezTo>
                    <a:pt x="10365" y="8250"/>
                    <a:pt x="10700" y="8225"/>
                    <a:pt x="11038" y="8200"/>
                  </a:cubicBezTo>
                  <a:cubicBezTo>
                    <a:pt x="11382" y="8171"/>
                    <a:pt x="11732" y="8144"/>
                    <a:pt x="12094" y="8144"/>
                  </a:cubicBezTo>
                  <a:cubicBezTo>
                    <a:pt x="12255" y="8144"/>
                    <a:pt x="12417" y="8149"/>
                    <a:pt x="12583" y="8162"/>
                  </a:cubicBezTo>
                  <a:cubicBezTo>
                    <a:pt x="13000" y="8194"/>
                    <a:pt x="13599" y="8204"/>
                    <a:pt x="14210" y="8204"/>
                  </a:cubicBezTo>
                  <a:cubicBezTo>
                    <a:pt x="15382" y="8204"/>
                    <a:pt x="16601" y="8165"/>
                    <a:pt x="16678" y="8162"/>
                  </a:cubicBezTo>
                  <a:cubicBezTo>
                    <a:pt x="16758" y="8158"/>
                    <a:pt x="16833" y="8125"/>
                    <a:pt x="16883" y="8067"/>
                  </a:cubicBezTo>
                  <a:cubicBezTo>
                    <a:pt x="16937" y="8008"/>
                    <a:pt x="16966" y="7933"/>
                    <a:pt x="16962" y="7853"/>
                  </a:cubicBezTo>
                  <a:lnTo>
                    <a:pt x="16878" y="6317"/>
                  </a:lnTo>
                  <a:cubicBezTo>
                    <a:pt x="16870" y="6208"/>
                    <a:pt x="16808" y="6113"/>
                    <a:pt x="16708" y="6067"/>
                  </a:cubicBezTo>
                  <a:lnTo>
                    <a:pt x="8408" y="2347"/>
                  </a:lnTo>
                  <a:lnTo>
                    <a:pt x="5456" y="63"/>
                  </a:lnTo>
                  <a:cubicBezTo>
                    <a:pt x="5403" y="22"/>
                    <a:pt x="5339" y="1"/>
                    <a:pt x="527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7"/>
            <p:cNvSpPr/>
            <p:nvPr/>
          </p:nvSpPr>
          <p:spPr>
            <a:xfrm>
              <a:off x="3694002" y="4375259"/>
              <a:ext cx="267397" cy="117696"/>
            </a:xfrm>
            <a:custGeom>
              <a:rect b="b" l="l" r="r" t="t"/>
              <a:pathLst>
                <a:path extrusionOk="0" h="7118" w="16174">
                  <a:moveTo>
                    <a:pt x="11072" y="1"/>
                  </a:moveTo>
                  <a:lnTo>
                    <a:pt x="7928" y="1754"/>
                  </a:lnTo>
                  <a:lnTo>
                    <a:pt x="0" y="5490"/>
                  </a:lnTo>
                  <a:lnTo>
                    <a:pt x="84" y="7027"/>
                  </a:lnTo>
                  <a:cubicBezTo>
                    <a:pt x="84" y="7027"/>
                    <a:pt x="1354" y="7068"/>
                    <a:pt x="2558" y="7068"/>
                  </a:cubicBezTo>
                  <a:cubicBezTo>
                    <a:pt x="3160" y="7068"/>
                    <a:pt x="3745" y="7058"/>
                    <a:pt x="4145" y="7027"/>
                  </a:cubicBezTo>
                  <a:cubicBezTo>
                    <a:pt x="4313" y="7015"/>
                    <a:pt x="4478" y="7009"/>
                    <a:pt x="4640" y="7009"/>
                  </a:cubicBezTo>
                  <a:cubicBezTo>
                    <a:pt x="5377" y="7009"/>
                    <a:pt x="6063" y="7118"/>
                    <a:pt x="6723" y="7118"/>
                  </a:cubicBezTo>
                  <a:cubicBezTo>
                    <a:pt x="7154" y="7118"/>
                    <a:pt x="7573" y="7071"/>
                    <a:pt x="7987" y="6918"/>
                  </a:cubicBezTo>
                  <a:cubicBezTo>
                    <a:pt x="9172" y="6480"/>
                    <a:pt x="10095" y="5270"/>
                    <a:pt x="10095" y="5270"/>
                  </a:cubicBezTo>
                  <a:lnTo>
                    <a:pt x="10500" y="6698"/>
                  </a:lnTo>
                  <a:lnTo>
                    <a:pt x="15112" y="6698"/>
                  </a:lnTo>
                  <a:cubicBezTo>
                    <a:pt x="15112" y="6698"/>
                    <a:pt x="15588" y="5270"/>
                    <a:pt x="15881" y="4610"/>
                  </a:cubicBezTo>
                  <a:cubicBezTo>
                    <a:pt x="16173" y="3950"/>
                    <a:pt x="15380" y="1550"/>
                    <a:pt x="15380" y="1550"/>
                  </a:cubicBezTo>
                  <a:cubicBezTo>
                    <a:pt x="15264" y="1565"/>
                    <a:pt x="15145" y="1572"/>
                    <a:pt x="15025" y="1572"/>
                  </a:cubicBezTo>
                  <a:cubicBezTo>
                    <a:pt x="13225" y="1572"/>
                    <a:pt x="11072" y="1"/>
                    <a:pt x="1107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7"/>
            <p:cNvSpPr/>
            <p:nvPr/>
          </p:nvSpPr>
          <p:spPr>
            <a:xfrm>
              <a:off x="3689091" y="4370480"/>
              <a:ext cx="277200" cy="127270"/>
            </a:xfrm>
            <a:custGeom>
              <a:rect b="b" l="l" r="r" t="t"/>
              <a:pathLst>
                <a:path extrusionOk="0" h="7697" w="16767">
                  <a:moveTo>
                    <a:pt x="11352" y="633"/>
                  </a:moveTo>
                  <a:cubicBezTo>
                    <a:pt x="11891" y="1001"/>
                    <a:pt x="13708" y="2150"/>
                    <a:pt x="15330" y="2150"/>
                  </a:cubicBezTo>
                  <a:cubicBezTo>
                    <a:pt x="15378" y="2150"/>
                    <a:pt x="15425" y="2149"/>
                    <a:pt x="15473" y="2147"/>
                  </a:cubicBezTo>
                  <a:cubicBezTo>
                    <a:pt x="15769" y="3099"/>
                    <a:pt x="16070" y="4427"/>
                    <a:pt x="15910" y="4783"/>
                  </a:cubicBezTo>
                  <a:cubicBezTo>
                    <a:pt x="15677" y="5304"/>
                    <a:pt x="15343" y="6276"/>
                    <a:pt x="15201" y="6698"/>
                  </a:cubicBezTo>
                  <a:lnTo>
                    <a:pt x="11018" y="6698"/>
                  </a:lnTo>
                  <a:lnTo>
                    <a:pt x="10671" y="5479"/>
                  </a:lnTo>
                  <a:cubicBezTo>
                    <a:pt x="10642" y="5375"/>
                    <a:pt x="10554" y="5296"/>
                    <a:pt x="10446" y="5274"/>
                  </a:cubicBezTo>
                  <a:cubicBezTo>
                    <a:pt x="10428" y="5271"/>
                    <a:pt x="10410" y="5269"/>
                    <a:pt x="10392" y="5269"/>
                  </a:cubicBezTo>
                  <a:cubicBezTo>
                    <a:pt x="10304" y="5269"/>
                    <a:pt x="10217" y="5311"/>
                    <a:pt x="10162" y="5384"/>
                  </a:cubicBezTo>
                  <a:cubicBezTo>
                    <a:pt x="10153" y="5396"/>
                    <a:pt x="9277" y="6527"/>
                    <a:pt x="8184" y="6937"/>
                  </a:cubicBezTo>
                  <a:cubicBezTo>
                    <a:pt x="7809" y="7074"/>
                    <a:pt x="7419" y="7115"/>
                    <a:pt x="7014" y="7115"/>
                  </a:cubicBezTo>
                  <a:cubicBezTo>
                    <a:pt x="6705" y="7115"/>
                    <a:pt x="6388" y="7091"/>
                    <a:pt x="6062" y="7066"/>
                  </a:cubicBezTo>
                  <a:cubicBezTo>
                    <a:pt x="5700" y="7037"/>
                    <a:pt x="5328" y="7007"/>
                    <a:pt x="4943" y="7007"/>
                  </a:cubicBezTo>
                  <a:cubicBezTo>
                    <a:pt x="4773" y="7007"/>
                    <a:pt x="4602" y="7016"/>
                    <a:pt x="4422" y="7028"/>
                  </a:cubicBezTo>
                  <a:cubicBezTo>
                    <a:pt x="4041" y="7058"/>
                    <a:pt x="3484" y="7068"/>
                    <a:pt x="2906" y="7068"/>
                  </a:cubicBezTo>
                  <a:cubicBezTo>
                    <a:pt x="2028" y="7068"/>
                    <a:pt x="1099" y="7045"/>
                    <a:pt x="656" y="7032"/>
                  </a:cubicBezTo>
                  <a:lnTo>
                    <a:pt x="598" y="5960"/>
                  </a:lnTo>
                  <a:lnTo>
                    <a:pt x="8367" y="2298"/>
                  </a:lnTo>
                  <a:lnTo>
                    <a:pt x="11352" y="633"/>
                  </a:lnTo>
                  <a:close/>
                  <a:moveTo>
                    <a:pt x="11370" y="0"/>
                  </a:moveTo>
                  <a:cubicBezTo>
                    <a:pt x="11321" y="0"/>
                    <a:pt x="11272" y="13"/>
                    <a:pt x="11226" y="39"/>
                  </a:cubicBezTo>
                  <a:lnTo>
                    <a:pt x="8099" y="1781"/>
                  </a:lnTo>
                  <a:lnTo>
                    <a:pt x="172" y="5517"/>
                  </a:lnTo>
                  <a:cubicBezTo>
                    <a:pt x="68" y="5567"/>
                    <a:pt x="1" y="5675"/>
                    <a:pt x="9" y="5796"/>
                  </a:cubicBezTo>
                  <a:lnTo>
                    <a:pt x="89" y="7332"/>
                  </a:lnTo>
                  <a:cubicBezTo>
                    <a:pt x="97" y="7483"/>
                    <a:pt x="222" y="7604"/>
                    <a:pt x="373" y="7608"/>
                  </a:cubicBezTo>
                  <a:cubicBezTo>
                    <a:pt x="450" y="7611"/>
                    <a:pt x="1674" y="7650"/>
                    <a:pt x="2847" y="7650"/>
                  </a:cubicBezTo>
                  <a:cubicBezTo>
                    <a:pt x="3457" y="7650"/>
                    <a:pt x="4054" y="7640"/>
                    <a:pt x="4467" y="7608"/>
                  </a:cubicBezTo>
                  <a:cubicBezTo>
                    <a:pt x="4632" y="7595"/>
                    <a:pt x="4794" y="7590"/>
                    <a:pt x="4954" y="7590"/>
                  </a:cubicBezTo>
                  <a:cubicBezTo>
                    <a:pt x="5316" y="7590"/>
                    <a:pt x="5669" y="7617"/>
                    <a:pt x="6016" y="7646"/>
                  </a:cubicBezTo>
                  <a:cubicBezTo>
                    <a:pt x="6359" y="7671"/>
                    <a:pt x="6693" y="7696"/>
                    <a:pt x="7022" y="7696"/>
                  </a:cubicBezTo>
                  <a:cubicBezTo>
                    <a:pt x="7482" y="7696"/>
                    <a:pt x="7933" y="7646"/>
                    <a:pt x="8384" y="7479"/>
                  </a:cubicBezTo>
                  <a:cubicBezTo>
                    <a:pt x="9185" y="7182"/>
                    <a:pt x="9866" y="6569"/>
                    <a:pt x="10259" y="6155"/>
                  </a:cubicBezTo>
                  <a:lnTo>
                    <a:pt x="10517" y="7066"/>
                  </a:lnTo>
                  <a:cubicBezTo>
                    <a:pt x="10554" y="7191"/>
                    <a:pt x="10667" y="7278"/>
                    <a:pt x="10797" y="7278"/>
                  </a:cubicBezTo>
                  <a:lnTo>
                    <a:pt x="15413" y="7278"/>
                  </a:lnTo>
                  <a:cubicBezTo>
                    <a:pt x="15539" y="7278"/>
                    <a:pt x="15648" y="7199"/>
                    <a:pt x="15689" y="7078"/>
                  </a:cubicBezTo>
                  <a:cubicBezTo>
                    <a:pt x="15694" y="7066"/>
                    <a:pt x="16157" y="5659"/>
                    <a:pt x="16445" y="5020"/>
                  </a:cubicBezTo>
                  <a:cubicBezTo>
                    <a:pt x="16766" y="4294"/>
                    <a:pt x="16095" y="2169"/>
                    <a:pt x="15956" y="1752"/>
                  </a:cubicBezTo>
                  <a:cubicBezTo>
                    <a:pt x="15914" y="1629"/>
                    <a:pt x="15803" y="1549"/>
                    <a:pt x="15679" y="1549"/>
                  </a:cubicBezTo>
                  <a:cubicBezTo>
                    <a:pt x="15668" y="1549"/>
                    <a:pt x="15656" y="1550"/>
                    <a:pt x="15644" y="1551"/>
                  </a:cubicBezTo>
                  <a:cubicBezTo>
                    <a:pt x="15539" y="1565"/>
                    <a:pt x="15432" y="1571"/>
                    <a:pt x="15323" y="1571"/>
                  </a:cubicBezTo>
                  <a:cubicBezTo>
                    <a:pt x="13645" y="1571"/>
                    <a:pt x="11564" y="72"/>
                    <a:pt x="11540" y="56"/>
                  </a:cubicBezTo>
                  <a:cubicBezTo>
                    <a:pt x="11489" y="20"/>
                    <a:pt x="11430" y="0"/>
                    <a:pt x="1137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7"/>
            <p:cNvSpPr/>
            <p:nvPr/>
          </p:nvSpPr>
          <p:spPr>
            <a:xfrm>
              <a:off x="3880370" y="2526737"/>
              <a:ext cx="744640" cy="1895820"/>
            </a:xfrm>
            <a:custGeom>
              <a:rect b="b" l="l" r="r" t="t"/>
              <a:pathLst>
                <a:path extrusionOk="0" h="114655" w="45041">
                  <a:moveTo>
                    <a:pt x="40983" y="1"/>
                  </a:moveTo>
                  <a:cubicBezTo>
                    <a:pt x="36801" y="3147"/>
                    <a:pt x="31662" y="4149"/>
                    <a:pt x="26809" y="4149"/>
                  </a:cubicBezTo>
                  <a:cubicBezTo>
                    <a:pt x="18280" y="4149"/>
                    <a:pt x="10638" y="1053"/>
                    <a:pt x="10638" y="1053"/>
                  </a:cubicBezTo>
                  <a:cubicBezTo>
                    <a:pt x="10638" y="1053"/>
                    <a:pt x="7214" y="37151"/>
                    <a:pt x="6546" y="40930"/>
                  </a:cubicBezTo>
                  <a:cubicBezTo>
                    <a:pt x="5372" y="47571"/>
                    <a:pt x="5406" y="57477"/>
                    <a:pt x="4396" y="62646"/>
                  </a:cubicBezTo>
                  <a:cubicBezTo>
                    <a:pt x="3382" y="67814"/>
                    <a:pt x="3123" y="80171"/>
                    <a:pt x="2291" y="89464"/>
                  </a:cubicBezTo>
                  <a:cubicBezTo>
                    <a:pt x="1620" y="96974"/>
                    <a:pt x="0" y="112429"/>
                    <a:pt x="0" y="112429"/>
                  </a:cubicBezTo>
                  <a:cubicBezTo>
                    <a:pt x="0" y="112429"/>
                    <a:pt x="418" y="113352"/>
                    <a:pt x="1720" y="113540"/>
                  </a:cubicBezTo>
                  <a:cubicBezTo>
                    <a:pt x="1978" y="113577"/>
                    <a:pt x="2227" y="113591"/>
                    <a:pt x="2461" y="113591"/>
                  </a:cubicBezTo>
                  <a:cubicBezTo>
                    <a:pt x="3410" y="113591"/>
                    <a:pt x="4108" y="113352"/>
                    <a:pt x="4108" y="113352"/>
                  </a:cubicBezTo>
                  <a:cubicBezTo>
                    <a:pt x="4108" y="113352"/>
                    <a:pt x="6304" y="105704"/>
                    <a:pt x="7686" y="100535"/>
                  </a:cubicBezTo>
                  <a:cubicBezTo>
                    <a:pt x="9071" y="95367"/>
                    <a:pt x="15497" y="74143"/>
                    <a:pt x="17204" y="64729"/>
                  </a:cubicBezTo>
                  <a:cubicBezTo>
                    <a:pt x="18911" y="55315"/>
                    <a:pt x="25524" y="31753"/>
                    <a:pt x="25524" y="31753"/>
                  </a:cubicBezTo>
                  <a:cubicBezTo>
                    <a:pt x="25524" y="31753"/>
                    <a:pt x="30480" y="54209"/>
                    <a:pt x="31565" y="60672"/>
                  </a:cubicBezTo>
                  <a:cubicBezTo>
                    <a:pt x="32650" y="67130"/>
                    <a:pt x="35054" y="88020"/>
                    <a:pt x="35715" y="93155"/>
                  </a:cubicBezTo>
                  <a:cubicBezTo>
                    <a:pt x="36441" y="98820"/>
                    <a:pt x="38236" y="114654"/>
                    <a:pt x="38236" y="114654"/>
                  </a:cubicBezTo>
                  <a:lnTo>
                    <a:pt x="43817" y="111687"/>
                  </a:lnTo>
                  <a:cubicBezTo>
                    <a:pt x="43817" y="111687"/>
                    <a:pt x="45041" y="103408"/>
                    <a:pt x="45041" y="92854"/>
                  </a:cubicBezTo>
                  <a:cubicBezTo>
                    <a:pt x="45041" y="86689"/>
                    <a:pt x="44678" y="70261"/>
                    <a:pt x="44603" y="61953"/>
                  </a:cubicBezTo>
                  <a:cubicBezTo>
                    <a:pt x="44523" y="53650"/>
                    <a:pt x="44189" y="48302"/>
                    <a:pt x="43551" y="36492"/>
                  </a:cubicBezTo>
                  <a:cubicBezTo>
                    <a:pt x="42916" y="24677"/>
                    <a:pt x="40983" y="1"/>
                    <a:pt x="4098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7"/>
            <p:cNvSpPr/>
            <p:nvPr/>
          </p:nvSpPr>
          <p:spPr>
            <a:xfrm>
              <a:off x="3875460" y="2521909"/>
              <a:ext cx="754395" cy="1905477"/>
            </a:xfrm>
            <a:custGeom>
              <a:rect b="b" l="l" r="r" t="t"/>
              <a:pathLst>
                <a:path extrusionOk="0" h="115239" w="45631">
                  <a:moveTo>
                    <a:pt x="41029" y="835"/>
                  </a:moveTo>
                  <a:cubicBezTo>
                    <a:pt x="41313" y="4459"/>
                    <a:pt x="42983" y="26071"/>
                    <a:pt x="43559" y="36800"/>
                  </a:cubicBezTo>
                  <a:lnTo>
                    <a:pt x="43756" y="40420"/>
                  </a:lnTo>
                  <a:cubicBezTo>
                    <a:pt x="44261" y="49725"/>
                    <a:pt x="44536" y="54848"/>
                    <a:pt x="44607" y="62249"/>
                  </a:cubicBezTo>
                  <a:cubicBezTo>
                    <a:pt x="44640" y="65881"/>
                    <a:pt x="44732" y="71158"/>
                    <a:pt x="44820" y="76260"/>
                  </a:cubicBezTo>
                  <a:cubicBezTo>
                    <a:pt x="44933" y="82856"/>
                    <a:pt x="45050" y="89677"/>
                    <a:pt x="45050" y="93146"/>
                  </a:cubicBezTo>
                  <a:cubicBezTo>
                    <a:pt x="45050" y="102802"/>
                    <a:pt x="44006" y="110642"/>
                    <a:pt x="43848" y="111790"/>
                  </a:cubicBezTo>
                  <a:lnTo>
                    <a:pt x="38775" y="114491"/>
                  </a:lnTo>
                  <a:cubicBezTo>
                    <a:pt x="38482" y="111929"/>
                    <a:pt x="36951" y="98494"/>
                    <a:pt x="36299" y="93409"/>
                  </a:cubicBezTo>
                  <a:cubicBezTo>
                    <a:pt x="36124" y="92052"/>
                    <a:pt x="35827" y="89590"/>
                    <a:pt x="35465" y="86584"/>
                  </a:cubicBezTo>
                  <a:cubicBezTo>
                    <a:pt x="34463" y="78255"/>
                    <a:pt x="32947" y="65669"/>
                    <a:pt x="32150" y="60913"/>
                  </a:cubicBezTo>
                  <a:cubicBezTo>
                    <a:pt x="31073" y="54522"/>
                    <a:pt x="26155" y="32204"/>
                    <a:pt x="26105" y="31983"/>
                  </a:cubicBezTo>
                  <a:cubicBezTo>
                    <a:pt x="26076" y="31850"/>
                    <a:pt x="25963" y="31757"/>
                    <a:pt x="25829" y="31753"/>
                  </a:cubicBezTo>
                  <a:lnTo>
                    <a:pt x="25821" y="31753"/>
                  </a:lnTo>
                  <a:cubicBezTo>
                    <a:pt x="25692" y="31753"/>
                    <a:pt x="25579" y="31841"/>
                    <a:pt x="25542" y="31966"/>
                  </a:cubicBezTo>
                  <a:cubicBezTo>
                    <a:pt x="25474" y="32200"/>
                    <a:pt x="18904" y="55653"/>
                    <a:pt x="17213" y="64971"/>
                  </a:cubicBezTo>
                  <a:cubicBezTo>
                    <a:pt x="15923" y="72077"/>
                    <a:pt x="11886" y="86124"/>
                    <a:pt x="9473" y="94515"/>
                  </a:cubicBezTo>
                  <a:cubicBezTo>
                    <a:pt x="8671" y="97295"/>
                    <a:pt x="8041" y="99492"/>
                    <a:pt x="7703" y="100752"/>
                  </a:cubicBezTo>
                  <a:cubicBezTo>
                    <a:pt x="6442" y="105457"/>
                    <a:pt x="4488" y="112304"/>
                    <a:pt x="4172" y="113410"/>
                  </a:cubicBezTo>
                  <a:cubicBezTo>
                    <a:pt x="3932" y="113475"/>
                    <a:pt x="3408" y="113591"/>
                    <a:pt x="2761" y="113591"/>
                  </a:cubicBezTo>
                  <a:cubicBezTo>
                    <a:pt x="2539" y="113591"/>
                    <a:pt x="2303" y="113578"/>
                    <a:pt x="2058" y="113544"/>
                  </a:cubicBezTo>
                  <a:cubicBezTo>
                    <a:pt x="1116" y="113410"/>
                    <a:pt x="706" y="112850"/>
                    <a:pt x="594" y="112663"/>
                  </a:cubicBezTo>
                  <a:cubicBezTo>
                    <a:pt x="727" y="111390"/>
                    <a:pt x="2238" y="96912"/>
                    <a:pt x="2877" y="89781"/>
                  </a:cubicBezTo>
                  <a:cubicBezTo>
                    <a:pt x="3203" y="86141"/>
                    <a:pt x="3440" y="82041"/>
                    <a:pt x="3671" y="78079"/>
                  </a:cubicBezTo>
                  <a:cubicBezTo>
                    <a:pt x="4025" y="71931"/>
                    <a:pt x="4363" y="66119"/>
                    <a:pt x="4977" y="62992"/>
                  </a:cubicBezTo>
                  <a:cubicBezTo>
                    <a:pt x="5478" y="60450"/>
                    <a:pt x="5719" y="56789"/>
                    <a:pt x="5979" y="52915"/>
                  </a:cubicBezTo>
                  <a:cubicBezTo>
                    <a:pt x="6251" y="48852"/>
                    <a:pt x="6534" y="44649"/>
                    <a:pt x="7131" y="41272"/>
                  </a:cubicBezTo>
                  <a:cubicBezTo>
                    <a:pt x="7761" y="37690"/>
                    <a:pt x="10800" y="5833"/>
                    <a:pt x="11185" y="1754"/>
                  </a:cubicBezTo>
                  <a:cubicBezTo>
                    <a:pt x="12808" y="2354"/>
                    <a:pt x="19634" y="4705"/>
                    <a:pt x="27130" y="4705"/>
                  </a:cubicBezTo>
                  <a:cubicBezTo>
                    <a:pt x="31878" y="4705"/>
                    <a:pt x="36895" y="3762"/>
                    <a:pt x="41029" y="835"/>
                  </a:cubicBezTo>
                  <a:close/>
                  <a:moveTo>
                    <a:pt x="41279" y="1"/>
                  </a:moveTo>
                  <a:cubicBezTo>
                    <a:pt x="41217" y="1"/>
                    <a:pt x="41155" y="21"/>
                    <a:pt x="41104" y="58"/>
                  </a:cubicBezTo>
                  <a:cubicBezTo>
                    <a:pt x="37004" y="3144"/>
                    <a:pt x="31929" y="4128"/>
                    <a:pt x="27124" y="4128"/>
                  </a:cubicBezTo>
                  <a:cubicBezTo>
                    <a:pt x="18730" y="4128"/>
                    <a:pt x="11159" y="1125"/>
                    <a:pt x="11043" y="1077"/>
                  </a:cubicBezTo>
                  <a:cubicBezTo>
                    <a:pt x="11007" y="1063"/>
                    <a:pt x="10969" y="1056"/>
                    <a:pt x="10931" y="1056"/>
                  </a:cubicBezTo>
                  <a:cubicBezTo>
                    <a:pt x="10879" y="1056"/>
                    <a:pt x="10827" y="1070"/>
                    <a:pt x="10784" y="1098"/>
                  </a:cubicBezTo>
                  <a:cubicBezTo>
                    <a:pt x="10704" y="1145"/>
                    <a:pt x="10654" y="1228"/>
                    <a:pt x="10642" y="1320"/>
                  </a:cubicBezTo>
                  <a:cubicBezTo>
                    <a:pt x="10609" y="1679"/>
                    <a:pt x="7214" y="37447"/>
                    <a:pt x="6559" y="41171"/>
                  </a:cubicBezTo>
                  <a:cubicBezTo>
                    <a:pt x="5954" y="44582"/>
                    <a:pt x="5669" y="48798"/>
                    <a:pt x="5399" y="52877"/>
                  </a:cubicBezTo>
                  <a:cubicBezTo>
                    <a:pt x="5139" y="56730"/>
                    <a:pt x="4898" y="60374"/>
                    <a:pt x="4405" y="62879"/>
                  </a:cubicBezTo>
                  <a:cubicBezTo>
                    <a:pt x="3787" y="66048"/>
                    <a:pt x="3449" y="71877"/>
                    <a:pt x="3089" y="78046"/>
                  </a:cubicBezTo>
                  <a:cubicBezTo>
                    <a:pt x="2860" y="82004"/>
                    <a:pt x="2627" y="86099"/>
                    <a:pt x="2301" y="89727"/>
                  </a:cubicBezTo>
                  <a:cubicBezTo>
                    <a:pt x="1633" y="97150"/>
                    <a:pt x="22" y="112538"/>
                    <a:pt x="9" y="112692"/>
                  </a:cubicBezTo>
                  <a:cubicBezTo>
                    <a:pt x="0" y="112742"/>
                    <a:pt x="9" y="112796"/>
                    <a:pt x="34" y="112842"/>
                  </a:cubicBezTo>
                  <a:cubicBezTo>
                    <a:pt x="51" y="112888"/>
                    <a:pt x="535" y="113915"/>
                    <a:pt x="1975" y="114120"/>
                  </a:cubicBezTo>
                  <a:cubicBezTo>
                    <a:pt x="2251" y="114159"/>
                    <a:pt x="2516" y="114174"/>
                    <a:pt x="2765" y="114174"/>
                  </a:cubicBezTo>
                  <a:cubicBezTo>
                    <a:pt x="3743" y="114174"/>
                    <a:pt x="4464" y="113933"/>
                    <a:pt x="4501" y="113919"/>
                  </a:cubicBezTo>
                  <a:cubicBezTo>
                    <a:pt x="4588" y="113890"/>
                    <a:pt x="4659" y="113819"/>
                    <a:pt x="4684" y="113727"/>
                  </a:cubicBezTo>
                  <a:cubicBezTo>
                    <a:pt x="4710" y="113648"/>
                    <a:pt x="6897" y="106017"/>
                    <a:pt x="8266" y="100902"/>
                  </a:cubicBezTo>
                  <a:cubicBezTo>
                    <a:pt x="8600" y="99646"/>
                    <a:pt x="9231" y="97455"/>
                    <a:pt x="10028" y="94678"/>
                  </a:cubicBezTo>
                  <a:cubicBezTo>
                    <a:pt x="12445" y="86274"/>
                    <a:pt x="16490" y="72210"/>
                    <a:pt x="17785" y="65075"/>
                  </a:cubicBezTo>
                  <a:cubicBezTo>
                    <a:pt x="19259" y="56956"/>
                    <a:pt x="24455" y="38052"/>
                    <a:pt x="25788" y="33247"/>
                  </a:cubicBezTo>
                  <a:cubicBezTo>
                    <a:pt x="26810" y="37902"/>
                    <a:pt x="30642" y="55465"/>
                    <a:pt x="31574" y="61010"/>
                  </a:cubicBezTo>
                  <a:cubicBezTo>
                    <a:pt x="32371" y="65752"/>
                    <a:pt x="33887" y="78330"/>
                    <a:pt x="34889" y="86650"/>
                  </a:cubicBezTo>
                  <a:cubicBezTo>
                    <a:pt x="35251" y="89661"/>
                    <a:pt x="35548" y="92123"/>
                    <a:pt x="35723" y="93484"/>
                  </a:cubicBezTo>
                  <a:cubicBezTo>
                    <a:pt x="36442" y="99083"/>
                    <a:pt x="38228" y="114821"/>
                    <a:pt x="38245" y="114979"/>
                  </a:cubicBezTo>
                  <a:cubicBezTo>
                    <a:pt x="38257" y="115076"/>
                    <a:pt x="38316" y="115160"/>
                    <a:pt x="38399" y="115205"/>
                  </a:cubicBezTo>
                  <a:cubicBezTo>
                    <a:pt x="38441" y="115226"/>
                    <a:pt x="38487" y="115239"/>
                    <a:pt x="38533" y="115239"/>
                  </a:cubicBezTo>
                  <a:cubicBezTo>
                    <a:pt x="38583" y="115239"/>
                    <a:pt x="38629" y="115226"/>
                    <a:pt x="38671" y="115205"/>
                  </a:cubicBezTo>
                  <a:lnTo>
                    <a:pt x="44249" y="112237"/>
                  </a:lnTo>
                  <a:cubicBezTo>
                    <a:pt x="44332" y="112191"/>
                    <a:pt x="44386" y="112112"/>
                    <a:pt x="44399" y="112020"/>
                  </a:cubicBezTo>
                  <a:cubicBezTo>
                    <a:pt x="44411" y="111937"/>
                    <a:pt x="45630" y="103600"/>
                    <a:pt x="45630" y="93146"/>
                  </a:cubicBezTo>
                  <a:cubicBezTo>
                    <a:pt x="45630" y="89673"/>
                    <a:pt x="45513" y="82848"/>
                    <a:pt x="45401" y="76251"/>
                  </a:cubicBezTo>
                  <a:cubicBezTo>
                    <a:pt x="45313" y="71150"/>
                    <a:pt x="45225" y="65873"/>
                    <a:pt x="45187" y="62245"/>
                  </a:cubicBezTo>
                  <a:cubicBezTo>
                    <a:pt x="45120" y="54831"/>
                    <a:pt x="44841" y="49700"/>
                    <a:pt x="44336" y="40386"/>
                  </a:cubicBezTo>
                  <a:lnTo>
                    <a:pt x="44139" y="36767"/>
                  </a:lnTo>
                  <a:cubicBezTo>
                    <a:pt x="43509" y="25087"/>
                    <a:pt x="41588" y="518"/>
                    <a:pt x="41568" y="268"/>
                  </a:cubicBezTo>
                  <a:cubicBezTo>
                    <a:pt x="41559" y="164"/>
                    <a:pt x="41497" y="71"/>
                    <a:pt x="41397" y="25"/>
                  </a:cubicBezTo>
                  <a:cubicBezTo>
                    <a:pt x="41360" y="9"/>
                    <a:pt x="41319" y="1"/>
                    <a:pt x="4127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7"/>
            <p:cNvSpPr/>
            <p:nvPr/>
          </p:nvSpPr>
          <p:spPr>
            <a:xfrm>
              <a:off x="4530279" y="4370927"/>
              <a:ext cx="77256" cy="63098"/>
            </a:xfrm>
            <a:custGeom>
              <a:rect b="b" l="l" r="r" t="t"/>
              <a:pathLst>
                <a:path extrusionOk="0" h="3816" w="4673">
                  <a:moveTo>
                    <a:pt x="4508" y="1"/>
                  </a:moveTo>
                  <a:cubicBezTo>
                    <a:pt x="4475" y="1"/>
                    <a:pt x="4443" y="12"/>
                    <a:pt x="4418" y="33"/>
                  </a:cubicBezTo>
                  <a:lnTo>
                    <a:pt x="76" y="3557"/>
                  </a:lnTo>
                  <a:cubicBezTo>
                    <a:pt x="14" y="3611"/>
                    <a:pt x="1" y="3698"/>
                    <a:pt x="51" y="3762"/>
                  </a:cubicBezTo>
                  <a:cubicBezTo>
                    <a:pt x="80" y="3799"/>
                    <a:pt x="122" y="3816"/>
                    <a:pt x="168" y="3816"/>
                  </a:cubicBezTo>
                  <a:cubicBezTo>
                    <a:pt x="197" y="3816"/>
                    <a:pt x="230" y="3808"/>
                    <a:pt x="255" y="3783"/>
                  </a:cubicBezTo>
                  <a:lnTo>
                    <a:pt x="4601" y="259"/>
                  </a:lnTo>
                  <a:cubicBezTo>
                    <a:pt x="4660" y="209"/>
                    <a:pt x="4673" y="117"/>
                    <a:pt x="4622" y="54"/>
                  </a:cubicBezTo>
                  <a:cubicBezTo>
                    <a:pt x="4592" y="19"/>
                    <a:pt x="4549" y="1"/>
                    <a:pt x="45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7"/>
            <p:cNvSpPr/>
            <p:nvPr/>
          </p:nvSpPr>
          <p:spPr>
            <a:xfrm>
              <a:off x="3874352" y="4372894"/>
              <a:ext cx="62410" cy="48514"/>
            </a:xfrm>
            <a:custGeom>
              <a:rect b="b" l="l" r="r" t="t"/>
              <a:pathLst>
                <a:path extrusionOk="0" h="2934" w="3775">
                  <a:moveTo>
                    <a:pt x="162" y="1"/>
                  </a:moveTo>
                  <a:cubicBezTo>
                    <a:pt x="119" y="1"/>
                    <a:pt x="76" y="20"/>
                    <a:pt x="46" y="57"/>
                  </a:cubicBezTo>
                  <a:cubicBezTo>
                    <a:pt x="0" y="119"/>
                    <a:pt x="13" y="211"/>
                    <a:pt x="76" y="261"/>
                  </a:cubicBezTo>
                  <a:lnTo>
                    <a:pt x="3524" y="2903"/>
                  </a:lnTo>
                  <a:cubicBezTo>
                    <a:pt x="3549" y="2924"/>
                    <a:pt x="3578" y="2933"/>
                    <a:pt x="3612" y="2933"/>
                  </a:cubicBezTo>
                  <a:cubicBezTo>
                    <a:pt x="3653" y="2933"/>
                    <a:pt x="3699" y="2916"/>
                    <a:pt x="3725" y="2878"/>
                  </a:cubicBezTo>
                  <a:cubicBezTo>
                    <a:pt x="3775" y="2812"/>
                    <a:pt x="3763" y="2724"/>
                    <a:pt x="3699" y="2674"/>
                  </a:cubicBezTo>
                  <a:lnTo>
                    <a:pt x="251" y="32"/>
                  </a:lnTo>
                  <a:cubicBezTo>
                    <a:pt x="225" y="11"/>
                    <a:pt x="194" y="1"/>
                    <a:pt x="1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7"/>
            <p:cNvSpPr/>
            <p:nvPr/>
          </p:nvSpPr>
          <p:spPr>
            <a:xfrm>
              <a:off x="4341298" y="2661687"/>
              <a:ext cx="45349" cy="242850"/>
            </a:xfrm>
            <a:custGeom>
              <a:rect b="b" l="l" r="r" t="t"/>
              <a:pathLst>
                <a:path extrusionOk="0" h="14687" w="2743">
                  <a:moveTo>
                    <a:pt x="498" y="1"/>
                  </a:moveTo>
                  <a:cubicBezTo>
                    <a:pt x="409" y="9"/>
                    <a:pt x="351" y="63"/>
                    <a:pt x="351" y="142"/>
                  </a:cubicBezTo>
                  <a:lnTo>
                    <a:pt x="1" y="14541"/>
                  </a:lnTo>
                  <a:cubicBezTo>
                    <a:pt x="1" y="14599"/>
                    <a:pt x="34" y="14654"/>
                    <a:pt x="88" y="14674"/>
                  </a:cubicBezTo>
                  <a:cubicBezTo>
                    <a:pt x="109" y="14683"/>
                    <a:pt x="126" y="14687"/>
                    <a:pt x="147" y="14687"/>
                  </a:cubicBezTo>
                  <a:cubicBezTo>
                    <a:pt x="184" y="14687"/>
                    <a:pt x="222" y="14674"/>
                    <a:pt x="251" y="14645"/>
                  </a:cubicBezTo>
                  <a:lnTo>
                    <a:pt x="2689" y="12207"/>
                  </a:lnTo>
                  <a:cubicBezTo>
                    <a:pt x="2743" y="12149"/>
                    <a:pt x="2743" y="12057"/>
                    <a:pt x="2689" y="12003"/>
                  </a:cubicBezTo>
                  <a:cubicBezTo>
                    <a:pt x="2660" y="11973"/>
                    <a:pt x="2622" y="11958"/>
                    <a:pt x="2585" y="11958"/>
                  </a:cubicBezTo>
                  <a:cubicBezTo>
                    <a:pt x="2547" y="11958"/>
                    <a:pt x="2509" y="11973"/>
                    <a:pt x="2480" y="12003"/>
                  </a:cubicBezTo>
                  <a:lnTo>
                    <a:pt x="301" y="14182"/>
                  </a:lnTo>
                  <a:lnTo>
                    <a:pt x="639" y="151"/>
                  </a:lnTo>
                  <a:cubicBezTo>
                    <a:pt x="644" y="71"/>
                    <a:pt x="581" y="5"/>
                    <a:pt x="4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7"/>
            <p:cNvSpPr/>
            <p:nvPr/>
          </p:nvSpPr>
          <p:spPr>
            <a:xfrm>
              <a:off x="4321557" y="2899477"/>
              <a:ext cx="120109" cy="147591"/>
            </a:xfrm>
            <a:custGeom>
              <a:rect b="b" l="l" r="r" t="t"/>
              <a:pathLst>
                <a:path extrusionOk="0" h="8926" w="7265">
                  <a:moveTo>
                    <a:pt x="7101" y="1"/>
                  </a:moveTo>
                  <a:cubicBezTo>
                    <a:pt x="7059" y="1"/>
                    <a:pt x="7017" y="19"/>
                    <a:pt x="6989" y="54"/>
                  </a:cubicBezTo>
                  <a:lnTo>
                    <a:pt x="50" y="8688"/>
                  </a:lnTo>
                  <a:cubicBezTo>
                    <a:pt x="0" y="8750"/>
                    <a:pt x="9" y="8842"/>
                    <a:pt x="71" y="8892"/>
                  </a:cubicBezTo>
                  <a:cubicBezTo>
                    <a:pt x="97" y="8913"/>
                    <a:pt x="130" y="8925"/>
                    <a:pt x="164" y="8925"/>
                  </a:cubicBezTo>
                  <a:cubicBezTo>
                    <a:pt x="205" y="8925"/>
                    <a:pt x="247" y="8904"/>
                    <a:pt x="276" y="8871"/>
                  </a:cubicBezTo>
                  <a:lnTo>
                    <a:pt x="7214" y="238"/>
                  </a:lnTo>
                  <a:cubicBezTo>
                    <a:pt x="7264" y="176"/>
                    <a:pt x="7256" y="83"/>
                    <a:pt x="7193" y="33"/>
                  </a:cubicBezTo>
                  <a:cubicBezTo>
                    <a:pt x="7166" y="11"/>
                    <a:pt x="7133" y="1"/>
                    <a:pt x="7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7"/>
            <p:cNvSpPr/>
            <p:nvPr/>
          </p:nvSpPr>
          <p:spPr>
            <a:xfrm>
              <a:off x="4372497" y="2909910"/>
              <a:ext cx="100914" cy="98631"/>
            </a:xfrm>
            <a:custGeom>
              <a:rect b="b" l="l" r="r" t="t"/>
              <a:pathLst>
                <a:path extrusionOk="0" h="5965" w="6104">
                  <a:moveTo>
                    <a:pt x="5944" y="1"/>
                  </a:moveTo>
                  <a:cubicBezTo>
                    <a:pt x="5908" y="1"/>
                    <a:pt x="5872" y="14"/>
                    <a:pt x="5845" y="42"/>
                  </a:cubicBezTo>
                  <a:lnTo>
                    <a:pt x="59" y="5714"/>
                  </a:lnTo>
                  <a:cubicBezTo>
                    <a:pt x="0" y="5769"/>
                    <a:pt x="0" y="5861"/>
                    <a:pt x="54" y="5919"/>
                  </a:cubicBezTo>
                  <a:cubicBezTo>
                    <a:pt x="84" y="5948"/>
                    <a:pt x="121" y="5965"/>
                    <a:pt x="160" y="5965"/>
                  </a:cubicBezTo>
                  <a:cubicBezTo>
                    <a:pt x="197" y="5965"/>
                    <a:pt x="230" y="5948"/>
                    <a:pt x="260" y="5923"/>
                  </a:cubicBezTo>
                  <a:lnTo>
                    <a:pt x="6046" y="250"/>
                  </a:lnTo>
                  <a:cubicBezTo>
                    <a:pt x="6104" y="196"/>
                    <a:pt x="6104" y="104"/>
                    <a:pt x="6050" y="46"/>
                  </a:cubicBezTo>
                  <a:cubicBezTo>
                    <a:pt x="6020" y="15"/>
                    <a:pt x="5981" y="1"/>
                    <a:pt x="59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7"/>
            <p:cNvSpPr/>
            <p:nvPr/>
          </p:nvSpPr>
          <p:spPr>
            <a:xfrm>
              <a:off x="4109578" y="2767504"/>
              <a:ext cx="149189" cy="157678"/>
            </a:xfrm>
            <a:custGeom>
              <a:rect b="b" l="l" r="r" t="t"/>
              <a:pathLst>
                <a:path extrusionOk="0" h="9536" w="9024">
                  <a:moveTo>
                    <a:pt x="164" y="0"/>
                  </a:moveTo>
                  <a:cubicBezTo>
                    <a:pt x="112" y="0"/>
                    <a:pt x="62" y="29"/>
                    <a:pt x="39" y="79"/>
                  </a:cubicBezTo>
                  <a:cubicBezTo>
                    <a:pt x="1" y="154"/>
                    <a:pt x="31" y="238"/>
                    <a:pt x="101" y="275"/>
                  </a:cubicBezTo>
                  <a:cubicBezTo>
                    <a:pt x="6238" y="3364"/>
                    <a:pt x="8697" y="9385"/>
                    <a:pt x="8722" y="9443"/>
                  </a:cubicBezTo>
                  <a:cubicBezTo>
                    <a:pt x="8743" y="9501"/>
                    <a:pt x="8798" y="9535"/>
                    <a:pt x="8856" y="9535"/>
                  </a:cubicBezTo>
                  <a:cubicBezTo>
                    <a:pt x="8877" y="9535"/>
                    <a:pt x="8893" y="9531"/>
                    <a:pt x="8910" y="9522"/>
                  </a:cubicBezTo>
                  <a:cubicBezTo>
                    <a:pt x="8985" y="9493"/>
                    <a:pt x="9023" y="9410"/>
                    <a:pt x="8993" y="9335"/>
                  </a:cubicBezTo>
                  <a:cubicBezTo>
                    <a:pt x="8968" y="9276"/>
                    <a:pt x="6472" y="3156"/>
                    <a:pt x="231" y="17"/>
                  </a:cubicBezTo>
                  <a:cubicBezTo>
                    <a:pt x="210" y="5"/>
                    <a:pt x="187" y="0"/>
                    <a:pt x="1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7"/>
            <p:cNvSpPr/>
            <p:nvPr/>
          </p:nvSpPr>
          <p:spPr>
            <a:xfrm>
              <a:off x="4349300" y="2597304"/>
              <a:ext cx="55152" cy="43074"/>
            </a:xfrm>
            <a:custGeom>
              <a:rect b="b" l="l" r="r" t="t"/>
              <a:pathLst>
                <a:path extrusionOk="0" h="2605" w="3336">
                  <a:moveTo>
                    <a:pt x="3179" y="0"/>
                  </a:moveTo>
                  <a:cubicBezTo>
                    <a:pt x="3111" y="0"/>
                    <a:pt x="3050" y="51"/>
                    <a:pt x="3035" y="120"/>
                  </a:cubicBezTo>
                  <a:lnTo>
                    <a:pt x="2727" y="1706"/>
                  </a:lnTo>
                  <a:lnTo>
                    <a:pt x="326" y="2266"/>
                  </a:lnTo>
                  <a:lnTo>
                    <a:pt x="602" y="379"/>
                  </a:lnTo>
                  <a:cubicBezTo>
                    <a:pt x="615" y="300"/>
                    <a:pt x="561" y="225"/>
                    <a:pt x="480" y="212"/>
                  </a:cubicBezTo>
                  <a:cubicBezTo>
                    <a:pt x="474" y="212"/>
                    <a:pt x="468" y="212"/>
                    <a:pt x="462" y="212"/>
                  </a:cubicBezTo>
                  <a:cubicBezTo>
                    <a:pt x="387" y="212"/>
                    <a:pt x="325" y="263"/>
                    <a:pt x="314" y="338"/>
                  </a:cubicBezTo>
                  <a:lnTo>
                    <a:pt x="10" y="2437"/>
                  </a:lnTo>
                  <a:cubicBezTo>
                    <a:pt x="1" y="2483"/>
                    <a:pt x="18" y="2533"/>
                    <a:pt x="55" y="2567"/>
                  </a:cubicBezTo>
                  <a:cubicBezTo>
                    <a:pt x="80" y="2592"/>
                    <a:pt x="118" y="2604"/>
                    <a:pt x="151" y="2604"/>
                  </a:cubicBezTo>
                  <a:cubicBezTo>
                    <a:pt x="164" y="2604"/>
                    <a:pt x="176" y="2600"/>
                    <a:pt x="185" y="2600"/>
                  </a:cubicBezTo>
                  <a:lnTo>
                    <a:pt x="2881" y="1970"/>
                  </a:lnTo>
                  <a:cubicBezTo>
                    <a:pt x="2940" y="1957"/>
                    <a:pt x="2981" y="1911"/>
                    <a:pt x="2990" y="1857"/>
                  </a:cubicBezTo>
                  <a:lnTo>
                    <a:pt x="3324" y="174"/>
                  </a:lnTo>
                  <a:cubicBezTo>
                    <a:pt x="3336" y="95"/>
                    <a:pt x="3286" y="20"/>
                    <a:pt x="3207" y="3"/>
                  </a:cubicBezTo>
                  <a:cubicBezTo>
                    <a:pt x="3197" y="1"/>
                    <a:pt x="3188" y="0"/>
                    <a:pt x="31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7"/>
            <p:cNvSpPr/>
            <p:nvPr/>
          </p:nvSpPr>
          <p:spPr>
            <a:xfrm>
              <a:off x="4223131" y="2590393"/>
              <a:ext cx="131152" cy="49985"/>
            </a:xfrm>
            <a:custGeom>
              <a:rect b="b" l="l" r="r" t="t"/>
              <a:pathLst>
                <a:path extrusionOk="0" h="3023" w="7933">
                  <a:moveTo>
                    <a:pt x="702" y="1"/>
                  </a:moveTo>
                  <a:cubicBezTo>
                    <a:pt x="641" y="1"/>
                    <a:pt x="584" y="39"/>
                    <a:pt x="564" y="99"/>
                  </a:cubicBezTo>
                  <a:lnTo>
                    <a:pt x="26" y="1783"/>
                  </a:lnTo>
                  <a:cubicBezTo>
                    <a:pt x="1" y="1858"/>
                    <a:pt x="42" y="1941"/>
                    <a:pt x="117" y="1966"/>
                  </a:cubicBezTo>
                  <a:cubicBezTo>
                    <a:pt x="2676" y="2801"/>
                    <a:pt x="7728" y="3018"/>
                    <a:pt x="7778" y="3022"/>
                  </a:cubicBezTo>
                  <a:lnTo>
                    <a:pt x="7782" y="3022"/>
                  </a:lnTo>
                  <a:cubicBezTo>
                    <a:pt x="7861" y="3022"/>
                    <a:pt x="7924" y="2960"/>
                    <a:pt x="7928" y="2880"/>
                  </a:cubicBezTo>
                  <a:cubicBezTo>
                    <a:pt x="7932" y="2801"/>
                    <a:pt x="7870" y="2735"/>
                    <a:pt x="7791" y="2730"/>
                  </a:cubicBezTo>
                  <a:cubicBezTo>
                    <a:pt x="7741" y="2730"/>
                    <a:pt x="2906" y="2521"/>
                    <a:pt x="347" y="1733"/>
                  </a:cubicBezTo>
                  <a:lnTo>
                    <a:pt x="844" y="188"/>
                  </a:lnTo>
                  <a:cubicBezTo>
                    <a:pt x="869" y="112"/>
                    <a:pt x="827" y="33"/>
                    <a:pt x="747" y="8"/>
                  </a:cubicBezTo>
                  <a:cubicBezTo>
                    <a:pt x="732" y="3"/>
                    <a:pt x="717" y="1"/>
                    <a:pt x="7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7"/>
            <p:cNvSpPr/>
            <p:nvPr/>
          </p:nvSpPr>
          <p:spPr>
            <a:xfrm>
              <a:off x="4107792" y="2583415"/>
              <a:ext cx="91061" cy="39568"/>
            </a:xfrm>
            <a:custGeom>
              <a:rect b="b" l="l" r="r" t="t"/>
              <a:pathLst>
                <a:path extrusionOk="0" h="2393" w="5508">
                  <a:moveTo>
                    <a:pt x="5350" y="1"/>
                  </a:moveTo>
                  <a:cubicBezTo>
                    <a:pt x="5285" y="1"/>
                    <a:pt x="5221" y="45"/>
                    <a:pt x="5207" y="113"/>
                  </a:cubicBezTo>
                  <a:lnTo>
                    <a:pt x="4718" y="2095"/>
                  </a:lnTo>
                  <a:cubicBezTo>
                    <a:pt x="3536" y="2024"/>
                    <a:pt x="760" y="1770"/>
                    <a:pt x="264" y="1303"/>
                  </a:cubicBezTo>
                  <a:cubicBezTo>
                    <a:pt x="235" y="1276"/>
                    <a:pt x="198" y="1262"/>
                    <a:pt x="162" y="1262"/>
                  </a:cubicBezTo>
                  <a:cubicBezTo>
                    <a:pt x="124" y="1262"/>
                    <a:pt x="87" y="1277"/>
                    <a:pt x="59" y="1307"/>
                  </a:cubicBezTo>
                  <a:cubicBezTo>
                    <a:pt x="0" y="1365"/>
                    <a:pt x="5" y="1457"/>
                    <a:pt x="64" y="1511"/>
                  </a:cubicBezTo>
                  <a:cubicBezTo>
                    <a:pt x="748" y="2163"/>
                    <a:pt x="4405" y="2371"/>
                    <a:pt x="4823" y="2392"/>
                  </a:cubicBezTo>
                  <a:lnTo>
                    <a:pt x="4831" y="2392"/>
                  </a:lnTo>
                  <a:cubicBezTo>
                    <a:pt x="4898" y="2392"/>
                    <a:pt x="4956" y="2346"/>
                    <a:pt x="4973" y="2284"/>
                  </a:cubicBezTo>
                  <a:lnTo>
                    <a:pt x="5490" y="180"/>
                  </a:lnTo>
                  <a:cubicBezTo>
                    <a:pt x="5507" y="105"/>
                    <a:pt x="5461" y="26"/>
                    <a:pt x="5382" y="4"/>
                  </a:cubicBezTo>
                  <a:cubicBezTo>
                    <a:pt x="5371" y="2"/>
                    <a:pt x="5361" y="1"/>
                    <a:pt x="53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7"/>
            <p:cNvSpPr/>
            <p:nvPr/>
          </p:nvSpPr>
          <p:spPr>
            <a:xfrm>
              <a:off x="4394024" y="2566055"/>
              <a:ext cx="100518" cy="63891"/>
            </a:xfrm>
            <a:custGeom>
              <a:rect b="b" l="l" r="r" t="t"/>
              <a:pathLst>
                <a:path extrusionOk="0" h="3864" w="6080">
                  <a:moveTo>
                    <a:pt x="5203" y="1"/>
                  </a:moveTo>
                  <a:cubicBezTo>
                    <a:pt x="5182" y="1"/>
                    <a:pt x="5161" y="5"/>
                    <a:pt x="5140" y="14"/>
                  </a:cubicBezTo>
                  <a:cubicBezTo>
                    <a:pt x="5070" y="53"/>
                    <a:pt x="5039" y="136"/>
                    <a:pt x="5074" y="211"/>
                  </a:cubicBezTo>
                  <a:lnTo>
                    <a:pt x="5725" y="1559"/>
                  </a:lnTo>
                  <a:lnTo>
                    <a:pt x="4008" y="2540"/>
                  </a:lnTo>
                  <a:cubicBezTo>
                    <a:pt x="2230" y="3559"/>
                    <a:pt x="164" y="3571"/>
                    <a:pt x="143" y="3571"/>
                  </a:cubicBezTo>
                  <a:cubicBezTo>
                    <a:pt x="64" y="3571"/>
                    <a:pt x="1" y="3638"/>
                    <a:pt x="1" y="3718"/>
                  </a:cubicBezTo>
                  <a:cubicBezTo>
                    <a:pt x="1" y="3797"/>
                    <a:pt x="64" y="3864"/>
                    <a:pt x="143" y="3864"/>
                  </a:cubicBezTo>
                  <a:cubicBezTo>
                    <a:pt x="230" y="3864"/>
                    <a:pt x="2305" y="3851"/>
                    <a:pt x="4151" y="2795"/>
                  </a:cubicBezTo>
                  <a:lnTo>
                    <a:pt x="5983" y="1743"/>
                  </a:lnTo>
                  <a:cubicBezTo>
                    <a:pt x="6050" y="1706"/>
                    <a:pt x="6079" y="1622"/>
                    <a:pt x="6046" y="1555"/>
                  </a:cubicBezTo>
                  <a:lnTo>
                    <a:pt x="5336" y="82"/>
                  </a:lnTo>
                  <a:cubicBezTo>
                    <a:pt x="5309" y="30"/>
                    <a:pt x="5258" y="1"/>
                    <a:pt x="52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7"/>
            <p:cNvSpPr/>
            <p:nvPr/>
          </p:nvSpPr>
          <p:spPr>
            <a:xfrm>
              <a:off x="4537802" y="1727985"/>
              <a:ext cx="395424" cy="734766"/>
            </a:xfrm>
            <a:custGeom>
              <a:rect b="b" l="l" r="r" t="t"/>
              <a:pathLst>
                <a:path extrusionOk="0" h="44437" w="23918">
                  <a:moveTo>
                    <a:pt x="3733" y="1"/>
                  </a:moveTo>
                  <a:lnTo>
                    <a:pt x="0" y="21635"/>
                  </a:lnTo>
                  <a:cubicBezTo>
                    <a:pt x="0" y="21635"/>
                    <a:pt x="14195" y="44415"/>
                    <a:pt x="17935" y="44436"/>
                  </a:cubicBezTo>
                  <a:cubicBezTo>
                    <a:pt x="17945" y="44436"/>
                    <a:pt x="17955" y="44437"/>
                    <a:pt x="17966" y="44437"/>
                  </a:cubicBezTo>
                  <a:cubicBezTo>
                    <a:pt x="21692" y="44437"/>
                    <a:pt x="23805" y="40612"/>
                    <a:pt x="23863" y="38613"/>
                  </a:cubicBezTo>
                  <a:cubicBezTo>
                    <a:pt x="23917" y="36613"/>
                    <a:pt x="9569" y="7357"/>
                    <a:pt x="8480" y="5261"/>
                  </a:cubicBezTo>
                  <a:cubicBezTo>
                    <a:pt x="7386" y="3165"/>
                    <a:pt x="3733" y="1"/>
                    <a:pt x="37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7"/>
            <p:cNvSpPr/>
            <p:nvPr/>
          </p:nvSpPr>
          <p:spPr>
            <a:xfrm>
              <a:off x="4532825" y="1723157"/>
              <a:ext cx="405294" cy="744422"/>
            </a:xfrm>
            <a:custGeom>
              <a:rect b="b" l="l" r="r" t="t"/>
              <a:pathLst>
                <a:path extrusionOk="0" h="45021" w="24515">
                  <a:moveTo>
                    <a:pt x="4230" y="857"/>
                  </a:moveTo>
                  <a:cubicBezTo>
                    <a:pt x="5195" y="1729"/>
                    <a:pt x="7675" y="4063"/>
                    <a:pt x="8522" y="5686"/>
                  </a:cubicBezTo>
                  <a:cubicBezTo>
                    <a:pt x="10125" y="8767"/>
                    <a:pt x="23922" y="37077"/>
                    <a:pt x="23872" y="38896"/>
                  </a:cubicBezTo>
                  <a:cubicBezTo>
                    <a:pt x="23818" y="40784"/>
                    <a:pt x="21793" y="44436"/>
                    <a:pt x="18266" y="44436"/>
                  </a:cubicBezTo>
                  <a:lnTo>
                    <a:pt x="18241" y="44436"/>
                  </a:lnTo>
                  <a:cubicBezTo>
                    <a:pt x="15314" y="44424"/>
                    <a:pt x="4581" y="28235"/>
                    <a:pt x="607" y="21867"/>
                  </a:cubicBezTo>
                  <a:lnTo>
                    <a:pt x="4230" y="857"/>
                  </a:lnTo>
                  <a:close/>
                  <a:moveTo>
                    <a:pt x="4037" y="1"/>
                  </a:moveTo>
                  <a:cubicBezTo>
                    <a:pt x="4003" y="1"/>
                    <a:pt x="3970" y="7"/>
                    <a:pt x="3938" y="17"/>
                  </a:cubicBezTo>
                  <a:cubicBezTo>
                    <a:pt x="3838" y="50"/>
                    <a:pt x="3767" y="139"/>
                    <a:pt x="3746" y="243"/>
                  </a:cubicBezTo>
                  <a:lnTo>
                    <a:pt x="14" y="21876"/>
                  </a:lnTo>
                  <a:cubicBezTo>
                    <a:pt x="1" y="21948"/>
                    <a:pt x="18" y="22018"/>
                    <a:pt x="56" y="22081"/>
                  </a:cubicBezTo>
                  <a:cubicBezTo>
                    <a:pt x="1517" y="24427"/>
                    <a:pt x="14442" y="45000"/>
                    <a:pt x="18236" y="45021"/>
                  </a:cubicBezTo>
                  <a:lnTo>
                    <a:pt x="18266" y="45021"/>
                  </a:lnTo>
                  <a:cubicBezTo>
                    <a:pt x="22215" y="45021"/>
                    <a:pt x="24394" y="41050"/>
                    <a:pt x="24453" y="38913"/>
                  </a:cubicBezTo>
                  <a:cubicBezTo>
                    <a:pt x="24515" y="36776"/>
                    <a:pt x="9708" y="6705"/>
                    <a:pt x="9035" y="5420"/>
                  </a:cubicBezTo>
                  <a:cubicBezTo>
                    <a:pt x="7933" y="3299"/>
                    <a:pt x="4376" y="201"/>
                    <a:pt x="4222" y="72"/>
                  </a:cubicBezTo>
                  <a:cubicBezTo>
                    <a:pt x="4172" y="24"/>
                    <a:pt x="4104" y="1"/>
                    <a:pt x="403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7"/>
            <p:cNvSpPr/>
            <p:nvPr/>
          </p:nvSpPr>
          <p:spPr>
            <a:xfrm>
              <a:off x="4537802" y="1928376"/>
              <a:ext cx="375139" cy="415359"/>
            </a:xfrm>
            <a:custGeom>
              <a:rect b="b" l="l" r="r" t="t"/>
              <a:pathLst>
                <a:path extrusionOk="0" h="25120" w="22691">
                  <a:moveTo>
                    <a:pt x="5056" y="0"/>
                  </a:moveTo>
                  <a:lnTo>
                    <a:pt x="661" y="5694"/>
                  </a:lnTo>
                  <a:lnTo>
                    <a:pt x="0" y="9515"/>
                  </a:lnTo>
                  <a:cubicBezTo>
                    <a:pt x="0" y="9515"/>
                    <a:pt x="5561" y="18440"/>
                    <a:pt x="10638" y="25120"/>
                  </a:cubicBezTo>
                  <a:cubicBezTo>
                    <a:pt x="14258" y="23971"/>
                    <a:pt x="19713" y="22185"/>
                    <a:pt x="20891" y="21475"/>
                  </a:cubicBezTo>
                  <a:cubicBezTo>
                    <a:pt x="22690" y="20393"/>
                    <a:pt x="13335" y="19074"/>
                    <a:pt x="12855" y="18478"/>
                  </a:cubicBezTo>
                  <a:cubicBezTo>
                    <a:pt x="12374" y="17877"/>
                    <a:pt x="8776" y="12120"/>
                    <a:pt x="8417" y="9956"/>
                  </a:cubicBezTo>
                  <a:cubicBezTo>
                    <a:pt x="8058" y="7798"/>
                    <a:pt x="9018" y="5039"/>
                    <a:pt x="9018" y="3603"/>
                  </a:cubicBezTo>
                  <a:cubicBezTo>
                    <a:pt x="9018" y="3378"/>
                    <a:pt x="8962" y="3284"/>
                    <a:pt x="8868" y="3284"/>
                  </a:cubicBezTo>
                  <a:cubicBezTo>
                    <a:pt x="8631" y="3284"/>
                    <a:pt x="8148" y="3883"/>
                    <a:pt x="7690" y="4484"/>
                  </a:cubicBezTo>
                  <a:cubicBezTo>
                    <a:pt x="7232" y="5081"/>
                    <a:pt x="6799" y="5681"/>
                    <a:pt x="6660" y="5681"/>
                  </a:cubicBezTo>
                  <a:cubicBezTo>
                    <a:pt x="6639" y="5681"/>
                    <a:pt x="6625" y="5668"/>
                    <a:pt x="6618" y="5640"/>
                  </a:cubicBezTo>
                  <a:cubicBezTo>
                    <a:pt x="6497" y="5160"/>
                    <a:pt x="5056" y="0"/>
                    <a:pt x="5056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7"/>
            <p:cNvSpPr/>
            <p:nvPr/>
          </p:nvSpPr>
          <p:spPr>
            <a:xfrm>
              <a:off x="4606070" y="1741312"/>
              <a:ext cx="82712" cy="105774"/>
            </a:xfrm>
            <a:custGeom>
              <a:rect b="b" l="l" r="r" t="t"/>
              <a:pathLst>
                <a:path extrusionOk="0" h="6397" w="5003">
                  <a:moveTo>
                    <a:pt x="0" y="1"/>
                  </a:moveTo>
                  <a:cubicBezTo>
                    <a:pt x="85" y="665"/>
                    <a:pt x="210" y="1679"/>
                    <a:pt x="339" y="2877"/>
                  </a:cubicBezTo>
                  <a:cubicBezTo>
                    <a:pt x="798" y="3145"/>
                    <a:pt x="1721" y="3687"/>
                    <a:pt x="2727" y="4359"/>
                  </a:cubicBezTo>
                  <a:cubicBezTo>
                    <a:pt x="3491" y="4869"/>
                    <a:pt x="4359" y="5715"/>
                    <a:pt x="5002" y="6397"/>
                  </a:cubicBezTo>
                  <a:cubicBezTo>
                    <a:pt x="4580" y="5545"/>
                    <a:pt x="4263" y="4923"/>
                    <a:pt x="4092" y="4588"/>
                  </a:cubicBezTo>
                  <a:cubicBezTo>
                    <a:pt x="3420" y="3299"/>
                    <a:pt x="1708" y="1553"/>
                    <a:pt x="555" y="455"/>
                  </a:cubicBezTo>
                  <a:cubicBezTo>
                    <a:pt x="335" y="272"/>
                    <a:pt x="147" y="118"/>
                    <a:pt x="0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7"/>
            <p:cNvSpPr/>
            <p:nvPr/>
          </p:nvSpPr>
          <p:spPr>
            <a:xfrm>
              <a:off x="4615246" y="1748834"/>
              <a:ext cx="89457" cy="116125"/>
            </a:xfrm>
            <a:custGeom>
              <a:rect b="b" l="l" r="r" t="t"/>
              <a:pathLst>
                <a:path extrusionOk="0" h="7023" w="5411">
                  <a:moveTo>
                    <a:pt x="0" y="0"/>
                  </a:moveTo>
                  <a:cubicBezTo>
                    <a:pt x="1153" y="1098"/>
                    <a:pt x="2865" y="2844"/>
                    <a:pt x="3537" y="4133"/>
                  </a:cubicBezTo>
                  <a:cubicBezTo>
                    <a:pt x="3708" y="4468"/>
                    <a:pt x="4025" y="5090"/>
                    <a:pt x="4447" y="5942"/>
                  </a:cubicBezTo>
                  <a:cubicBezTo>
                    <a:pt x="5015" y="6547"/>
                    <a:pt x="5411" y="7023"/>
                    <a:pt x="5411" y="7023"/>
                  </a:cubicBezTo>
                  <a:cubicBezTo>
                    <a:pt x="5411" y="7023"/>
                    <a:pt x="4092" y="3545"/>
                    <a:pt x="2172" y="1863"/>
                  </a:cubicBezTo>
                  <a:cubicBezTo>
                    <a:pt x="1274" y="1077"/>
                    <a:pt x="531" y="447"/>
                    <a:pt x="0" y="0"/>
                  </a:cubicBezTo>
                  <a:close/>
                </a:path>
              </a:pathLst>
            </a:custGeom>
            <a:solidFill>
              <a:srgbClr val="3535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7"/>
            <p:cNvSpPr/>
            <p:nvPr/>
          </p:nvSpPr>
          <p:spPr>
            <a:xfrm>
              <a:off x="3906874" y="1662561"/>
              <a:ext cx="712815" cy="944628"/>
            </a:xfrm>
            <a:custGeom>
              <a:rect b="b" l="l" r="r" t="t"/>
              <a:pathLst>
                <a:path extrusionOk="0" h="57129" w="43116">
                  <a:moveTo>
                    <a:pt x="24339" y="0"/>
                  </a:moveTo>
                  <a:cubicBezTo>
                    <a:pt x="24339" y="0"/>
                    <a:pt x="21299" y="702"/>
                    <a:pt x="19283" y="823"/>
                  </a:cubicBezTo>
                  <a:cubicBezTo>
                    <a:pt x="17262" y="944"/>
                    <a:pt x="1904" y="5256"/>
                    <a:pt x="622" y="9736"/>
                  </a:cubicBezTo>
                  <a:cubicBezTo>
                    <a:pt x="0" y="11923"/>
                    <a:pt x="7765" y="31110"/>
                    <a:pt x="8033" y="41443"/>
                  </a:cubicBezTo>
                  <a:cubicBezTo>
                    <a:pt x="8303" y="51917"/>
                    <a:pt x="9035" y="53320"/>
                    <a:pt x="9035" y="53320"/>
                  </a:cubicBezTo>
                  <a:cubicBezTo>
                    <a:pt x="15701" y="56161"/>
                    <a:pt x="21187" y="57128"/>
                    <a:pt x="25567" y="57128"/>
                  </a:cubicBezTo>
                  <a:cubicBezTo>
                    <a:pt x="34907" y="57128"/>
                    <a:pt x="39218" y="52731"/>
                    <a:pt x="39218" y="52731"/>
                  </a:cubicBezTo>
                  <a:cubicBezTo>
                    <a:pt x="39218" y="52731"/>
                    <a:pt x="42836" y="22673"/>
                    <a:pt x="42975" y="17814"/>
                  </a:cubicBezTo>
                  <a:cubicBezTo>
                    <a:pt x="43116" y="12950"/>
                    <a:pt x="41893" y="3958"/>
                    <a:pt x="41893" y="3958"/>
                  </a:cubicBezTo>
                  <a:lnTo>
                    <a:pt x="243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7"/>
            <p:cNvSpPr/>
            <p:nvPr/>
          </p:nvSpPr>
          <p:spPr>
            <a:xfrm>
              <a:off x="3908246" y="1657766"/>
              <a:ext cx="716221" cy="953739"/>
            </a:xfrm>
            <a:custGeom>
              <a:rect b="b" l="l" r="r" t="t"/>
              <a:pathLst>
                <a:path extrusionOk="0" h="57680" w="43322">
                  <a:moveTo>
                    <a:pt x="24256" y="591"/>
                  </a:moveTo>
                  <a:lnTo>
                    <a:pt x="41547" y="4486"/>
                  </a:lnTo>
                  <a:cubicBezTo>
                    <a:pt x="41726" y="5839"/>
                    <a:pt x="42728" y="13712"/>
                    <a:pt x="42603" y="18096"/>
                  </a:cubicBezTo>
                  <a:cubicBezTo>
                    <a:pt x="42470" y="22747"/>
                    <a:pt x="39092" y="50938"/>
                    <a:pt x="38859" y="52883"/>
                  </a:cubicBezTo>
                  <a:cubicBezTo>
                    <a:pt x="38274" y="53424"/>
                    <a:pt x="33962" y="57108"/>
                    <a:pt x="25432" y="57108"/>
                  </a:cubicBezTo>
                  <a:cubicBezTo>
                    <a:pt x="21115" y="57108"/>
                    <a:pt x="15718" y="56164"/>
                    <a:pt x="9177" y="53392"/>
                  </a:cubicBezTo>
                  <a:cubicBezTo>
                    <a:pt x="9031" y="52946"/>
                    <a:pt x="8471" y="50675"/>
                    <a:pt x="8241" y="41724"/>
                  </a:cubicBezTo>
                  <a:cubicBezTo>
                    <a:pt x="8079" y="35496"/>
                    <a:pt x="5194" y="26023"/>
                    <a:pt x="3090" y="19106"/>
                  </a:cubicBezTo>
                  <a:cubicBezTo>
                    <a:pt x="1750" y="14701"/>
                    <a:pt x="593" y="10903"/>
                    <a:pt x="819" y="10105"/>
                  </a:cubicBezTo>
                  <a:cubicBezTo>
                    <a:pt x="2042" y="5818"/>
                    <a:pt x="17401" y="1510"/>
                    <a:pt x="19216" y="1400"/>
                  </a:cubicBezTo>
                  <a:cubicBezTo>
                    <a:pt x="21100" y="1288"/>
                    <a:pt x="23792" y="695"/>
                    <a:pt x="24256" y="591"/>
                  </a:cubicBezTo>
                  <a:close/>
                  <a:moveTo>
                    <a:pt x="24256" y="0"/>
                  </a:moveTo>
                  <a:cubicBezTo>
                    <a:pt x="24235" y="0"/>
                    <a:pt x="24214" y="2"/>
                    <a:pt x="24193" y="7"/>
                  </a:cubicBezTo>
                  <a:cubicBezTo>
                    <a:pt x="24160" y="15"/>
                    <a:pt x="21154" y="704"/>
                    <a:pt x="19183" y="820"/>
                  </a:cubicBezTo>
                  <a:cubicBezTo>
                    <a:pt x="17187" y="942"/>
                    <a:pt x="1612" y="5221"/>
                    <a:pt x="260" y="9947"/>
                  </a:cubicBezTo>
                  <a:cubicBezTo>
                    <a:pt x="0" y="10865"/>
                    <a:pt x="861" y="13774"/>
                    <a:pt x="2534" y="19273"/>
                  </a:cubicBezTo>
                  <a:cubicBezTo>
                    <a:pt x="4630" y="26161"/>
                    <a:pt x="7503" y="35591"/>
                    <a:pt x="7661" y="41741"/>
                  </a:cubicBezTo>
                  <a:cubicBezTo>
                    <a:pt x="7929" y="52161"/>
                    <a:pt x="8663" y="53685"/>
                    <a:pt x="8692" y="53743"/>
                  </a:cubicBezTo>
                  <a:cubicBezTo>
                    <a:pt x="8721" y="53806"/>
                    <a:pt x="8776" y="53851"/>
                    <a:pt x="8834" y="53876"/>
                  </a:cubicBezTo>
                  <a:cubicBezTo>
                    <a:pt x="15489" y="56712"/>
                    <a:pt x="20995" y="57680"/>
                    <a:pt x="25408" y="57680"/>
                  </a:cubicBezTo>
                  <a:cubicBezTo>
                    <a:pt x="34817" y="57680"/>
                    <a:pt x="39280" y="53288"/>
                    <a:pt x="39343" y="53225"/>
                  </a:cubicBezTo>
                  <a:cubicBezTo>
                    <a:pt x="39389" y="53180"/>
                    <a:pt x="39418" y="53117"/>
                    <a:pt x="39426" y="53055"/>
                  </a:cubicBezTo>
                  <a:cubicBezTo>
                    <a:pt x="39460" y="52754"/>
                    <a:pt x="43046" y="22930"/>
                    <a:pt x="43183" y="18113"/>
                  </a:cubicBezTo>
                  <a:cubicBezTo>
                    <a:pt x="43322" y="13278"/>
                    <a:pt x="42110" y="4298"/>
                    <a:pt x="42098" y="4206"/>
                  </a:cubicBezTo>
                  <a:cubicBezTo>
                    <a:pt x="42081" y="4086"/>
                    <a:pt x="41994" y="3989"/>
                    <a:pt x="41873" y="3964"/>
                  </a:cubicBezTo>
                  <a:lnTo>
                    <a:pt x="24322" y="7"/>
                  </a:lnTo>
                  <a:cubicBezTo>
                    <a:pt x="24299" y="2"/>
                    <a:pt x="24277" y="0"/>
                    <a:pt x="2425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7"/>
            <p:cNvSpPr/>
            <p:nvPr/>
          </p:nvSpPr>
          <p:spPr>
            <a:xfrm>
              <a:off x="4069698" y="1924424"/>
              <a:ext cx="529519" cy="599543"/>
            </a:xfrm>
            <a:custGeom>
              <a:rect b="b" l="l" r="r" t="t"/>
              <a:pathLst>
                <a:path extrusionOk="0" h="36259" w="32029">
                  <a:moveTo>
                    <a:pt x="32029" y="3629"/>
                  </a:moveTo>
                  <a:lnTo>
                    <a:pt x="21070" y="8559"/>
                  </a:lnTo>
                  <a:lnTo>
                    <a:pt x="18064" y="7157"/>
                  </a:lnTo>
                  <a:lnTo>
                    <a:pt x="22126" y="35841"/>
                  </a:lnTo>
                  <a:lnTo>
                    <a:pt x="24189" y="35499"/>
                  </a:lnTo>
                  <a:lnTo>
                    <a:pt x="32029" y="3629"/>
                  </a:lnTo>
                  <a:close/>
                  <a:moveTo>
                    <a:pt x="2780" y="1"/>
                  </a:moveTo>
                  <a:lnTo>
                    <a:pt x="906" y="20586"/>
                  </a:lnTo>
                  <a:cubicBezTo>
                    <a:pt x="931" y="20557"/>
                    <a:pt x="956" y="20528"/>
                    <a:pt x="981" y="20499"/>
                  </a:cubicBezTo>
                  <a:cubicBezTo>
                    <a:pt x="981" y="20495"/>
                    <a:pt x="985" y="20490"/>
                    <a:pt x="990" y="20486"/>
                  </a:cubicBezTo>
                  <a:cubicBezTo>
                    <a:pt x="1846" y="19580"/>
                    <a:pt x="2981" y="18524"/>
                    <a:pt x="3486" y="18524"/>
                  </a:cubicBezTo>
                  <a:cubicBezTo>
                    <a:pt x="3490" y="18524"/>
                    <a:pt x="3499" y="18524"/>
                    <a:pt x="3503" y="18528"/>
                  </a:cubicBezTo>
                  <a:cubicBezTo>
                    <a:pt x="3557" y="18532"/>
                    <a:pt x="3657" y="18532"/>
                    <a:pt x="3786" y="18532"/>
                  </a:cubicBezTo>
                  <a:lnTo>
                    <a:pt x="4112" y="18532"/>
                  </a:lnTo>
                  <a:cubicBezTo>
                    <a:pt x="6341" y="18532"/>
                    <a:pt x="7769" y="18679"/>
                    <a:pt x="8023" y="19384"/>
                  </a:cubicBezTo>
                  <a:cubicBezTo>
                    <a:pt x="8137" y="19689"/>
                    <a:pt x="8187" y="19931"/>
                    <a:pt x="8066" y="20128"/>
                  </a:cubicBezTo>
                  <a:cubicBezTo>
                    <a:pt x="7948" y="20324"/>
                    <a:pt x="7748" y="20353"/>
                    <a:pt x="7582" y="20374"/>
                  </a:cubicBezTo>
                  <a:cubicBezTo>
                    <a:pt x="7468" y="20390"/>
                    <a:pt x="7352" y="20407"/>
                    <a:pt x="7239" y="20474"/>
                  </a:cubicBezTo>
                  <a:cubicBezTo>
                    <a:pt x="7052" y="20578"/>
                    <a:pt x="6651" y="20683"/>
                    <a:pt x="6204" y="20771"/>
                  </a:cubicBezTo>
                  <a:cubicBezTo>
                    <a:pt x="6546" y="20850"/>
                    <a:pt x="6855" y="20946"/>
                    <a:pt x="7052" y="21062"/>
                  </a:cubicBezTo>
                  <a:cubicBezTo>
                    <a:pt x="7548" y="21351"/>
                    <a:pt x="10462" y="23881"/>
                    <a:pt x="10441" y="24590"/>
                  </a:cubicBezTo>
                  <a:cubicBezTo>
                    <a:pt x="10433" y="24858"/>
                    <a:pt x="10345" y="25066"/>
                    <a:pt x="10187" y="25208"/>
                  </a:cubicBezTo>
                  <a:cubicBezTo>
                    <a:pt x="10011" y="25367"/>
                    <a:pt x="9765" y="25438"/>
                    <a:pt x="9410" y="25438"/>
                  </a:cubicBezTo>
                  <a:cubicBezTo>
                    <a:pt x="9331" y="25438"/>
                    <a:pt x="9247" y="25434"/>
                    <a:pt x="9156" y="25430"/>
                  </a:cubicBezTo>
                  <a:cubicBezTo>
                    <a:pt x="9147" y="25425"/>
                    <a:pt x="9139" y="25425"/>
                    <a:pt x="9131" y="25425"/>
                  </a:cubicBezTo>
                  <a:cubicBezTo>
                    <a:pt x="9135" y="25450"/>
                    <a:pt x="9135" y="25475"/>
                    <a:pt x="9139" y="25500"/>
                  </a:cubicBezTo>
                  <a:cubicBezTo>
                    <a:pt x="9164" y="25675"/>
                    <a:pt x="9201" y="25914"/>
                    <a:pt x="9110" y="26160"/>
                  </a:cubicBezTo>
                  <a:cubicBezTo>
                    <a:pt x="8930" y="26640"/>
                    <a:pt x="8187" y="26719"/>
                    <a:pt x="7707" y="26719"/>
                  </a:cubicBezTo>
                  <a:lnTo>
                    <a:pt x="7690" y="26719"/>
                  </a:lnTo>
                  <a:cubicBezTo>
                    <a:pt x="7673" y="27078"/>
                    <a:pt x="7594" y="27638"/>
                    <a:pt x="7264" y="27964"/>
                  </a:cubicBezTo>
                  <a:cubicBezTo>
                    <a:pt x="7089" y="28135"/>
                    <a:pt x="6867" y="28222"/>
                    <a:pt x="6617" y="28222"/>
                  </a:cubicBezTo>
                  <a:cubicBezTo>
                    <a:pt x="6588" y="28222"/>
                    <a:pt x="6563" y="28222"/>
                    <a:pt x="6534" y="28218"/>
                  </a:cubicBezTo>
                  <a:cubicBezTo>
                    <a:pt x="5661" y="28147"/>
                    <a:pt x="4275" y="27224"/>
                    <a:pt x="3849" y="26928"/>
                  </a:cubicBezTo>
                  <a:cubicBezTo>
                    <a:pt x="3331" y="27112"/>
                    <a:pt x="1582" y="27717"/>
                    <a:pt x="234" y="27972"/>
                  </a:cubicBezTo>
                  <a:lnTo>
                    <a:pt x="0" y="30540"/>
                  </a:lnTo>
                  <a:lnTo>
                    <a:pt x="14595" y="36259"/>
                  </a:lnTo>
                  <a:lnTo>
                    <a:pt x="15422" y="5917"/>
                  </a:lnTo>
                  <a:lnTo>
                    <a:pt x="2780" y="1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7"/>
            <p:cNvSpPr/>
            <p:nvPr/>
          </p:nvSpPr>
          <p:spPr>
            <a:xfrm>
              <a:off x="4428266" y="1694322"/>
              <a:ext cx="173310" cy="90711"/>
            </a:xfrm>
            <a:custGeom>
              <a:rect b="b" l="l" r="r" t="t"/>
              <a:pathLst>
                <a:path extrusionOk="0" h="5486" w="10483">
                  <a:moveTo>
                    <a:pt x="1" y="0"/>
                  </a:moveTo>
                  <a:lnTo>
                    <a:pt x="1" y="0"/>
                  </a:lnTo>
                  <a:cubicBezTo>
                    <a:pt x="477" y="1052"/>
                    <a:pt x="1003" y="2396"/>
                    <a:pt x="1487" y="3723"/>
                  </a:cubicBezTo>
                  <a:cubicBezTo>
                    <a:pt x="3958" y="4170"/>
                    <a:pt x="7808" y="4943"/>
                    <a:pt x="10483" y="5486"/>
                  </a:cubicBezTo>
                  <a:cubicBezTo>
                    <a:pt x="10308" y="3929"/>
                    <a:pt x="10157" y="2730"/>
                    <a:pt x="10095" y="227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7"/>
            <p:cNvSpPr/>
            <p:nvPr/>
          </p:nvSpPr>
          <p:spPr>
            <a:xfrm>
              <a:off x="4425719" y="1688783"/>
              <a:ext cx="180832" cy="97209"/>
            </a:xfrm>
            <a:custGeom>
              <a:rect b="b" l="l" r="r" t="t"/>
              <a:pathLst>
                <a:path extrusionOk="0" h="5879" w="10938">
                  <a:moveTo>
                    <a:pt x="0" y="0"/>
                  </a:moveTo>
                  <a:cubicBezTo>
                    <a:pt x="51" y="110"/>
                    <a:pt x="101" y="218"/>
                    <a:pt x="155" y="335"/>
                  </a:cubicBezTo>
                  <a:lnTo>
                    <a:pt x="10249" y="2610"/>
                  </a:lnTo>
                  <a:cubicBezTo>
                    <a:pt x="10311" y="3065"/>
                    <a:pt x="10462" y="4264"/>
                    <a:pt x="10637" y="5821"/>
                  </a:cubicBezTo>
                  <a:cubicBezTo>
                    <a:pt x="10737" y="5842"/>
                    <a:pt x="10837" y="5862"/>
                    <a:pt x="10937" y="5879"/>
                  </a:cubicBezTo>
                  <a:cubicBezTo>
                    <a:pt x="10708" y="3825"/>
                    <a:pt x="10512" y="2372"/>
                    <a:pt x="10512" y="237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535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7"/>
            <p:cNvSpPr/>
            <p:nvPr/>
          </p:nvSpPr>
          <p:spPr>
            <a:xfrm>
              <a:off x="3921490" y="1695413"/>
              <a:ext cx="243044" cy="167070"/>
            </a:xfrm>
            <a:custGeom>
              <a:rect b="b" l="l" r="r" t="t"/>
              <a:pathLst>
                <a:path extrusionOk="0" h="10104" w="14701">
                  <a:moveTo>
                    <a:pt x="14700" y="0"/>
                  </a:moveTo>
                  <a:lnTo>
                    <a:pt x="14700" y="0"/>
                  </a:lnTo>
                  <a:cubicBezTo>
                    <a:pt x="9532" y="1487"/>
                    <a:pt x="945" y="4655"/>
                    <a:pt x="22" y="7815"/>
                  </a:cubicBezTo>
                  <a:cubicBezTo>
                    <a:pt x="22" y="7824"/>
                    <a:pt x="18" y="7832"/>
                    <a:pt x="18" y="7840"/>
                  </a:cubicBezTo>
                  <a:cubicBezTo>
                    <a:pt x="10" y="7870"/>
                    <a:pt x="1" y="7899"/>
                    <a:pt x="1" y="7932"/>
                  </a:cubicBezTo>
                  <a:lnTo>
                    <a:pt x="3095" y="10104"/>
                  </a:lnTo>
                  <a:cubicBezTo>
                    <a:pt x="3829" y="8358"/>
                    <a:pt x="4409" y="7148"/>
                    <a:pt x="4677" y="6880"/>
                  </a:cubicBezTo>
                  <a:cubicBezTo>
                    <a:pt x="5457" y="6100"/>
                    <a:pt x="11436" y="4397"/>
                    <a:pt x="14496" y="3562"/>
                  </a:cubicBezTo>
                  <a:cubicBezTo>
                    <a:pt x="14337" y="2339"/>
                    <a:pt x="14366" y="1119"/>
                    <a:pt x="14700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7"/>
            <p:cNvSpPr/>
            <p:nvPr/>
          </p:nvSpPr>
          <p:spPr>
            <a:xfrm>
              <a:off x="3918745" y="1689544"/>
              <a:ext cx="247723" cy="137042"/>
            </a:xfrm>
            <a:custGeom>
              <a:rect b="b" l="l" r="r" t="t"/>
              <a:pathLst>
                <a:path extrusionOk="0" h="8288" w="14984">
                  <a:moveTo>
                    <a:pt x="14983" y="0"/>
                  </a:moveTo>
                  <a:lnTo>
                    <a:pt x="14983" y="0"/>
                  </a:lnTo>
                  <a:cubicBezTo>
                    <a:pt x="9895" y="1437"/>
                    <a:pt x="1348" y="4568"/>
                    <a:pt x="1" y="7833"/>
                  </a:cubicBezTo>
                  <a:lnTo>
                    <a:pt x="5" y="7833"/>
                  </a:lnTo>
                  <a:cubicBezTo>
                    <a:pt x="146" y="7883"/>
                    <a:pt x="221" y="8029"/>
                    <a:pt x="188" y="8170"/>
                  </a:cubicBezTo>
                  <a:lnTo>
                    <a:pt x="188" y="8170"/>
                  </a:lnTo>
                  <a:cubicBezTo>
                    <a:pt x="1111" y="5010"/>
                    <a:pt x="9698" y="1842"/>
                    <a:pt x="14866" y="355"/>
                  </a:cubicBezTo>
                  <a:cubicBezTo>
                    <a:pt x="14899" y="235"/>
                    <a:pt x="14937" y="118"/>
                    <a:pt x="14983" y="0"/>
                  </a:cubicBezTo>
                  <a:close/>
                  <a:moveTo>
                    <a:pt x="184" y="8195"/>
                  </a:moveTo>
                  <a:lnTo>
                    <a:pt x="184" y="8195"/>
                  </a:lnTo>
                  <a:cubicBezTo>
                    <a:pt x="180" y="8200"/>
                    <a:pt x="180" y="8204"/>
                    <a:pt x="180" y="8204"/>
                  </a:cubicBezTo>
                  <a:cubicBezTo>
                    <a:pt x="171" y="8229"/>
                    <a:pt x="159" y="8254"/>
                    <a:pt x="151" y="8279"/>
                  </a:cubicBezTo>
                  <a:lnTo>
                    <a:pt x="167" y="8287"/>
                  </a:lnTo>
                  <a:cubicBezTo>
                    <a:pt x="167" y="8254"/>
                    <a:pt x="176" y="8225"/>
                    <a:pt x="184" y="8195"/>
                  </a:cubicBezTo>
                  <a:close/>
                </a:path>
              </a:pathLst>
            </a:custGeom>
            <a:solidFill>
              <a:srgbClr val="3535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7"/>
            <p:cNvSpPr/>
            <p:nvPr/>
          </p:nvSpPr>
          <p:spPr>
            <a:xfrm>
              <a:off x="4247221" y="1716610"/>
              <a:ext cx="188504" cy="888326"/>
            </a:xfrm>
            <a:custGeom>
              <a:rect b="b" l="l" r="r" t="t"/>
              <a:pathLst>
                <a:path extrusionOk="0" h="53724" w="11402">
                  <a:moveTo>
                    <a:pt x="3115" y="1"/>
                  </a:moveTo>
                  <a:lnTo>
                    <a:pt x="1" y="5899"/>
                  </a:lnTo>
                  <a:lnTo>
                    <a:pt x="4872" y="11585"/>
                  </a:lnTo>
                  <a:lnTo>
                    <a:pt x="3841" y="49458"/>
                  </a:lnTo>
                  <a:lnTo>
                    <a:pt x="7523" y="53724"/>
                  </a:lnTo>
                  <a:lnTo>
                    <a:pt x="11402" y="48489"/>
                  </a:lnTo>
                  <a:lnTo>
                    <a:pt x="6108" y="11105"/>
                  </a:lnTo>
                  <a:lnTo>
                    <a:pt x="8521" y="5707"/>
                  </a:lnTo>
                  <a:lnTo>
                    <a:pt x="311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7"/>
            <p:cNvSpPr/>
            <p:nvPr/>
          </p:nvSpPr>
          <p:spPr>
            <a:xfrm>
              <a:off x="4118142" y="1983235"/>
              <a:ext cx="578935" cy="584562"/>
            </a:xfrm>
            <a:custGeom>
              <a:rect b="b" l="l" r="r" t="t"/>
              <a:pathLst>
                <a:path extrusionOk="0" h="35353" w="35018">
                  <a:moveTo>
                    <a:pt x="2869" y="1"/>
                  </a:moveTo>
                  <a:lnTo>
                    <a:pt x="1" y="26719"/>
                  </a:lnTo>
                  <a:lnTo>
                    <a:pt x="17918" y="35353"/>
                  </a:lnTo>
                  <a:lnTo>
                    <a:pt x="31478" y="27191"/>
                  </a:lnTo>
                  <a:lnTo>
                    <a:pt x="35018" y="1663"/>
                  </a:lnTo>
                  <a:lnTo>
                    <a:pt x="20958" y="9465"/>
                  </a:lnTo>
                  <a:lnTo>
                    <a:pt x="2869" y="1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7"/>
            <p:cNvSpPr/>
            <p:nvPr/>
          </p:nvSpPr>
          <p:spPr>
            <a:xfrm>
              <a:off x="4113182" y="1978457"/>
              <a:ext cx="588937" cy="594169"/>
            </a:xfrm>
            <a:custGeom>
              <a:rect b="b" l="l" r="r" t="t"/>
              <a:pathLst>
                <a:path extrusionOk="0" h="35934" w="35623">
                  <a:moveTo>
                    <a:pt x="3415" y="746"/>
                  </a:moveTo>
                  <a:lnTo>
                    <a:pt x="21124" y="10013"/>
                  </a:lnTo>
                  <a:cubicBezTo>
                    <a:pt x="21167" y="10035"/>
                    <a:pt x="21213" y="10047"/>
                    <a:pt x="21260" y="10047"/>
                  </a:cubicBezTo>
                  <a:cubicBezTo>
                    <a:pt x="21308" y="10047"/>
                    <a:pt x="21357" y="10034"/>
                    <a:pt x="21399" y="10008"/>
                  </a:cubicBezTo>
                  <a:lnTo>
                    <a:pt x="34950" y="2490"/>
                  </a:lnTo>
                  <a:lnTo>
                    <a:pt x="31511" y="27305"/>
                  </a:lnTo>
                  <a:lnTo>
                    <a:pt x="18202" y="35312"/>
                  </a:lnTo>
                  <a:lnTo>
                    <a:pt x="614" y="26837"/>
                  </a:lnTo>
                  <a:lnTo>
                    <a:pt x="3415" y="746"/>
                  </a:lnTo>
                  <a:close/>
                  <a:moveTo>
                    <a:pt x="3172" y="0"/>
                  </a:moveTo>
                  <a:cubicBezTo>
                    <a:pt x="3124" y="0"/>
                    <a:pt x="3076" y="12"/>
                    <a:pt x="3031" y="35"/>
                  </a:cubicBezTo>
                  <a:cubicBezTo>
                    <a:pt x="2948" y="77"/>
                    <a:pt x="2889" y="164"/>
                    <a:pt x="2881" y="261"/>
                  </a:cubicBezTo>
                  <a:lnTo>
                    <a:pt x="13" y="26979"/>
                  </a:lnTo>
                  <a:cubicBezTo>
                    <a:pt x="0" y="27100"/>
                    <a:pt x="63" y="27216"/>
                    <a:pt x="175" y="27272"/>
                  </a:cubicBezTo>
                  <a:lnTo>
                    <a:pt x="18093" y="35904"/>
                  </a:lnTo>
                  <a:cubicBezTo>
                    <a:pt x="18131" y="35921"/>
                    <a:pt x="18173" y="35933"/>
                    <a:pt x="18218" y="35933"/>
                  </a:cubicBezTo>
                  <a:cubicBezTo>
                    <a:pt x="18268" y="35933"/>
                    <a:pt x="18323" y="35917"/>
                    <a:pt x="18368" y="35892"/>
                  </a:cubicBezTo>
                  <a:lnTo>
                    <a:pt x="31928" y="27730"/>
                  </a:lnTo>
                  <a:cubicBezTo>
                    <a:pt x="32004" y="27684"/>
                    <a:pt x="32054" y="27605"/>
                    <a:pt x="32066" y="27522"/>
                  </a:cubicBezTo>
                  <a:lnTo>
                    <a:pt x="35607" y="1993"/>
                  </a:lnTo>
                  <a:cubicBezTo>
                    <a:pt x="35623" y="1885"/>
                    <a:pt x="35576" y="1777"/>
                    <a:pt x="35485" y="1713"/>
                  </a:cubicBezTo>
                  <a:cubicBezTo>
                    <a:pt x="35435" y="1680"/>
                    <a:pt x="35377" y="1663"/>
                    <a:pt x="35320" y="1663"/>
                  </a:cubicBezTo>
                  <a:cubicBezTo>
                    <a:pt x="35272" y="1663"/>
                    <a:pt x="35224" y="1675"/>
                    <a:pt x="35181" y="1697"/>
                  </a:cubicBezTo>
                  <a:lnTo>
                    <a:pt x="21254" y="9424"/>
                  </a:lnTo>
                  <a:lnTo>
                    <a:pt x="3306" y="31"/>
                  </a:lnTo>
                  <a:cubicBezTo>
                    <a:pt x="3264" y="11"/>
                    <a:pt x="3218" y="0"/>
                    <a:pt x="317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7"/>
            <p:cNvSpPr/>
            <p:nvPr/>
          </p:nvSpPr>
          <p:spPr>
            <a:xfrm>
              <a:off x="4453182" y="2165588"/>
              <a:ext cx="14036" cy="75763"/>
            </a:xfrm>
            <a:custGeom>
              <a:rect b="b" l="l" r="r" t="t"/>
              <a:pathLst>
                <a:path extrusionOk="0" h="4582" w="849">
                  <a:moveTo>
                    <a:pt x="691" y="0"/>
                  </a:moveTo>
                  <a:cubicBezTo>
                    <a:pt x="615" y="0"/>
                    <a:pt x="559" y="55"/>
                    <a:pt x="552" y="127"/>
                  </a:cubicBezTo>
                  <a:lnTo>
                    <a:pt x="14" y="4418"/>
                  </a:lnTo>
                  <a:cubicBezTo>
                    <a:pt x="1" y="4498"/>
                    <a:pt x="59" y="4573"/>
                    <a:pt x="139" y="4582"/>
                  </a:cubicBezTo>
                  <a:lnTo>
                    <a:pt x="155" y="4582"/>
                  </a:lnTo>
                  <a:cubicBezTo>
                    <a:pt x="226" y="4582"/>
                    <a:pt x="289" y="4532"/>
                    <a:pt x="301" y="4456"/>
                  </a:cubicBezTo>
                  <a:lnTo>
                    <a:pt x="840" y="164"/>
                  </a:lnTo>
                  <a:cubicBezTo>
                    <a:pt x="848" y="85"/>
                    <a:pt x="794" y="14"/>
                    <a:pt x="715" y="2"/>
                  </a:cubicBezTo>
                  <a:cubicBezTo>
                    <a:pt x="707" y="1"/>
                    <a:pt x="699" y="0"/>
                    <a:pt x="69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7"/>
            <p:cNvSpPr/>
            <p:nvPr/>
          </p:nvSpPr>
          <p:spPr>
            <a:xfrm>
              <a:off x="4411831" y="2275472"/>
              <a:ext cx="41579" cy="294720"/>
            </a:xfrm>
            <a:custGeom>
              <a:rect b="b" l="l" r="r" t="t"/>
              <a:pathLst>
                <a:path extrusionOk="0" h="17824" w="2515">
                  <a:moveTo>
                    <a:pt x="2354" y="0"/>
                  </a:moveTo>
                  <a:cubicBezTo>
                    <a:pt x="2279" y="0"/>
                    <a:pt x="2225" y="55"/>
                    <a:pt x="2218" y="131"/>
                  </a:cubicBezTo>
                  <a:lnTo>
                    <a:pt x="10" y="17661"/>
                  </a:lnTo>
                  <a:cubicBezTo>
                    <a:pt x="1" y="17740"/>
                    <a:pt x="55" y="17811"/>
                    <a:pt x="135" y="17824"/>
                  </a:cubicBezTo>
                  <a:lnTo>
                    <a:pt x="155" y="17824"/>
                  </a:lnTo>
                  <a:cubicBezTo>
                    <a:pt x="226" y="17824"/>
                    <a:pt x="289" y="17769"/>
                    <a:pt x="297" y="17694"/>
                  </a:cubicBezTo>
                  <a:lnTo>
                    <a:pt x="2506" y="165"/>
                  </a:lnTo>
                  <a:cubicBezTo>
                    <a:pt x="2515" y="85"/>
                    <a:pt x="2456" y="15"/>
                    <a:pt x="2376" y="2"/>
                  </a:cubicBezTo>
                  <a:cubicBezTo>
                    <a:pt x="2369" y="1"/>
                    <a:pt x="2361" y="0"/>
                    <a:pt x="235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7"/>
            <p:cNvSpPr/>
            <p:nvPr/>
          </p:nvSpPr>
          <p:spPr>
            <a:xfrm>
              <a:off x="4137321" y="1630766"/>
              <a:ext cx="340702" cy="267404"/>
            </a:xfrm>
            <a:custGeom>
              <a:rect b="b" l="l" r="r" t="t"/>
              <a:pathLst>
                <a:path extrusionOk="0" h="16172" w="20608">
                  <a:moveTo>
                    <a:pt x="8514" y="0"/>
                  </a:moveTo>
                  <a:cubicBezTo>
                    <a:pt x="6181" y="0"/>
                    <a:pt x="3340" y="618"/>
                    <a:pt x="2160" y="3343"/>
                  </a:cubicBezTo>
                  <a:cubicBezTo>
                    <a:pt x="1" y="8328"/>
                    <a:pt x="5295" y="16172"/>
                    <a:pt x="5295" y="16172"/>
                  </a:cubicBezTo>
                  <a:lnTo>
                    <a:pt x="11072" y="10206"/>
                  </a:lnTo>
                  <a:lnTo>
                    <a:pt x="20608" y="12882"/>
                  </a:lnTo>
                  <a:cubicBezTo>
                    <a:pt x="20608" y="12882"/>
                    <a:pt x="17960" y="4637"/>
                    <a:pt x="16583" y="2520"/>
                  </a:cubicBezTo>
                  <a:cubicBezTo>
                    <a:pt x="15233" y="448"/>
                    <a:pt x="12178" y="424"/>
                    <a:pt x="12038" y="424"/>
                  </a:cubicBezTo>
                  <a:cubicBezTo>
                    <a:pt x="12035" y="424"/>
                    <a:pt x="12033" y="424"/>
                    <a:pt x="12033" y="424"/>
                  </a:cubicBezTo>
                  <a:cubicBezTo>
                    <a:pt x="12033" y="424"/>
                    <a:pt x="10448" y="0"/>
                    <a:pt x="85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7"/>
            <p:cNvSpPr/>
            <p:nvPr/>
          </p:nvSpPr>
          <p:spPr>
            <a:xfrm>
              <a:off x="4132295" y="1626219"/>
              <a:ext cx="350836" cy="276796"/>
            </a:xfrm>
            <a:custGeom>
              <a:rect b="b" l="l" r="r" t="t"/>
              <a:pathLst>
                <a:path extrusionOk="0" h="16740" w="21221">
                  <a:moveTo>
                    <a:pt x="8838" y="574"/>
                  </a:moveTo>
                  <a:cubicBezTo>
                    <a:pt x="10696" y="574"/>
                    <a:pt x="12228" y="971"/>
                    <a:pt x="12262" y="979"/>
                  </a:cubicBezTo>
                  <a:cubicBezTo>
                    <a:pt x="12282" y="986"/>
                    <a:pt x="12311" y="993"/>
                    <a:pt x="12330" y="993"/>
                  </a:cubicBezTo>
                  <a:cubicBezTo>
                    <a:pt x="12334" y="993"/>
                    <a:pt x="12338" y="993"/>
                    <a:pt x="12341" y="992"/>
                  </a:cubicBezTo>
                  <a:cubicBezTo>
                    <a:pt x="12345" y="991"/>
                    <a:pt x="12363" y="990"/>
                    <a:pt x="12394" y="990"/>
                  </a:cubicBezTo>
                  <a:cubicBezTo>
                    <a:pt x="12806" y="990"/>
                    <a:pt x="15457" y="1129"/>
                    <a:pt x="16641" y="2954"/>
                  </a:cubicBezTo>
                  <a:cubicBezTo>
                    <a:pt x="17789" y="4711"/>
                    <a:pt x="19864" y="10898"/>
                    <a:pt x="20465" y="12732"/>
                  </a:cubicBezTo>
                  <a:lnTo>
                    <a:pt x="11456" y="10202"/>
                  </a:lnTo>
                  <a:cubicBezTo>
                    <a:pt x="11430" y="10194"/>
                    <a:pt x="11404" y="10190"/>
                    <a:pt x="11377" y="10190"/>
                  </a:cubicBezTo>
                  <a:cubicBezTo>
                    <a:pt x="11300" y="10190"/>
                    <a:pt x="11224" y="10221"/>
                    <a:pt x="11168" y="10277"/>
                  </a:cubicBezTo>
                  <a:lnTo>
                    <a:pt x="5645" y="15983"/>
                  </a:lnTo>
                  <a:cubicBezTo>
                    <a:pt x="4722" y="14505"/>
                    <a:pt x="894" y="7976"/>
                    <a:pt x="2731" y="3734"/>
                  </a:cubicBezTo>
                  <a:cubicBezTo>
                    <a:pt x="3846" y="1159"/>
                    <a:pt x="6580" y="574"/>
                    <a:pt x="8838" y="574"/>
                  </a:cubicBezTo>
                  <a:close/>
                  <a:moveTo>
                    <a:pt x="8848" y="1"/>
                  </a:moveTo>
                  <a:cubicBezTo>
                    <a:pt x="6422" y="1"/>
                    <a:pt x="3435" y="642"/>
                    <a:pt x="2197" y="3505"/>
                  </a:cubicBezTo>
                  <a:cubicBezTo>
                    <a:pt x="0" y="8578"/>
                    <a:pt x="5139" y="16283"/>
                    <a:pt x="5361" y="16609"/>
                  </a:cubicBezTo>
                  <a:cubicBezTo>
                    <a:pt x="5407" y="16684"/>
                    <a:pt x="5486" y="16730"/>
                    <a:pt x="5574" y="16739"/>
                  </a:cubicBezTo>
                  <a:lnTo>
                    <a:pt x="5599" y="16739"/>
                  </a:lnTo>
                  <a:cubicBezTo>
                    <a:pt x="5678" y="16739"/>
                    <a:pt x="5753" y="16705"/>
                    <a:pt x="5808" y="16651"/>
                  </a:cubicBezTo>
                  <a:lnTo>
                    <a:pt x="11464" y="10807"/>
                  </a:lnTo>
                  <a:lnTo>
                    <a:pt x="20832" y="13437"/>
                  </a:lnTo>
                  <a:cubicBezTo>
                    <a:pt x="20860" y="13446"/>
                    <a:pt x="20887" y="13450"/>
                    <a:pt x="20915" y="13450"/>
                  </a:cubicBezTo>
                  <a:cubicBezTo>
                    <a:pt x="20991" y="13450"/>
                    <a:pt x="21065" y="13417"/>
                    <a:pt x="21120" y="13362"/>
                  </a:cubicBezTo>
                  <a:cubicBezTo>
                    <a:pt x="21195" y="13283"/>
                    <a:pt x="21220" y="13169"/>
                    <a:pt x="21187" y="13069"/>
                  </a:cubicBezTo>
                  <a:cubicBezTo>
                    <a:pt x="21079" y="12732"/>
                    <a:pt x="18515" y="4761"/>
                    <a:pt x="17129" y="2637"/>
                  </a:cubicBezTo>
                  <a:cubicBezTo>
                    <a:pt x="15748" y="512"/>
                    <a:pt x="12767" y="412"/>
                    <a:pt x="12374" y="412"/>
                  </a:cubicBezTo>
                  <a:cubicBezTo>
                    <a:pt x="12117" y="348"/>
                    <a:pt x="10635" y="1"/>
                    <a:pt x="884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7"/>
            <p:cNvSpPr/>
            <p:nvPr/>
          </p:nvSpPr>
          <p:spPr>
            <a:xfrm>
              <a:off x="4167231" y="1646688"/>
              <a:ext cx="254766" cy="120193"/>
            </a:xfrm>
            <a:custGeom>
              <a:rect b="b" l="l" r="r" t="t"/>
              <a:pathLst>
                <a:path extrusionOk="0" h="7269" w="15410">
                  <a:moveTo>
                    <a:pt x="12465" y="167"/>
                  </a:moveTo>
                  <a:cubicBezTo>
                    <a:pt x="12299" y="409"/>
                    <a:pt x="12132" y="618"/>
                    <a:pt x="11960" y="781"/>
                  </a:cubicBezTo>
                  <a:cubicBezTo>
                    <a:pt x="11948" y="1486"/>
                    <a:pt x="11927" y="2205"/>
                    <a:pt x="11889" y="2902"/>
                  </a:cubicBezTo>
                  <a:lnTo>
                    <a:pt x="12403" y="2860"/>
                  </a:lnTo>
                  <a:cubicBezTo>
                    <a:pt x="12895" y="2981"/>
                    <a:pt x="14307" y="3319"/>
                    <a:pt x="15409" y="3453"/>
                  </a:cubicBezTo>
                  <a:cubicBezTo>
                    <a:pt x="15087" y="2718"/>
                    <a:pt x="14783" y="2109"/>
                    <a:pt x="14528" y="1716"/>
                  </a:cubicBezTo>
                  <a:cubicBezTo>
                    <a:pt x="14014" y="927"/>
                    <a:pt x="13230" y="451"/>
                    <a:pt x="12465" y="167"/>
                  </a:cubicBezTo>
                  <a:close/>
                  <a:moveTo>
                    <a:pt x="3126" y="1"/>
                  </a:moveTo>
                  <a:cubicBezTo>
                    <a:pt x="2070" y="476"/>
                    <a:pt x="1157" y="1253"/>
                    <a:pt x="618" y="2496"/>
                  </a:cubicBezTo>
                  <a:cubicBezTo>
                    <a:pt x="0" y="3920"/>
                    <a:pt x="20" y="5607"/>
                    <a:pt x="359" y="7268"/>
                  </a:cubicBezTo>
                  <a:cubicBezTo>
                    <a:pt x="797" y="6212"/>
                    <a:pt x="1557" y="4630"/>
                    <a:pt x="2480" y="3704"/>
                  </a:cubicBezTo>
                  <a:cubicBezTo>
                    <a:pt x="3018" y="3165"/>
                    <a:pt x="3386" y="2993"/>
                    <a:pt x="3632" y="2993"/>
                  </a:cubicBezTo>
                  <a:cubicBezTo>
                    <a:pt x="3673" y="2993"/>
                    <a:pt x="3712" y="2997"/>
                    <a:pt x="3749" y="3010"/>
                  </a:cubicBezTo>
                  <a:lnTo>
                    <a:pt x="3257" y="134"/>
                  </a:lnTo>
                  <a:cubicBezTo>
                    <a:pt x="3215" y="92"/>
                    <a:pt x="3173" y="47"/>
                    <a:pt x="3126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7"/>
            <p:cNvSpPr/>
            <p:nvPr/>
          </p:nvSpPr>
          <p:spPr>
            <a:xfrm>
              <a:off x="4161494" y="1642753"/>
              <a:ext cx="265942" cy="132131"/>
            </a:xfrm>
            <a:custGeom>
              <a:rect b="b" l="l" r="r" t="t"/>
              <a:pathLst>
                <a:path extrusionOk="0" h="7991" w="16086">
                  <a:moveTo>
                    <a:pt x="12976" y="163"/>
                  </a:moveTo>
                  <a:cubicBezTo>
                    <a:pt x="12922" y="247"/>
                    <a:pt x="12866" y="330"/>
                    <a:pt x="12812" y="405"/>
                  </a:cubicBezTo>
                  <a:cubicBezTo>
                    <a:pt x="13577" y="689"/>
                    <a:pt x="14361" y="1165"/>
                    <a:pt x="14875" y="1954"/>
                  </a:cubicBezTo>
                  <a:cubicBezTo>
                    <a:pt x="15130" y="2347"/>
                    <a:pt x="15434" y="2956"/>
                    <a:pt x="15756" y="3691"/>
                  </a:cubicBezTo>
                  <a:cubicBezTo>
                    <a:pt x="15868" y="3707"/>
                    <a:pt x="15981" y="3716"/>
                    <a:pt x="16086" y="3728"/>
                  </a:cubicBezTo>
                  <a:cubicBezTo>
                    <a:pt x="15735" y="2910"/>
                    <a:pt x="15401" y="2225"/>
                    <a:pt x="15121" y="1795"/>
                  </a:cubicBezTo>
                  <a:cubicBezTo>
                    <a:pt x="14579" y="965"/>
                    <a:pt x="13768" y="464"/>
                    <a:pt x="12976" y="163"/>
                  </a:cubicBezTo>
                  <a:close/>
                  <a:moveTo>
                    <a:pt x="3269" y="0"/>
                  </a:moveTo>
                  <a:cubicBezTo>
                    <a:pt x="2192" y="505"/>
                    <a:pt x="1257" y="1324"/>
                    <a:pt x="698" y="2618"/>
                  </a:cubicBezTo>
                  <a:cubicBezTo>
                    <a:pt x="1" y="4229"/>
                    <a:pt x="84" y="6141"/>
                    <a:pt x="514" y="7990"/>
                  </a:cubicBezTo>
                  <a:cubicBezTo>
                    <a:pt x="568" y="7849"/>
                    <a:pt x="631" y="7686"/>
                    <a:pt x="706" y="7506"/>
                  </a:cubicBezTo>
                  <a:cubicBezTo>
                    <a:pt x="367" y="5845"/>
                    <a:pt x="347" y="4158"/>
                    <a:pt x="965" y="2734"/>
                  </a:cubicBezTo>
                  <a:cubicBezTo>
                    <a:pt x="1504" y="1491"/>
                    <a:pt x="2417" y="714"/>
                    <a:pt x="3473" y="239"/>
                  </a:cubicBezTo>
                  <a:cubicBezTo>
                    <a:pt x="3411" y="167"/>
                    <a:pt x="3340" y="88"/>
                    <a:pt x="3269" y="0"/>
                  </a:cubicBezTo>
                  <a:close/>
                </a:path>
              </a:pathLst>
            </a:custGeom>
            <a:solidFill>
              <a:srgbClr val="3535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7"/>
            <p:cNvSpPr/>
            <p:nvPr/>
          </p:nvSpPr>
          <p:spPr>
            <a:xfrm>
              <a:off x="4212285" y="1558199"/>
              <a:ext cx="155240" cy="239873"/>
            </a:xfrm>
            <a:custGeom>
              <a:rect b="b" l="l" r="r" t="t"/>
              <a:pathLst>
                <a:path extrusionOk="0" h="14507" w="9390">
                  <a:moveTo>
                    <a:pt x="8856" y="0"/>
                  </a:moveTo>
                  <a:lnTo>
                    <a:pt x="8856" y="0"/>
                  </a:lnTo>
                  <a:cubicBezTo>
                    <a:pt x="8595" y="928"/>
                    <a:pt x="7003" y="1198"/>
                    <a:pt x="5238" y="1198"/>
                  </a:cubicBezTo>
                  <a:cubicBezTo>
                    <a:pt x="2785" y="1198"/>
                    <a:pt x="1" y="677"/>
                    <a:pt x="1" y="677"/>
                  </a:cubicBezTo>
                  <a:lnTo>
                    <a:pt x="1" y="677"/>
                  </a:lnTo>
                  <a:lnTo>
                    <a:pt x="1403" y="8867"/>
                  </a:lnTo>
                  <a:cubicBezTo>
                    <a:pt x="1403" y="8867"/>
                    <a:pt x="2723" y="11881"/>
                    <a:pt x="3875" y="13197"/>
                  </a:cubicBezTo>
                  <a:cubicBezTo>
                    <a:pt x="4516" y="13925"/>
                    <a:pt x="5290" y="14507"/>
                    <a:pt x="6090" y="14507"/>
                  </a:cubicBezTo>
                  <a:cubicBezTo>
                    <a:pt x="6729" y="14507"/>
                    <a:pt x="7384" y="14136"/>
                    <a:pt x="8000" y="13172"/>
                  </a:cubicBezTo>
                  <a:cubicBezTo>
                    <a:pt x="9390" y="11000"/>
                    <a:pt x="8856" y="1"/>
                    <a:pt x="88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7"/>
            <p:cNvSpPr/>
            <p:nvPr/>
          </p:nvSpPr>
          <p:spPr>
            <a:xfrm>
              <a:off x="4207325" y="1553404"/>
              <a:ext cx="164829" cy="249513"/>
            </a:xfrm>
            <a:custGeom>
              <a:rect b="b" l="l" r="r" t="t"/>
              <a:pathLst>
                <a:path extrusionOk="0" h="15090" w="9970">
                  <a:moveTo>
                    <a:pt x="8901" y="1092"/>
                  </a:moveTo>
                  <a:lnTo>
                    <a:pt x="8901" y="1092"/>
                  </a:lnTo>
                  <a:cubicBezTo>
                    <a:pt x="9055" y="5045"/>
                    <a:pt x="9047" y="11758"/>
                    <a:pt x="8058" y="13303"/>
                  </a:cubicBezTo>
                  <a:cubicBezTo>
                    <a:pt x="7574" y="14059"/>
                    <a:pt x="7048" y="14459"/>
                    <a:pt x="6493" y="14501"/>
                  </a:cubicBezTo>
                  <a:cubicBezTo>
                    <a:pt x="6457" y="14503"/>
                    <a:pt x="6422" y="14505"/>
                    <a:pt x="6387" y="14505"/>
                  </a:cubicBezTo>
                  <a:cubicBezTo>
                    <a:pt x="5615" y="14505"/>
                    <a:pt x="4883" y="13854"/>
                    <a:pt x="4397" y="13294"/>
                  </a:cubicBezTo>
                  <a:cubicBezTo>
                    <a:pt x="3349" y="12101"/>
                    <a:pt x="2129" y="9396"/>
                    <a:pt x="1988" y="9070"/>
                  </a:cubicBezTo>
                  <a:lnTo>
                    <a:pt x="660" y="1325"/>
                  </a:lnTo>
                  <a:lnTo>
                    <a:pt x="660" y="1325"/>
                  </a:lnTo>
                  <a:cubicBezTo>
                    <a:pt x="1564" y="1481"/>
                    <a:pt x="3575" y="1783"/>
                    <a:pt x="5450" y="1783"/>
                  </a:cubicBezTo>
                  <a:cubicBezTo>
                    <a:pt x="6849" y="1783"/>
                    <a:pt x="8172" y="1615"/>
                    <a:pt x="8901" y="1092"/>
                  </a:cubicBezTo>
                  <a:close/>
                  <a:moveTo>
                    <a:pt x="9154" y="1"/>
                  </a:moveTo>
                  <a:cubicBezTo>
                    <a:pt x="9023" y="1"/>
                    <a:pt x="8914" y="88"/>
                    <a:pt x="8876" y="211"/>
                  </a:cubicBezTo>
                  <a:cubicBezTo>
                    <a:pt x="8671" y="943"/>
                    <a:pt x="7255" y="1200"/>
                    <a:pt x="5508" y="1200"/>
                  </a:cubicBezTo>
                  <a:cubicBezTo>
                    <a:pt x="3836" y="1200"/>
                    <a:pt x="1862" y="965"/>
                    <a:pt x="356" y="683"/>
                  </a:cubicBezTo>
                  <a:cubicBezTo>
                    <a:pt x="338" y="680"/>
                    <a:pt x="321" y="678"/>
                    <a:pt x="304" y="678"/>
                  </a:cubicBezTo>
                  <a:cubicBezTo>
                    <a:pt x="228" y="678"/>
                    <a:pt x="155" y="708"/>
                    <a:pt x="100" y="762"/>
                  </a:cubicBezTo>
                  <a:cubicBezTo>
                    <a:pt x="30" y="829"/>
                    <a:pt x="0" y="924"/>
                    <a:pt x="17" y="1017"/>
                  </a:cubicBezTo>
                  <a:lnTo>
                    <a:pt x="1420" y="9203"/>
                  </a:lnTo>
                  <a:cubicBezTo>
                    <a:pt x="1424" y="9228"/>
                    <a:pt x="1428" y="9249"/>
                    <a:pt x="1441" y="9274"/>
                  </a:cubicBezTo>
                  <a:cubicBezTo>
                    <a:pt x="1495" y="9400"/>
                    <a:pt x="2789" y="12342"/>
                    <a:pt x="3958" y="13674"/>
                  </a:cubicBezTo>
                  <a:cubicBezTo>
                    <a:pt x="4768" y="14601"/>
                    <a:pt x="5607" y="15090"/>
                    <a:pt x="6392" y="15090"/>
                  </a:cubicBezTo>
                  <a:cubicBezTo>
                    <a:pt x="6437" y="15090"/>
                    <a:pt x="6488" y="15086"/>
                    <a:pt x="6534" y="15082"/>
                  </a:cubicBezTo>
                  <a:cubicBezTo>
                    <a:pt x="7285" y="15027"/>
                    <a:pt x="7961" y="14535"/>
                    <a:pt x="8546" y="13616"/>
                  </a:cubicBezTo>
                  <a:cubicBezTo>
                    <a:pt x="9969" y="11395"/>
                    <a:pt x="9468" y="729"/>
                    <a:pt x="9448" y="278"/>
                  </a:cubicBezTo>
                  <a:cubicBezTo>
                    <a:pt x="9439" y="136"/>
                    <a:pt x="9331" y="19"/>
                    <a:pt x="9189" y="3"/>
                  </a:cubicBezTo>
                  <a:cubicBezTo>
                    <a:pt x="9177" y="1"/>
                    <a:pt x="9165" y="1"/>
                    <a:pt x="915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7"/>
            <p:cNvSpPr/>
            <p:nvPr/>
          </p:nvSpPr>
          <p:spPr>
            <a:xfrm>
              <a:off x="4232374" y="1657931"/>
              <a:ext cx="122952" cy="107577"/>
            </a:xfrm>
            <a:custGeom>
              <a:rect b="b" l="l" r="r" t="t"/>
              <a:pathLst>
                <a:path extrusionOk="0" h="6506" w="7437">
                  <a:moveTo>
                    <a:pt x="1" y="1"/>
                  </a:moveTo>
                  <a:lnTo>
                    <a:pt x="473" y="2748"/>
                  </a:lnTo>
                  <a:cubicBezTo>
                    <a:pt x="598" y="3036"/>
                    <a:pt x="1566" y="5186"/>
                    <a:pt x="2514" y="6505"/>
                  </a:cubicBezTo>
                  <a:lnTo>
                    <a:pt x="1496" y="1967"/>
                  </a:lnTo>
                  <a:lnTo>
                    <a:pt x="1496" y="1967"/>
                  </a:lnTo>
                  <a:cubicBezTo>
                    <a:pt x="1496" y="1967"/>
                    <a:pt x="2272" y="2898"/>
                    <a:pt x="3825" y="2898"/>
                  </a:cubicBezTo>
                  <a:cubicBezTo>
                    <a:pt x="4080" y="2898"/>
                    <a:pt x="4359" y="2873"/>
                    <a:pt x="4664" y="2814"/>
                  </a:cubicBezTo>
                  <a:cubicBezTo>
                    <a:pt x="5754" y="2598"/>
                    <a:pt x="6731" y="1816"/>
                    <a:pt x="7419" y="1111"/>
                  </a:cubicBezTo>
                  <a:cubicBezTo>
                    <a:pt x="7423" y="936"/>
                    <a:pt x="7427" y="756"/>
                    <a:pt x="7436" y="577"/>
                  </a:cubicBezTo>
                  <a:lnTo>
                    <a:pt x="7436" y="577"/>
                  </a:lnTo>
                  <a:cubicBezTo>
                    <a:pt x="6459" y="1270"/>
                    <a:pt x="5415" y="1554"/>
                    <a:pt x="4376" y="1554"/>
                  </a:cubicBezTo>
                  <a:cubicBezTo>
                    <a:pt x="2814" y="1554"/>
                    <a:pt x="1270" y="903"/>
                    <a:pt x="1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7"/>
            <p:cNvSpPr/>
            <p:nvPr/>
          </p:nvSpPr>
          <p:spPr>
            <a:xfrm>
              <a:off x="4226785" y="1653798"/>
              <a:ext cx="133285" cy="122607"/>
            </a:xfrm>
            <a:custGeom>
              <a:rect b="b" l="l" r="r" t="t"/>
              <a:pathLst>
                <a:path extrusionOk="0" h="7415" w="8062">
                  <a:moveTo>
                    <a:pt x="8062" y="610"/>
                  </a:moveTo>
                  <a:lnTo>
                    <a:pt x="8062" y="610"/>
                  </a:lnTo>
                  <a:cubicBezTo>
                    <a:pt x="7966" y="685"/>
                    <a:pt x="7870" y="760"/>
                    <a:pt x="7774" y="827"/>
                  </a:cubicBezTo>
                  <a:cubicBezTo>
                    <a:pt x="7765" y="1006"/>
                    <a:pt x="7761" y="1186"/>
                    <a:pt x="7757" y="1361"/>
                  </a:cubicBezTo>
                  <a:cubicBezTo>
                    <a:pt x="7861" y="1253"/>
                    <a:pt x="7962" y="1149"/>
                    <a:pt x="8050" y="1048"/>
                  </a:cubicBezTo>
                  <a:cubicBezTo>
                    <a:pt x="8054" y="902"/>
                    <a:pt x="8058" y="756"/>
                    <a:pt x="8062" y="610"/>
                  </a:cubicBezTo>
                  <a:close/>
                  <a:moveTo>
                    <a:pt x="0" y="0"/>
                  </a:moveTo>
                  <a:lnTo>
                    <a:pt x="526" y="3085"/>
                  </a:lnTo>
                  <a:cubicBezTo>
                    <a:pt x="526" y="3085"/>
                    <a:pt x="1846" y="6099"/>
                    <a:pt x="2998" y="7415"/>
                  </a:cubicBezTo>
                  <a:lnTo>
                    <a:pt x="2852" y="6755"/>
                  </a:lnTo>
                  <a:cubicBezTo>
                    <a:pt x="1904" y="5436"/>
                    <a:pt x="936" y="3286"/>
                    <a:pt x="811" y="2998"/>
                  </a:cubicBezTo>
                  <a:lnTo>
                    <a:pt x="339" y="251"/>
                  </a:lnTo>
                  <a:cubicBezTo>
                    <a:pt x="222" y="168"/>
                    <a:pt x="110" y="83"/>
                    <a:pt x="0" y="0"/>
                  </a:cubicBezTo>
                  <a:close/>
                </a:path>
              </a:pathLst>
            </a:custGeom>
            <a:solidFill>
              <a:srgbClr val="3535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7"/>
            <p:cNvSpPr/>
            <p:nvPr/>
          </p:nvSpPr>
          <p:spPr>
            <a:xfrm>
              <a:off x="4406458" y="1390297"/>
              <a:ext cx="59963" cy="113562"/>
            </a:xfrm>
            <a:custGeom>
              <a:rect b="b" l="l" r="r" t="t"/>
              <a:pathLst>
                <a:path extrusionOk="0" h="6868" w="3627">
                  <a:moveTo>
                    <a:pt x="1867" y="1"/>
                  </a:moveTo>
                  <a:cubicBezTo>
                    <a:pt x="1400" y="1"/>
                    <a:pt x="0" y="5801"/>
                    <a:pt x="990" y="6652"/>
                  </a:cubicBezTo>
                  <a:cubicBezTo>
                    <a:pt x="1160" y="6799"/>
                    <a:pt x="1342" y="6867"/>
                    <a:pt x="1528" y="6867"/>
                  </a:cubicBezTo>
                  <a:cubicBezTo>
                    <a:pt x="2521" y="6867"/>
                    <a:pt x="3626" y="4927"/>
                    <a:pt x="3595" y="2687"/>
                  </a:cubicBezTo>
                  <a:cubicBezTo>
                    <a:pt x="3564" y="239"/>
                    <a:pt x="2206" y="143"/>
                    <a:pt x="1995" y="143"/>
                  </a:cubicBezTo>
                  <a:cubicBezTo>
                    <a:pt x="1977" y="143"/>
                    <a:pt x="1967" y="144"/>
                    <a:pt x="1967" y="144"/>
                  </a:cubicBezTo>
                  <a:cubicBezTo>
                    <a:pt x="1943" y="46"/>
                    <a:pt x="1909" y="1"/>
                    <a:pt x="18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7"/>
            <p:cNvSpPr/>
            <p:nvPr/>
          </p:nvSpPr>
          <p:spPr>
            <a:xfrm>
              <a:off x="4402523" y="1385552"/>
              <a:ext cx="68610" cy="123103"/>
            </a:xfrm>
            <a:custGeom>
              <a:rect b="b" l="l" r="r" t="t"/>
              <a:pathLst>
                <a:path extrusionOk="0" h="7445" w="4150">
                  <a:moveTo>
                    <a:pt x="2126" y="711"/>
                  </a:moveTo>
                  <a:cubicBezTo>
                    <a:pt x="2150" y="718"/>
                    <a:pt x="2176" y="725"/>
                    <a:pt x="2203" y="725"/>
                  </a:cubicBezTo>
                  <a:cubicBezTo>
                    <a:pt x="2209" y="725"/>
                    <a:pt x="2215" y="724"/>
                    <a:pt x="2221" y="724"/>
                  </a:cubicBezTo>
                  <a:cubicBezTo>
                    <a:pt x="2222" y="724"/>
                    <a:pt x="2225" y="723"/>
                    <a:pt x="2230" y="723"/>
                  </a:cubicBezTo>
                  <a:cubicBezTo>
                    <a:pt x="2289" y="723"/>
                    <a:pt x="2617" y="734"/>
                    <a:pt x="2931" y="1024"/>
                  </a:cubicBezTo>
                  <a:cubicBezTo>
                    <a:pt x="3319" y="1392"/>
                    <a:pt x="3533" y="2068"/>
                    <a:pt x="3545" y="2978"/>
                  </a:cubicBezTo>
                  <a:cubicBezTo>
                    <a:pt x="3570" y="4827"/>
                    <a:pt x="2777" y="6448"/>
                    <a:pt x="2026" y="6798"/>
                  </a:cubicBezTo>
                  <a:cubicBezTo>
                    <a:pt x="1933" y="6842"/>
                    <a:pt x="1846" y="6864"/>
                    <a:pt x="1764" y="6864"/>
                  </a:cubicBezTo>
                  <a:cubicBezTo>
                    <a:pt x="1642" y="6864"/>
                    <a:pt x="1530" y="6816"/>
                    <a:pt x="1419" y="6718"/>
                  </a:cubicBezTo>
                  <a:cubicBezTo>
                    <a:pt x="1353" y="6664"/>
                    <a:pt x="1203" y="6464"/>
                    <a:pt x="1178" y="5762"/>
                  </a:cubicBezTo>
                  <a:cubicBezTo>
                    <a:pt x="1111" y="4080"/>
                    <a:pt x="1775" y="1450"/>
                    <a:pt x="2126" y="711"/>
                  </a:cubicBezTo>
                  <a:close/>
                  <a:moveTo>
                    <a:pt x="2104" y="0"/>
                  </a:moveTo>
                  <a:cubicBezTo>
                    <a:pt x="1831" y="0"/>
                    <a:pt x="1662" y="320"/>
                    <a:pt x="1537" y="623"/>
                  </a:cubicBezTo>
                  <a:cubicBezTo>
                    <a:pt x="1024" y="1859"/>
                    <a:pt x="1" y="6267"/>
                    <a:pt x="1040" y="7161"/>
                  </a:cubicBezTo>
                  <a:cubicBezTo>
                    <a:pt x="1257" y="7349"/>
                    <a:pt x="1504" y="7444"/>
                    <a:pt x="1762" y="7444"/>
                  </a:cubicBezTo>
                  <a:cubicBezTo>
                    <a:pt x="1929" y="7444"/>
                    <a:pt x="2101" y="7407"/>
                    <a:pt x="2271" y="7328"/>
                  </a:cubicBezTo>
                  <a:cubicBezTo>
                    <a:pt x="3336" y="6827"/>
                    <a:pt x="4150" y="4915"/>
                    <a:pt x="4125" y="2974"/>
                  </a:cubicBezTo>
                  <a:cubicBezTo>
                    <a:pt x="4109" y="1872"/>
                    <a:pt x="3837" y="1070"/>
                    <a:pt x="3315" y="586"/>
                  </a:cubicBezTo>
                  <a:cubicBezTo>
                    <a:pt x="2977" y="277"/>
                    <a:pt x="2618" y="180"/>
                    <a:pt x="2396" y="151"/>
                  </a:cubicBezTo>
                  <a:cubicBezTo>
                    <a:pt x="2309" y="35"/>
                    <a:pt x="2201" y="5"/>
                    <a:pt x="2130" y="1"/>
                  </a:cubicBezTo>
                  <a:cubicBezTo>
                    <a:pt x="2121" y="0"/>
                    <a:pt x="2112" y="0"/>
                    <a:pt x="210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7"/>
            <p:cNvSpPr/>
            <p:nvPr/>
          </p:nvSpPr>
          <p:spPr>
            <a:xfrm>
              <a:off x="4087505" y="1159038"/>
              <a:ext cx="364558" cy="519844"/>
            </a:xfrm>
            <a:custGeom>
              <a:rect b="b" l="l" r="r" t="t"/>
              <a:pathLst>
                <a:path extrusionOk="0" h="31439" w="22051">
                  <a:moveTo>
                    <a:pt x="13307" y="1"/>
                  </a:moveTo>
                  <a:cubicBezTo>
                    <a:pt x="12373" y="1"/>
                    <a:pt x="11375" y="130"/>
                    <a:pt x="10320" y="380"/>
                  </a:cubicBezTo>
                  <a:cubicBezTo>
                    <a:pt x="3069" y="2088"/>
                    <a:pt x="1127" y="6763"/>
                    <a:pt x="1185" y="11021"/>
                  </a:cubicBezTo>
                  <a:cubicBezTo>
                    <a:pt x="1206" y="12641"/>
                    <a:pt x="1937" y="15450"/>
                    <a:pt x="2956" y="18406"/>
                  </a:cubicBezTo>
                  <a:lnTo>
                    <a:pt x="2827" y="18144"/>
                  </a:lnTo>
                  <a:cubicBezTo>
                    <a:pt x="2827" y="18144"/>
                    <a:pt x="1539" y="15896"/>
                    <a:pt x="797" y="15896"/>
                  </a:cubicBezTo>
                  <a:cubicBezTo>
                    <a:pt x="574" y="15896"/>
                    <a:pt x="400" y="16099"/>
                    <a:pt x="326" y="16628"/>
                  </a:cubicBezTo>
                  <a:cubicBezTo>
                    <a:pt x="0" y="18915"/>
                    <a:pt x="2162" y="21300"/>
                    <a:pt x="2881" y="22038"/>
                  </a:cubicBezTo>
                  <a:cubicBezTo>
                    <a:pt x="3099" y="22262"/>
                    <a:pt x="3348" y="22340"/>
                    <a:pt x="3590" y="22340"/>
                  </a:cubicBezTo>
                  <a:cubicBezTo>
                    <a:pt x="3879" y="22340"/>
                    <a:pt x="4156" y="22228"/>
                    <a:pt x="4355" y="22121"/>
                  </a:cubicBezTo>
                  <a:cubicBezTo>
                    <a:pt x="5794" y="25633"/>
                    <a:pt x="7406" y="28730"/>
                    <a:pt x="8458" y="29578"/>
                  </a:cubicBezTo>
                  <a:cubicBezTo>
                    <a:pt x="9803" y="30664"/>
                    <a:pt x="11466" y="31438"/>
                    <a:pt x="13126" y="31438"/>
                  </a:cubicBezTo>
                  <a:cubicBezTo>
                    <a:pt x="14285" y="31438"/>
                    <a:pt x="15443" y="31061"/>
                    <a:pt x="16490" y="30150"/>
                  </a:cubicBezTo>
                  <a:cubicBezTo>
                    <a:pt x="19037" y="27932"/>
                    <a:pt x="21555" y="15342"/>
                    <a:pt x="21555" y="15342"/>
                  </a:cubicBezTo>
                  <a:cubicBezTo>
                    <a:pt x="22050" y="4459"/>
                    <a:pt x="18788" y="1"/>
                    <a:pt x="133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7"/>
            <p:cNvSpPr/>
            <p:nvPr/>
          </p:nvSpPr>
          <p:spPr>
            <a:xfrm>
              <a:off x="4082661" y="1154243"/>
              <a:ext cx="371270" cy="529418"/>
            </a:xfrm>
            <a:custGeom>
              <a:rect b="b" l="l" r="r" t="t"/>
              <a:pathLst>
                <a:path extrusionOk="0" h="32018" w="22457">
                  <a:moveTo>
                    <a:pt x="13586" y="582"/>
                  </a:moveTo>
                  <a:cubicBezTo>
                    <a:pt x="15388" y="582"/>
                    <a:pt x="16895" y="1077"/>
                    <a:pt x="18085" y="2064"/>
                  </a:cubicBezTo>
                  <a:cubicBezTo>
                    <a:pt x="20699" y="4231"/>
                    <a:pt x="21868" y="8790"/>
                    <a:pt x="21563" y="15573"/>
                  </a:cubicBezTo>
                  <a:cubicBezTo>
                    <a:pt x="21538" y="15698"/>
                    <a:pt x="19033" y="28093"/>
                    <a:pt x="16591" y="30222"/>
                  </a:cubicBezTo>
                  <a:cubicBezTo>
                    <a:pt x="15606" y="31083"/>
                    <a:pt x="14516" y="31431"/>
                    <a:pt x="13428" y="31431"/>
                  </a:cubicBezTo>
                  <a:cubicBezTo>
                    <a:pt x="11803" y="31431"/>
                    <a:pt x="10185" y="30653"/>
                    <a:pt x="8935" y="29642"/>
                  </a:cubicBezTo>
                  <a:cubicBezTo>
                    <a:pt x="8008" y="28895"/>
                    <a:pt x="6468" y="26081"/>
                    <a:pt x="4919" y="22299"/>
                  </a:cubicBezTo>
                  <a:cubicBezTo>
                    <a:pt x="4885" y="22224"/>
                    <a:pt x="4823" y="22166"/>
                    <a:pt x="4748" y="22136"/>
                  </a:cubicBezTo>
                  <a:cubicBezTo>
                    <a:pt x="4715" y="22124"/>
                    <a:pt x="4681" y="22120"/>
                    <a:pt x="4648" y="22120"/>
                  </a:cubicBezTo>
                  <a:cubicBezTo>
                    <a:pt x="4601" y="22120"/>
                    <a:pt x="4555" y="22132"/>
                    <a:pt x="4509" y="22153"/>
                  </a:cubicBezTo>
                  <a:cubicBezTo>
                    <a:pt x="4279" y="22278"/>
                    <a:pt x="4072" y="22340"/>
                    <a:pt x="3889" y="22340"/>
                  </a:cubicBezTo>
                  <a:cubicBezTo>
                    <a:pt x="3692" y="22340"/>
                    <a:pt x="3523" y="22268"/>
                    <a:pt x="3382" y="22124"/>
                  </a:cubicBezTo>
                  <a:cubicBezTo>
                    <a:pt x="2539" y="21264"/>
                    <a:pt x="611" y="19030"/>
                    <a:pt x="907" y="16956"/>
                  </a:cubicBezTo>
                  <a:cubicBezTo>
                    <a:pt x="961" y="16575"/>
                    <a:pt x="1058" y="16480"/>
                    <a:pt x="1083" y="16475"/>
                  </a:cubicBezTo>
                  <a:cubicBezTo>
                    <a:pt x="1088" y="16474"/>
                    <a:pt x="1094" y="16474"/>
                    <a:pt x="1101" y="16474"/>
                  </a:cubicBezTo>
                  <a:cubicBezTo>
                    <a:pt x="1404" y="16474"/>
                    <a:pt x="2223" y="17446"/>
                    <a:pt x="2861" y="18559"/>
                  </a:cubicBezTo>
                  <a:lnTo>
                    <a:pt x="2986" y="18821"/>
                  </a:lnTo>
                  <a:cubicBezTo>
                    <a:pt x="3036" y="18928"/>
                    <a:pt x="3140" y="18989"/>
                    <a:pt x="3248" y="18989"/>
                  </a:cubicBezTo>
                  <a:cubicBezTo>
                    <a:pt x="3284" y="18989"/>
                    <a:pt x="3321" y="18982"/>
                    <a:pt x="3357" y="18968"/>
                  </a:cubicBezTo>
                  <a:cubicBezTo>
                    <a:pt x="3499" y="18910"/>
                    <a:pt x="3574" y="18746"/>
                    <a:pt x="3524" y="18604"/>
                  </a:cubicBezTo>
                  <a:cubicBezTo>
                    <a:pt x="2426" y="15423"/>
                    <a:pt x="1788" y="12764"/>
                    <a:pt x="1767" y="11307"/>
                  </a:cubicBezTo>
                  <a:cubicBezTo>
                    <a:pt x="1717" y="7554"/>
                    <a:pt x="3220" y="2711"/>
                    <a:pt x="10680" y="950"/>
                  </a:cubicBezTo>
                  <a:cubicBezTo>
                    <a:pt x="11720" y="704"/>
                    <a:pt x="12690" y="582"/>
                    <a:pt x="13586" y="582"/>
                  </a:cubicBezTo>
                  <a:close/>
                  <a:moveTo>
                    <a:pt x="13597" y="0"/>
                  </a:moveTo>
                  <a:cubicBezTo>
                    <a:pt x="12652" y="0"/>
                    <a:pt x="11634" y="129"/>
                    <a:pt x="10546" y="386"/>
                  </a:cubicBezTo>
                  <a:cubicBezTo>
                    <a:pt x="2301" y="2332"/>
                    <a:pt x="1145" y="8068"/>
                    <a:pt x="1187" y="11315"/>
                  </a:cubicBezTo>
                  <a:cubicBezTo>
                    <a:pt x="1208" y="12764"/>
                    <a:pt x="1750" y="14914"/>
                    <a:pt x="2301" y="16721"/>
                  </a:cubicBezTo>
                  <a:cubicBezTo>
                    <a:pt x="1906" y="16257"/>
                    <a:pt x="1468" y="15893"/>
                    <a:pt x="1081" y="15893"/>
                  </a:cubicBezTo>
                  <a:cubicBezTo>
                    <a:pt x="1043" y="15893"/>
                    <a:pt x="1006" y="15897"/>
                    <a:pt x="969" y="15904"/>
                  </a:cubicBezTo>
                  <a:cubicBezTo>
                    <a:pt x="627" y="15970"/>
                    <a:pt x="410" y="16296"/>
                    <a:pt x="331" y="16876"/>
                  </a:cubicBezTo>
                  <a:cubicBezTo>
                    <a:pt x="1" y="19205"/>
                    <a:pt x="2064" y="21606"/>
                    <a:pt x="2965" y="22529"/>
                  </a:cubicBezTo>
                  <a:cubicBezTo>
                    <a:pt x="3218" y="22787"/>
                    <a:pt x="3536" y="22918"/>
                    <a:pt x="3889" y="22918"/>
                  </a:cubicBezTo>
                  <a:cubicBezTo>
                    <a:pt x="4083" y="22918"/>
                    <a:pt x="4287" y="22878"/>
                    <a:pt x="4497" y="22800"/>
                  </a:cubicBezTo>
                  <a:cubicBezTo>
                    <a:pt x="6062" y="26578"/>
                    <a:pt x="7578" y="29296"/>
                    <a:pt x="8567" y="30093"/>
                  </a:cubicBezTo>
                  <a:cubicBezTo>
                    <a:pt x="9916" y="31183"/>
                    <a:pt x="11665" y="32018"/>
                    <a:pt x="13431" y="32018"/>
                  </a:cubicBezTo>
                  <a:cubicBezTo>
                    <a:pt x="14642" y="32018"/>
                    <a:pt x="15865" y="31629"/>
                    <a:pt x="16975" y="30661"/>
                  </a:cubicBezTo>
                  <a:cubicBezTo>
                    <a:pt x="19563" y="28407"/>
                    <a:pt x="22031" y="16208"/>
                    <a:pt x="22139" y="15644"/>
                  </a:cubicBezTo>
                  <a:cubicBezTo>
                    <a:pt x="22457" y="8627"/>
                    <a:pt x="21221" y="3906"/>
                    <a:pt x="18457" y="1617"/>
                  </a:cubicBezTo>
                  <a:cubicBezTo>
                    <a:pt x="17161" y="540"/>
                    <a:pt x="15533" y="0"/>
                    <a:pt x="1359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7"/>
            <p:cNvSpPr/>
            <p:nvPr/>
          </p:nvSpPr>
          <p:spPr>
            <a:xfrm>
              <a:off x="4092746" y="1163866"/>
              <a:ext cx="351448" cy="471132"/>
            </a:xfrm>
            <a:custGeom>
              <a:rect b="b" l="l" r="r" t="t"/>
              <a:pathLst>
                <a:path extrusionOk="0" h="28493" w="21258">
                  <a:moveTo>
                    <a:pt x="12980" y="0"/>
                  </a:moveTo>
                  <a:cubicBezTo>
                    <a:pt x="12082" y="0"/>
                    <a:pt x="11109" y="126"/>
                    <a:pt x="10070" y="368"/>
                  </a:cubicBezTo>
                  <a:cubicBezTo>
                    <a:pt x="2610" y="2129"/>
                    <a:pt x="1107" y="6972"/>
                    <a:pt x="1157" y="10725"/>
                  </a:cubicBezTo>
                  <a:cubicBezTo>
                    <a:pt x="1178" y="12182"/>
                    <a:pt x="1816" y="14841"/>
                    <a:pt x="2914" y="18022"/>
                  </a:cubicBezTo>
                  <a:cubicBezTo>
                    <a:pt x="2964" y="18164"/>
                    <a:pt x="2889" y="18328"/>
                    <a:pt x="2747" y="18386"/>
                  </a:cubicBezTo>
                  <a:cubicBezTo>
                    <a:pt x="2714" y="18398"/>
                    <a:pt x="2677" y="18407"/>
                    <a:pt x="2639" y="18407"/>
                  </a:cubicBezTo>
                  <a:cubicBezTo>
                    <a:pt x="2531" y="18407"/>
                    <a:pt x="2426" y="18344"/>
                    <a:pt x="2376" y="18239"/>
                  </a:cubicBezTo>
                  <a:lnTo>
                    <a:pt x="2251" y="17977"/>
                  </a:lnTo>
                  <a:cubicBezTo>
                    <a:pt x="1612" y="16866"/>
                    <a:pt x="793" y="15893"/>
                    <a:pt x="489" y="15893"/>
                  </a:cubicBezTo>
                  <a:lnTo>
                    <a:pt x="473" y="15893"/>
                  </a:lnTo>
                  <a:cubicBezTo>
                    <a:pt x="448" y="15898"/>
                    <a:pt x="351" y="15993"/>
                    <a:pt x="297" y="16374"/>
                  </a:cubicBezTo>
                  <a:cubicBezTo>
                    <a:pt x="1" y="18448"/>
                    <a:pt x="1929" y="20682"/>
                    <a:pt x="2772" y="21542"/>
                  </a:cubicBezTo>
                  <a:cubicBezTo>
                    <a:pt x="2914" y="21688"/>
                    <a:pt x="3082" y="21759"/>
                    <a:pt x="3282" y="21759"/>
                  </a:cubicBezTo>
                  <a:cubicBezTo>
                    <a:pt x="3465" y="21759"/>
                    <a:pt x="3670" y="21696"/>
                    <a:pt x="3899" y="21571"/>
                  </a:cubicBezTo>
                  <a:cubicBezTo>
                    <a:pt x="3945" y="21550"/>
                    <a:pt x="3991" y="21538"/>
                    <a:pt x="4038" y="21538"/>
                  </a:cubicBezTo>
                  <a:cubicBezTo>
                    <a:pt x="4071" y="21538"/>
                    <a:pt x="4105" y="21542"/>
                    <a:pt x="4138" y="21554"/>
                  </a:cubicBezTo>
                  <a:cubicBezTo>
                    <a:pt x="4213" y="21584"/>
                    <a:pt x="4275" y="21642"/>
                    <a:pt x="4309" y="21717"/>
                  </a:cubicBezTo>
                  <a:cubicBezTo>
                    <a:pt x="5590" y="24844"/>
                    <a:pt x="6864" y="27311"/>
                    <a:pt x="7791" y="28492"/>
                  </a:cubicBezTo>
                  <a:cubicBezTo>
                    <a:pt x="7089" y="26894"/>
                    <a:pt x="5519" y="23282"/>
                    <a:pt x="4872" y="21504"/>
                  </a:cubicBezTo>
                  <a:cubicBezTo>
                    <a:pt x="4029" y="19183"/>
                    <a:pt x="4242" y="15172"/>
                    <a:pt x="6142" y="13484"/>
                  </a:cubicBezTo>
                  <a:cubicBezTo>
                    <a:pt x="6142" y="13484"/>
                    <a:pt x="8675" y="11372"/>
                    <a:pt x="11209" y="11372"/>
                  </a:cubicBezTo>
                  <a:cubicBezTo>
                    <a:pt x="13739" y="11372"/>
                    <a:pt x="19020" y="13694"/>
                    <a:pt x="19655" y="15592"/>
                  </a:cubicBezTo>
                  <a:cubicBezTo>
                    <a:pt x="19947" y="16474"/>
                    <a:pt x="19743" y="18945"/>
                    <a:pt x="19438" y="21341"/>
                  </a:cubicBezTo>
                  <a:cubicBezTo>
                    <a:pt x="20336" y="18047"/>
                    <a:pt x="20941" y="15054"/>
                    <a:pt x="20953" y="14991"/>
                  </a:cubicBezTo>
                  <a:cubicBezTo>
                    <a:pt x="21258" y="8208"/>
                    <a:pt x="20089" y="3649"/>
                    <a:pt x="17475" y="1482"/>
                  </a:cubicBezTo>
                  <a:cubicBezTo>
                    <a:pt x="16286" y="497"/>
                    <a:pt x="14783" y="0"/>
                    <a:pt x="12980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7"/>
            <p:cNvSpPr/>
            <p:nvPr/>
          </p:nvSpPr>
          <p:spPr>
            <a:xfrm>
              <a:off x="4087505" y="1159021"/>
              <a:ext cx="364558" cy="489089"/>
            </a:xfrm>
            <a:custGeom>
              <a:rect b="b" l="l" r="r" t="t"/>
              <a:pathLst>
                <a:path extrusionOk="0" h="29579" w="22051">
                  <a:moveTo>
                    <a:pt x="13305" y="1"/>
                  </a:moveTo>
                  <a:cubicBezTo>
                    <a:pt x="12370" y="1"/>
                    <a:pt x="11372" y="130"/>
                    <a:pt x="10320" y="381"/>
                  </a:cubicBezTo>
                  <a:cubicBezTo>
                    <a:pt x="3069" y="2089"/>
                    <a:pt x="1127" y="6764"/>
                    <a:pt x="1185" y="11022"/>
                  </a:cubicBezTo>
                  <a:cubicBezTo>
                    <a:pt x="1206" y="12642"/>
                    <a:pt x="1937" y="15451"/>
                    <a:pt x="2956" y="18407"/>
                  </a:cubicBezTo>
                  <a:lnTo>
                    <a:pt x="2827" y="18145"/>
                  </a:lnTo>
                  <a:cubicBezTo>
                    <a:pt x="2827" y="18145"/>
                    <a:pt x="1541" y="15894"/>
                    <a:pt x="798" y="15894"/>
                  </a:cubicBezTo>
                  <a:cubicBezTo>
                    <a:pt x="572" y="15894"/>
                    <a:pt x="401" y="16099"/>
                    <a:pt x="326" y="16629"/>
                  </a:cubicBezTo>
                  <a:cubicBezTo>
                    <a:pt x="0" y="18916"/>
                    <a:pt x="2162" y="21301"/>
                    <a:pt x="2881" y="22039"/>
                  </a:cubicBezTo>
                  <a:cubicBezTo>
                    <a:pt x="3098" y="22261"/>
                    <a:pt x="3349" y="22340"/>
                    <a:pt x="3590" y="22340"/>
                  </a:cubicBezTo>
                  <a:cubicBezTo>
                    <a:pt x="3879" y="22340"/>
                    <a:pt x="4158" y="22228"/>
                    <a:pt x="4355" y="22122"/>
                  </a:cubicBezTo>
                  <a:cubicBezTo>
                    <a:pt x="5794" y="25634"/>
                    <a:pt x="7406" y="28731"/>
                    <a:pt x="8458" y="29579"/>
                  </a:cubicBezTo>
                  <a:cubicBezTo>
                    <a:pt x="8458" y="29579"/>
                    <a:pt x="8324" y="29278"/>
                    <a:pt x="8108" y="28785"/>
                  </a:cubicBezTo>
                  <a:cubicBezTo>
                    <a:pt x="7181" y="27604"/>
                    <a:pt x="5907" y="25137"/>
                    <a:pt x="4626" y="22010"/>
                  </a:cubicBezTo>
                  <a:cubicBezTo>
                    <a:pt x="4592" y="21935"/>
                    <a:pt x="4530" y="21877"/>
                    <a:pt x="4455" y="21847"/>
                  </a:cubicBezTo>
                  <a:cubicBezTo>
                    <a:pt x="4422" y="21835"/>
                    <a:pt x="4388" y="21831"/>
                    <a:pt x="4355" y="21831"/>
                  </a:cubicBezTo>
                  <a:cubicBezTo>
                    <a:pt x="4308" y="21831"/>
                    <a:pt x="4262" y="21843"/>
                    <a:pt x="4216" y="21864"/>
                  </a:cubicBezTo>
                  <a:cubicBezTo>
                    <a:pt x="3987" y="21989"/>
                    <a:pt x="3782" y="22052"/>
                    <a:pt x="3599" y="22052"/>
                  </a:cubicBezTo>
                  <a:cubicBezTo>
                    <a:pt x="3399" y="22052"/>
                    <a:pt x="3231" y="21981"/>
                    <a:pt x="3089" y="21835"/>
                  </a:cubicBezTo>
                  <a:cubicBezTo>
                    <a:pt x="2246" y="20975"/>
                    <a:pt x="318" y="18741"/>
                    <a:pt x="614" y="16667"/>
                  </a:cubicBezTo>
                  <a:cubicBezTo>
                    <a:pt x="668" y="16286"/>
                    <a:pt x="765" y="16191"/>
                    <a:pt x="790" y="16186"/>
                  </a:cubicBezTo>
                  <a:lnTo>
                    <a:pt x="806" y="16186"/>
                  </a:lnTo>
                  <a:cubicBezTo>
                    <a:pt x="1110" y="16186"/>
                    <a:pt x="1929" y="17159"/>
                    <a:pt x="2568" y="18270"/>
                  </a:cubicBezTo>
                  <a:lnTo>
                    <a:pt x="2693" y="18532"/>
                  </a:lnTo>
                  <a:cubicBezTo>
                    <a:pt x="2743" y="18637"/>
                    <a:pt x="2848" y="18700"/>
                    <a:pt x="2956" y="18700"/>
                  </a:cubicBezTo>
                  <a:cubicBezTo>
                    <a:pt x="2994" y="18700"/>
                    <a:pt x="3031" y="18691"/>
                    <a:pt x="3064" y="18679"/>
                  </a:cubicBezTo>
                  <a:cubicBezTo>
                    <a:pt x="3206" y="18621"/>
                    <a:pt x="3281" y="18457"/>
                    <a:pt x="3231" y="18315"/>
                  </a:cubicBezTo>
                  <a:cubicBezTo>
                    <a:pt x="2133" y="15134"/>
                    <a:pt x="1495" y="12475"/>
                    <a:pt x="1474" y="11018"/>
                  </a:cubicBezTo>
                  <a:cubicBezTo>
                    <a:pt x="1424" y="7265"/>
                    <a:pt x="2927" y="2422"/>
                    <a:pt x="10387" y="661"/>
                  </a:cubicBezTo>
                  <a:cubicBezTo>
                    <a:pt x="11426" y="419"/>
                    <a:pt x="12399" y="293"/>
                    <a:pt x="13297" y="293"/>
                  </a:cubicBezTo>
                  <a:cubicBezTo>
                    <a:pt x="15100" y="293"/>
                    <a:pt x="16603" y="790"/>
                    <a:pt x="17792" y="1775"/>
                  </a:cubicBezTo>
                  <a:cubicBezTo>
                    <a:pt x="20406" y="3942"/>
                    <a:pt x="21575" y="8501"/>
                    <a:pt x="21270" y="15284"/>
                  </a:cubicBezTo>
                  <a:cubicBezTo>
                    <a:pt x="21258" y="15347"/>
                    <a:pt x="20653" y="18340"/>
                    <a:pt x="19755" y="21634"/>
                  </a:cubicBezTo>
                  <a:cubicBezTo>
                    <a:pt x="19663" y="22328"/>
                    <a:pt x="19567" y="23012"/>
                    <a:pt x="19476" y="23650"/>
                  </a:cubicBezTo>
                  <a:cubicBezTo>
                    <a:pt x="20694" y="19639"/>
                    <a:pt x="21555" y="15343"/>
                    <a:pt x="21555" y="15343"/>
                  </a:cubicBezTo>
                  <a:cubicBezTo>
                    <a:pt x="22051" y="4459"/>
                    <a:pt x="18786" y="1"/>
                    <a:pt x="13305" y="1"/>
                  </a:cubicBezTo>
                  <a:close/>
                </a:path>
              </a:pathLst>
            </a:custGeom>
            <a:solidFill>
              <a:srgbClr val="3535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7"/>
            <p:cNvSpPr/>
            <p:nvPr/>
          </p:nvSpPr>
          <p:spPr>
            <a:xfrm>
              <a:off x="4336884" y="1469412"/>
              <a:ext cx="67651" cy="28341"/>
            </a:xfrm>
            <a:custGeom>
              <a:rect b="b" l="l" r="r" t="t"/>
              <a:pathLst>
                <a:path extrusionOk="0" h="1714" w="4092">
                  <a:moveTo>
                    <a:pt x="3761" y="0"/>
                  </a:moveTo>
                  <a:cubicBezTo>
                    <a:pt x="3665" y="0"/>
                    <a:pt x="3571" y="47"/>
                    <a:pt x="3516" y="131"/>
                  </a:cubicBezTo>
                  <a:cubicBezTo>
                    <a:pt x="3481" y="185"/>
                    <a:pt x="2843" y="1129"/>
                    <a:pt x="1728" y="1129"/>
                  </a:cubicBezTo>
                  <a:cubicBezTo>
                    <a:pt x="1361" y="1129"/>
                    <a:pt x="942" y="1027"/>
                    <a:pt x="476" y="757"/>
                  </a:cubicBezTo>
                  <a:cubicBezTo>
                    <a:pt x="431" y="731"/>
                    <a:pt x="381" y="719"/>
                    <a:pt x="332" y="719"/>
                  </a:cubicBezTo>
                  <a:cubicBezTo>
                    <a:pt x="232" y="719"/>
                    <a:pt x="133" y="771"/>
                    <a:pt x="79" y="866"/>
                  </a:cubicBezTo>
                  <a:cubicBezTo>
                    <a:pt x="0" y="1004"/>
                    <a:pt x="46" y="1179"/>
                    <a:pt x="184" y="1262"/>
                  </a:cubicBezTo>
                  <a:cubicBezTo>
                    <a:pt x="752" y="1588"/>
                    <a:pt x="1266" y="1713"/>
                    <a:pt x="1716" y="1713"/>
                  </a:cubicBezTo>
                  <a:cubicBezTo>
                    <a:pt x="3152" y="1713"/>
                    <a:pt x="3992" y="465"/>
                    <a:pt x="4004" y="449"/>
                  </a:cubicBezTo>
                  <a:cubicBezTo>
                    <a:pt x="4092" y="314"/>
                    <a:pt x="4054" y="135"/>
                    <a:pt x="3921" y="48"/>
                  </a:cubicBezTo>
                  <a:cubicBezTo>
                    <a:pt x="3872" y="16"/>
                    <a:pt x="3816" y="0"/>
                    <a:pt x="376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7"/>
            <p:cNvSpPr/>
            <p:nvPr/>
          </p:nvSpPr>
          <p:spPr>
            <a:xfrm>
              <a:off x="4208978" y="1482044"/>
              <a:ext cx="67668" cy="28341"/>
            </a:xfrm>
            <a:custGeom>
              <a:rect b="b" l="l" r="r" t="t"/>
              <a:pathLst>
                <a:path extrusionOk="0" h="1714" w="4093">
                  <a:moveTo>
                    <a:pt x="3761" y="0"/>
                  </a:moveTo>
                  <a:cubicBezTo>
                    <a:pt x="3666" y="0"/>
                    <a:pt x="3571" y="46"/>
                    <a:pt x="3516" y="131"/>
                  </a:cubicBezTo>
                  <a:cubicBezTo>
                    <a:pt x="3481" y="184"/>
                    <a:pt x="2845" y="1133"/>
                    <a:pt x="1727" y="1133"/>
                  </a:cubicBezTo>
                  <a:cubicBezTo>
                    <a:pt x="1361" y="1133"/>
                    <a:pt x="942" y="1031"/>
                    <a:pt x="476" y="762"/>
                  </a:cubicBezTo>
                  <a:cubicBezTo>
                    <a:pt x="431" y="735"/>
                    <a:pt x="380" y="722"/>
                    <a:pt x="331" y="722"/>
                  </a:cubicBezTo>
                  <a:cubicBezTo>
                    <a:pt x="231" y="722"/>
                    <a:pt x="133" y="774"/>
                    <a:pt x="80" y="866"/>
                  </a:cubicBezTo>
                  <a:cubicBezTo>
                    <a:pt x="0" y="1003"/>
                    <a:pt x="46" y="1183"/>
                    <a:pt x="185" y="1263"/>
                  </a:cubicBezTo>
                  <a:cubicBezTo>
                    <a:pt x="752" y="1592"/>
                    <a:pt x="1266" y="1714"/>
                    <a:pt x="1717" y="1714"/>
                  </a:cubicBezTo>
                  <a:cubicBezTo>
                    <a:pt x="3152" y="1714"/>
                    <a:pt x="3992" y="469"/>
                    <a:pt x="4004" y="452"/>
                  </a:cubicBezTo>
                  <a:cubicBezTo>
                    <a:pt x="4092" y="315"/>
                    <a:pt x="4054" y="136"/>
                    <a:pt x="3921" y="47"/>
                  </a:cubicBezTo>
                  <a:cubicBezTo>
                    <a:pt x="3872" y="16"/>
                    <a:pt x="3816" y="0"/>
                    <a:pt x="376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7"/>
            <p:cNvSpPr/>
            <p:nvPr/>
          </p:nvSpPr>
          <p:spPr>
            <a:xfrm>
              <a:off x="4176953" y="1438477"/>
              <a:ext cx="105825" cy="27316"/>
            </a:xfrm>
            <a:custGeom>
              <a:rect b="b" l="l" r="r" t="t"/>
              <a:pathLst>
                <a:path extrusionOk="0" h="1652" w="6401">
                  <a:moveTo>
                    <a:pt x="2983" y="0"/>
                  </a:moveTo>
                  <a:cubicBezTo>
                    <a:pt x="1543" y="0"/>
                    <a:pt x="200" y="1089"/>
                    <a:pt x="143" y="1137"/>
                  </a:cubicBezTo>
                  <a:cubicBezTo>
                    <a:pt x="18" y="1238"/>
                    <a:pt x="1" y="1422"/>
                    <a:pt x="105" y="1547"/>
                  </a:cubicBezTo>
                  <a:cubicBezTo>
                    <a:pt x="159" y="1618"/>
                    <a:pt x="243" y="1651"/>
                    <a:pt x="326" y="1651"/>
                  </a:cubicBezTo>
                  <a:cubicBezTo>
                    <a:pt x="393" y="1651"/>
                    <a:pt x="459" y="1630"/>
                    <a:pt x="515" y="1584"/>
                  </a:cubicBezTo>
                  <a:cubicBezTo>
                    <a:pt x="526" y="1577"/>
                    <a:pt x="1768" y="580"/>
                    <a:pt x="2968" y="580"/>
                  </a:cubicBezTo>
                  <a:cubicBezTo>
                    <a:pt x="2999" y="580"/>
                    <a:pt x="3030" y="581"/>
                    <a:pt x="3060" y="582"/>
                  </a:cubicBezTo>
                  <a:cubicBezTo>
                    <a:pt x="4359" y="632"/>
                    <a:pt x="5925" y="1418"/>
                    <a:pt x="5941" y="1426"/>
                  </a:cubicBezTo>
                  <a:cubicBezTo>
                    <a:pt x="5983" y="1448"/>
                    <a:pt x="6029" y="1459"/>
                    <a:pt x="6073" y="1459"/>
                  </a:cubicBezTo>
                  <a:cubicBezTo>
                    <a:pt x="6179" y="1459"/>
                    <a:pt x="6280" y="1401"/>
                    <a:pt x="6330" y="1301"/>
                  </a:cubicBezTo>
                  <a:cubicBezTo>
                    <a:pt x="6401" y="1155"/>
                    <a:pt x="6346" y="979"/>
                    <a:pt x="6204" y="908"/>
                  </a:cubicBezTo>
                  <a:cubicBezTo>
                    <a:pt x="6133" y="875"/>
                    <a:pt x="4509" y="56"/>
                    <a:pt x="3085" y="2"/>
                  </a:cubicBezTo>
                  <a:cubicBezTo>
                    <a:pt x="3051" y="1"/>
                    <a:pt x="3017" y="0"/>
                    <a:pt x="298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7"/>
            <p:cNvSpPr/>
            <p:nvPr/>
          </p:nvSpPr>
          <p:spPr>
            <a:xfrm>
              <a:off x="4271922" y="1550114"/>
              <a:ext cx="65667" cy="29283"/>
            </a:xfrm>
            <a:custGeom>
              <a:rect b="b" l="l" r="r" t="t"/>
              <a:pathLst>
                <a:path extrusionOk="0" h="1771" w="3972">
                  <a:moveTo>
                    <a:pt x="3674" y="1"/>
                  </a:moveTo>
                  <a:cubicBezTo>
                    <a:pt x="3527" y="1"/>
                    <a:pt x="3390" y="111"/>
                    <a:pt x="3374" y="264"/>
                  </a:cubicBezTo>
                  <a:cubicBezTo>
                    <a:pt x="3370" y="301"/>
                    <a:pt x="3286" y="1188"/>
                    <a:pt x="2243" y="1188"/>
                  </a:cubicBezTo>
                  <a:cubicBezTo>
                    <a:pt x="2217" y="1188"/>
                    <a:pt x="2191" y="1188"/>
                    <a:pt x="2164" y="1187"/>
                  </a:cubicBezTo>
                  <a:cubicBezTo>
                    <a:pt x="986" y="1140"/>
                    <a:pt x="615" y="352"/>
                    <a:pt x="598" y="318"/>
                  </a:cubicBezTo>
                  <a:cubicBezTo>
                    <a:pt x="551" y="209"/>
                    <a:pt x="444" y="144"/>
                    <a:pt x="332" y="144"/>
                  </a:cubicBezTo>
                  <a:cubicBezTo>
                    <a:pt x="294" y="144"/>
                    <a:pt x="255" y="152"/>
                    <a:pt x="218" y="168"/>
                  </a:cubicBezTo>
                  <a:cubicBezTo>
                    <a:pt x="68" y="235"/>
                    <a:pt x="1" y="406"/>
                    <a:pt x="68" y="552"/>
                  </a:cubicBezTo>
                  <a:cubicBezTo>
                    <a:pt x="89" y="597"/>
                    <a:pt x="586" y="1709"/>
                    <a:pt x="2143" y="1771"/>
                  </a:cubicBezTo>
                  <a:lnTo>
                    <a:pt x="2243" y="1771"/>
                  </a:lnTo>
                  <a:cubicBezTo>
                    <a:pt x="3478" y="1771"/>
                    <a:pt x="3904" y="832"/>
                    <a:pt x="3954" y="322"/>
                  </a:cubicBezTo>
                  <a:cubicBezTo>
                    <a:pt x="3971" y="160"/>
                    <a:pt x="3854" y="17"/>
                    <a:pt x="3692" y="1"/>
                  </a:cubicBezTo>
                  <a:cubicBezTo>
                    <a:pt x="3686" y="1"/>
                    <a:pt x="3680" y="1"/>
                    <a:pt x="367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7"/>
            <p:cNvSpPr/>
            <p:nvPr/>
          </p:nvSpPr>
          <p:spPr>
            <a:xfrm>
              <a:off x="4260481" y="1601336"/>
              <a:ext cx="92136" cy="36526"/>
            </a:xfrm>
            <a:custGeom>
              <a:rect b="b" l="l" r="r" t="t"/>
              <a:pathLst>
                <a:path extrusionOk="0" h="2209" w="5573">
                  <a:moveTo>
                    <a:pt x="5573" y="0"/>
                  </a:moveTo>
                  <a:cubicBezTo>
                    <a:pt x="5573" y="0"/>
                    <a:pt x="3917" y="493"/>
                    <a:pt x="2176" y="493"/>
                  </a:cubicBezTo>
                  <a:cubicBezTo>
                    <a:pt x="1425" y="493"/>
                    <a:pt x="657" y="402"/>
                    <a:pt x="0" y="138"/>
                  </a:cubicBezTo>
                  <a:lnTo>
                    <a:pt x="0" y="138"/>
                  </a:lnTo>
                  <a:cubicBezTo>
                    <a:pt x="0" y="139"/>
                    <a:pt x="677" y="1632"/>
                    <a:pt x="2717" y="2175"/>
                  </a:cubicBezTo>
                  <a:cubicBezTo>
                    <a:pt x="2801" y="2198"/>
                    <a:pt x="2885" y="2208"/>
                    <a:pt x="2970" y="2208"/>
                  </a:cubicBezTo>
                  <a:cubicBezTo>
                    <a:pt x="4206" y="2208"/>
                    <a:pt x="5573" y="0"/>
                    <a:pt x="557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7"/>
            <p:cNvSpPr/>
            <p:nvPr/>
          </p:nvSpPr>
          <p:spPr>
            <a:xfrm>
              <a:off x="4316993" y="1426126"/>
              <a:ext cx="94086" cy="61692"/>
            </a:xfrm>
            <a:custGeom>
              <a:rect b="b" l="l" r="r" t="t"/>
              <a:pathLst>
                <a:path extrusionOk="0" h="3731" w="5691">
                  <a:moveTo>
                    <a:pt x="3097" y="1"/>
                  </a:moveTo>
                  <a:cubicBezTo>
                    <a:pt x="3033" y="1"/>
                    <a:pt x="2970" y="1"/>
                    <a:pt x="2906" y="2"/>
                  </a:cubicBezTo>
                  <a:cubicBezTo>
                    <a:pt x="1675" y="15"/>
                    <a:pt x="527" y="1484"/>
                    <a:pt x="481" y="1547"/>
                  </a:cubicBezTo>
                  <a:cubicBezTo>
                    <a:pt x="452" y="1580"/>
                    <a:pt x="436" y="1618"/>
                    <a:pt x="427" y="1659"/>
                  </a:cubicBezTo>
                  <a:lnTo>
                    <a:pt x="39" y="3375"/>
                  </a:lnTo>
                  <a:cubicBezTo>
                    <a:pt x="1" y="3534"/>
                    <a:pt x="101" y="3688"/>
                    <a:pt x="255" y="3722"/>
                  </a:cubicBezTo>
                  <a:cubicBezTo>
                    <a:pt x="280" y="3730"/>
                    <a:pt x="301" y="3730"/>
                    <a:pt x="322" y="3730"/>
                  </a:cubicBezTo>
                  <a:cubicBezTo>
                    <a:pt x="456" y="3730"/>
                    <a:pt x="573" y="3638"/>
                    <a:pt x="606" y="3505"/>
                  </a:cubicBezTo>
                  <a:lnTo>
                    <a:pt x="978" y="1851"/>
                  </a:lnTo>
                  <a:cubicBezTo>
                    <a:pt x="1295" y="1459"/>
                    <a:pt x="2159" y="591"/>
                    <a:pt x="2915" y="582"/>
                  </a:cubicBezTo>
                  <a:cubicBezTo>
                    <a:pt x="2994" y="581"/>
                    <a:pt x="3074" y="580"/>
                    <a:pt x="3153" y="580"/>
                  </a:cubicBezTo>
                  <a:cubicBezTo>
                    <a:pt x="4262" y="580"/>
                    <a:pt x="5350" y="678"/>
                    <a:pt x="5361" y="678"/>
                  </a:cubicBezTo>
                  <a:cubicBezTo>
                    <a:pt x="5371" y="679"/>
                    <a:pt x="5381" y="680"/>
                    <a:pt x="5390" y="680"/>
                  </a:cubicBezTo>
                  <a:cubicBezTo>
                    <a:pt x="5531" y="680"/>
                    <a:pt x="5667" y="567"/>
                    <a:pt x="5679" y="416"/>
                  </a:cubicBezTo>
                  <a:cubicBezTo>
                    <a:pt x="5691" y="256"/>
                    <a:pt x="5575" y="115"/>
                    <a:pt x="5415" y="102"/>
                  </a:cubicBezTo>
                  <a:cubicBezTo>
                    <a:pt x="5364" y="98"/>
                    <a:pt x="4241" y="1"/>
                    <a:pt x="309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7"/>
            <p:cNvSpPr/>
            <p:nvPr/>
          </p:nvSpPr>
          <p:spPr>
            <a:xfrm>
              <a:off x="4047741" y="1118050"/>
              <a:ext cx="512904" cy="352807"/>
            </a:xfrm>
            <a:custGeom>
              <a:rect b="b" l="l" r="r" t="t"/>
              <a:pathLst>
                <a:path extrusionOk="0" h="21337" w="31024">
                  <a:moveTo>
                    <a:pt x="15134" y="0"/>
                  </a:moveTo>
                  <a:cubicBezTo>
                    <a:pt x="7601" y="0"/>
                    <a:pt x="5770" y="4746"/>
                    <a:pt x="5770" y="4746"/>
                  </a:cubicBezTo>
                  <a:cubicBezTo>
                    <a:pt x="5770" y="4746"/>
                    <a:pt x="5203" y="3202"/>
                    <a:pt x="4626" y="3202"/>
                  </a:cubicBezTo>
                  <a:cubicBezTo>
                    <a:pt x="4467" y="3202"/>
                    <a:pt x="4308" y="3319"/>
                    <a:pt x="4159" y="3619"/>
                  </a:cubicBezTo>
                  <a:cubicBezTo>
                    <a:pt x="3465" y="5009"/>
                    <a:pt x="3482" y="6070"/>
                    <a:pt x="3482" y="6070"/>
                  </a:cubicBezTo>
                  <a:cubicBezTo>
                    <a:pt x="3482" y="6070"/>
                    <a:pt x="1900" y="7247"/>
                    <a:pt x="1203" y="7923"/>
                  </a:cubicBezTo>
                  <a:cubicBezTo>
                    <a:pt x="501" y="8604"/>
                    <a:pt x="1399" y="9346"/>
                    <a:pt x="1399" y="9346"/>
                  </a:cubicBezTo>
                  <a:cubicBezTo>
                    <a:pt x="1399" y="9346"/>
                    <a:pt x="1" y="12845"/>
                    <a:pt x="748" y="15529"/>
                  </a:cubicBezTo>
                  <a:lnTo>
                    <a:pt x="4752" y="21336"/>
                  </a:lnTo>
                  <a:cubicBezTo>
                    <a:pt x="4752" y="21336"/>
                    <a:pt x="4760" y="21336"/>
                    <a:pt x="4777" y="21336"/>
                  </a:cubicBezTo>
                  <a:cubicBezTo>
                    <a:pt x="4971" y="21336"/>
                    <a:pt x="6252" y="21287"/>
                    <a:pt x="7218" y="20022"/>
                  </a:cubicBezTo>
                  <a:cubicBezTo>
                    <a:pt x="7701" y="19386"/>
                    <a:pt x="7796" y="18130"/>
                    <a:pt x="7759" y="16963"/>
                  </a:cubicBezTo>
                  <a:lnTo>
                    <a:pt x="7759" y="16963"/>
                  </a:lnTo>
                  <a:cubicBezTo>
                    <a:pt x="7901" y="17601"/>
                    <a:pt x="8119" y="18105"/>
                    <a:pt x="8452" y="18105"/>
                  </a:cubicBezTo>
                  <a:cubicBezTo>
                    <a:pt x="8552" y="18105"/>
                    <a:pt x="8663" y="18059"/>
                    <a:pt x="8784" y="17959"/>
                  </a:cubicBezTo>
                  <a:cubicBezTo>
                    <a:pt x="10012" y="16949"/>
                    <a:pt x="8179" y="12452"/>
                    <a:pt x="8179" y="12452"/>
                  </a:cubicBezTo>
                  <a:lnTo>
                    <a:pt x="8179" y="12452"/>
                  </a:lnTo>
                  <a:lnTo>
                    <a:pt x="11197" y="12749"/>
                  </a:lnTo>
                  <a:cubicBezTo>
                    <a:pt x="11197" y="12749"/>
                    <a:pt x="14787" y="15901"/>
                    <a:pt x="19785" y="18401"/>
                  </a:cubicBezTo>
                  <a:cubicBezTo>
                    <a:pt x="20771" y="18894"/>
                    <a:pt x="21711" y="19104"/>
                    <a:pt x="22568" y="19104"/>
                  </a:cubicBezTo>
                  <a:cubicBezTo>
                    <a:pt x="26057" y="19104"/>
                    <a:pt x="28157" y="15633"/>
                    <a:pt x="26280" y="13709"/>
                  </a:cubicBezTo>
                  <a:cubicBezTo>
                    <a:pt x="25798" y="13216"/>
                    <a:pt x="25645" y="13037"/>
                    <a:pt x="25712" y="13037"/>
                  </a:cubicBezTo>
                  <a:cubicBezTo>
                    <a:pt x="25892" y="13037"/>
                    <a:pt x="27642" y="14312"/>
                    <a:pt x="28925" y="14312"/>
                  </a:cubicBezTo>
                  <a:cubicBezTo>
                    <a:pt x="29495" y="14312"/>
                    <a:pt x="29973" y="14060"/>
                    <a:pt x="30180" y="13334"/>
                  </a:cubicBezTo>
                  <a:cubicBezTo>
                    <a:pt x="31023" y="10361"/>
                    <a:pt x="23262" y="141"/>
                    <a:pt x="15455" y="3"/>
                  </a:cubicBezTo>
                  <a:cubicBezTo>
                    <a:pt x="15347" y="1"/>
                    <a:pt x="15240" y="0"/>
                    <a:pt x="1513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7"/>
            <p:cNvSpPr/>
            <p:nvPr/>
          </p:nvSpPr>
          <p:spPr>
            <a:xfrm>
              <a:off x="4172621" y="1247808"/>
              <a:ext cx="234183" cy="139374"/>
            </a:xfrm>
            <a:custGeom>
              <a:rect b="b" l="l" r="r" t="t"/>
              <a:pathLst>
                <a:path extrusionOk="0" h="8429" w="14165">
                  <a:moveTo>
                    <a:pt x="162" y="0"/>
                  </a:moveTo>
                  <a:cubicBezTo>
                    <a:pt x="119" y="0"/>
                    <a:pt x="76" y="19"/>
                    <a:pt x="50" y="58"/>
                  </a:cubicBezTo>
                  <a:cubicBezTo>
                    <a:pt x="0" y="120"/>
                    <a:pt x="12" y="213"/>
                    <a:pt x="75" y="263"/>
                  </a:cubicBezTo>
                  <a:cubicBezTo>
                    <a:pt x="112" y="288"/>
                    <a:pt x="3665" y="2972"/>
                    <a:pt x="6212" y="5389"/>
                  </a:cubicBezTo>
                  <a:cubicBezTo>
                    <a:pt x="8291" y="7364"/>
                    <a:pt x="11363" y="8428"/>
                    <a:pt x="13112" y="8428"/>
                  </a:cubicBezTo>
                  <a:cubicBezTo>
                    <a:pt x="13501" y="8428"/>
                    <a:pt x="13827" y="8374"/>
                    <a:pt x="14060" y="8270"/>
                  </a:cubicBezTo>
                  <a:cubicBezTo>
                    <a:pt x="14131" y="8236"/>
                    <a:pt x="14164" y="8149"/>
                    <a:pt x="14131" y="8074"/>
                  </a:cubicBezTo>
                  <a:cubicBezTo>
                    <a:pt x="14106" y="8021"/>
                    <a:pt x="14050" y="7990"/>
                    <a:pt x="13996" y="7990"/>
                  </a:cubicBezTo>
                  <a:cubicBezTo>
                    <a:pt x="13976" y="7990"/>
                    <a:pt x="13957" y="7994"/>
                    <a:pt x="13939" y="8002"/>
                  </a:cubicBezTo>
                  <a:cubicBezTo>
                    <a:pt x="13752" y="8088"/>
                    <a:pt x="13477" y="8132"/>
                    <a:pt x="13135" y="8132"/>
                  </a:cubicBezTo>
                  <a:cubicBezTo>
                    <a:pt x="11548" y="8132"/>
                    <a:pt x="8535" y="7193"/>
                    <a:pt x="6412" y="5180"/>
                  </a:cubicBezTo>
                  <a:cubicBezTo>
                    <a:pt x="3852" y="2750"/>
                    <a:pt x="288" y="58"/>
                    <a:pt x="251" y="29"/>
                  </a:cubicBezTo>
                  <a:cubicBezTo>
                    <a:pt x="224" y="10"/>
                    <a:pt x="193" y="0"/>
                    <a:pt x="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7"/>
            <p:cNvSpPr/>
            <p:nvPr/>
          </p:nvSpPr>
          <p:spPr>
            <a:xfrm>
              <a:off x="4165644" y="1183078"/>
              <a:ext cx="194637" cy="125418"/>
            </a:xfrm>
            <a:custGeom>
              <a:rect b="b" l="l" r="r" t="t"/>
              <a:pathLst>
                <a:path extrusionOk="0" h="7585" w="11773">
                  <a:moveTo>
                    <a:pt x="5365" y="0"/>
                  </a:moveTo>
                  <a:cubicBezTo>
                    <a:pt x="2212" y="0"/>
                    <a:pt x="280" y="1970"/>
                    <a:pt x="259" y="1994"/>
                  </a:cubicBezTo>
                  <a:lnTo>
                    <a:pt x="0" y="2266"/>
                  </a:lnTo>
                  <a:lnTo>
                    <a:pt x="0" y="2266"/>
                  </a:lnTo>
                  <a:lnTo>
                    <a:pt x="372" y="2241"/>
                  </a:lnTo>
                  <a:cubicBezTo>
                    <a:pt x="378" y="2240"/>
                    <a:pt x="490" y="2233"/>
                    <a:pt x="679" y="2233"/>
                  </a:cubicBezTo>
                  <a:cubicBezTo>
                    <a:pt x="1580" y="2233"/>
                    <a:pt x="4214" y="2390"/>
                    <a:pt x="5164" y="4124"/>
                  </a:cubicBezTo>
                  <a:cubicBezTo>
                    <a:pt x="6387" y="6357"/>
                    <a:pt x="11368" y="7530"/>
                    <a:pt x="11580" y="7580"/>
                  </a:cubicBezTo>
                  <a:cubicBezTo>
                    <a:pt x="11588" y="7584"/>
                    <a:pt x="11602" y="7584"/>
                    <a:pt x="11610" y="7584"/>
                  </a:cubicBezTo>
                  <a:cubicBezTo>
                    <a:pt x="11677" y="7584"/>
                    <a:pt x="11739" y="7538"/>
                    <a:pt x="11752" y="7472"/>
                  </a:cubicBezTo>
                  <a:cubicBezTo>
                    <a:pt x="11773" y="7392"/>
                    <a:pt x="11723" y="7313"/>
                    <a:pt x="11644" y="7297"/>
                  </a:cubicBezTo>
                  <a:cubicBezTo>
                    <a:pt x="11594" y="7284"/>
                    <a:pt x="6579" y="6102"/>
                    <a:pt x="5419" y="3985"/>
                  </a:cubicBezTo>
                  <a:cubicBezTo>
                    <a:pt x="4409" y="2141"/>
                    <a:pt x="1766" y="1944"/>
                    <a:pt x="752" y="1940"/>
                  </a:cubicBezTo>
                  <a:cubicBezTo>
                    <a:pt x="1382" y="1422"/>
                    <a:pt x="3020" y="293"/>
                    <a:pt x="5360" y="293"/>
                  </a:cubicBezTo>
                  <a:cubicBezTo>
                    <a:pt x="5979" y="293"/>
                    <a:pt x="6648" y="372"/>
                    <a:pt x="7360" y="563"/>
                  </a:cubicBezTo>
                  <a:cubicBezTo>
                    <a:pt x="7373" y="566"/>
                    <a:pt x="7386" y="568"/>
                    <a:pt x="7399" y="568"/>
                  </a:cubicBezTo>
                  <a:cubicBezTo>
                    <a:pt x="7464" y="568"/>
                    <a:pt x="7522" y="525"/>
                    <a:pt x="7540" y="458"/>
                  </a:cubicBezTo>
                  <a:cubicBezTo>
                    <a:pt x="7561" y="378"/>
                    <a:pt x="7515" y="299"/>
                    <a:pt x="7436" y="278"/>
                  </a:cubicBezTo>
                  <a:cubicBezTo>
                    <a:pt x="6698" y="82"/>
                    <a:pt x="6006" y="0"/>
                    <a:pt x="53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7"/>
            <p:cNvSpPr/>
            <p:nvPr/>
          </p:nvSpPr>
          <p:spPr>
            <a:xfrm>
              <a:off x="4140446" y="1265913"/>
              <a:ext cx="71652" cy="135207"/>
            </a:xfrm>
            <a:custGeom>
              <a:rect b="b" l="l" r="r" t="t"/>
              <a:pathLst>
                <a:path extrusionOk="0" h="8177" w="4334">
                  <a:moveTo>
                    <a:pt x="164" y="1"/>
                  </a:moveTo>
                  <a:cubicBezTo>
                    <a:pt x="136" y="1"/>
                    <a:pt x="108" y="8"/>
                    <a:pt x="83" y="23"/>
                  </a:cubicBezTo>
                  <a:cubicBezTo>
                    <a:pt x="17" y="69"/>
                    <a:pt x="0" y="162"/>
                    <a:pt x="42" y="228"/>
                  </a:cubicBezTo>
                  <a:cubicBezTo>
                    <a:pt x="83" y="287"/>
                    <a:pt x="3941" y="6160"/>
                    <a:pt x="1557" y="7913"/>
                  </a:cubicBezTo>
                  <a:cubicBezTo>
                    <a:pt x="1490" y="7964"/>
                    <a:pt x="1478" y="8052"/>
                    <a:pt x="1524" y="8118"/>
                  </a:cubicBezTo>
                  <a:cubicBezTo>
                    <a:pt x="1553" y="8156"/>
                    <a:pt x="1599" y="8177"/>
                    <a:pt x="1645" y="8177"/>
                  </a:cubicBezTo>
                  <a:cubicBezTo>
                    <a:pt x="1675" y="8177"/>
                    <a:pt x="1704" y="8168"/>
                    <a:pt x="1729" y="8148"/>
                  </a:cubicBezTo>
                  <a:cubicBezTo>
                    <a:pt x="4334" y="6235"/>
                    <a:pt x="451" y="316"/>
                    <a:pt x="284" y="65"/>
                  </a:cubicBezTo>
                  <a:cubicBezTo>
                    <a:pt x="258" y="23"/>
                    <a:pt x="211" y="1"/>
                    <a:pt x="1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7"/>
            <p:cNvSpPr/>
            <p:nvPr/>
          </p:nvSpPr>
          <p:spPr>
            <a:xfrm>
              <a:off x="3737684" y="1823535"/>
              <a:ext cx="325310" cy="579916"/>
            </a:xfrm>
            <a:custGeom>
              <a:rect b="b" l="l" r="r" t="t"/>
              <a:pathLst>
                <a:path extrusionOk="0" h="35072" w="19677">
                  <a:moveTo>
                    <a:pt x="10855" y="0"/>
                  </a:moveTo>
                  <a:cubicBezTo>
                    <a:pt x="10855" y="0"/>
                    <a:pt x="0" y="29594"/>
                    <a:pt x="501" y="32892"/>
                  </a:cubicBezTo>
                  <a:cubicBezTo>
                    <a:pt x="760" y="34596"/>
                    <a:pt x="2401" y="35072"/>
                    <a:pt x="4176" y="35072"/>
                  </a:cubicBezTo>
                  <a:cubicBezTo>
                    <a:pt x="5842" y="35072"/>
                    <a:pt x="7626" y="34653"/>
                    <a:pt x="8497" y="34437"/>
                  </a:cubicBezTo>
                  <a:cubicBezTo>
                    <a:pt x="10295" y="33990"/>
                    <a:pt x="17193" y="22998"/>
                    <a:pt x="17264" y="20636"/>
                  </a:cubicBezTo>
                  <a:cubicBezTo>
                    <a:pt x="17264" y="20636"/>
                    <a:pt x="18536" y="19997"/>
                    <a:pt x="18958" y="18089"/>
                  </a:cubicBezTo>
                  <a:cubicBezTo>
                    <a:pt x="19384" y="16177"/>
                    <a:pt x="19676" y="9351"/>
                    <a:pt x="16917" y="4258"/>
                  </a:cubicBezTo>
                  <a:lnTo>
                    <a:pt x="10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7"/>
            <p:cNvSpPr/>
            <p:nvPr/>
          </p:nvSpPr>
          <p:spPr>
            <a:xfrm>
              <a:off x="3732856" y="1818756"/>
              <a:ext cx="335163" cy="589456"/>
            </a:xfrm>
            <a:custGeom>
              <a:rect b="b" l="l" r="r" t="t"/>
              <a:pathLst>
                <a:path extrusionOk="0" h="35649" w="20273">
                  <a:moveTo>
                    <a:pt x="11149" y="0"/>
                  </a:moveTo>
                  <a:cubicBezTo>
                    <a:pt x="11032" y="0"/>
                    <a:pt x="10918" y="72"/>
                    <a:pt x="10876" y="189"/>
                  </a:cubicBezTo>
                  <a:cubicBezTo>
                    <a:pt x="10433" y="1399"/>
                    <a:pt x="1" y="29892"/>
                    <a:pt x="506" y="33227"/>
                  </a:cubicBezTo>
                  <a:cubicBezTo>
                    <a:pt x="623" y="33979"/>
                    <a:pt x="990" y="34571"/>
                    <a:pt x="1604" y="34981"/>
                  </a:cubicBezTo>
                  <a:cubicBezTo>
                    <a:pt x="2271" y="35428"/>
                    <a:pt x="3228" y="35648"/>
                    <a:pt x="4459" y="35648"/>
                  </a:cubicBezTo>
                  <a:cubicBezTo>
                    <a:pt x="5662" y="35648"/>
                    <a:pt x="7131" y="35436"/>
                    <a:pt x="8859" y="35010"/>
                  </a:cubicBezTo>
                  <a:cubicBezTo>
                    <a:pt x="10880" y="34509"/>
                    <a:pt x="17471" y="23692"/>
                    <a:pt x="17831" y="21100"/>
                  </a:cubicBezTo>
                  <a:cubicBezTo>
                    <a:pt x="18202" y="20858"/>
                    <a:pt x="19167" y="20093"/>
                    <a:pt x="19534" y="18440"/>
                  </a:cubicBezTo>
                  <a:cubicBezTo>
                    <a:pt x="19964" y="16507"/>
                    <a:pt x="20273" y="9590"/>
                    <a:pt x="17463" y="4405"/>
                  </a:cubicBezTo>
                  <a:cubicBezTo>
                    <a:pt x="17412" y="4307"/>
                    <a:pt x="17313" y="4253"/>
                    <a:pt x="17210" y="4253"/>
                  </a:cubicBezTo>
                  <a:cubicBezTo>
                    <a:pt x="17163" y="4253"/>
                    <a:pt x="17115" y="4264"/>
                    <a:pt x="17071" y="4288"/>
                  </a:cubicBezTo>
                  <a:cubicBezTo>
                    <a:pt x="16929" y="4368"/>
                    <a:pt x="16879" y="4543"/>
                    <a:pt x="16954" y="4685"/>
                  </a:cubicBezTo>
                  <a:cubicBezTo>
                    <a:pt x="19685" y="9719"/>
                    <a:pt x="19384" y="16436"/>
                    <a:pt x="18966" y="18315"/>
                  </a:cubicBezTo>
                  <a:cubicBezTo>
                    <a:pt x="18583" y="20052"/>
                    <a:pt x="17467" y="20640"/>
                    <a:pt x="17421" y="20665"/>
                  </a:cubicBezTo>
                  <a:cubicBezTo>
                    <a:pt x="17325" y="20711"/>
                    <a:pt x="17267" y="20808"/>
                    <a:pt x="17263" y="20916"/>
                  </a:cubicBezTo>
                  <a:cubicBezTo>
                    <a:pt x="17200" y="23170"/>
                    <a:pt x="10329" y="34045"/>
                    <a:pt x="8718" y="34446"/>
                  </a:cubicBezTo>
                  <a:cubicBezTo>
                    <a:pt x="6886" y="34898"/>
                    <a:pt x="5505" y="35066"/>
                    <a:pt x="4464" y="35066"/>
                  </a:cubicBezTo>
                  <a:cubicBezTo>
                    <a:pt x="3151" y="35066"/>
                    <a:pt x="2379" y="34799"/>
                    <a:pt x="1926" y="34496"/>
                  </a:cubicBezTo>
                  <a:cubicBezTo>
                    <a:pt x="1450" y="34175"/>
                    <a:pt x="1174" y="33732"/>
                    <a:pt x="1082" y="33139"/>
                  </a:cubicBezTo>
                  <a:cubicBezTo>
                    <a:pt x="693" y="30584"/>
                    <a:pt x="7674" y="10600"/>
                    <a:pt x="11423" y="389"/>
                  </a:cubicBezTo>
                  <a:cubicBezTo>
                    <a:pt x="11477" y="239"/>
                    <a:pt x="11398" y="72"/>
                    <a:pt x="11248" y="18"/>
                  </a:cubicBezTo>
                  <a:cubicBezTo>
                    <a:pt x="11215" y="6"/>
                    <a:pt x="11182" y="0"/>
                    <a:pt x="1114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7"/>
            <p:cNvSpPr/>
            <p:nvPr/>
          </p:nvSpPr>
          <p:spPr>
            <a:xfrm>
              <a:off x="3758946" y="1826428"/>
              <a:ext cx="213699" cy="488742"/>
            </a:xfrm>
            <a:custGeom>
              <a:rect b="b" l="l" r="r" t="t"/>
              <a:pathLst>
                <a:path extrusionOk="0" h="29558" w="12926">
                  <a:moveTo>
                    <a:pt x="9816" y="0"/>
                  </a:moveTo>
                  <a:cubicBezTo>
                    <a:pt x="6772" y="8299"/>
                    <a:pt x="1629" y="22953"/>
                    <a:pt x="1" y="29557"/>
                  </a:cubicBezTo>
                  <a:cubicBezTo>
                    <a:pt x="539" y="29027"/>
                    <a:pt x="1215" y="28727"/>
                    <a:pt x="1876" y="28727"/>
                  </a:cubicBezTo>
                  <a:cubicBezTo>
                    <a:pt x="1934" y="28727"/>
                    <a:pt x="1992" y="28727"/>
                    <a:pt x="2051" y="28735"/>
                  </a:cubicBezTo>
                  <a:cubicBezTo>
                    <a:pt x="2427" y="28764"/>
                    <a:pt x="3357" y="28827"/>
                    <a:pt x="4585" y="28906"/>
                  </a:cubicBezTo>
                  <a:cubicBezTo>
                    <a:pt x="5082" y="25933"/>
                    <a:pt x="5495" y="22865"/>
                    <a:pt x="6063" y="20916"/>
                  </a:cubicBezTo>
                  <a:cubicBezTo>
                    <a:pt x="7165" y="17129"/>
                    <a:pt x="10747" y="7331"/>
                    <a:pt x="12926" y="2180"/>
                  </a:cubicBezTo>
                  <a:lnTo>
                    <a:pt x="9816" y="0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7"/>
            <p:cNvSpPr/>
            <p:nvPr/>
          </p:nvSpPr>
          <p:spPr>
            <a:xfrm>
              <a:off x="3752184" y="1823535"/>
              <a:ext cx="169045" cy="499506"/>
            </a:xfrm>
            <a:custGeom>
              <a:rect b="b" l="l" r="r" t="t"/>
              <a:pathLst>
                <a:path extrusionOk="0" h="30209" w="10225">
                  <a:moveTo>
                    <a:pt x="9978" y="0"/>
                  </a:moveTo>
                  <a:cubicBezTo>
                    <a:pt x="9978" y="0"/>
                    <a:pt x="1892" y="22054"/>
                    <a:pt x="0" y="30208"/>
                  </a:cubicBezTo>
                  <a:cubicBezTo>
                    <a:pt x="125" y="30033"/>
                    <a:pt x="264" y="29874"/>
                    <a:pt x="410" y="29732"/>
                  </a:cubicBezTo>
                  <a:cubicBezTo>
                    <a:pt x="2038" y="23128"/>
                    <a:pt x="7181" y="8474"/>
                    <a:pt x="10225" y="175"/>
                  </a:cubicBezTo>
                  <a:lnTo>
                    <a:pt x="9978" y="0"/>
                  </a:lnTo>
                  <a:close/>
                </a:path>
              </a:pathLst>
            </a:custGeom>
            <a:solidFill>
              <a:srgbClr val="3535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7"/>
            <p:cNvSpPr/>
            <p:nvPr/>
          </p:nvSpPr>
          <p:spPr>
            <a:xfrm>
              <a:off x="3728194" y="2306175"/>
              <a:ext cx="328302" cy="149146"/>
            </a:xfrm>
            <a:custGeom>
              <a:rect b="b" l="l" r="r" t="t"/>
              <a:pathLst>
                <a:path extrusionOk="0" h="9020" w="19858">
                  <a:moveTo>
                    <a:pt x="3740" y="0"/>
                  </a:moveTo>
                  <a:cubicBezTo>
                    <a:pt x="1991" y="0"/>
                    <a:pt x="0" y="2447"/>
                    <a:pt x="1640" y="5751"/>
                  </a:cubicBezTo>
                  <a:cubicBezTo>
                    <a:pt x="2876" y="8236"/>
                    <a:pt x="4637" y="9020"/>
                    <a:pt x="6783" y="9020"/>
                  </a:cubicBezTo>
                  <a:cubicBezTo>
                    <a:pt x="7571" y="9020"/>
                    <a:pt x="8411" y="8914"/>
                    <a:pt x="9296" y="8748"/>
                  </a:cubicBezTo>
                  <a:cubicBezTo>
                    <a:pt x="12586" y="8127"/>
                    <a:pt x="19858" y="3684"/>
                    <a:pt x="19858" y="3684"/>
                  </a:cubicBezTo>
                  <a:lnTo>
                    <a:pt x="19636" y="1000"/>
                  </a:lnTo>
                  <a:cubicBezTo>
                    <a:pt x="19636" y="1000"/>
                    <a:pt x="5668" y="153"/>
                    <a:pt x="3890" y="6"/>
                  </a:cubicBezTo>
                  <a:cubicBezTo>
                    <a:pt x="3840" y="2"/>
                    <a:pt x="3790" y="0"/>
                    <a:pt x="3740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7"/>
            <p:cNvSpPr/>
            <p:nvPr/>
          </p:nvSpPr>
          <p:spPr>
            <a:xfrm>
              <a:off x="3736659" y="2301397"/>
              <a:ext cx="324748" cy="158769"/>
            </a:xfrm>
            <a:custGeom>
              <a:rect b="b" l="l" r="r" t="t"/>
              <a:pathLst>
                <a:path extrusionOk="0" h="9602" w="19643">
                  <a:moveTo>
                    <a:pt x="3228" y="580"/>
                  </a:moveTo>
                  <a:cubicBezTo>
                    <a:pt x="3269" y="580"/>
                    <a:pt x="3311" y="584"/>
                    <a:pt x="3353" y="584"/>
                  </a:cubicBezTo>
                  <a:cubicBezTo>
                    <a:pt x="4985" y="717"/>
                    <a:pt x="16958" y="1447"/>
                    <a:pt x="18854" y="1565"/>
                  </a:cubicBezTo>
                  <a:lnTo>
                    <a:pt x="19041" y="3819"/>
                  </a:lnTo>
                  <a:cubicBezTo>
                    <a:pt x="17977" y="4458"/>
                    <a:pt x="11673" y="8198"/>
                    <a:pt x="8729" y="8749"/>
                  </a:cubicBezTo>
                  <a:cubicBezTo>
                    <a:pt x="7857" y="8914"/>
                    <a:pt x="7040" y="9016"/>
                    <a:pt x="6280" y="9016"/>
                  </a:cubicBezTo>
                  <a:cubicBezTo>
                    <a:pt x="4204" y="9016"/>
                    <a:pt x="2554" y="8254"/>
                    <a:pt x="1390" y="5911"/>
                  </a:cubicBezTo>
                  <a:cubicBezTo>
                    <a:pt x="619" y="4358"/>
                    <a:pt x="614" y="2821"/>
                    <a:pt x="1374" y="1698"/>
                  </a:cubicBezTo>
                  <a:cubicBezTo>
                    <a:pt x="1841" y="1010"/>
                    <a:pt x="2559" y="580"/>
                    <a:pt x="3228" y="580"/>
                  </a:cubicBezTo>
                  <a:close/>
                  <a:moveTo>
                    <a:pt x="3224" y="1"/>
                  </a:moveTo>
                  <a:cubicBezTo>
                    <a:pt x="2362" y="1"/>
                    <a:pt x="1476" y="513"/>
                    <a:pt x="894" y="1372"/>
                  </a:cubicBezTo>
                  <a:cubicBezTo>
                    <a:pt x="12" y="2675"/>
                    <a:pt x="0" y="4424"/>
                    <a:pt x="869" y="6170"/>
                  </a:cubicBezTo>
                  <a:cubicBezTo>
                    <a:pt x="2201" y="8850"/>
                    <a:pt x="4158" y="9601"/>
                    <a:pt x="6274" y="9601"/>
                  </a:cubicBezTo>
                  <a:cubicBezTo>
                    <a:pt x="7114" y="9601"/>
                    <a:pt x="7978" y="9484"/>
                    <a:pt x="8838" y="9322"/>
                  </a:cubicBezTo>
                  <a:cubicBezTo>
                    <a:pt x="12145" y="8699"/>
                    <a:pt x="19195" y="4403"/>
                    <a:pt x="19496" y="4224"/>
                  </a:cubicBezTo>
                  <a:cubicBezTo>
                    <a:pt x="19588" y="4166"/>
                    <a:pt x="19642" y="4061"/>
                    <a:pt x="19634" y="3952"/>
                  </a:cubicBezTo>
                  <a:lnTo>
                    <a:pt x="19413" y="1264"/>
                  </a:lnTo>
                  <a:cubicBezTo>
                    <a:pt x="19400" y="1122"/>
                    <a:pt x="19287" y="1010"/>
                    <a:pt x="19141" y="1002"/>
                  </a:cubicBezTo>
                  <a:cubicBezTo>
                    <a:pt x="19004" y="993"/>
                    <a:pt x="5160" y="150"/>
                    <a:pt x="3399" y="8"/>
                  </a:cubicBezTo>
                  <a:cubicBezTo>
                    <a:pt x="3341" y="3"/>
                    <a:pt x="3282" y="1"/>
                    <a:pt x="322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7"/>
            <p:cNvSpPr/>
            <p:nvPr/>
          </p:nvSpPr>
          <p:spPr>
            <a:xfrm>
              <a:off x="4015087" y="2235526"/>
              <a:ext cx="222610" cy="157413"/>
            </a:xfrm>
            <a:custGeom>
              <a:rect b="b" l="l" r="r" t="t"/>
              <a:pathLst>
                <a:path extrusionOk="0" h="9520" w="13465">
                  <a:moveTo>
                    <a:pt x="6766" y="0"/>
                  </a:moveTo>
                  <a:cubicBezTo>
                    <a:pt x="6273" y="0"/>
                    <a:pt x="4505" y="1871"/>
                    <a:pt x="4505" y="1871"/>
                  </a:cubicBezTo>
                  <a:cubicBezTo>
                    <a:pt x="1378" y="5570"/>
                    <a:pt x="1" y="9519"/>
                    <a:pt x="1" y="9519"/>
                  </a:cubicBezTo>
                  <a:cubicBezTo>
                    <a:pt x="1" y="9519"/>
                    <a:pt x="966" y="8965"/>
                    <a:pt x="2116" y="8965"/>
                  </a:cubicBezTo>
                  <a:cubicBezTo>
                    <a:pt x="2209" y="8965"/>
                    <a:pt x="2303" y="8968"/>
                    <a:pt x="2397" y="8976"/>
                  </a:cubicBezTo>
                  <a:cubicBezTo>
                    <a:pt x="2446" y="8980"/>
                    <a:pt x="2499" y="8982"/>
                    <a:pt x="2554" y="8982"/>
                  </a:cubicBezTo>
                  <a:cubicBezTo>
                    <a:pt x="3930" y="8982"/>
                    <a:pt x="7199" y="7786"/>
                    <a:pt x="7199" y="7786"/>
                  </a:cubicBezTo>
                  <a:cubicBezTo>
                    <a:pt x="7199" y="7786"/>
                    <a:pt x="8910" y="9034"/>
                    <a:pt x="9862" y="9114"/>
                  </a:cubicBezTo>
                  <a:cubicBezTo>
                    <a:pt x="9884" y="9115"/>
                    <a:pt x="9905" y="9116"/>
                    <a:pt x="9926" y="9116"/>
                  </a:cubicBezTo>
                  <a:cubicBezTo>
                    <a:pt x="10808" y="9116"/>
                    <a:pt x="10696" y="7599"/>
                    <a:pt x="10696" y="7599"/>
                  </a:cubicBezTo>
                  <a:lnTo>
                    <a:pt x="10696" y="7599"/>
                  </a:lnTo>
                  <a:cubicBezTo>
                    <a:pt x="10696" y="7599"/>
                    <a:pt x="10820" y="7609"/>
                    <a:pt x="10996" y="7609"/>
                  </a:cubicBezTo>
                  <a:cubicBezTo>
                    <a:pt x="11382" y="7609"/>
                    <a:pt x="12019" y="7559"/>
                    <a:pt x="12137" y="7244"/>
                  </a:cubicBezTo>
                  <a:cubicBezTo>
                    <a:pt x="12304" y="6801"/>
                    <a:pt x="11890" y="6318"/>
                    <a:pt x="12403" y="6318"/>
                  </a:cubicBezTo>
                  <a:cubicBezTo>
                    <a:pt x="12428" y="6318"/>
                    <a:pt x="12455" y="6319"/>
                    <a:pt x="12484" y="6321"/>
                  </a:cubicBezTo>
                  <a:cubicBezTo>
                    <a:pt x="12567" y="6328"/>
                    <a:pt x="12645" y="6331"/>
                    <a:pt x="12718" y="6331"/>
                  </a:cubicBezTo>
                  <a:cubicBezTo>
                    <a:pt x="13197" y="6331"/>
                    <a:pt x="13441" y="6179"/>
                    <a:pt x="13452" y="5766"/>
                  </a:cubicBezTo>
                  <a:cubicBezTo>
                    <a:pt x="13465" y="5294"/>
                    <a:pt x="10835" y="2865"/>
                    <a:pt x="10208" y="2497"/>
                  </a:cubicBezTo>
                  <a:cubicBezTo>
                    <a:pt x="9582" y="2130"/>
                    <a:pt x="7519" y="1959"/>
                    <a:pt x="7519" y="1959"/>
                  </a:cubicBezTo>
                  <a:cubicBezTo>
                    <a:pt x="7519" y="1959"/>
                    <a:pt x="9912" y="1679"/>
                    <a:pt x="10396" y="1404"/>
                  </a:cubicBezTo>
                  <a:cubicBezTo>
                    <a:pt x="10885" y="1128"/>
                    <a:pt x="11348" y="1483"/>
                    <a:pt x="11056" y="668"/>
                  </a:cubicBezTo>
                  <a:cubicBezTo>
                    <a:pt x="10816" y="9"/>
                    <a:pt x="8498" y="5"/>
                    <a:pt x="7355" y="5"/>
                  </a:cubicBezTo>
                  <a:cubicBezTo>
                    <a:pt x="7342" y="5"/>
                    <a:pt x="7328" y="5"/>
                    <a:pt x="7315" y="5"/>
                  </a:cubicBezTo>
                  <a:cubicBezTo>
                    <a:pt x="7209" y="7"/>
                    <a:pt x="7115" y="8"/>
                    <a:pt x="7034" y="8"/>
                  </a:cubicBezTo>
                  <a:cubicBezTo>
                    <a:pt x="6919" y="8"/>
                    <a:pt x="6832" y="6"/>
                    <a:pt x="6781" y="1"/>
                  </a:cubicBezTo>
                  <a:cubicBezTo>
                    <a:pt x="6776" y="1"/>
                    <a:pt x="6771" y="0"/>
                    <a:pt x="67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7"/>
            <p:cNvSpPr/>
            <p:nvPr/>
          </p:nvSpPr>
          <p:spPr>
            <a:xfrm>
              <a:off x="4009929" y="2230748"/>
              <a:ext cx="232745" cy="167003"/>
            </a:xfrm>
            <a:custGeom>
              <a:rect b="b" l="l" r="r" t="t"/>
              <a:pathLst>
                <a:path extrusionOk="0" h="10100" w="14078">
                  <a:moveTo>
                    <a:pt x="7072" y="578"/>
                  </a:moveTo>
                  <a:cubicBezTo>
                    <a:pt x="7160" y="586"/>
                    <a:pt x="7355" y="586"/>
                    <a:pt x="7615" y="586"/>
                  </a:cubicBezTo>
                  <a:cubicBezTo>
                    <a:pt x="7723" y="585"/>
                    <a:pt x="7827" y="584"/>
                    <a:pt x="7928" y="584"/>
                  </a:cubicBezTo>
                  <a:cubicBezTo>
                    <a:pt x="10526" y="584"/>
                    <a:pt x="11032" y="885"/>
                    <a:pt x="11092" y="1053"/>
                  </a:cubicBezTo>
                  <a:cubicBezTo>
                    <a:pt x="11130" y="1154"/>
                    <a:pt x="11147" y="1221"/>
                    <a:pt x="11159" y="1267"/>
                  </a:cubicBezTo>
                  <a:cubicBezTo>
                    <a:pt x="11143" y="1271"/>
                    <a:pt x="11130" y="1271"/>
                    <a:pt x="11117" y="1275"/>
                  </a:cubicBezTo>
                  <a:cubicBezTo>
                    <a:pt x="10971" y="1292"/>
                    <a:pt x="10775" y="1321"/>
                    <a:pt x="10566" y="1442"/>
                  </a:cubicBezTo>
                  <a:cubicBezTo>
                    <a:pt x="10249" y="1622"/>
                    <a:pt x="8700" y="1855"/>
                    <a:pt x="7798" y="1959"/>
                  </a:cubicBezTo>
                  <a:cubicBezTo>
                    <a:pt x="7652" y="1976"/>
                    <a:pt x="7540" y="2105"/>
                    <a:pt x="7544" y="2252"/>
                  </a:cubicBezTo>
                  <a:cubicBezTo>
                    <a:pt x="7548" y="2402"/>
                    <a:pt x="7661" y="2527"/>
                    <a:pt x="7811" y="2539"/>
                  </a:cubicBezTo>
                  <a:cubicBezTo>
                    <a:pt x="8366" y="2581"/>
                    <a:pt x="9906" y="2761"/>
                    <a:pt x="10374" y="3036"/>
                  </a:cubicBezTo>
                  <a:cubicBezTo>
                    <a:pt x="11042" y="3429"/>
                    <a:pt x="13367" y="5650"/>
                    <a:pt x="13472" y="6046"/>
                  </a:cubicBezTo>
                  <a:cubicBezTo>
                    <a:pt x="13472" y="6196"/>
                    <a:pt x="13426" y="6238"/>
                    <a:pt x="13413" y="6251"/>
                  </a:cubicBezTo>
                  <a:cubicBezTo>
                    <a:pt x="13376" y="6281"/>
                    <a:pt x="13279" y="6331"/>
                    <a:pt x="13028" y="6331"/>
                  </a:cubicBezTo>
                  <a:cubicBezTo>
                    <a:pt x="12968" y="6331"/>
                    <a:pt x="12899" y="6328"/>
                    <a:pt x="12821" y="6322"/>
                  </a:cubicBezTo>
                  <a:cubicBezTo>
                    <a:pt x="12787" y="6319"/>
                    <a:pt x="12750" y="6317"/>
                    <a:pt x="12711" y="6317"/>
                  </a:cubicBezTo>
                  <a:cubicBezTo>
                    <a:pt x="12568" y="6317"/>
                    <a:pt x="12403" y="6344"/>
                    <a:pt x="12282" y="6472"/>
                  </a:cubicBezTo>
                  <a:cubicBezTo>
                    <a:pt x="12119" y="6647"/>
                    <a:pt x="12152" y="6873"/>
                    <a:pt x="12182" y="7057"/>
                  </a:cubicBezTo>
                  <a:cubicBezTo>
                    <a:pt x="12199" y="7186"/>
                    <a:pt x="12220" y="7324"/>
                    <a:pt x="12178" y="7429"/>
                  </a:cubicBezTo>
                  <a:cubicBezTo>
                    <a:pt x="12142" y="7523"/>
                    <a:pt x="11750" y="7609"/>
                    <a:pt x="11296" y="7609"/>
                  </a:cubicBezTo>
                  <a:cubicBezTo>
                    <a:pt x="11210" y="7609"/>
                    <a:pt x="11122" y="7606"/>
                    <a:pt x="11033" y="7599"/>
                  </a:cubicBezTo>
                  <a:cubicBezTo>
                    <a:pt x="11025" y="7598"/>
                    <a:pt x="11017" y="7598"/>
                    <a:pt x="11008" y="7598"/>
                  </a:cubicBezTo>
                  <a:cubicBezTo>
                    <a:pt x="10939" y="7598"/>
                    <a:pt x="10860" y="7627"/>
                    <a:pt x="10804" y="7683"/>
                  </a:cubicBezTo>
                  <a:cubicBezTo>
                    <a:pt x="10746" y="7741"/>
                    <a:pt x="10717" y="7824"/>
                    <a:pt x="10721" y="7909"/>
                  </a:cubicBezTo>
                  <a:cubicBezTo>
                    <a:pt x="10737" y="8117"/>
                    <a:pt x="10721" y="8772"/>
                    <a:pt x="10470" y="9023"/>
                  </a:cubicBezTo>
                  <a:cubicBezTo>
                    <a:pt x="10410" y="9084"/>
                    <a:pt x="10336" y="9114"/>
                    <a:pt x="10246" y="9114"/>
                  </a:cubicBezTo>
                  <a:cubicBezTo>
                    <a:pt x="10231" y="9114"/>
                    <a:pt x="10215" y="9113"/>
                    <a:pt x="10199" y="9111"/>
                  </a:cubicBezTo>
                  <a:cubicBezTo>
                    <a:pt x="9484" y="9052"/>
                    <a:pt x="8141" y="8175"/>
                    <a:pt x="7681" y="7842"/>
                  </a:cubicBezTo>
                  <a:cubicBezTo>
                    <a:pt x="7631" y="7805"/>
                    <a:pt x="7572" y="7786"/>
                    <a:pt x="7512" y="7786"/>
                  </a:cubicBezTo>
                  <a:cubicBezTo>
                    <a:pt x="7478" y="7786"/>
                    <a:pt x="7444" y="7792"/>
                    <a:pt x="7410" y="7804"/>
                  </a:cubicBezTo>
                  <a:cubicBezTo>
                    <a:pt x="6484" y="8140"/>
                    <a:pt x="3960" y="8978"/>
                    <a:pt x="2872" y="8978"/>
                  </a:cubicBezTo>
                  <a:cubicBezTo>
                    <a:pt x="2822" y="8978"/>
                    <a:pt x="2774" y="8976"/>
                    <a:pt x="2730" y="8973"/>
                  </a:cubicBezTo>
                  <a:cubicBezTo>
                    <a:pt x="2632" y="8965"/>
                    <a:pt x="2534" y="8961"/>
                    <a:pt x="2437" y="8961"/>
                  </a:cubicBezTo>
                  <a:cubicBezTo>
                    <a:pt x="1822" y="8961"/>
                    <a:pt x="1254" y="9109"/>
                    <a:pt x="843" y="9257"/>
                  </a:cubicBezTo>
                  <a:cubicBezTo>
                    <a:pt x="1369" y="7992"/>
                    <a:pt x="2721" y="5090"/>
                    <a:pt x="5035" y="2352"/>
                  </a:cubicBezTo>
                  <a:cubicBezTo>
                    <a:pt x="5815" y="1525"/>
                    <a:pt x="6825" y="616"/>
                    <a:pt x="7072" y="578"/>
                  </a:cubicBezTo>
                  <a:close/>
                  <a:moveTo>
                    <a:pt x="7098" y="1"/>
                  </a:moveTo>
                  <a:cubicBezTo>
                    <a:pt x="6594" y="1"/>
                    <a:pt x="5461" y="1054"/>
                    <a:pt x="4605" y="1959"/>
                  </a:cubicBezTo>
                  <a:cubicBezTo>
                    <a:pt x="4600" y="1963"/>
                    <a:pt x="4596" y="1968"/>
                    <a:pt x="4596" y="1972"/>
                  </a:cubicBezTo>
                  <a:cubicBezTo>
                    <a:pt x="1469" y="5670"/>
                    <a:pt x="54" y="9674"/>
                    <a:pt x="37" y="9712"/>
                  </a:cubicBezTo>
                  <a:cubicBezTo>
                    <a:pt x="0" y="9828"/>
                    <a:pt x="33" y="9954"/>
                    <a:pt x="129" y="10034"/>
                  </a:cubicBezTo>
                  <a:cubicBezTo>
                    <a:pt x="179" y="10075"/>
                    <a:pt x="247" y="10100"/>
                    <a:pt x="313" y="10100"/>
                  </a:cubicBezTo>
                  <a:cubicBezTo>
                    <a:pt x="363" y="10100"/>
                    <a:pt x="413" y="10088"/>
                    <a:pt x="459" y="10063"/>
                  </a:cubicBezTo>
                  <a:cubicBezTo>
                    <a:pt x="466" y="10054"/>
                    <a:pt x="1374" y="9543"/>
                    <a:pt x="2437" y="9543"/>
                  </a:cubicBezTo>
                  <a:cubicBezTo>
                    <a:pt x="2518" y="9543"/>
                    <a:pt x="2601" y="9546"/>
                    <a:pt x="2684" y="9553"/>
                  </a:cubicBezTo>
                  <a:cubicBezTo>
                    <a:pt x="2738" y="9557"/>
                    <a:pt x="2796" y="9559"/>
                    <a:pt x="2857" y="9559"/>
                  </a:cubicBezTo>
                  <a:cubicBezTo>
                    <a:pt x="4130" y="9559"/>
                    <a:pt x="6807" y="8636"/>
                    <a:pt x="7464" y="8401"/>
                  </a:cubicBezTo>
                  <a:cubicBezTo>
                    <a:pt x="7890" y="8697"/>
                    <a:pt x="9276" y="9620"/>
                    <a:pt x="10149" y="9691"/>
                  </a:cubicBezTo>
                  <a:cubicBezTo>
                    <a:pt x="10177" y="9693"/>
                    <a:pt x="10205" y="9694"/>
                    <a:pt x="10233" y="9694"/>
                  </a:cubicBezTo>
                  <a:cubicBezTo>
                    <a:pt x="10482" y="9694"/>
                    <a:pt x="10706" y="9609"/>
                    <a:pt x="10879" y="9437"/>
                  </a:cubicBezTo>
                  <a:cubicBezTo>
                    <a:pt x="11209" y="9111"/>
                    <a:pt x="11288" y="8551"/>
                    <a:pt x="11305" y="8192"/>
                  </a:cubicBezTo>
                  <a:cubicBezTo>
                    <a:pt x="11781" y="8192"/>
                    <a:pt x="12540" y="8121"/>
                    <a:pt x="12725" y="7633"/>
                  </a:cubicBezTo>
                  <a:cubicBezTo>
                    <a:pt x="12816" y="7387"/>
                    <a:pt x="12779" y="7148"/>
                    <a:pt x="12754" y="6973"/>
                  </a:cubicBezTo>
                  <a:cubicBezTo>
                    <a:pt x="12750" y="6948"/>
                    <a:pt x="12750" y="6923"/>
                    <a:pt x="12746" y="6898"/>
                  </a:cubicBezTo>
                  <a:cubicBezTo>
                    <a:pt x="12754" y="6898"/>
                    <a:pt x="12762" y="6898"/>
                    <a:pt x="12771" y="6903"/>
                  </a:cubicBezTo>
                  <a:cubicBezTo>
                    <a:pt x="12857" y="6909"/>
                    <a:pt x="12939" y="6912"/>
                    <a:pt x="13015" y="6912"/>
                  </a:cubicBezTo>
                  <a:cubicBezTo>
                    <a:pt x="13375" y="6912"/>
                    <a:pt x="13622" y="6839"/>
                    <a:pt x="13802" y="6681"/>
                  </a:cubicBezTo>
                  <a:cubicBezTo>
                    <a:pt x="13960" y="6539"/>
                    <a:pt x="14048" y="6331"/>
                    <a:pt x="14056" y="6063"/>
                  </a:cubicBezTo>
                  <a:cubicBezTo>
                    <a:pt x="14077" y="5354"/>
                    <a:pt x="11163" y="2824"/>
                    <a:pt x="10667" y="2535"/>
                  </a:cubicBezTo>
                  <a:cubicBezTo>
                    <a:pt x="10470" y="2419"/>
                    <a:pt x="10161" y="2323"/>
                    <a:pt x="9819" y="2244"/>
                  </a:cubicBezTo>
                  <a:cubicBezTo>
                    <a:pt x="10266" y="2156"/>
                    <a:pt x="10667" y="2051"/>
                    <a:pt x="10854" y="1947"/>
                  </a:cubicBezTo>
                  <a:cubicBezTo>
                    <a:pt x="10967" y="1880"/>
                    <a:pt x="11083" y="1863"/>
                    <a:pt x="11197" y="1847"/>
                  </a:cubicBezTo>
                  <a:cubicBezTo>
                    <a:pt x="11363" y="1826"/>
                    <a:pt x="11563" y="1797"/>
                    <a:pt x="11681" y="1601"/>
                  </a:cubicBezTo>
                  <a:cubicBezTo>
                    <a:pt x="11802" y="1404"/>
                    <a:pt x="11752" y="1162"/>
                    <a:pt x="11638" y="857"/>
                  </a:cubicBezTo>
                  <a:cubicBezTo>
                    <a:pt x="11384" y="152"/>
                    <a:pt x="9956" y="5"/>
                    <a:pt x="7727" y="5"/>
                  </a:cubicBezTo>
                  <a:lnTo>
                    <a:pt x="7615" y="5"/>
                  </a:lnTo>
                  <a:cubicBezTo>
                    <a:pt x="7376" y="5"/>
                    <a:pt x="7201" y="5"/>
                    <a:pt x="7118" y="1"/>
                  </a:cubicBezTo>
                  <a:cubicBezTo>
                    <a:pt x="7111" y="1"/>
                    <a:pt x="7105" y="1"/>
                    <a:pt x="709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7"/>
            <p:cNvSpPr/>
            <p:nvPr/>
          </p:nvSpPr>
          <p:spPr>
            <a:xfrm>
              <a:off x="4023850" y="2242900"/>
              <a:ext cx="98253" cy="140928"/>
            </a:xfrm>
            <a:custGeom>
              <a:rect b="b" l="l" r="r" t="t"/>
              <a:pathLst>
                <a:path extrusionOk="0" h="8523" w="5943">
                  <a:moveTo>
                    <a:pt x="5942" y="1"/>
                  </a:moveTo>
                  <a:lnTo>
                    <a:pt x="5942" y="1"/>
                  </a:lnTo>
                  <a:cubicBezTo>
                    <a:pt x="5524" y="301"/>
                    <a:pt x="4790" y="987"/>
                    <a:pt x="4193" y="1617"/>
                  </a:cubicBezTo>
                  <a:cubicBezTo>
                    <a:pt x="1879" y="4355"/>
                    <a:pt x="527" y="7257"/>
                    <a:pt x="1" y="8522"/>
                  </a:cubicBezTo>
                  <a:cubicBezTo>
                    <a:pt x="411" y="8372"/>
                    <a:pt x="974" y="8230"/>
                    <a:pt x="1588" y="8230"/>
                  </a:cubicBezTo>
                  <a:cubicBezTo>
                    <a:pt x="1688" y="8230"/>
                    <a:pt x="1788" y="8234"/>
                    <a:pt x="1888" y="8238"/>
                  </a:cubicBezTo>
                  <a:cubicBezTo>
                    <a:pt x="1934" y="8242"/>
                    <a:pt x="1980" y="8247"/>
                    <a:pt x="2030" y="8247"/>
                  </a:cubicBezTo>
                  <a:cubicBezTo>
                    <a:pt x="2322" y="8247"/>
                    <a:pt x="2723" y="8184"/>
                    <a:pt x="3170" y="8087"/>
                  </a:cubicBezTo>
                  <a:cubicBezTo>
                    <a:pt x="3349" y="7203"/>
                    <a:pt x="3550" y="5971"/>
                    <a:pt x="3550" y="5015"/>
                  </a:cubicBezTo>
                  <a:cubicBezTo>
                    <a:pt x="3550" y="3679"/>
                    <a:pt x="5232" y="1053"/>
                    <a:pt x="5942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7"/>
            <p:cNvSpPr/>
            <p:nvPr/>
          </p:nvSpPr>
          <p:spPr>
            <a:xfrm>
              <a:off x="4015087" y="2235526"/>
              <a:ext cx="112107" cy="157413"/>
            </a:xfrm>
            <a:custGeom>
              <a:rect b="b" l="l" r="r" t="t"/>
              <a:pathLst>
                <a:path extrusionOk="0" h="9520" w="6781">
                  <a:moveTo>
                    <a:pt x="6768" y="1"/>
                  </a:moveTo>
                  <a:cubicBezTo>
                    <a:pt x="6272" y="1"/>
                    <a:pt x="4505" y="1871"/>
                    <a:pt x="4505" y="1871"/>
                  </a:cubicBezTo>
                  <a:cubicBezTo>
                    <a:pt x="1378" y="5570"/>
                    <a:pt x="1" y="9519"/>
                    <a:pt x="1" y="9519"/>
                  </a:cubicBezTo>
                  <a:cubicBezTo>
                    <a:pt x="1" y="9519"/>
                    <a:pt x="966" y="8963"/>
                    <a:pt x="2118" y="8963"/>
                  </a:cubicBezTo>
                  <a:cubicBezTo>
                    <a:pt x="2209" y="8963"/>
                    <a:pt x="2301" y="8968"/>
                    <a:pt x="2397" y="8976"/>
                  </a:cubicBezTo>
                  <a:cubicBezTo>
                    <a:pt x="2443" y="8980"/>
                    <a:pt x="2498" y="8980"/>
                    <a:pt x="2552" y="8980"/>
                  </a:cubicBezTo>
                  <a:cubicBezTo>
                    <a:pt x="2844" y="8980"/>
                    <a:pt x="3224" y="8926"/>
                    <a:pt x="3637" y="8843"/>
                  </a:cubicBezTo>
                  <a:cubicBezTo>
                    <a:pt x="3658" y="8747"/>
                    <a:pt x="3679" y="8643"/>
                    <a:pt x="3700" y="8533"/>
                  </a:cubicBezTo>
                  <a:lnTo>
                    <a:pt x="3700" y="8533"/>
                  </a:lnTo>
                  <a:cubicBezTo>
                    <a:pt x="3253" y="8630"/>
                    <a:pt x="2852" y="8693"/>
                    <a:pt x="2560" y="8693"/>
                  </a:cubicBezTo>
                  <a:cubicBezTo>
                    <a:pt x="2510" y="8693"/>
                    <a:pt x="2464" y="8688"/>
                    <a:pt x="2418" y="8684"/>
                  </a:cubicBezTo>
                  <a:cubicBezTo>
                    <a:pt x="2318" y="8680"/>
                    <a:pt x="2218" y="8676"/>
                    <a:pt x="2118" y="8676"/>
                  </a:cubicBezTo>
                  <a:cubicBezTo>
                    <a:pt x="1504" y="8676"/>
                    <a:pt x="941" y="8818"/>
                    <a:pt x="531" y="8968"/>
                  </a:cubicBezTo>
                  <a:cubicBezTo>
                    <a:pt x="1057" y="7703"/>
                    <a:pt x="2409" y="4801"/>
                    <a:pt x="4723" y="2063"/>
                  </a:cubicBezTo>
                  <a:cubicBezTo>
                    <a:pt x="5320" y="1433"/>
                    <a:pt x="6054" y="747"/>
                    <a:pt x="6472" y="447"/>
                  </a:cubicBezTo>
                  <a:cubicBezTo>
                    <a:pt x="6664" y="167"/>
                    <a:pt x="6781" y="1"/>
                    <a:pt x="6781" y="1"/>
                  </a:cubicBezTo>
                  <a:close/>
                </a:path>
              </a:pathLst>
            </a:custGeom>
            <a:solidFill>
              <a:srgbClr val="3535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7"/>
            <p:cNvSpPr/>
            <p:nvPr/>
          </p:nvSpPr>
          <p:spPr>
            <a:xfrm>
              <a:off x="4123053" y="2288335"/>
              <a:ext cx="103824" cy="56550"/>
            </a:xfrm>
            <a:custGeom>
              <a:rect b="b" l="l" r="r" t="t"/>
              <a:pathLst>
                <a:path extrusionOk="0" h="3420" w="6280">
                  <a:moveTo>
                    <a:pt x="311" y="1"/>
                  </a:moveTo>
                  <a:cubicBezTo>
                    <a:pt x="170" y="1"/>
                    <a:pt x="44" y="107"/>
                    <a:pt x="25" y="251"/>
                  </a:cubicBezTo>
                  <a:cubicBezTo>
                    <a:pt x="0" y="409"/>
                    <a:pt x="112" y="555"/>
                    <a:pt x="272" y="580"/>
                  </a:cubicBezTo>
                  <a:lnTo>
                    <a:pt x="2727" y="935"/>
                  </a:lnTo>
                  <a:lnTo>
                    <a:pt x="5773" y="3357"/>
                  </a:lnTo>
                  <a:cubicBezTo>
                    <a:pt x="5823" y="3399"/>
                    <a:pt x="5891" y="3420"/>
                    <a:pt x="5954" y="3420"/>
                  </a:cubicBezTo>
                  <a:cubicBezTo>
                    <a:pt x="6037" y="3420"/>
                    <a:pt x="6124" y="3382"/>
                    <a:pt x="6179" y="3306"/>
                  </a:cubicBezTo>
                  <a:cubicBezTo>
                    <a:pt x="6279" y="3181"/>
                    <a:pt x="6258" y="2998"/>
                    <a:pt x="6133" y="2902"/>
                  </a:cubicBezTo>
                  <a:lnTo>
                    <a:pt x="3027" y="430"/>
                  </a:lnTo>
                  <a:cubicBezTo>
                    <a:pt x="2985" y="397"/>
                    <a:pt x="2939" y="376"/>
                    <a:pt x="2885" y="372"/>
                  </a:cubicBezTo>
                  <a:lnTo>
                    <a:pt x="355" y="4"/>
                  </a:lnTo>
                  <a:cubicBezTo>
                    <a:pt x="340" y="2"/>
                    <a:pt x="325" y="1"/>
                    <a:pt x="31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7"/>
            <p:cNvSpPr/>
            <p:nvPr/>
          </p:nvSpPr>
          <p:spPr>
            <a:xfrm>
              <a:off x="4103725" y="2320758"/>
              <a:ext cx="93739" cy="45256"/>
            </a:xfrm>
            <a:custGeom>
              <a:rect b="b" l="l" r="r" t="t"/>
              <a:pathLst>
                <a:path extrusionOk="0" h="2737" w="5670">
                  <a:moveTo>
                    <a:pt x="313" y="1"/>
                  </a:moveTo>
                  <a:cubicBezTo>
                    <a:pt x="175" y="1"/>
                    <a:pt x="51" y="99"/>
                    <a:pt x="25" y="239"/>
                  </a:cubicBezTo>
                  <a:cubicBezTo>
                    <a:pt x="0" y="398"/>
                    <a:pt x="104" y="548"/>
                    <a:pt x="264" y="577"/>
                  </a:cubicBezTo>
                  <a:lnTo>
                    <a:pt x="1795" y="858"/>
                  </a:lnTo>
                  <a:lnTo>
                    <a:pt x="5198" y="2698"/>
                  </a:lnTo>
                  <a:cubicBezTo>
                    <a:pt x="5244" y="2723"/>
                    <a:pt x="5289" y="2736"/>
                    <a:pt x="5335" y="2736"/>
                  </a:cubicBezTo>
                  <a:cubicBezTo>
                    <a:pt x="5439" y="2736"/>
                    <a:pt x="5540" y="2681"/>
                    <a:pt x="5595" y="2581"/>
                  </a:cubicBezTo>
                  <a:cubicBezTo>
                    <a:pt x="5670" y="2440"/>
                    <a:pt x="5615" y="2264"/>
                    <a:pt x="5478" y="2189"/>
                  </a:cubicBezTo>
                  <a:lnTo>
                    <a:pt x="2033" y="323"/>
                  </a:lnTo>
                  <a:cubicBezTo>
                    <a:pt x="2004" y="311"/>
                    <a:pt x="1975" y="297"/>
                    <a:pt x="1946" y="293"/>
                  </a:cubicBezTo>
                  <a:lnTo>
                    <a:pt x="368" y="6"/>
                  </a:lnTo>
                  <a:cubicBezTo>
                    <a:pt x="350" y="2"/>
                    <a:pt x="331" y="1"/>
                    <a:pt x="31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7"/>
            <p:cNvSpPr/>
            <p:nvPr/>
          </p:nvSpPr>
          <p:spPr>
            <a:xfrm>
              <a:off x="4573217" y="2196655"/>
              <a:ext cx="222594" cy="157413"/>
            </a:xfrm>
            <a:custGeom>
              <a:rect b="b" l="l" r="r" t="t"/>
              <a:pathLst>
                <a:path extrusionOk="0" h="9520" w="13464">
                  <a:moveTo>
                    <a:pt x="6700" y="1"/>
                  </a:moveTo>
                  <a:cubicBezTo>
                    <a:pt x="6695" y="1"/>
                    <a:pt x="6690" y="1"/>
                    <a:pt x="6684" y="1"/>
                  </a:cubicBezTo>
                  <a:cubicBezTo>
                    <a:pt x="6625" y="6"/>
                    <a:pt x="6517" y="7"/>
                    <a:pt x="6374" y="7"/>
                  </a:cubicBezTo>
                  <a:cubicBezTo>
                    <a:pt x="6243" y="7"/>
                    <a:pt x="6083" y="6"/>
                    <a:pt x="5902" y="6"/>
                  </a:cubicBezTo>
                  <a:cubicBezTo>
                    <a:pt x="4709" y="6"/>
                    <a:pt x="2635" y="47"/>
                    <a:pt x="2413" y="665"/>
                  </a:cubicBezTo>
                  <a:cubicBezTo>
                    <a:pt x="2117" y="1479"/>
                    <a:pt x="2585" y="1129"/>
                    <a:pt x="3068" y="1404"/>
                  </a:cubicBezTo>
                  <a:cubicBezTo>
                    <a:pt x="3553" y="1680"/>
                    <a:pt x="5945" y="1959"/>
                    <a:pt x="5945" y="1959"/>
                  </a:cubicBezTo>
                  <a:cubicBezTo>
                    <a:pt x="5945" y="1959"/>
                    <a:pt x="3883" y="2127"/>
                    <a:pt x="3257" y="2493"/>
                  </a:cubicBezTo>
                  <a:cubicBezTo>
                    <a:pt x="2635" y="2861"/>
                    <a:pt x="1" y="5295"/>
                    <a:pt x="13" y="5767"/>
                  </a:cubicBezTo>
                  <a:cubicBezTo>
                    <a:pt x="24" y="6180"/>
                    <a:pt x="271" y="6332"/>
                    <a:pt x="749" y="6332"/>
                  </a:cubicBezTo>
                  <a:cubicBezTo>
                    <a:pt x="821" y="6332"/>
                    <a:pt x="899" y="6328"/>
                    <a:pt x="981" y="6322"/>
                  </a:cubicBezTo>
                  <a:cubicBezTo>
                    <a:pt x="1013" y="6319"/>
                    <a:pt x="1041" y="6318"/>
                    <a:pt x="1067" y="6318"/>
                  </a:cubicBezTo>
                  <a:cubicBezTo>
                    <a:pt x="1572" y="6318"/>
                    <a:pt x="1165" y="6803"/>
                    <a:pt x="1328" y="7240"/>
                  </a:cubicBezTo>
                  <a:cubicBezTo>
                    <a:pt x="1446" y="7560"/>
                    <a:pt x="2086" y="7609"/>
                    <a:pt x="2472" y="7609"/>
                  </a:cubicBezTo>
                  <a:cubicBezTo>
                    <a:pt x="2646" y="7609"/>
                    <a:pt x="2768" y="7599"/>
                    <a:pt x="2768" y="7599"/>
                  </a:cubicBezTo>
                  <a:lnTo>
                    <a:pt x="2768" y="7599"/>
                  </a:lnTo>
                  <a:cubicBezTo>
                    <a:pt x="2768" y="7599"/>
                    <a:pt x="2661" y="9113"/>
                    <a:pt x="3539" y="9113"/>
                  </a:cubicBezTo>
                  <a:cubicBezTo>
                    <a:pt x="3561" y="9113"/>
                    <a:pt x="3584" y="9112"/>
                    <a:pt x="3608" y="9110"/>
                  </a:cubicBezTo>
                  <a:cubicBezTo>
                    <a:pt x="4555" y="9035"/>
                    <a:pt x="6271" y="7787"/>
                    <a:pt x="6271" y="7787"/>
                  </a:cubicBezTo>
                  <a:cubicBezTo>
                    <a:pt x="6271" y="7787"/>
                    <a:pt x="9543" y="8982"/>
                    <a:pt x="10920" y="8982"/>
                  </a:cubicBezTo>
                  <a:cubicBezTo>
                    <a:pt x="10974" y="8982"/>
                    <a:pt x="11024" y="8980"/>
                    <a:pt x="11072" y="8977"/>
                  </a:cubicBezTo>
                  <a:cubicBezTo>
                    <a:pt x="11166" y="8969"/>
                    <a:pt x="11260" y="8965"/>
                    <a:pt x="11353" y="8965"/>
                  </a:cubicBezTo>
                  <a:cubicBezTo>
                    <a:pt x="12502" y="8965"/>
                    <a:pt x="13463" y="9520"/>
                    <a:pt x="13463" y="9520"/>
                  </a:cubicBezTo>
                  <a:cubicBezTo>
                    <a:pt x="13463" y="9520"/>
                    <a:pt x="12086" y="5570"/>
                    <a:pt x="8964" y="1871"/>
                  </a:cubicBezTo>
                  <a:cubicBezTo>
                    <a:pt x="8964" y="1871"/>
                    <a:pt x="7199" y="1"/>
                    <a:pt x="67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7"/>
            <p:cNvSpPr/>
            <p:nvPr/>
          </p:nvSpPr>
          <p:spPr>
            <a:xfrm>
              <a:off x="4568323" y="2191827"/>
              <a:ext cx="232745" cy="167003"/>
            </a:xfrm>
            <a:custGeom>
              <a:rect b="b" l="l" r="r" t="t"/>
              <a:pathLst>
                <a:path extrusionOk="0" h="10100" w="14078">
                  <a:moveTo>
                    <a:pt x="6988" y="581"/>
                  </a:moveTo>
                  <a:cubicBezTo>
                    <a:pt x="7247" y="619"/>
                    <a:pt x="8258" y="1529"/>
                    <a:pt x="9042" y="2355"/>
                  </a:cubicBezTo>
                  <a:cubicBezTo>
                    <a:pt x="11351" y="5090"/>
                    <a:pt x="12703" y="7995"/>
                    <a:pt x="13233" y="9257"/>
                  </a:cubicBezTo>
                  <a:cubicBezTo>
                    <a:pt x="12821" y="9110"/>
                    <a:pt x="12262" y="8964"/>
                    <a:pt x="11647" y="8964"/>
                  </a:cubicBezTo>
                  <a:cubicBezTo>
                    <a:pt x="11547" y="8964"/>
                    <a:pt x="11447" y="8968"/>
                    <a:pt x="11343" y="8976"/>
                  </a:cubicBezTo>
                  <a:cubicBezTo>
                    <a:pt x="11296" y="8981"/>
                    <a:pt x="11245" y="8983"/>
                    <a:pt x="11191" y="8983"/>
                  </a:cubicBezTo>
                  <a:cubicBezTo>
                    <a:pt x="10109" y="8983"/>
                    <a:pt x="7586" y="8142"/>
                    <a:pt x="6667" y="7804"/>
                  </a:cubicBezTo>
                  <a:cubicBezTo>
                    <a:pt x="6635" y="7792"/>
                    <a:pt x="6601" y="7786"/>
                    <a:pt x="6568" y="7786"/>
                  </a:cubicBezTo>
                  <a:cubicBezTo>
                    <a:pt x="6506" y="7786"/>
                    <a:pt x="6444" y="7806"/>
                    <a:pt x="6395" y="7841"/>
                  </a:cubicBezTo>
                  <a:cubicBezTo>
                    <a:pt x="5936" y="8175"/>
                    <a:pt x="4592" y="9056"/>
                    <a:pt x="3878" y="9114"/>
                  </a:cubicBezTo>
                  <a:cubicBezTo>
                    <a:pt x="3861" y="9116"/>
                    <a:pt x="3845" y="9117"/>
                    <a:pt x="3829" y="9117"/>
                  </a:cubicBezTo>
                  <a:cubicBezTo>
                    <a:pt x="3737" y="9117"/>
                    <a:pt x="3667" y="9087"/>
                    <a:pt x="3603" y="9026"/>
                  </a:cubicBezTo>
                  <a:cubicBezTo>
                    <a:pt x="3352" y="8781"/>
                    <a:pt x="3339" y="8121"/>
                    <a:pt x="3352" y="7912"/>
                  </a:cubicBezTo>
                  <a:cubicBezTo>
                    <a:pt x="3360" y="7824"/>
                    <a:pt x="3327" y="7745"/>
                    <a:pt x="3269" y="7683"/>
                  </a:cubicBezTo>
                  <a:cubicBezTo>
                    <a:pt x="3212" y="7629"/>
                    <a:pt x="3139" y="7597"/>
                    <a:pt x="3064" y="7597"/>
                  </a:cubicBezTo>
                  <a:cubicBezTo>
                    <a:pt x="3056" y="7597"/>
                    <a:pt x="3047" y="7598"/>
                    <a:pt x="3039" y="7599"/>
                  </a:cubicBezTo>
                  <a:cubicBezTo>
                    <a:pt x="2943" y="7606"/>
                    <a:pt x="2848" y="7610"/>
                    <a:pt x="2756" y="7610"/>
                  </a:cubicBezTo>
                  <a:cubicBezTo>
                    <a:pt x="2309" y="7610"/>
                    <a:pt x="1930" y="7525"/>
                    <a:pt x="1896" y="7432"/>
                  </a:cubicBezTo>
                  <a:cubicBezTo>
                    <a:pt x="1858" y="7328"/>
                    <a:pt x="1875" y="7190"/>
                    <a:pt x="1896" y="7060"/>
                  </a:cubicBezTo>
                  <a:cubicBezTo>
                    <a:pt x="1921" y="6877"/>
                    <a:pt x="1954" y="6647"/>
                    <a:pt x="1791" y="6476"/>
                  </a:cubicBezTo>
                  <a:cubicBezTo>
                    <a:pt x="1671" y="6345"/>
                    <a:pt x="1499" y="6317"/>
                    <a:pt x="1356" y="6317"/>
                  </a:cubicBezTo>
                  <a:cubicBezTo>
                    <a:pt x="1321" y="6317"/>
                    <a:pt x="1287" y="6319"/>
                    <a:pt x="1256" y="6321"/>
                  </a:cubicBezTo>
                  <a:cubicBezTo>
                    <a:pt x="1174" y="6328"/>
                    <a:pt x="1103" y="6331"/>
                    <a:pt x="1041" y="6331"/>
                  </a:cubicBezTo>
                  <a:cubicBezTo>
                    <a:pt x="794" y="6331"/>
                    <a:pt x="700" y="6284"/>
                    <a:pt x="664" y="6251"/>
                  </a:cubicBezTo>
                  <a:cubicBezTo>
                    <a:pt x="647" y="6238"/>
                    <a:pt x="605" y="6201"/>
                    <a:pt x="597" y="6080"/>
                  </a:cubicBezTo>
                  <a:cubicBezTo>
                    <a:pt x="709" y="5654"/>
                    <a:pt x="3035" y="3429"/>
                    <a:pt x="3703" y="3036"/>
                  </a:cubicBezTo>
                  <a:cubicBezTo>
                    <a:pt x="4166" y="2764"/>
                    <a:pt x="5711" y="2585"/>
                    <a:pt x="6266" y="2539"/>
                  </a:cubicBezTo>
                  <a:cubicBezTo>
                    <a:pt x="6412" y="2527"/>
                    <a:pt x="6530" y="2406"/>
                    <a:pt x="6530" y="2255"/>
                  </a:cubicBezTo>
                  <a:cubicBezTo>
                    <a:pt x="6534" y="2105"/>
                    <a:pt x="6420" y="1980"/>
                    <a:pt x="6275" y="1963"/>
                  </a:cubicBezTo>
                  <a:cubicBezTo>
                    <a:pt x="5373" y="1858"/>
                    <a:pt x="3824" y="1621"/>
                    <a:pt x="3507" y="1442"/>
                  </a:cubicBezTo>
                  <a:cubicBezTo>
                    <a:pt x="3302" y="1324"/>
                    <a:pt x="3102" y="1295"/>
                    <a:pt x="2960" y="1274"/>
                  </a:cubicBezTo>
                  <a:cubicBezTo>
                    <a:pt x="2948" y="1274"/>
                    <a:pt x="2931" y="1270"/>
                    <a:pt x="2919" y="1270"/>
                  </a:cubicBezTo>
                  <a:cubicBezTo>
                    <a:pt x="2927" y="1224"/>
                    <a:pt x="2944" y="1157"/>
                    <a:pt x="2981" y="1057"/>
                  </a:cubicBezTo>
                  <a:cubicBezTo>
                    <a:pt x="3044" y="882"/>
                    <a:pt x="3570" y="590"/>
                    <a:pt x="6370" y="590"/>
                  </a:cubicBezTo>
                  <a:lnTo>
                    <a:pt x="6458" y="590"/>
                  </a:lnTo>
                  <a:cubicBezTo>
                    <a:pt x="6721" y="590"/>
                    <a:pt x="6913" y="590"/>
                    <a:pt x="6988" y="581"/>
                  </a:cubicBezTo>
                  <a:close/>
                  <a:moveTo>
                    <a:pt x="6970" y="1"/>
                  </a:moveTo>
                  <a:cubicBezTo>
                    <a:pt x="6965" y="1"/>
                    <a:pt x="6960" y="1"/>
                    <a:pt x="6955" y="1"/>
                  </a:cubicBezTo>
                  <a:cubicBezTo>
                    <a:pt x="6906" y="6"/>
                    <a:pt x="6826" y="8"/>
                    <a:pt x="6720" y="8"/>
                  </a:cubicBezTo>
                  <a:cubicBezTo>
                    <a:pt x="6646" y="8"/>
                    <a:pt x="6559" y="7"/>
                    <a:pt x="6462" y="5"/>
                  </a:cubicBezTo>
                  <a:cubicBezTo>
                    <a:pt x="6381" y="4"/>
                    <a:pt x="6301" y="4"/>
                    <a:pt x="6222" y="4"/>
                  </a:cubicBezTo>
                  <a:cubicBezTo>
                    <a:pt x="4068" y="4"/>
                    <a:pt x="2684" y="169"/>
                    <a:pt x="2434" y="861"/>
                  </a:cubicBezTo>
                  <a:cubicBezTo>
                    <a:pt x="2325" y="1166"/>
                    <a:pt x="2275" y="1408"/>
                    <a:pt x="2393" y="1604"/>
                  </a:cubicBezTo>
                  <a:cubicBezTo>
                    <a:pt x="2509" y="1796"/>
                    <a:pt x="2713" y="1825"/>
                    <a:pt x="2877" y="1850"/>
                  </a:cubicBezTo>
                  <a:cubicBezTo>
                    <a:pt x="2989" y="1868"/>
                    <a:pt x="3110" y="1884"/>
                    <a:pt x="3219" y="1947"/>
                  </a:cubicBezTo>
                  <a:cubicBezTo>
                    <a:pt x="3407" y="2055"/>
                    <a:pt x="3807" y="2155"/>
                    <a:pt x="4258" y="2247"/>
                  </a:cubicBezTo>
                  <a:cubicBezTo>
                    <a:pt x="3912" y="2322"/>
                    <a:pt x="3603" y="2423"/>
                    <a:pt x="3407" y="2535"/>
                  </a:cubicBezTo>
                  <a:cubicBezTo>
                    <a:pt x="2914" y="2827"/>
                    <a:pt x="0" y="5353"/>
                    <a:pt x="21" y="6067"/>
                  </a:cubicBezTo>
                  <a:cubicBezTo>
                    <a:pt x="25" y="6334"/>
                    <a:pt x="113" y="6538"/>
                    <a:pt x="276" y="6685"/>
                  </a:cubicBezTo>
                  <a:cubicBezTo>
                    <a:pt x="449" y="6841"/>
                    <a:pt x="690" y="6914"/>
                    <a:pt x="1040" y="6914"/>
                  </a:cubicBezTo>
                  <a:cubicBezTo>
                    <a:pt x="1122" y="6914"/>
                    <a:pt x="1209" y="6910"/>
                    <a:pt x="1303" y="6902"/>
                  </a:cubicBezTo>
                  <a:lnTo>
                    <a:pt x="1332" y="6902"/>
                  </a:lnTo>
                  <a:cubicBezTo>
                    <a:pt x="1328" y="6927"/>
                    <a:pt x="1324" y="6952"/>
                    <a:pt x="1320" y="6977"/>
                  </a:cubicBezTo>
                  <a:cubicBezTo>
                    <a:pt x="1295" y="7148"/>
                    <a:pt x="1260" y="7390"/>
                    <a:pt x="1353" y="7637"/>
                  </a:cubicBezTo>
                  <a:cubicBezTo>
                    <a:pt x="1532" y="8121"/>
                    <a:pt x="2296" y="8192"/>
                    <a:pt x="2772" y="8196"/>
                  </a:cubicBezTo>
                  <a:cubicBezTo>
                    <a:pt x="2784" y="8550"/>
                    <a:pt x="2864" y="9110"/>
                    <a:pt x="3194" y="9440"/>
                  </a:cubicBezTo>
                  <a:cubicBezTo>
                    <a:pt x="3367" y="9609"/>
                    <a:pt x="3588" y="9698"/>
                    <a:pt x="3842" y="9698"/>
                  </a:cubicBezTo>
                  <a:cubicBezTo>
                    <a:pt x="3869" y="9698"/>
                    <a:pt x="3897" y="9697"/>
                    <a:pt x="3925" y="9695"/>
                  </a:cubicBezTo>
                  <a:cubicBezTo>
                    <a:pt x="4801" y="9623"/>
                    <a:pt x="6183" y="8701"/>
                    <a:pt x="6609" y="8405"/>
                  </a:cubicBezTo>
                  <a:cubicBezTo>
                    <a:pt x="7271" y="8639"/>
                    <a:pt x="9957" y="9564"/>
                    <a:pt x="11220" y="9564"/>
                  </a:cubicBezTo>
                  <a:cubicBezTo>
                    <a:pt x="11280" y="9564"/>
                    <a:pt x="11336" y="9562"/>
                    <a:pt x="11389" y="9557"/>
                  </a:cubicBezTo>
                  <a:cubicBezTo>
                    <a:pt x="11473" y="9551"/>
                    <a:pt x="11556" y="9548"/>
                    <a:pt x="11638" y="9548"/>
                  </a:cubicBezTo>
                  <a:cubicBezTo>
                    <a:pt x="12696" y="9548"/>
                    <a:pt x="13606" y="10059"/>
                    <a:pt x="13618" y="10062"/>
                  </a:cubicBezTo>
                  <a:cubicBezTo>
                    <a:pt x="13659" y="10087"/>
                    <a:pt x="13709" y="10099"/>
                    <a:pt x="13759" y="10099"/>
                  </a:cubicBezTo>
                  <a:cubicBezTo>
                    <a:pt x="13827" y="10099"/>
                    <a:pt x="13894" y="10078"/>
                    <a:pt x="13948" y="10033"/>
                  </a:cubicBezTo>
                  <a:cubicBezTo>
                    <a:pt x="14040" y="9958"/>
                    <a:pt x="14077" y="9828"/>
                    <a:pt x="14035" y="9716"/>
                  </a:cubicBezTo>
                  <a:cubicBezTo>
                    <a:pt x="14023" y="9674"/>
                    <a:pt x="12603" y="5670"/>
                    <a:pt x="9481" y="1976"/>
                  </a:cubicBezTo>
                  <a:cubicBezTo>
                    <a:pt x="9476" y="1972"/>
                    <a:pt x="9472" y="1968"/>
                    <a:pt x="9468" y="1963"/>
                  </a:cubicBezTo>
                  <a:cubicBezTo>
                    <a:pt x="8613" y="1054"/>
                    <a:pt x="7479" y="1"/>
                    <a:pt x="697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7"/>
            <p:cNvSpPr/>
            <p:nvPr/>
          </p:nvSpPr>
          <p:spPr>
            <a:xfrm>
              <a:off x="4584047" y="2249464"/>
              <a:ext cx="103824" cy="56500"/>
            </a:xfrm>
            <a:custGeom>
              <a:rect b="b" l="l" r="r" t="t"/>
              <a:pathLst>
                <a:path extrusionOk="0" h="3417" w="6280">
                  <a:moveTo>
                    <a:pt x="5978" y="0"/>
                  </a:moveTo>
                  <a:cubicBezTo>
                    <a:pt x="5962" y="0"/>
                    <a:pt x="5946" y="2"/>
                    <a:pt x="5929" y="5"/>
                  </a:cubicBezTo>
                  <a:lnTo>
                    <a:pt x="3395" y="368"/>
                  </a:lnTo>
                  <a:cubicBezTo>
                    <a:pt x="3345" y="376"/>
                    <a:pt x="3295" y="397"/>
                    <a:pt x="3257" y="430"/>
                  </a:cubicBezTo>
                  <a:lnTo>
                    <a:pt x="147" y="2898"/>
                  </a:lnTo>
                  <a:cubicBezTo>
                    <a:pt x="22" y="2998"/>
                    <a:pt x="1" y="3182"/>
                    <a:pt x="101" y="3307"/>
                  </a:cubicBezTo>
                  <a:cubicBezTo>
                    <a:pt x="159" y="3378"/>
                    <a:pt x="243" y="3416"/>
                    <a:pt x="326" y="3416"/>
                  </a:cubicBezTo>
                  <a:cubicBezTo>
                    <a:pt x="394" y="3416"/>
                    <a:pt x="456" y="3395"/>
                    <a:pt x="510" y="3353"/>
                  </a:cubicBezTo>
                  <a:lnTo>
                    <a:pt x="3554" y="931"/>
                  </a:lnTo>
                  <a:lnTo>
                    <a:pt x="6008" y="577"/>
                  </a:lnTo>
                  <a:cubicBezTo>
                    <a:pt x="6171" y="556"/>
                    <a:pt x="6280" y="410"/>
                    <a:pt x="6255" y="251"/>
                  </a:cubicBezTo>
                  <a:cubicBezTo>
                    <a:pt x="6236" y="106"/>
                    <a:pt x="6114" y="0"/>
                    <a:pt x="597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7"/>
            <p:cNvSpPr/>
            <p:nvPr/>
          </p:nvSpPr>
          <p:spPr>
            <a:xfrm>
              <a:off x="4613460" y="2281887"/>
              <a:ext cx="93822" cy="45190"/>
            </a:xfrm>
            <a:custGeom>
              <a:rect b="b" l="l" r="r" t="t"/>
              <a:pathLst>
                <a:path extrusionOk="0" h="2733" w="5675">
                  <a:moveTo>
                    <a:pt x="5362" y="0"/>
                  </a:moveTo>
                  <a:cubicBezTo>
                    <a:pt x="5344" y="0"/>
                    <a:pt x="5325" y="2"/>
                    <a:pt x="5306" y="6"/>
                  </a:cubicBezTo>
                  <a:lnTo>
                    <a:pt x="3724" y="294"/>
                  </a:lnTo>
                  <a:cubicBezTo>
                    <a:pt x="3695" y="298"/>
                    <a:pt x="3665" y="307"/>
                    <a:pt x="3636" y="323"/>
                  </a:cubicBezTo>
                  <a:lnTo>
                    <a:pt x="197" y="2190"/>
                  </a:lnTo>
                  <a:cubicBezTo>
                    <a:pt x="54" y="2265"/>
                    <a:pt x="0" y="2440"/>
                    <a:pt x="79" y="2582"/>
                  </a:cubicBezTo>
                  <a:cubicBezTo>
                    <a:pt x="130" y="2678"/>
                    <a:pt x="230" y="2733"/>
                    <a:pt x="334" y="2733"/>
                  </a:cubicBezTo>
                  <a:cubicBezTo>
                    <a:pt x="380" y="2733"/>
                    <a:pt x="426" y="2724"/>
                    <a:pt x="472" y="2699"/>
                  </a:cubicBezTo>
                  <a:lnTo>
                    <a:pt x="3875" y="858"/>
                  </a:lnTo>
                  <a:lnTo>
                    <a:pt x="5411" y="578"/>
                  </a:lnTo>
                  <a:cubicBezTo>
                    <a:pt x="5569" y="548"/>
                    <a:pt x="5674" y="398"/>
                    <a:pt x="5644" y="240"/>
                  </a:cubicBezTo>
                  <a:cubicBezTo>
                    <a:pt x="5619" y="101"/>
                    <a:pt x="5494" y="0"/>
                    <a:pt x="536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7"/>
            <p:cNvSpPr/>
            <p:nvPr/>
          </p:nvSpPr>
          <p:spPr>
            <a:xfrm>
              <a:off x="4750674" y="2268032"/>
              <a:ext cx="176352" cy="116754"/>
            </a:xfrm>
            <a:custGeom>
              <a:rect b="b" l="l" r="r" t="t"/>
              <a:pathLst>
                <a:path extrusionOk="0" h="7061" w="10667">
                  <a:moveTo>
                    <a:pt x="3223" y="1"/>
                  </a:moveTo>
                  <a:cubicBezTo>
                    <a:pt x="1664" y="1"/>
                    <a:pt x="386" y="142"/>
                    <a:pt x="272" y="155"/>
                  </a:cubicBezTo>
                  <a:cubicBezTo>
                    <a:pt x="113" y="176"/>
                    <a:pt x="0" y="318"/>
                    <a:pt x="17" y="477"/>
                  </a:cubicBezTo>
                  <a:cubicBezTo>
                    <a:pt x="33" y="629"/>
                    <a:pt x="165" y="737"/>
                    <a:pt x="308" y="737"/>
                  </a:cubicBezTo>
                  <a:cubicBezTo>
                    <a:pt x="318" y="737"/>
                    <a:pt x="328" y="736"/>
                    <a:pt x="339" y="735"/>
                  </a:cubicBezTo>
                  <a:cubicBezTo>
                    <a:pt x="366" y="731"/>
                    <a:pt x="1685" y="585"/>
                    <a:pt x="3273" y="585"/>
                  </a:cubicBezTo>
                  <a:cubicBezTo>
                    <a:pt x="5042" y="585"/>
                    <a:pt x="7145" y="767"/>
                    <a:pt x="8166" y="1533"/>
                  </a:cubicBezTo>
                  <a:cubicBezTo>
                    <a:pt x="10062" y="2956"/>
                    <a:pt x="9761" y="6706"/>
                    <a:pt x="9757" y="6743"/>
                  </a:cubicBezTo>
                  <a:cubicBezTo>
                    <a:pt x="9744" y="6906"/>
                    <a:pt x="9861" y="7043"/>
                    <a:pt x="10024" y="7060"/>
                  </a:cubicBezTo>
                  <a:lnTo>
                    <a:pt x="10050" y="7060"/>
                  </a:lnTo>
                  <a:cubicBezTo>
                    <a:pt x="10200" y="7060"/>
                    <a:pt x="10325" y="6947"/>
                    <a:pt x="10337" y="6793"/>
                  </a:cubicBezTo>
                  <a:cubicBezTo>
                    <a:pt x="10354" y="6627"/>
                    <a:pt x="10667" y="2685"/>
                    <a:pt x="8513" y="1070"/>
                  </a:cubicBezTo>
                  <a:cubicBezTo>
                    <a:pt x="7358" y="203"/>
                    <a:pt x="5089" y="1"/>
                    <a:pt x="322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7"/>
            <p:cNvSpPr/>
            <p:nvPr/>
          </p:nvSpPr>
          <p:spPr>
            <a:xfrm>
              <a:off x="3126497" y="4444073"/>
              <a:ext cx="96153" cy="96201"/>
            </a:xfrm>
            <a:custGeom>
              <a:rect b="b" l="l" r="r" t="t"/>
              <a:pathLst>
                <a:path extrusionOk="0" h="5818" w="5816">
                  <a:moveTo>
                    <a:pt x="2906" y="1"/>
                  </a:moveTo>
                  <a:cubicBezTo>
                    <a:pt x="1303" y="1"/>
                    <a:pt x="0" y="1303"/>
                    <a:pt x="0" y="2906"/>
                  </a:cubicBezTo>
                  <a:cubicBezTo>
                    <a:pt x="0" y="4515"/>
                    <a:pt x="1303" y="5817"/>
                    <a:pt x="2906" y="5817"/>
                  </a:cubicBezTo>
                  <a:cubicBezTo>
                    <a:pt x="4513" y="5817"/>
                    <a:pt x="5816" y="4515"/>
                    <a:pt x="5816" y="2906"/>
                  </a:cubicBezTo>
                  <a:cubicBezTo>
                    <a:pt x="5816" y="1303"/>
                    <a:pt x="4513" y="1"/>
                    <a:pt x="290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7"/>
            <p:cNvSpPr/>
            <p:nvPr/>
          </p:nvSpPr>
          <p:spPr>
            <a:xfrm>
              <a:off x="3121653" y="4439261"/>
              <a:ext cx="105825" cy="105824"/>
            </a:xfrm>
            <a:custGeom>
              <a:rect b="b" l="l" r="r" t="t"/>
              <a:pathLst>
                <a:path extrusionOk="0" h="6400" w="6401">
                  <a:moveTo>
                    <a:pt x="3199" y="580"/>
                  </a:moveTo>
                  <a:cubicBezTo>
                    <a:pt x="4643" y="580"/>
                    <a:pt x="5816" y="1758"/>
                    <a:pt x="5816" y="3197"/>
                  </a:cubicBezTo>
                  <a:cubicBezTo>
                    <a:pt x="5816" y="4642"/>
                    <a:pt x="4643" y="5816"/>
                    <a:pt x="3199" y="5816"/>
                  </a:cubicBezTo>
                  <a:cubicBezTo>
                    <a:pt x="1758" y="5816"/>
                    <a:pt x="581" y="4642"/>
                    <a:pt x="581" y="3197"/>
                  </a:cubicBezTo>
                  <a:cubicBezTo>
                    <a:pt x="581" y="1758"/>
                    <a:pt x="1758" y="580"/>
                    <a:pt x="3199" y="580"/>
                  </a:cubicBezTo>
                  <a:close/>
                  <a:moveTo>
                    <a:pt x="3199" y="0"/>
                  </a:moveTo>
                  <a:cubicBezTo>
                    <a:pt x="1437" y="0"/>
                    <a:pt x="1" y="1436"/>
                    <a:pt x="1" y="3197"/>
                  </a:cubicBezTo>
                  <a:cubicBezTo>
                    <a:pt x="1" y="4964"/>
                    <a:pt x="1437" y="6400"/>
                    <a:pt x="3199" y="6400"/>
                  </a:cubicBezTo>
                  <a:cubicBezTo>
                    <a:pt x="4964" y="6400"/>
                    <a:pt x="6400" y="4964"/>
                    <a:pt x="6400" y="3197"/>
                  </a:cubicBezTo>
                  <a:cubicBezTo>
                    <a:pt x="6400" y="1436"/>
                    <a:pt x="4964" y="0"/>
                    <a:pt x="319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7"/>
            <p:cNvSpPr/>
            <p:nvPr/>
          </p:nvSpPr>
          <p:spPr>
            <a:xfrm>
              <a:off x="3150521" y="4468097"/>
              <a:ext cx="48110" cy="48150"/>
            </a:xfrm>
            <a:custGeom>
              <a:rect b="b" l="l" r="r" t="t"/>
              <a:pathLst>
                <a:path extrusionOk="0" h="2912" w="2910">
                  <a:moveTo>
                    <a:pt x="1453" y="1"/>
                  </a:moveTo>
                  <a:cubicBezTo>
                    <a:pt x="651" y="1"/>
                    <a:pt x="0" y="652"/>
                    <a:pt x="0" y="1453"/>
                  </a:cubicBezTo>
                  <a:cubicBezTo>
                    <a:pt x="0" y="2260"/>
                    <a:pt x="651" y="2911"/>
                    <a:pt x="1453" y="2911"/>
                  </a:cubicBezTo>
                  <a:cubicBezTo>
                    <a:pt x="2259" y="2911"/>
                    <a:pt x="2910" y="2260"/>
                    <a:pt x="2910" y="1453"/>
                  </a:cubicBezTo>
                  <a:cubicBezTo>
                    <a:pt x="2910" y="652"/>
                    <a:pt x="2259" y="1"/>
                    <a:pt x="1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7"/>
            <p:cNvSpPr/>
            <p:nvPr/>
          </p:nvSpPr>
          <p:spPr>
            <a:xfrm>
              <a:off x="3145677" y="4463285"/>
              <a:ext cx="57715" cy="57707"/>
            </a:xfrm>
            <a:custGeom>
              <a:rect b="b" l="l" r="r" t="t"/>
              <a:pathLst>
                <a:path extrusionOk="0" h="3490" w="3491">
                  <a:moveTo>
                    <a:pt x="1746" y="584"/>
                  </a:moveTo>
                  <a:cubicBezTo>
                    <a:pt x="2388" y="584"/>
                    <a:pt x="2910" y="1106"/>
                    <a:pt x="2910" y="1744"/>
                  </a:cubicBezTo>
                  <a:cubicBezTo>
                    <a:pt x="2910" y="2388"/>
                    <a:pt x="2388" y="2910"/>
                    <a:pt x="1746" y="2910"/>
                  </a:cubicBezTo>
                  <a:cubicBezTo>
                    <a:pt x="1107" y="2910"/>
                    <a:pt x="585" y="2388"/>
                    <a:pt x="585" y="1744"/>
                  </a:cubicBezTo>
                  <a:cubicBezTo>
                    <a:pt x="585" y="1106"/>
                    <a:pt x="1107" y="584"/>
                    <a:pt x="1746" y="584"/>
                  </a:cubicBezTo>
                  <a:close/>
                  <a:moveTo>
                    <a:pt x="1746" y="0"/>
                  </a:moveTo>
                  <a:cubicBezTo>
                    <a:pt x="785" y="0"/>
                    <a:pt x="1" y="785"/>
                    <a:pt x="1" y="1744"/>
                  </a:cubicBezTo>
                  <a:cubicBezTo>
                    <a:pt x="1" y="2709"/>
                    <a:pt x="785" y="3490"/>
                    <a:pt x="1746" y="3490"/>
                  </a:cubicBezTo>
                  <a:cubicBezTo>
                    <a:pt x="2710" y="3490"/>
                    <a:pt x="3490" y="2709"/>
                    <a:pt x="3490" y="1744"/>
                  </a:cubicBezTo>
                  <a:cubicBezTo>
                    <a:pt x="3490" y="785"/>
                    <a:pt x="2710" y="0"/>
                    <a:pt x="174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7"/>
            <p:cNvSpPr/>
            <p:nvPr/>
          </p:nvSpPr>
          <p:spPr>
            <a:xfrm>
              <a:off x="3641540" y="4444073"/>
              <a:ext cx="96153" cy="96201"/>
            </a:xfrm>
            <a:custGeom>
              <a:rect b="b" l="l" r="r" t="t"/>
              <a:pathLst>
                <a:path extrusionOk="0" h="5818" w="5816">
                  <a:moveTo>
                    <a:pt x="2906" y="1"/>
                  </a:moveTo>
                  <a:cubicBezTo>
                    <a:pt x="1303" y="1"/>
                    <a:pt x="0" y="1303"/>
                    <a:pt x="0" y="2906"/>
                  </a:cubicBezTo>
                  <a:cubicBezTo>
                    <a:pt x="0" y="4515"/>
                    <a:pt x="1303" y="5817"/>
                    <a:pt x="2906" y="5817"/>
                  </a:cubicBezTo>
                  <a:cubicBezTo>
                    <a:pt x="4513" y="5817"/>
                    <a:pt x="5815" y="4515"/>
                    <a:pt x="5815" y="2906"/>
                  </a:cubicBezTo>
                  <a:cubicBezTo>
                    <a:pt x="5815" y="1303"/>
                    <a:pt x="4513" y="1"/>
                    <a:pt x="290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7"/>
            <p:cNvSpPr/>
            <p:nvPr/>
          </p:nvSpPr>
          <p:spPr>
            <a:xfrm>
              <a:off x="3636712" y="4439261"/>
              <a:ext cx="105825" cy="105824"/>
            </a:xfrm>
            <a:custGeom>
              <a:rect b="b" l="l" r="r" t="t"/>
              <a:pathLst>
                <a:path extrusionOk="0" h="6400" w="6401">
                  <a:moveTo>
                    <a:pt x="3198" y="580"/>
                  </a:moveTo>
                  <a:cubicBezTo>
                    <a:pt x="4643" y="580"/>
                    <a:pt x="5816" y="1758"/>
                    <a:pt x="5816" y="3197"/>
                  </a:cubicBezTo>
                  <a:cubicBezTo>
                    <a:pt x="5816" y="4642"/>
                    <a:pt x="4643" y="5816"/>
                    <a:pt x="3198" y="5816"/>
                  </a:cubicBezTo>
                  <a:cubicBezTo>
                    <a:pt x="1758" y="5816"/>
                    <a:pt x="581" y="4642"/>
                    <a:pt x="581" y="3197"/>
                  </a:cubicBezTo>
                  <a:cubicBezTo>
                    <a:pt x="581" y="1758"/>
                    <a:pt x="1758" y="580"/>
                    <a:pt x="3198" y="580"/>
                  </a:cubicBezTo>
                  <a:close/>
                  <a:moveTo>
                    <a:pt x="3198" y="0"/>
                  </a:moveTo>
                  <a:cubicBezTo>
                    <a:pt x="1437" y="0"/>
                    <a:pt x="1" y="1436"/>
                    <a:pt x="1" y="3197"/>
                  </a:cubicBezTo>
                  <a:cubicBezTo>
                    <a:pt x="1" y="4964"/>
                    <a:pt x="1437" y="6400"/>
                    <a:pt x="3198" y="6400"/>
                  </a:cubicBezTo>
                  <a:cubicBezTo>
                    <a:pt x="4964" y="6400"/>
                    <a:pt x="6400" y="4964"/>
                    <a:pt x="6400" y="3197"/>
                  </a:cubicBezTo>
                  <a:cubicBezTo>
                    <a:pt x="6400" y="1436"/>
                    <a:pt x="4964" y="0"/>
                    <a:pt x="319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7"/>
            <p:cNvSpPr/>
            <p:nvPr/>
          </p:nvSpPr>
          <p:spPr>
            <a:xfrm>
              <a:off x="3665564" y="4468097"/>
              <a:ext cx="48110" cy="48150"/>
            </a:xfrm>
            <a:custGeom>
              <a:rect b="b" l="l" r="r" t="t"/>
              <a:pathLst>
                <a:path extrusionOk="0" h="2912" w="2910">
                  <a:moveTo>
                    <a:pt x="1453" y="1"/>
                  </a:moveTo>
                  <a:cubicBezTo>
                    <a:pt x="651" y="1"/>
                    <a:pt x="0" y="652"/>
                    <a:pt x="0" y="1453"/>
                  </a:cubicBezTo>
                  <a:cubicBezTo>
                    <a:pt x="0" y="2260"/>
                    <a:pt x="651" y="2911"/>
                    <a:pt x="1453" y="2911"/>
                  </a:cubicBezTo>
                  <a:cubicBezTo>
                    <a:pt x="2258" y="2911"/>
                    <a:pt x="2910" y="2260"/>
                    <a:pt x="2910" y="1453"/>
                  </a:cubicBezTo>
                  <a:cubicBezTo>
                    <a:pt x="2910" y="652"/>
                    <a:pt x="2258" y="1"/>
                    <a:pt x="1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7"/>
            <p:cNvSpPr/>
            <p:nvPr/>
          </p:nvSpPr>
          <p:spPr>
            <a:xfrm>
              <a:off x="3660736" y="4463285"/>
              <a:ext cx="57715" cy="57707"/>
            </a:xfrm>
            <a:custGeom>
              <a:rect b="b" l="l" r="r" t="t"/>
              <a:pathLst>
                <a:path extrusionOk="0" h="3490" w="3491">
                  <a:moveTo>
                    <a:pt x="1745" y="584"/>
                  </a:moveTo>
                  <a:cubicBezTo>
                    <a:pt x="2388" y="584"/>
                    <a:pt x="2910" y="1106"/>
                    <a:pt x="2910" y="1744"/>
                  </a:cubicBezTo>
                  <a:cubicBezTo>
                    <a:pt x="2910" y="2388"/>
                    <a:pt x="2388" y="2910"/>
                    <a:pt x="1745" y="2910"/>
                  </a:cubicBezTo>
                  <a:cubicBezTo>
                    <a:pt x="1107" y="2910"/>
                    <a:pt x="585" y="2388"/>
                    <a:pt x="585" y="1744"/>
                  </a:cubicBezTo>
                  <a:cubicBezTo>
                    <a:pt x="585" y="1106"/>
                    <a:pt x="1107" y="584"/>
                    <a:pt x="1745" y="584"/>
                  </a:cubicBezTo>
                  <a:close/>
                  <a:moveTo>
                    <a:pt x="1745" y="0"/>
                  </a:moveTo>
                  <a:cubicBezTo>
                    <a:pt x="785" y="0"/>
                    <a:pt x="1" y="785"/>
                    <a:pt x="1" y="1744"/>
                  </a:cubicBezTo>
                  <a:cubicBezTo>
                    <a:pt x="1" y="2709"/>
                    <a:pt x="785" y="3490"/>
                    <a:pt x="1745" y="3490"/>
                  </a:cubicBezTo>
                  <a:cubicBezTo>
                    <a:pt x="2710" y="3490"/>
                    <a:pt x="3490" y="2709"/>
                    <a:pt x="3490" y="1744"/>
                  </a:cubicBezTo>
                  <a:cubicBezTo>
                    <a:pt x="3490" y="785"/>
                    <a:pt x="2710" y="0"/>
                    <a:pt x="174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7"/>
            <p:cNvSpPr/>
            <p:nvPr/>
          </p:nvSpPr>
          <p:spPr>
            <a:xfrm>
              <a:off x="3809821" y="4444073"/>
              <a:ext cx="96170" cy="96201"/>
            </a:xfrm>
            <a:custGeom>
              <a:rect b="b" l="l" r="r" t="t"/>
              <a:pathLst>
                <a:path extrusionOk="0" h="5818" w="5817">
                  <a:moveTo>
                    <a:pt x="2910" y="1"/>
                  </a:moveTo>
                  <a:cubicBezTo>
                    <a:pt x="1303" y="1"/>
                    <a:pt x="1" y="1303"/>
                    <a:pt x="1" y="2906"/>
                  </a:cubicBezTo>
                  <a:cubicBezTo>
                    <a:pt x="1" y="4515"/>
                    <a:pt x="1303" y="5817"/>
                    <a:pt x="2910" y="5817"/>
                  </a:cubicBezTo>
                  <a:cubicBezTo>
                    <a:pt x="4518" y="5817"/>
                    <a:pt x="5816" y="4515"/>
                    <a:pt x="5816" y="2906"/>
                  </a:cubicBezTo>
                  <a:cubicBezTo>
                    <a:pt x="5816" y="1303"/>
                    <a:pt x="4518" y="1"/>
                    <a:pt x="291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7"/>
            <p:cNvSpPr/>
            <p:nvPr/>
          </p:nvSpPr>
          <p:spPr>
            <a:xfrm>
              <a:off x="3804993" y="4439261"/>
              <a:ext cx="105808" cy="105824"/>
            </a:xfrm>
            <a:custGeom>
              <a:rect b="b" l="l" r="r" t="t"/>
              <a:pathLst>
                <a:path extrusionOk="0" h="6400" w="6400">
                  <a:moveTo>
                    <a:pt x="3202" y="580"/>
                  </a:moveTo>
                  <a:cubicBezTo>
                    <a:pt x="4646" y="580"/>
                    <a:pt x="5819" y="1758"/>
                    <a:pt x="5819" y="3197"/>
                  </a:cubicBezTo>
                  <a:cubicBezTo>
                    <a:pt x="5819" y="4642"/>
                    <a:pt x="4646" y="5816"/>
                    <a:pt x="3202" y="5816"/>
                  </a:cubicBezTo>
                  <a:cubicBezTo>
                    <a:pt x="1758" y="5816"/>
                    <a:pt x="584" y="4642"/>
                    <a:pt x="584" y="3197"/>
                  </a:cubicBezTo>
                  <a:cubicBezTo>
                    <a:pt x="584" y="1758"/>
                    <a:pt x="1758" y="580"/>
                    <a:pt x="3202" y="580"/>
                  </a:cubicBezTo>
                  <a:close/>
                  <a:moveTo>
                    <a:pt x="3202" y="0"/>
                  </a:moveTo>
                  <a:cubicBezTo>
                    <a:pt x="1436" y="0"/>
                    <a:pt x="0" y="1436"/>
                    <a:pt x="0" y="3197"/>
                  </a:cubicBezTo>
                  <a:cubicBezTo>
                    <a:pt x="0" y="4964"/>
                    <a:pt x="1436" y="6400"/>
                    <a:pt x="3202" y="6400"/>
                  </a:cubicBezTo>
                  <a:cubicBezTo>
                    <a:pt x="4964" y="6400"/>
                    <a:pt x="6400" y="4964"/>
                    <a:pt x="6400" y="3197"/>
                  </a:cubicBezTo>
                  <a:cubicBezTo>
                    <a:pt x="6400" y="1436"/>
                    <a:pt x="4964" y="0"/>
                    <a:pt x="320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7"/>
            <p:cNvSpPr/>
            <p:nvPr/>
          </p:nvSpPr>
          <p:spPr>
            <a:xfrm>
              <a:off x="3833844" y="4468097"/>
              <a:ext cx="48126" cy="48150"/>
            </a:xfrm>
            <a:custGeom>
              <a:rect b="b" l="l" r="r" t="t"/>
              <a:pathLst>
                <a:path extrusionOk="0" h="2912" w="2911">
                  <a:moveTo>
                    <a:pt x="1457" y="1"/>
                  </a:moveTo>
                  <a:cubicBezTo>
                    <a:pt x="652" y="1"/>
                    <a:pt x="1" y="652"/>
                    <a:pt x="1" y="1453"/>
                  </a:cubicBezTo>
                  <a:cubicBezTo>
                    <a:pt x="1" y="2260"/>
                    <a:pt x="652" y="2911"/>
                    <a:pt x="1457" y="2911"/>
                  </a:cubicBezTo>
                  <a:cubicBezTo>
                    <a:pt x="2259" y="2911"/>
                    <a:pt x="2910" y="2260"/>
                    <a:pt x="2910" y="1453"/>
                  </a:cubicBezTo>
                  <a:cubicBezTo>
                    <a:pt x="2910" y="652"/>
                    <a:pt x="2259" y="1"/>
                    <a:pt x="14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7"/>
            <p:cNvSpPr/>
            <p:nvPr/>
          </p:nvSpPr>
          <p:spPr>
            <a:xfrm>
              <a:off x="3829083" y="4463285"/>
              <a:ext cx="57698" cy="57707"/>
            </a:xfrm>
            <a:custGeom>
              <a:rect b="b" l="l" r="r" t="t"/>
              <a:pathLst>
                <a:path extrusionOk="0" h="3490" w="3490">
                  <a:moveTo>
                    <a:pt x="1745" y="584"/>
                  </a:moveTo>
                  <a:cubicBezTo>
                    <a:pt x="2384" y="584"/>
                    <a:pt x="2910" y="1106"/>
                    <a:pt x="2910" y="1744"/>
                  </a:cubicBezTo>
                  <a:cubicBezTo>
                    <a:pt x="2910" y="2388"/>
                    <a:pt x="2384" y="2910"/>
                    <a:pt x="1745" y="2910"/>
                  </a:cubicBezTo>
                  <a:cubicBezTo>
                    <a:pt x="1102" y="2910"/>
                    <a:pt x="580" y="2388"/>
                    <a:pt x="580" y="1744"/>
                  </a:cubicBezTo>
                  <a:cubicBezTo>
                    <a:pt x="580" y="1106"/>
                    <a:pt x="1102" y="584"/>
                    <a:pt x="1745" y="584"/>
                  </a:cubicBezTo>
                  <a:close/>
                  <a:moveTo>
                    <a:pt x="1745" y="0"/>
                  </a:moveTo>
                  <a:cubicBezTo>
                    <a:pt x="781" y="0"/>
                    <a:pt x="0" y="785"/>
                    <a:pt x="0" y="1744"/>
                  </a:cubicBezTo>
                  <a:cubicBezTo>
                    <a:pt x="0" y="2709"/>
                    <a:pt x="781" y="3490"/>
                    <a:pt x="1745" y="3490"/>
                  </a:cubicBezTo>
                  <a:cubicBezTo>
                    <a:pt x="2705" y="3490"/>
                    <a:pt x="3490" y="2709"/>
                    <a:pt x="3490" y="1744"/>
                  </a:cubicBezTo>
                  <a:cubicBezTo>
                    <a:pt x="3490" y="785"/>
                    <a:pt x="2705" y="0"/>
                    <a:pt x="174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7"/>
            <p:cNvSpPr/>
            <p:nvPr/>
          </p:nvSpPr>
          <p:spPr>
            <a:xfrm>
              <a:off x="3513371" y="3667079"/>
              <a:ext cx="101675" cy="770184"/>
            </a:xfrm>
            <a:custGeom>
              <a:rect b="b" l="l" r="r" t="t"/>
              <a:pathLst>
                <a:path extrusionOk="0" h="46579" w="6150">
                  <a:moveTo>
                    <a:pt x="0" y="1"/>
                  </a:moveTo>
                  <a:lnTo>
                    <a:pt x="0" y="46578"/>
                  </a:lnTo>
                  <a:lnTo>
                    <a:pt x="6149" y="46578"/>
                  </a:lnTo>
                  <a:lnTo>
                    <a:pt x="614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7"/>
            <p:cNvSpPr/>
            <p:nvPr/>
          </p:nvSpPr>
          <p:spPr>
            <a:xfrm>
              <a:off x="3508526" y="3662251"/>
              <a:ext cx="111346" cy="779758"/>
            </a:xfrm>
            <a:custGeom>
              <a:rect b="b" l="l" r="r" t="t"/>
              <a:pathLst>
                <a:path extrusionOk="0" h="47158" w="6735">
                  <a:moveTo>
                    <a:pt x="6155" y="581"/>
                  </a:moveTo>
                  <a:lnTo>
                    <a:pt x="6155" y="46578"/>
                  </a:lnTo>
                  <a:lnTo>
                    <a:pt x="581" y="46578"/>
                  </a:lnTo>
                  <a:lnTo>
                    <a:pt x="581" y="581"/>
                  </a:lnTo>
                  <a:close/>
                  <a:moveTo>
                    <a:pt x="293" y="1"/>
                  </a:moveTo>
                  <a:cubicBezTo>
                    <a:pt x="130" y="1"/>
                    <a:pt x="1" y="130"/>
                    <a:pt x="1" y="293"/>
                  </a:cubicBezTo>
                  <a:lnTo>
                    <a:pt x="1" y="46870"/>
                  </a:lnTo>
                  <a:cubicBezTo>
                    <a:pt x="1" y="47028"/>
                    <a:pt x="130" y="47158"/>
                    <a:pt x="293" y="47158"/>
                  </a:cubicBezTo>
                  <a:lnTo>
                    <a:pt x="6442" y="47158"/>
                  </a:lnTo>
                  <a:cubicBezTo>
                    <a:pt x="6606" y="47158"/>
                    <a:pt x="6735" y="47028"/>
                    <a:pt x="6735" y="46870"/>
                  </a:cubicBezTo>
                  <a:lnTo>
                    <a:pt x="6735" y="293"/>
                  </a:lnTo>
                  <a:cubicBezTo>
                    <a:pt x="6735" y="130"/>
                    <a:pt x="6606" y="1"/>
                    <a:pt x="644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7"/>
            <p:cNvSpPr/>
            <p:nvPr/>
          </p:nvSpPr>
          <p:spPr>
            <a:xfrm>
              <a:off x="3486239" y="4069431"/>
              <a:ext cx="155935" cy="367805"/>
            </a:xfrm>
            <a:custGeom>
              <a:rect b="b" l="l" r="r" t="t"/>
              <a:pathLst>
                <a:path extrusionOk="0" h="22244" w="9432">
                  <a:moveTo>
                    <a:pt x="0" y="0"/>
                  </a:moveTo>
                  <a:lnTo>
                    <a:pt x="0" y="22243"/>
                  </a:lnTo>
                  <a:lnTo>
                    <a:pt x="9431" y="22243"/>
                  </a:lnTo>
                  <a:lnTo>
                    <a:pt x="943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7"/>
            <p:cNvSpPr/>
            <p:nvPr/>
          </p:nvSpPr>
          <p:spPr>
            <a:xfrm>
              <a:off x="3481477" y="4064653"/>
              <a:ext cx="165441" cy="377329"/>
            </a:xfrm>
            <a:custGeom>
              <a:rect b="b" l="l" r="r" t="t"/>
              <a:pathLst>
                <a:path extrusionOk="0" h="22820" w="10007">
                  <a:moveTo>
                    <a:pt x="9427" y="581"/>
                  </a:moveTo>
                  <a:lnTo>
                    <a:pt x="9427" y="22240"/>
                  </a:lnTo>
                  <a:lnTo>
                    <a:pt x="581" y="22240"/>
                  </a:lnTo>
                  <a:lnTo>
                    <a:pt x="581" y="581"/>
                  </a:lnTo>
                  <a:close/>
                  <a:moveTo>
                    <a:pt x="288" y="1"/>
                  </a:moveTo>
                  <a:cubicBezTo>
                    <a:pt x="130" y="1"/>
                    <a:pt x="1" y="130"/>
                    <a:pt x="1" y="289"/>
                  </a:cubicBezTo>
                  <a:lnTo>
                    <a:pt x="1" y="22532"/>
                  </a:lnTo>
                  <a:cubicBezTo>
                    <a:pt x="1" y="22690"/>
                    <a:pt x="130" y="22820"/>
                    <a:pt x="288" y="22820"/>
                  </a:cubicBezTo>
                  <a:lnTo>
                    <a:pt x="9719" y="22820"/>
                  </a:lnTo>
                  <a:cubicBezTo>
                    <a:pt x="9878" y="22820"/>
                    <a:pt x="10007" y="22690"/>
                    <a:pt x="10007" y="22532"/>
                  </a:cubicBezTo>
                  <a:lnTo>
                    <a:pt x="10007" y="289"/>
                  </a:lnTo>
                  <a:cubicBezTo>
                    <a:pt x="10007" y="130"/>
                    <a:pt x="9878" y="1"/>
                    <a:pt x="971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7"/>
            <p:cNvSpPr/>
            <p:nvPr/>
          </p:nvSpPr>
          <p:spPr>
            <a:xfrm>
              <a:off x="3329631" y="3369172"/>
              <a:ext cx="130739" cy="210772"/>
            </a:xfrm>
            <a:custGeom>
              <a:rect b="b" l="l" r="r" t="t"/>
              <a:pathLst>
                <a:path extrusionOk="0" h="12747" w="7908">
                  <a:moveTo>
                    <a:pt x="0" y="1"/>
                  </a:moveTo>
                  <a:lnTo>
                    <a:pt x="0" y="12746"/>
                  </a:lnTo>
                  <a:lnTo>
                    <a:pt x="7907" y="12746"/>
                  </a:lnTo>
                  <a:lnTo>
                    <a:pt x="790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7"/>
            <p:cNvSpPr/>
            <p:nvPr/>
          </p:nvSpPr>
          <p:spPr>
            <a:xfrm>
              <a:off x="3324787" y="3364410"/>
              <a:ext cx="140394" cy="220279"/>
            </a:xfrm>
            <a:custGeom>
              <a:rect b="b" l="l" r="r" t="t"/>
              <a:pathLst>
                <a:path extrusionOk="0" h="13322" w="8492">
                  <a:moveTo>
                    <a:pt x="7912" y="581"/>
                  </a:moveTo>
                  <a:lnTo>
                    <a:pt x="7912" y="12742"/>
                  </a:lnTo>
                  <a:lnTo>
                    <a:pt x="582" y="12742"/>
                  </a:lnTo>
                  <a:lnTo>
                    <a:pt x="582" y="581"/>
                  </a:lnTo>
                  <a:close/>
                  <a:moveTo>
                    <a:pt x="293" y="0"/>
                  </a:moveTo>
                  <a:cubicBezTo>
                    <a:pt x="131" y="0"/>
                    <a:pt x="0" y="131"/>
                    <a:pt x="0" y="289"/>
                  </a:cubicBezTo>
                  <a:lnTo>
                    <a:pt x="0" y="13034"/>
                  </a:lnTo>
                  <a:cubicBezTo>
                    <a:pt x="0" y="13193"/>
                    <a:pt x="131" y="13322"/>
                    <a:pt x="293" y="13322"/>
                  </a:cubicBezTo>
                  <a:lnTo>
                    <a:pt x="8200" y="13322"/>
                  </a:lnTo>
                  <a:cubicBezTo>
                    <a:pt x="8363" y="13322"/>
                    <a:pt x="8492" y="13193"/>
                    <a:pt x="8492" y="13034"/>
                  </a:cubicBezTo>
                  <a:lnTo>
                    <a:pt x="8492" y="289"/>
                  </a:lnTo>
                  <a:cubicBezTo>
                    <a:pt x="8492" y="131"/>
                    <a:pt x="8363" y="0"/>
                    <a:pt x="820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7"/>
            <p:cNvSpPr/>
            <p:nvPr/>
          </p:nvSpPr>
          <p:spPr>
            <a:xfrm>
              <a:off x="3052840" y="2693647"/>
              <a:ext cx="696134" cy="675719"/>
            </a:xfrm>
            <a:custGeom>
              <a:rect b="b" l="l" r="r" t="t"/>
              <a:pathLst>
                <a:path extrusionOk="0" h="40866" w="42107">
                  <a:moveTo>
                    <a:pt x="6217" y="0"/>
                  </a:moveTo>
                  <a:cubicBezTo>
                    <a:pt x="3286" y="0"/>
                    <a:pt x="890" y="2338"/>
                    <a:pt x="818" y="5268"/>
                  </a:cubicBezTo>
                  <a:lnTo>
                    <a:pt x="76" y="35334"/>
                  </a:lnTo>
                  <a:cubicBezTo>
                    <a:pt x="1" y="38365"/>
                    <a:pt x="2439" y="40866"/>
                    <a:pt x="5473" y="40866"/>
                  </a:cubicBezTo>
                  <a:lnTo>
                    <a:pt x="36271" y="40866"/>
                  </a:lnTo>
                  <a:cubicBezTo>
                    <a:pt x="39577" y="40866"/>
                    <a:pt x="42107" y="37919"/>
                    <a:pt x="41606" y="34646"/>
                  </a:cubicBezTo>
                  <a:lnTo>
                    <a:pt x="36980" y="4580"/>
                  </a:lnTo>
                  <a:cubicBezTo>
                    <a:pt x="36575" y="1945"/>
                    <a:pt x="34308" y="0"/>
                    <a:pt x="31645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7"/>
            <p:cNvSpPr/>
            <p:nvPr/>
          </p:nvSpPr>
          <p:spPr>
            <a:xfrm>
              <a:off x="3048640" y="2688869"/>
              <a:ext cx="700945" cy="685343"/>
            </a:xfrm>
            <a:custGeom>
              <a:rect b="b" l="l" r="r" t="t"/>
              <a:pathLst>
                <a:path extrusionOk="0" h="41448" w="42398">
                  <a:moveTo>
                    <a:pt x="31899" y="581"/>
                  </a:moveTo>
                  <a:cubicBezTo>
                    <a:pt x="34442" y="581"/>
                    <a:pt x="36562" y="2401"/>
                    <a:pt x="36950" y="4914"/>
                  </a:cubicBezTo>
                  <a:lnTo>
                    <a:pt x="41571" y="34981"/>
                  </a:lnTo>
                  <a:cubicBezTo>
                    <a:pt x="41797" y="36455"/>
                    <a:pt x="41371" y="37949"/>
                    <a:pt x="40398" y="39085"/>
                  </a:cubicBezTo>
                  <a:cubicBezTo>
                    <a:pt x="39426" y="40216"/>
                    <a:pt x="38014" y="40863"/>
                    <a:pt x="36525" y="40863"/>
                  </a:cubicBezTo>
                  <a:lnTo>
                    <a:pt x="5727" y="40863"/>
                  </a:lnTo>
                  <a:cubicBezTo>
                    <a:pt x="4338" y="40863"/>
                    <a:pt x="3039" y="40316"/>
                    <a:pt x="2070" y="39322"/>
                  </a:cubicBezTo>
                  <a:cubicBezTo>
                    <a:pt x="1103" y="38328"/>
                    <a:pt x="585" y="37018"/>
                    <a:pt x="618" y="35628"/>
                  </a:cubicBezTo>
                  <a:lnTo>
                    <a:pt x="1365" y="5561"/>
                  </a:lnTo>
                  <a:cubicBezTo>
                    <a:pt x="1432" y="2769"/>
                    <a:pt x="3677" y="581"/>
                    <a:pt x="6471" y="581"/>
                  </a:cubicBezTo>
                  <a:close/>
                  <a:moveTo>
                    <a:pt x="6471" y="1"/>
                  </a:moveTo>
                  <a:cubicBezTo>
                    <a:pt x="3357" y="1"/>
                    <a:pt x="860" y="2434"/>
                    <a:pt x="781" y="5549"/>
                  </a:cubicBezTo>
                  <a:lnTo>
                    <a:pt x="37" y="35615"/>
                  </a:lnTo>
                  <a:cubicBezTo>
                    <a:pt x="0" y="37160"/>
                    <a:pt x="571" y="38621"/>
                    <a:pt x="1654" y="39727"/>
                  </a:cubicBezTo>
                  <a:cubicBezTo>
                    <a:pt x="2735" y="40838"/>
                    <a:pt x="4178" y="41447"/>
                    <a:pt x="5727" y="41447"/>
                  </a:cubicBezTo>
                  <a:lnTo>
                    <a:pt x="36525" y="41447"/>
                  </a:lnTo>
                  <a:cubicBezTo>
                    <a:pt x="38186" y="41447"/>
                    <a:pt x="39760" y="40721"/>
                    <a:pt x="40841" y="39461"/>
                  </a:cubicBezTo>
                  <a:cubicBezTo>
                    <a:pt x="41922" y="38199"/>
                    <a:pt x="42398" y="36534"/>
                    <a:pt x="42147" y="34893"/>
                  </a:cubicBezTo>
                  <a:lnTo>
                    <a:pt x="37523" y="4823"/>
                  </a:lnTo>
                  <a:cubicBezTo>
                    <a:pt x="37092" y="2030"/>
                    <a:pt x="34729" y="1"/>
                    <a:pt x="3189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7"/>
            <p:cNvSpPr/>
            <p:nvPr/>
          </p:nvSpPr>
          <p:spPr>
            <a:xfrm>
              <a:off x="3257213" y="3680422"/>
              <a:ext cx="234332" cy="156768"/>
            </a:xfrm>
            <a:custGeom>
              <a:rect b="b" l="l" r="r" t="t"/>
              <a:pathLst>
                <a:path extrusionOk="0" h="9481" w="14174">
                  <a:moveTo>
                    <a:pt x="13847" y="1"/>
                  </a:moveTo>
                  <a:cubicBezTo>
                    <a:pt x="13792" y="1"/>
                    <a:pt x="13736" y="17"/>
                    <a:pt x="13686" y="49"/>
                  </a:cubicBezTo>
                  <a:lnTo>
                    <a:pt x="172" y="8946"/>
                  </a:lnTo>
                  <a:cubicBezTo>
                    <a:pt x="39" y="9033"/>
                    <a:pt x="1" y="9213"/>
                    <a:pt x="89" y="9347"/>
                  </a:cubicBezTo>
                  <a:cubicBezTo>
                    <a:pt x="147" y="9434"/>
                    <a:pt x="239" y="9480"/>
                    <a:pt x="335" y="9480"/>
                  </a:cubicBezTo>
                  <a:cubicBezTo>
                    <a:pt x="389" y="9480"/>
                    <a:pt x="443" y="9463"/>
                    <a:pt x="494" y="9430"/>
                  </a:cubicBezTo>
                  <a:lnTo>
                    <a:pt x="14007" y="534"/>
                  </a:lnTo>
                  <a:cubicBezTo>
                    <a:pt x="14141" y="446"/>
                    <a:pt x="14174" y="267"/>
                    <a:pt x="14087" y="129"/>
                  </a:cubicBezTo>
                  <a:cubicBezTo>
                    <a:pt x="14031" y="45"/>
                    <a:pt x="13940" y="1"/>
                    <a:pt x="1384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7"/>
            <p:cNvSpPr/>
            <p:nvPr/>
          </p:nvSpPr>
          <p:spPr>
            <a:xfrm>
              <a:off x="3201247" y="3805865"/>
              <a:ext cx="94368" cy="78194"/>
            </a:xfrm>
            <a:custGeom>
              <a:rect b="b" l="l" r="r" t="t"/>
              <a:pathLst>
                <a:path extrusionOk="0" h="4729" w="5708">
                  <a:moveTo>
                    <a:pt x="4037" y="1"/>
                  </a:moveTo>
                  <a:cubicBezTo>
                    <a:pt x="3750" y="1"/>
                    <a:pt x="3460" y="85"/>
                    <a:pt x="3206" y="257"/>
                  </a:cubicBezTo>
                  <a:lnTo>
                    <a:pt x="881" y="1822"/>
                  </a:lnTo>
                  <a:cubicBezTo>
                    <a:pt x="100" y="2348"/>
                    <a:pt x="0" y="3454"/>
                    <a:pt x="672" y="4115"/>
                  </a:cubicBezTo>
                  <a:lnTo>
                    <a:pt x="869" y="4306"/>
                  </a:lnTo>
                  <a:cubicBezTo>
                    <a:pt x="1156" y="4586"/>
                    <a:pt x="1531" y="4728"/>
                    <a:pt x="1907" y="4728"/>
                  </a:cubicBezTo>
                  <a:cubicBezTo>
                    <a:pt x="2241" y="4728"/>
                    <a:pt x="2577" y="4616"/>
                    <a:pt x="2852" y="4390"/>
                  </a:cubicBezTo>
                  <a:lnTo>
                    <a:pt x="4981" y="2632"/>
                  </a:lnTo>
                  <a:cubicBezTo>
                    <a:pt x="5649" y="2081"/>
                    <a:pt x="5707" y="1075"/>
                    <a:pt x="5102" y="453"/>
                  </a:cubicBezTo>
                  <a:cubicBezTo>
                    <a:pt x="4814" y="155"/>
                    <a:pt x="4427" y="1"/>
                    <a:pt x="403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7"/>
            <p:cNvSpPr/>
            <p:nvPr/>
          </p:nvSpPr>
          <p:spPr>
            <a:xfrm>
              <a:off x="3199510" y="3801053"/>
              <a:ext cx="98236" cy="87834"/>
            </a:xfrm>
            <a:custGeom>
              <a:rect b="b" l="l" r="r" t="t"/>
              <a:pathLst>
                <a:path extrusionOk="0" h="5312" w="5942">
                  <a:moveTo>
                    <a:pt x="4139" y="583"/>
                  </a:moveTo>
                  <a:cubicBezTo>
                    <a:pt x="4454" y="583"/>
                    <a:pt x="4766" y="708"/>
                    <a:pt x="4998" y="949"/>
                  </a:cubicBezTo>
                  <a:cubicBezTo>
                    <a:pt x="5236" y="1190"/>
                    <a:pt x="5353" y="1508"/>
                    <a:pt x="5332" y="1842"/>
                  </a:cubicBezTo>
                  <a:cubicBezTo>
                    <a:pt x="5315" y="2180"/>
                    <a:pt x="5161" y="2485"/>
                    <a:pt x="4902" y="2697"/>
                  </a:cubicBezTo>
                  <a:lnTo>
                    <a:pt x="2773" y="4456"/>
                  </a:lnTo>
                  <a:cubicBezTo>
                    <a:pt x="2549" y="4638"/>
                    <a:pt x="2279" y="4728"/>
                    <a:pt x="2010" y="4728"/>
                  </a:cubicBezTo>
                  <a:cubicBezTo>
                    <a:pt x="1707" y="4728"/>
                    <a:pt x="1406" y="4614"/>
                    <a:pt x="1174" y="4389"/>
                  </a:cubicBezTo>
                  <a:lnTo>
                    <a:pt x="982" y="4196"/>
                  </a:lnTo>
                  <a:cubicBezTo>
                    <a:pt x="723" y="3946"/>
                    <a:pt x="594" y="3595"/>
                    <a:pt x="627" y="3236"/>
                  </a:cubicBezTo>
                  <a:cubicBezTo>
                    <a:pt x="660" y="2878"/>
                    <a:pt x="853" y="2556"/>
                    <a:pt x="1149" y="2356"/>
                  </a:cubicBezTo>
                  <a:lnTo>
                    <a:pt x="3475" y="786"/>
                  </a:lnTo>
                  <a:cubicBezTo>
                    <a:pt x="3677" y="650"/>
                    <a:pt x="3909" y="583"/>
                    <a:pt x="4139" y="583"/>
                  </a:cubicBezTo>
                  <a:close/>
                  <a:moveTo>
                    <a:pt x="4141" y="0"/>
                  </a:moveTo>
                  <a:cubicBezTo>
                    <a:pt x="3797" y="0"/>
                    <a:pt x="3451" y="101"/>
                    <a:pt x="3149" y="306"/>
                  </a:cubicBezTo>
                  <a:lnTo>
                    <a:pt x="824" y="1871"/>
                  </a:lnTo>
                  <a:cubicBezTo>
                    <a:pt x="381" y="2171"/>
                    <a:pt x="97" y="2647"/>
                    <a:pt x="47" y="3182"/>
                  </a:cubicBezTo>
                  <a:cubicBezTo>
                    <a:pt x="1" y="3716"/>
                    <a:pt x="193" y="4238"/>
                    <a:pt x="577" y="4614"/>
                  </a:cubicBezTo>
                  <a:lnTo>
                    <a:pt x="769" y="4801"/>
                  </a:lnTo>
                  <a:cubicBezTo>
                    <a:pt x="1111" y="5140"/>
                    <a:pt x="1562" y="5311"/>
                    <a:pt x="2013" y="5311"/>
                  </a:cubicBezTo>
                  <a:cubicBezTo>
                    <a:pt x="2410" y="5311"/>
                    <a:pt x="2810" y="5177"/>
                    <a:pt x="3140" y="4907"/>
                  </a:cubicBezTo>
                  <a:lnTo>
                    <a:pt x="5269" y="3148"/>
                  </a:lnTo>
                  <a:cubicBezTo>
                    <a:pt x="5654" y="2832"/>
                    <a:pt x="5887" y="2368"/>
                    <a:pt x="5916" y="1876"/>
                  </a:cubicBezTo>
                  <a:cubicBezTo>
                    <a:pt x="5941" y="1383"/>
                    <a:pt x="5762" y="899"/>
                    <a:pt x="5415" y="543"/>
                  </a:cubicBezTo>
                  <a:cubicBezTo>
                    <a:pt x="5071" y="185"/>
                    <a:pt x="4608" y="0"/>
                    <a:pt x="414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7"/>
            <p:cNvSpPr/>
            <p:nvPr/>
          </p:nvSpPr>
          <p:spPr>
            <a:xfrm>
              <a:off x="3070167" y="3550846"/>
              <a:ext cx="987999" cy="159811"/>
            </a:xfrm>
            <a:custGeom>
              <a:rect b="b" l="l" r="r" t="t"/>
              <a:pathLst>
                <a:path extrusionOk="0" h="9665" w="59761">
                  <a:moveTo>
                    <a:pt x="4184" y="1"/>
                  </a:moveTo>
                  <a:cubicBezTo>
                    <a:pt x="1875" y="1"/>
                    <a:pt x="1" y="1871"/>
                    <a:pt x="1" y="4184"/>
                  </a:cubicBezTo>
                  <a:lnTo>
                    <a:pt x="1" y="5482"/>
                  </a:lnTo>
                  <a:cubicBezTo>
                    <a:pt x="1" y="7791"/>
                    <a:pt x="1875" y="9665"/>
                    <a:pt x="4184" y="9665"/>
                  </a:cubicBezTo>
                  <a:lnTo>
                    <a:pt x="59641" y="9665"/>
                  </a:lnTo>
                  <a:cubicBezTo>
                    <a:pt x="59707" y="9665"/>
                    <a:pt x="59761" y="9610"/>
                    <a:pt x="59761" y="9544"/>
                  </a:cubicBezTo>
                  <a:lnTo>
                    <a:pt x="59761" y="121"/>
                  </a:lnTo>
                  <a:cubicBezTo>
                    <a:pt x="59761" y="55"/>
                    <a:pt x="59707" y="1"/>
                    <a:pt x="59641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7"/>
            <p:cNvSpPr/>
            <p:nvPr/>
          </p:nvSpPr>
          <p:spPr>
            <a:xfrm>
              <a:off x="3065405" y="3546018"/>
              <a:ext cx="997604" cy="169484"/>
            </a:xfrm>
            <a:custGeom>
              <a:rect b="b" l="l" r="r" t="t"/>
              <a:pathLst>
                <a:path extrusionOk="0" h="10250" w="60342">
                  <a:moveTo>
                    <a:pt x="55787" y="581"/>
                  </a:moveTo>
                  <a:cubicBezTo>
                    <a:pt x="57975" y="581"/>
                    <a:pt x="59757" y="2363"/>
                    <a:pt x="59757" y="4555"/>
                  </a:cubicBezTo>
                  <a:lnTo>
                    <a:pt x="59757" y="5694"/>
                  </a:lnTo>
                  <a:cubicBezTo>
                    <a:pt x="59757" y="7887"/>
                    <a:pt x="57975" y="9669"/>
                    <a:pt x="55787" y="9669"/>
                  </a:cubicBezTo>
                  <a:lnTo>
                    <a:pt x="4555" y="9669"/>
                  </a:lnTo>
                  <a:cubicBezTo>
                    <a:pt x="2363" y="9669"/>
                    <a:pt x="580" y="7887"/>
                    <a:pt x="580" y="5694"/>
                  </a:cubicBezTo>
                  <a:lnTo>
                    <a:pt x="580" y="4555"/>
                  </a:lnTo>
                  <a:cubicBezTo>
                    <a:pt x="580" y="2363"/>
                    <a:pt x="2363" y="581"/>
                    <a:pt x="4555" y="581"/>
                  </a:cubicBezTo>
                  <a:close/>
                  <a:moveTo>
                    <a:pt x="4555" y="0"/>
                  </a:moveTo>
                  <a:cubicBezTo>
                    <a:pt x="2042" y="0"/>
                    <a:pt x="0" y="2041"/>
                    <a:pt x="0" y="4555"/>
                  </a:cubicBezTo>
                  <a:lnTo>
                    <a:pt x="0" y="5694"/>
                  </a:lnTo>
                  <a:cubicBezTo>
                    <a:pt x="0" y="8203"/>
                    <a:pt x="2042" y="10249"/>
                    <a:pt x="4555" y="10249"/>
                  </a:cubicBezTo>
                  <a:lnTo>
                    <a:pt x="55787" y="10249"/>
                  </a:lnTo>
                  <a:cubicBezTo>
                    <a:pt x="58295" y="10249"/>
                    <a:pt x="60341" y="8203"/>
                    <a:pt x="60341" y="5694"/>
                  </a:cubicBezTo>
                  <a:lnTo>
                    <a:pt x="60341" y="4555"/>
                  </a:lnTo>
                  <a:cubicBezTo>
                    <a:pt x="60341" y="2041"/>
                    <a:pt x="58295" y="0"/>
                    <a:pt x="5578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7"/>
            <p:cNvSpPr/>
            <p:nvPr/>
          </p:nvSpPr>
          <p:spPr>
            <a:xfrm>
              <a:off x="3462496" y="3550846"/>
              <a:ext cx="595699" cy="159811"/>
            </a:xfrm>
            <a:custGeom>
              <a:rect b="b" l="l" r="r" t="t"/>
              <a:pathLst>
                <a:path extrusionOk="0" h="9665" w="36032">
                  <a:moveTo>
                    <a:pt x="4835" y="1"/>
                  </a:moveTo>
                  <a:cubicBezTo>
                    <a:pt x="2163" y="1"/>
                    <a:pt x="0" y="2163"/>
                    <a:pt x="0" y="4830"/>
                  </a:cubicBezTo>
                  <a:cubicBezTo>
                    <a:pt x="0" y="7502"/>
                    <a:pt x="2163" y="9665"/>
                    <a:pt x="4835" y="9665"/>
                  </a:cubicBezTo>
                  <a:lnTo>
                    <a:pt x="31197" y="9665"/>
                  </a:lnTo>
                  <a:cubicBezTo>
                    <a:pt x="33870" y="9665"/>
                    <a:pt x="36032" y="7502"/>
                    <a:pt x="36032" y="4830"/>
                  </a:cubicBezTo>
                  <a:cubicBezTo>
                    <a:pt x="36032" y="2163"/>
                    <a:pt x="33870" y="1"/>
                    <a:pt x="31197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7"/>
            <p:cNvSpPr/>
            <p:nvPr/>
          </p:nvSpPr>
          <p:spPr>
            <a:xfrm>
              <a:off x="3457652" y="3546018"/>
              <a:ext cx="605387" cy="169484"/>
            </a:xfrm>
            <a:custGeom>
              <a:rect b="b" l="l" r="r" t="t"/>
              <a:pathLst>
                <a:path extrusionOk="0" h="10250" w="36618">
                  <a:moveTo>
                    <a:pt x="31490" y="581"/>
                  </a:moveTo>
                  <a:cubicBezTo>
                    <a:pt x="33995" y="581"/>
                    <a:pt x="36033" y="2617"/>
                    <a:pt x="36033" y="5122"/>
                  </a:cubicBezTo>
                  <a:cubicBezTo>
                    <a:pt x="36033" y="7627"/>
                    <a:pt x="33995" y="9669"/>
                    <a:pt x="31490" y="9669"/>
                  </a:cubicBezTo>
                  <a:lnTo>
                    <a:pt x="5128" y="9669"/>
                  </a:lnTo>
                  <a:cubicBezTo>
                    <a:pt x="2623" y="9669"/>
                    <a:pt x="586" y="7627"/>
                    <a:pt x="586" y="5122"/>
                  </a:cubicBezTo>
                  <a:cubicBezTo>
                    <a:pt x="586" y="2617"/>
                    <a:pt x="2623" y="581"/>
                    <a:pt x="5128" y="581"/>
                  </a:cubicBezTo>
                  <a:close/>
                  <a:moveTo>
                    <a:pt x="5128" y="0"/>
                  </a:moveTo>
                  <a:cubicBezTo>
                    <a:pt x="2301" y="0"/>
                    <a:pt x="1" y="2301"/>
                    <a:pt x="1" y="5122"/>
                  </a:cubicBezTo>
                  <a:cubicBezTo>
                    <a:pt x="1" y="7949"/>
                    <a:pt x="2301" y="10249"/>
                    <a:pt x="5128" y="10249"/>
                  </a:cubicBezTo>
                  <a:lnTo>
                    <a:pt x="31490" y="10249"/>
                  </a:lnTo>
                  <a:cubicBezTo>
                    <a:pt x="34317" y="10249"/>
                    <a:pt x="36617" y="7949"/>
                    <a:pt x="36617" y="5122"/>
                  </a:cubicBezTo>
                  <a:cubicBezTo>
                    <a:pt x="36617" y="2301"/>
                    <a:pt x="34317" y="0"/>
                    <a:pt x="3149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7"/>
            <p:cNvSpPr/>
            <p:nvPr/>
          </p:nvSpPr>
          <p:spPr>
            <a:xfrm>
              <a:off x="3126216" y="4422694"/>
              <a:ext cx="795164" cy="43570"/>
            </a:xfrm>
            <a:custGeom>
              <a:rect b="b" l="l" r="r" t="t"/>
              <a:pathLst>
                <a:path extrusionOk="0" h="2635" w="48097">
                  <a:moveTo>
                    <a:pt x="68" y="0"/>
                  </a:moveTo>
                  <a:cubicBezTo>
                    <a:pt x="29" y="0"/>
                    <a:pt x="0" y="29"/>
                    <a:pt x="0" y="67"/>
                  </a:cubicBezTo>
                  <a:lnTo>
                    <a:pt x="0" y="2634"/>
                  </a:lnTo>
                  <a:lnTo>
                    <a:pt x="48097" y="2634"/>
                  </a:lnTo>
                  <a:lnTo>
                    <a:pt x="48097" y="67"/>
                  </a:lnTo>
                  <a:cubicBezTo>
                    <a:pt x="48097" y="29"/>
                    <a:pt x="48068" y="0"/>
                    <a:pt x="4803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7"/>
            <p:cNvSpPr/>
            <p:nvPr/>
          </p:nvSpPr>
          <p:spPr>
            <a:xfrm>
              <a:off x="3121372" y="4417850"/>
              <a:ext cx="804852" cy="53177"/>
            </a:xfrm>
            <a:custGeom>
              <a:rect b="b" l="l" r="r" t="t"/>
              <a:pathLst>
                <a:path extrusionOk="0" h="3216" w="48683">
                  <a:moveTo>
                    <a:pt x="46068" y="585"/>
                  </a:moveTo>
                  <a:cubicBezTo>
                    <a:pt x="47188" y="585"/>
                    <a:pt x="48097" y="1496"/>
                    <a:pt x="48097" y="2614"/>
                  </a:cubicBezTo>
                  <a:lnTo>
                    <a:pt x="48097" y="2635"/>
                  </a:lnTo>
                  <a:lnTo>
                    <a:pt x="586" y="2635"/>
                  </a:lnTo>
                  <a:lnTo>
                    <a:pt x="586" y="2614"/>
                  </a:lnTo>
                  <a:cubicBezTo>
                    <a:pt x="586" y="1496"/>
                    <a:pt x="1496" y="585"/>
                    <a:pt x="2615" y="585"/>
                  </a:cubicBezTo>
                  <a:close/>
                  <a:moveTo>
                    <a:pt x="2615" y="1"/>
                  </a:moveTo>
                  <a:cubicBezTo>
                    <a:pt x="1174" y="1"/>
                    <a:pt x="1" y="1174"/>
                    <a:pt x="1" y="2614"/>
                  </a:cubicBezTo>
                  <a:lnTo>
                    <a:pt x="1" y="2927"/>
                  </a:lnTo>
                  <a:cubicBezTo>
                    <a:pt x="1" y="3086"/>
                    <a:pt x="130" y="3215"/>
                    <a:pt x="293" y="3215"/>
                  </a:cubicBezTo>
                  <a:lnTo>
                    <a:pt x="48390" y="3215"/>
                  </a:lnTo>
                  <a:cubicBezTo>
                    <a:pt x="48553" y="3215"/>
                    <a:pt x="48682" y="3086"/>
                    <a:pt x="48682" y="2927"/>
                  </a:cubicBezTo>
                  <a:lnTo>
                    <a:pt x="48682" y="2614"/>
                  </a:lnTo>
                  <a:cubicBezTo>
                    <a:pt x="48682" y="1174"/>
                    <a:pt x="47509" y="1"/>
                    <a:pt x="4606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7"/>
            <p:cNvSpPr/>
            <p:nvPr/>
          </p:nvSpPr>
          <p:spPr>
            <a:xfrm>
              <a:off x="3521026" y="4422694"/>
              <a:ext cx="258833" cy="43570"/>
            </a:xfrm>
            <a:custGeom>
              <a:rect b="b" l="l" r="r" t="t"/>
              <a:pathLst>
                <a:path extrusionOk="0" h="2635" w="15656">
                  <a:moveTo>
                    <a:pt x="0" y="0"/>
                  </a:moveTo>
                  <a:lnTo>
                    <a:pt x="0" y="2634"/>
                  </a:lnTo>
                  <a:lnTo>
                    <a:pt x="15655" y="2634"/>
                  </a:lnTo>
                  <a:lnTo>
                    <a:pt x="15655" y="67"/>
                  </a:lnTo>
                  <a:cubicBezTo>
                    <a:pt x="15655" y="29"/>
                    <a:pt x="15626" y="0"/>
                    <a:pt x="1558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7"/>
            <p:cNvSpPr/>
            <p:nvPr/>
          </p:nvSpPr>
          <p:spPr>
            <a:xfrm>
              <a:off x="3516198" y="4417850"/>
              <a:ext cx="268422" cy="53177"/>
            </a:xfrm>
            <a:custGeom>
              <a:rect b="b" l="l" r="r" t="t"/>
              <a:pathLst>
                <a:path extrusionOk="0" h="3216" w="16236">
                  <a:moveTo>
                    <a:pt x="13622" y="585"/>
                  </a:moveTo>
                  <a:cubicBezTo>
                    <a:pt x="14745" y="585"/>
                    <a:pt x="15656" y="1496"/>
                    <a:pt x="15656" y="2614"/>
                  </a:cubicBezTo>
                  <a:lnTo>
                    <a:pt x="585" y="2635"/>
                  </a:lnTo>
                  <a:lnTo>
                    <a:pt x="585" y="585"/>
                  </a:lnTo>
                  <a:close/>
                  <a:moveTo>
                    <a:pt x="292" y="1"/>
                  </a:moveTo>
                  <a:cubicBezTo>
                    <a:pt x="134" y="1"/>
                    <a:pt x="1" y="134"/>
                    <a:pt x="1" y="293"/>
                  </a:cubicBezTo>
                  <a:lnTo>
                    <a:pt x="1" y="2927"/>
                  </a:lnTo>
                  <a:cubicBezTo>
                    <a:pt x="1" y="3086"/>
                    <a:pt x="134" y="3215"/>
                    <a:pt x="292" y="3215"/>
                  </a:cubicBezTo>
                  <a:lnTo>
                    <a:pt x="15947" y="3215"/>
                  </a:lnTo>
                  <a:cubicBezTo>
                    <a:pt x="16107" y="3215"/>
                    <a:pt x="16236" y="3086"/>
                    <a:pt x="16236" y="2927"/>
                  </a:cubicBezTo>
                  <a:lnTo>
                    <a:pt x="16236" y="2614"/>
                  </a:lnTo>
                  <a:cubicBezTo>
                    <a:pt x="16236" y="1174"/>
                    <a:pt x="15067" y="1"/>
                    <a:pt x="1362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7"/>
            <p:cNvSpPr/>
            <p:nvPr/>
          </p:nvSpPr>
          <p:spPr>
            <a:xfrm>
              <a:off x="3974298" y="4350276"/>
              <a:ext cx="99195" cy="59476"/>
            </a:xfrm>
            <a:custGeom>
              <a:rect b="b" l="l" r="r" t="t"/>
              <a:pathLst>
                <a:path extrusionOk="0" h="3597" w="6000">
                  <a:moveTo>
                    <a:pt x="2159" y="0"/>
                  </a:moveTo>
                  <a:cubicBezTo>
                    <a:pt x="529" y="0"/>
                    <a:pt x="1" y="1053"/>
                    <a:pt x="1" y="1053"/>
                  </a:cubicBezTo>
                  <a:cubicBezTo>
                    <a:pt x="1" y="1053"/>
                    <a:pt x="2545" y="3597"/>
                    <a:pt x="4088" y="3597"/>
                  </a:cubicBezTo>
                  <a:cubicBezTo>
                    <a:pt x="4272" y="3597"/>
                    <a:pt x="4443" y="3560"/>
                    <a:pt x="4593" y="3479"/>
                  </a:cubicBezTo>
                  <a:cubicBezTo>
                    <a:pt x="6000" y="2714"/>
                    <a:pt x="4722" y="289"/>
                    <a:pt x="2681" y="34"/>
                  </a:cubicBezTo>
                  <a:cubicBezTo>
                    <a:pt x="2496" y="11"/>
                    <a:pt x="2322" y="0"/>
                    <a:pt x="2159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7"/>
            <p:cNvSpPr/>
            <p:nvPr/>
          </p:nvSpPr>
          <p:spPr>
            <a:xfrm>
              <a:off x="3969057" y="4345465"/>
              <a:ext cx="97459" cy="69034"/>
            </a:xfrm>
            <a:custGeom>
              <a:rect b="b" l="l" r="r" t="t"/>
              <a:pathLst>
                <a:path extrusionOk="0" h="4175" w="5895">
                  <a:moveTo>
                    <a:pt x="2475" y="582"/>
                  </a:moveTo>
                  <a:cubicBezTo>
                    <a:pt x="2626" y="582"/>
                    <a:pt x="2787" y="592"/>
                    <a:pt x="2960" y="614"/>
                  </a:cubicBezTo>
                  <a:cubicBezTo>
                    <a:pt x="4141" y="760"/>
                    <a:pt x="5035" y="1724"/>
                    <a:pt x="5189" y="2529"/>
                  </a:cubicBezTo>
                  <a:cubicBezTo>
                    <a:pt x="5248" y="2843"/>
                    <a:pt x="5223" y="3269"/>
                    <a:pt x="4773" y="3515"/>
                  </a:cubicBezTo>
                  <a:cubicBezTo>
                    <a:pt x="4666" y="3573"/>
                    <a:pt x="4541" y="3600"/>
                    <a:pt x="4401" y="3600"/>
                  </a:cubicBezTo>
                  <a:cubicBezTo>
                    <a:pt x="3430" y="3600"/>
                    <a:pt x="1748" y="2321"/>
                    <a:pt x="694" y="1306"/>
                  </a:cubicBezTo>
                  <a:cubicBezTo>
                    <a:pt x="909" y="1048"/>
                    <a:pt x="1439" y="582"/>
                    <a:pt x="2475" y="582"/>
                  </a:cubicBezTo>
                  <a:close/>
                  <a:moveTo>
                    <a:pt x="2467" y="1"/>
                  </a:moveTo>
                  <a:cubicBezTo>
                    <a:pt x="689" y="1"/>
                    <a:pt x="86" y="1161"/>
                    <a:pt x="58" y="1215"/>
                  </a:cubicBezTo>
                  <a:cubicBezTo>
                    <a:pt x="0" y="1327"/>
                    <a:pt x="25" y="1461"/>
                    <a:pt x="114" y="1552"/>
                  </a:cubicBezTo>
                  <a:cubicBezTo>
                    <a:pt x="414" y="1849"/>
                    <a:pt x="2789" y="4174"/>
                    <a:pt x="4417" y="4174"/>
                  </a:cubicBezTo>
                  <a:cubicBezTo>
                    <a:pt x="4647" y="4174"/>
                    <a:pt x="4860" y="4128"/>
                    <a:pt x="5052" y="4024"/>
                  </a:cubicBezTo>
                  <a:cubicBezTo>
                    <a:pt x="5636" y="3707"/>
                    <a:pt x="5895" y="3122"/>
                    <a:pt x="5761" y="2421"/>
                  </a:cubicBezTo>
                  <a:cubicBezTo>
                    <a:pt x="5565" y="1394"/>
                    <a:pt x="4492" y="217"/>
                    <a:pt x="3035" y="37"/>
                  </a:cubicBezTo>
                  <a:cubicBezTo>
                    <a:pt x="2834" y="12"/>
                    <a:pt x="2645" y="1"/>
                    <a:pt x="246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7"/>
            <p:cNvSpPr/>
            <p:nvPr/>
          </p:nvSpPr>
          <p:spPr>
            <a:xfrm>
              <a:off x="3972166" y="4370620"/>
              <a:ext cx="235125" cy="157959"/>
            </a:xfrm>
            <a:custGeom>
              <a:rect b="b" l="l" r="r" t="t"/>
              <a:pathLst>
                <a:path extrusionOk="0" h="9553" w="14222">
                  <a:moveTo>
                    <a:pt x="292" y="0"/>
                  </a:moveTo>
                  <a:cubicBezTo>
                    <a:pt x="202" y="0"/>
                    <a:pt x="145" y="39"/>
                    <a:pt x="130" y="125"/>
                  </a:cubicBezTo>
                  <a:cubicBezTo>
                    <a:pt x="1" y="893"/>
                    <a:pt x="1" y="6888"/>
                    <a:pt x="259" y="7526"/>
                  </a:cubicBezTo>
                  <a:cubicBezTo>
                    <a:pt x="514" y="8165"/>
                    <a:pt x="7402" y="8804"/>
                    <a:pt x="10976" y="9443"/>
                  </a:cubicBezTo>
                  <a:cubicBezTo>
                    <a:pt x="11404" y="9519"/>
                    <a:pt x="11760" y="9553"/>
                    <a:pt x="12055" y="9553"/>
                  </a:cubicBezTo>
                  <a:cubicBezTo>
                    <a:pt x="14222" y="9553"/>
                    <a:pt x="13054" y="7721"/>
                    <a:pt x="12379" y="7272"/>
                  </a:cubicBezTo>
                  <a:cubicBezTo>
                    <a:pt x="11614" y="6763"/>
                    <a:pt x="3724" y="2358"/>
                    <a:pt x="3724" y="2358"/>
                  </a:cubicBezTo>
                  <a:cubicBezTo>
                    <a:pt x="3724" y="2358"/>
                    <a:pt x="999" y="0"/>
                    <a:pt x="292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7"/>
            <p:cNvSpPr/>
            <p:nvPr/>
          </p:nvSpPr>
          <p:spPr>
            <a:xfrm>
              <a:off x="3967057" y="4364698"/>
              <a:ext cx="233852" cy="167351"/>
            </a:xfrm>
            <a:custGeom>
              <a:rect b="b" l="l" r="r" t="t"/>
              <a:pathLst>
                <a:path extrusionOk="0" h="10121" w="14145">
                  <a:moveTo>
                    <a:pt x="711" y="593"/>
                  </a:moveTo>
                  <a:cubicBezTo>
                    <a:pt x="1202" y="753"/>
                    <a:pt x="2659" y="1834"/>
                    <a:pt x="3842" y="2857"/>
                  </a:cubicBezTo>
                  <a:cubicBezTo>
                    <a:pt x="3858" y="2869"/>
                    <a:pt x="3875" y="2882"/>
                    <a:pt x="3892" y="2890"/>
                  </a:cubicBezTo>
                  <a:cubicBezTo>
                    <a:pt x="3971" y="2936"/>
                    <a:pt x="11782" y="7298"/>
                    <a:pt x="12528" y="7795"/>
                  </a:cubicBezTo>
                  <a:cubicBezTo>
                    <a:pt x="12925" y="8063"/>
                    <a:pt x="13451" y="8839"/>
                    <a:pt x="13297" y="9223"/>
                  </a:cubicBezTo>
                  <a:cubicBezTo>
                    <a:pt x="13212" y="9433"/>
                    <a:pt x="12882" y="9542"/>
                    <a:pt x="12371" y="9542"/>
                  </a:cubicBezTo>
                  <a:cubicBezTo>
                    <a:pt x="12080" y="9542"/>
                    <a:pt x="11731" y="9507"/>
                    <a:pt x="11335" y="9435"/>
                  </a:cubicBezTo>
                  <a:cubicBezTo>
                    <a:pt x="10141" y="9223"/>
                    <a:pt x="8551" y="9006"/>
                    <a:pt x="7014" y="8797"/>
                  </a:cubicBezTo>
                  <a:cubicBezTo>
                    <a:pt x="4547" y="8458"/>
                    <a:pt x="1165" y="8000"/>
                    <a:pt x="836" y="7699"/>
                  </a:cubicBezTo>
                  <a:cubicBezTo>
                    <a:pt x="639" y="7206"/>
                    <a:pt x="593" y="1792"/>
                    <a:pt x="711" y="593"/>
                  </a:cubicBezTo>
                  <a:close/>
                  <a:moveTo>
                    <a:pt x="566" y="0"/>
                  </a:moveTo>
                  <a:cubicBezTo>
                    <a:pt x="514" y="0"/>
                    <a:pt x="467" y="7"/>
                    <a:pt x="426" y="22"/>
                  </a:cubicBezTo>
                  <a:cubicBezTo>
                    <a:pt x="280" y="72"/>
                    <a:pt x="179" y="198"/>
                    <a:pt x="150" y="360"/>
                  </a:cubicBezTo>
                  <a:cubicBezTo>
                    <a:pt x="38" y="1053"/>
                    <a:pt x="0" y="7177"/>
                    <a:pt x="297" y="7916"/>
                  </a:cubicBezTo>
                  <a:cubicBezTo>
                    <a:pt x="497" y="8421"/>
                    <a:pt x="1971" y="8697"/>
                    <a:pt x="6934" y="9373"/>
                  </a:cubicBezTo>
                  <a:cubicBezTo>
                    <a:pt x="8466" y="9582"/>
                    <a:pt x="10048" y="9799"/>
                    <a:pt x="11235" y="10007"/>
                  </a:cubicBezTo>
                  <a:cubicBezTo>
                    <a:pt x="11661" y="10083"/>
                    <a:pt x="12036" y="10121"/>
                    <a:pt x="12362" y="10121"/>
                  </a:cubicBezTo>
                  <a:cubicBezTo>
                    <a:pt x="13159" y="10121"/>
                    <a:pt x="13651" y="9895"/>
                    <a:pt x="13836" y="9440"/>
                  </a:cubicBezTo>
                  <a:cubicBezTo>
                    <a:pt x="14144" y="8680"/>
                    <a:pt x="13360" y="7649"/>
                    <a:pt x="12850" y="7311"/>
                  </a:cubicBezTo>
                  <a:cubicBezTo>
                    <a:pt x="12098" y="6810"/>
                    <a:pt x="4780" y="2722"/>
                    <a:pt x="4200" y="2397"/>
                  </a:cubicBezTo>
                  <a:cubicBezTo>
                    <a:pt x="2899" y="1274"/>
                    <a:pt x="1262" y="0"/>
                    <a:pt x="56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7"/>
            <p:cNvSpPr/>
            <p:nvPr/>
          </p:nvSpPr>
          <p:spPr>
            <a:xfrm>
              <a:off x="3835250" y="3383639"/>
              <a:ext cx="369915" cy="1125504"/>
            </a:xfrm>
            <a:custGeom>
              <a:rect b="b" l="l" r="r" t="t"/>
              <a:pathLst>
                <a:path extrusionOk="0" h="68068" w="22375">
                  <a:moveTo>
                    <a:pt x="9030" y="0"/>
                  </a:moveTo>
                  <a:cubicBezTo>
                    <a:pt x="2379" y="0"/>
                    <a:pt x="1" y="7005"/>
                    <a:pt x="2591" y="8731"/>
                  </a:cubicBezTo>
                  <a:cubicBezTo>
                    <a:pt x="4033" y="9695"/>
                    <a:pt x="6632" y="9936"/>
                    <a:pt x="8867" y="9936"/>
                  </a:cubicBezTo>
                  <a:cubicBezTo>
                    <a:pt x="11097" y="9936"/>
                    <a:pt x="12966" y="9696"/>
                    <a:pt x="12966" y="9696"/>
                  </a:cubicBezTo>
                  <a:lnTo>
                    <a:pt x="12966" y="9696"/>
                  </a:lnTo>
                  <a:cubicBezTo>
                    <a:pt x="12966" y="9696"/>
                    <a:pt x="10080" y="20066"/>
                    <a:pt x="10080" y="24483"/>
                  </a:cubicBezTo>
                  <a:cubicBezTo>
                    <a:pt x="10080" y="28904"/>
                    <a:pt x="12197" y="39082"/>
                    <a:pt x="12390" y="43695"/>
                  </a:cubicBezTo>
                  <a:cubicBezTo>
                    <a:pt x="12581" y="48303"/>
                    <a:pt x="12966" y="53681"/>
                    <a:pt x="12966" y="53681"/>
                  </a:cubicBezTo>
                  <a:cubicBezTo>
                    <a:pt x="12966" y="53681"/>
                    <a:pt x="9889" y="57330"/>
                    <a:pt x="9889" y="58290"/>
                  </a:cubicBezTo>
                  <a:cubicBezTo>
                    <a:pt x="9889" y="59249"/>
                    <a:pt x="10661" y="60598"/>
                    <a:pt x="12005" y="61750"/>
                  </a:cubicBezTo>
                  <a:cubicBezTo>
                    <a:pt x="13349" y="62903"/>
                    <a:pt x="14118" y="66743"/>
                    <a:pt x="15654" y="67511"/>
                  </a:cubicBezTo>
                  <a:cubicBezTo>
                    <a:pt x="16503" y="67936"/>
                    <a:pt x="16941" y="68067"/>
                    <a:pt x="17455" y="68067"/>
                  </a:cubicBezTo>
                  <a:cubicBezTo>
                    <a:pt x="17871" y="68067"/>
                    <a:pt x="18337" y="67981"/>
                    <a:pt x="19111" y="67895"/>
                  </a:cubicBezTo>
                  <a:cubicBezTo>
                    <a:pt x="20839" y="67704"/>
                    <a:pt x="19494" y="66743"/>
                    <a:pt x="19494" y="66743"/>
                  </a:cubicBezTo>
                  <a:cubicBezTo>
                    <a:pt x="19494" y="66743"/>
                    <a:pt x="18918" y="65015"/>
                    <a:pt x="19111" y="63479"/>
                  </a:cubicBezTo>
                  <a:cubicBezTo>
                    <a:pt x="19303" y="61943"/>
                    <a:pt x="17190" y="57521"/>
                    <a:pt x="17190" y="55409"/>
                  </a:cubicBezTo>
                  <a:cubicBezTo>
                    <a:pt x="17190" y="53297"/>
                    <a:pt x="20263" y="27560"/>
                    <a:pt x="20263" y="23330"/>
                  </a:cubicBezTo>
                  <a:cubicBezTo>
                    <a:pt x="20263" y="19106"/>
                    <a:pt x="22375" y="10848"/>
                    <a:pt x="21799" y="7771"/>
                  </a:cubicBezTo>
                  <a:cubicBezTo>
                    <a:pt x="21223" y="4699"/>
                    <a:pt x="20839" y="4315"/>
                    <a:pt x="18534" y="2779"/>
                  </a:cubicBezTo>
                  <a:cubicBezTo>
                    <a:pt x="16230" y="1242"/>
                    <a:pt x="11429" y="282"/>
                    <a:pt x="11429" y="282"/>
                  </a:cubicBezTo>
                  <a:cubicBezTo>
                    <a:pt x="10576" y="88"/>
                    <a:pt x="9776" y="0"/>
                    <a:pt x="90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7"/>
            <p:cNvSpPr/>
            <p:nvPr/>
          </p:nvSpPr>
          <p:spPr>
            <a:xfrm>
              <a:off x="3850477" y="3378761"/>
              <a:ext cx="355383" cy="1135194"/>
            </a:xfrm>
            <a:custGeom>
              <a:rect b="b" l="l" r="r" t="t"/>
              <a:pathLst>
                <a:path extrusionOk="0" h="68654" w="21496">
                  <a:moveTo>
                    <a:pt x="8091" y="583"/>
                  </a:moveTo>
                  <a:cubicBezTo>
                    <a:pt x="8819" y="583"/>
                    <a:pt x="9602" y="669"/>
                    <a:pt x="10442" y="861"/>
                  </a:cubicBezTo>
                  <a:lnTo>
                    <a:pt x="10450" y="861"/>
                  </a:lnTo>
                  <a:cubicBezTo>
                    <a:pt x="10496" y="874"/>
                    <a:pt x="15221" y="1829"/>
                    <a:pt x="17450" y="3315"/>
                  </a:cubicBezTo>
                  <a:cubicBezTo>
                    <a:pt x="19721" y="4827"/>
                    <a:pt x="20035" y="5136"/>
                    <a:pt x="20594" y="8121"/>
                  </a:cubicBezTo>
                  <a:cubicBezTo>
                    <a:pt x="20907" y="9791"/>
                    <a:pt x="20381" y="13164"/>
                    <a:pt x="19876" y="16429"/>
                  </a:cubicBezTo>
                  <a:cubicBezTo>
                    <a:pt x="19471" y="19042"/>
                    <a:pt x="19053" y="21743"/>
                    <a:pt x="19053" y="23625"/>
                  </a:cubicBezTo>
                  <a:cubicBezTo>
                    <a:pt x="19053" y="26089"/>
                    <a:pt x="17985" y="36070"/>
                    <a:pt x="17124" y="44094"/>
                  </a:cubicBezTo>
                  <a:cubicBezTo>
                    <a:pt x="16511" y="49847"/>
                    <a:pt x="15977" y="54814"/>
                    <a:pt x="15977" y="55704"/>
                  </a:cubicBezTo>
                  <a:cubicBezTo>
                    <a:pt x="15977" y="56806"/>
                    <a:pt x="16507" y="58446"/>
                    <a:pt x="17020" y="60033"/>
                  </a:cubicBezTo>
                  <a:cubicBezTo>
                    <a:pt x="17496" y="61507"/>
                    <a:pt x="17989" y="63030"/>
                    <a:pt x="17901" y="63737"/>
                  </a:cubicBezTo>
                  <a:cubicBezTo>
                    <a:pt x="17706" y="65319"/>
                    <a:pt x="18273" y="67055"/>
                    <a:pt x="18298" y="67130"/>
                  </a:cubicBezTo>
                  <a:cubicBezTo>
                    <a:pt x="18319" y="67188"/>
                    <a:pt x="18357" y="67238"/>
                    <a:pt x="18407" y="67276"/>
                  </a:cubicBezTo>
                  <a:cubicBezTo>
                    <a:pt x="18594" y="67410"/>
                    <a:pt x="18791" y="67639"/>
                    <a:pt x="18783" y="67714"/>
                  </a:cubicBezTo>
                  <a:cubicBezTo>
                    <a:pt x="18783" y="67714"/>
                    <a:pt x="18703" y="67839"/>
                    <a:pt x="18156" y="67903"/>
                  </a:cubicBezTo>
                  <a:cubicBezTo>
                    <a:pt x="17901" y="67932"/>
                    <a:pt x="17676" y="67961"/>
                    <a:pt x="17475" y="67986"/>
                  </a:cubicBezTo>
                  <a:cubicBezTo>
                    <a:pt x="17085" y="68036"/>
                    <a:pt x="16799" y="68072"/>
                    <a:pt x="16539" y="68072"/>
                  </a:cubicBezTo>
                  <a:cubicBezTo>
                    <a:pt x="16056" y="68072"/>
                    <a:pt x="15662" y="67946"/>
                    <a:pt x="14862" y="67548"/>
                  </a:cubicBezTo>
                  <a:cubicBezTo>
                    <a:pt x="14115" y="67172"/>
                    <a:pt x="13523" y="65874"/>
                    <a:pt x="12946" y="64613"/>
                  </a:cubicBezTo>
                  <a:cubicBezTo>
                    <a:pt x="12424" y="63469"/>
                    <a:pt x="11932" y="62388"/>
                    <a:pt x="11272" y="61824"/>
                  </a:cubicBezTo>
                  <a:cubicBezTo>
                    <a:pt x="10049" y="60776"/>
                    <a:pt x="9259" y="59507"/>
                    <a:pt x="9259" y="58585"/>
                  </a:cubicBezTo>
                  <a:cubicBezTo>
                    <a:pt x="9259" y="57996"/>
                    <a:pt x="11018" y="55646"/>
                    <a:pt x="12265" y="54163"/>
                  </a:cubicBezTo>
                  <a:cubicBezTo>
                    <a:pt x="12315" y="54105"/>
                    <a:pt x="12336" y="54030"/>
                    <a:pt x="12332" y="53955"/>
                  </a:cubicBezTo>
                  <a:cubicBezTo>
                    <a:pt x="12328" y="53901"/>
                    <a:pt x="11949" y="48527"/>
                    <a:pt x="11756" y="43978"/>
                  </a:cubicBezTo>
                  <a:cubicBezTo>
                    <a:pt x="11669" y="41819"/>
                    <a:pt x="11172" y="38525"/>
                    <a:pt x="10646" y="35043"/>
                  </a:cubicBezTo>
                  <a:cubicBezTo>
                    <a:pt x="10061" y="31149"/>
                    <a:pt x="9452" y="27124"/>
                    <a:pt x="9452" y="24778"/>
                  </a:cubicBezTo>
                  <a:cubicBezTo>
                    <a:pt x="9452" y="20453"/>
                    <a:pt x="12295" y="10171"/>
                    <a:pt x="12324" y="10066"/>
                  </a:cubicBezTo>
                  <a:cubicBezTo>
                    <a:pt x="12349" y="9974"/>
                    <a:pt x="12328" y="9874"/>
                    <a:pt x="12261" y="9799"/>
                  </a:cubicBezTo>
                  <a:cubicBezTo>
                    <a:pt x="12207" y="9737"/>
                    <a:pt x="12128" y="9699"/>
                    <a:pt x="12045" y="9699"/>
                  </a:cubicBezTo>
                  <a:lnTo>
                    <a:pt x="12007" y="9699"/>
                  </a:lnTo>
                  <a:cubicBezTo>
                    <a:pt x="11969" y="9705"/>
                    <a:pt x="10115" y="9937"/>
                    <a:pt x="7925" y="9937"/>
                  </a:cubicBezTo>
                  <a:cubicBezTo>
                    <a:pt x="5735" y="9937"/>
                    <a:pt x="3211" y="9705"/>
                    <a:pt x="1833" y="8785"/>
                  </a:cubicBezTo>
                  <a:cubicBezTo>
                    <a:pt x="831" y="8121"/>
                    <a:pt x="648" y="6463"/>
                    <a:pt x="1382" y="4756"/>
                  </a:cubicBezTo>
                  <a:cubicBezTo>
                    <a:pt x="2274" y="2678"/>
                    <a:pt x="4511" y="583"/>
                    <a:pt x="8091" y="583"/>
                  </a:cubicBezTo>
                  <a:close/>
                  <a:moveTo>
                    <a:pt x="8076" y="0"/>
                  </a:moveTo>
                  <a:cubicBezTo>
                    <a:pt x="4226" y="0"/>
                    <a:pt x="1815" y="2274"/>
                    <a:pt x="848" y="4527"/>
                  </a:cubicBezTo>
                  <a:cubicBezTo>
                    <a:pt x="1" y="6496"/>
                    <a:pt x="276" y="8446"/>
                    <a:pt x="1507" y="9269"/>
                  </a:cubicBezTo>
                  <a:cubicBezTo>
                    <a:pt x="3012" y="10272"/>
                    <a:pt x="5668" y="10522"/>
                    <a:pt x="7942" y="10522"/>
                  </a:cubicBezTo>
                  <a:cubicBezTo>
                    <a:pt x="9547" y="10522"/>
                    <a:pt x="10962" y="10397"/>
                    <a:pt x="11648" y="10325"/>
                  </a:cubicBezTo>
                  <a:lnTo>
                    <a:pt x="11648" y="10325"/>
                  </a:lnTo>
                  <a:cubicBezTo>
                    <a:pt x="11105" y="12329"/>
                    <a:pt x="8872" y="20824"/>
                    <a:pt x="8872" y="24778"/>
                  </a:cubicBezTo>
                  <a:cubicBezTo>
                    <a:pt x="8872" y="27166"/>
                    <a:pt x="9481" y="31215"/>
                    <a:pt x="10070" y="35132"/>
                  </a:cubicBezTo>
                  <a:cubicBezTo>
                    <a:pt x="10596" y="38596"/>
                    <a:pt x="11088" y="41874"/>
                    <a:pt x="11176" y="43999"/>
                  </a:cubicBezTo>
                  <a:cubicBezTo>
                    <a:pt x="11351" y="48186"/>
                    <a:pt x="11689" y="53066"/>
                    <a:pt x="11744" y="53880"/>
                  </a:cubicBezTo>
                  <a:cubicBezTo>
                    <a:pt x="11084" y="54673"/>
                    <a:pt x="8679" y="57612"/>
                    <a:pt x="8679" y="58585"/>
                  </a:cubicBezTo>
                  <a:cubicBezTo>
                    <a:pt x="8679" y="59683"/>
                    <a:pt x="9527" y="61093"/>
                    <a:pt x="10893" y="62267"/>
                  </a:cubicBezTo>
                  <a:cubicBezTo>
                    <a:pt x="11456" y="62747"/>
                    <a:pt x="11945" y="63820"/>
                    <a:pt x="12420" y="64855"/>
                  </a:cubicBezTo>
                  <a:cubicBezTo>
                    <a:pt x="13034" y="66203"/>
                    <a:pt x="13673" y="67602"/>
                    <a:pt x="14604" y="68065"/>
                  </a:cubicBezTo>
                  <a:cubicBezTo>
                    <a:pt x="15501" y="68516"/>
                    <a:pt x="15985" y="68654"/>
                    <a:pt x="16532" y="68654"/>
                  </a:cubicBezTo>
                  <a:cubicBezTo>
                    <a:pt x="16824" y="68654"/>
                    <a:pt x="17142" y="68612"/>
                    <a:pt x="17550" y="68562"/>
                  </a:cubicBezTo>
                  <a:cubicBezTo>
                    <a:pt x="17747" y="68537"/>
                    <a:pt x="17968" y="68508"/>
                    <a:pt x="18223" y="68479"/>
                  </a:cubicBezTo>
                  <a:cubicBezTo>
                    <a:pt x="18465" y="68454"/>
                    <a:pt x="19213" y="68370"/>
                    <a:pt x="19346" y="67860"/>
                  </a:cubicBezTo>
                  <a:cubicBezTo>
                    <a:pt x="19459" y="67431"/>
                    <a:pt x="19028" y="67026"/>
                    <a:pt x="18824" y="66863"/>
                  </a:cubicBezTo>
                  <a:cubicBezTo>
                    <a:pt x="18716" y="66508"/>
                    <a:pt x="18319" y="65076"/>
                    <a:pt x="18477" y="63807"/>
                  </a:cubicBezTo>
                  <a:cubicBezTo>
                    <a:pt x="18582" y="62976"/>
                    <a:pt x="18093" y="61461"/>
                    <a:pt x="17575" y="59858"/>
                  </a:cubicBezTo>
                  <a:cubicBezTo>
                    <a:pt x="17074" y="58309"/>
                    <a:pt x="16561" y="56714"/>
                    <a:pt x="16561" y="55704"/>
                  </a:cubicBezTo>
                  <a:cubicBezTo>
                    <a:pt x="16561" y="54844"/>
                    <a:pt x="17087" y="49893"/>
                    <a:pt x="17701" y="44157"/>
                  </a:cubicBezTo>
                  <a:cubicBezTo>
                    <a:pt x="18561" y="36120"/>
                    <a:pt x="19634" y="26118"/>
                    <a:pt x="19634" y="23625"/>
                  </a:cubicBezTo>
                  <a:cubicBezTo>
                    <a:pt x="19634" y="21785"/>
                    <a:pt x="20047" y="19109"/>
                    <a:pt x="20452" y="16516"/>
                  </a:cubicBezTo>
                  <a:cubicBezTo>
                    <a:pt x="20987" y="13055"/>
                    <a:pt x="21496" y="9783"/>
                    <a:pt x="21166" y="8016"/>
                  </a:cubicBezTo>
                  <a:cubicBezTo>
                    <a:pt x="20581" y="4902"/>
                    <a:pt x="20155" y="4417"/>
                    <a:pt x="17776" y="2831"/>
                  </a:cubicBezTo>
                  <a:cubicBezTo>
                    <a:pt x="15459" y="1291"/>
                    <a:pt x="10808" y="344"/>
                    <a:pt x="10567" y="294"/>
                  </a:cubicBezTo>
                  <a:cubicBezTo>
                    <a:pt x="9679" y="92"/>
                    <a:pt x="8848" y="0"/>
                    <a:pt x="807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7"/>
            <p:cNvSpPr/>
            <p:nvPr/>
          </p:nvSpPr>
          <p:spPr>
            <a:xfrm>
              <a:off x="4050221" y="4397216"/>
              <a:ext cx="126606" cy="101293"/>
            </a:xfrm>
            <a:custGeom>
              <a:rect b="b" l="l" r="r" t="t"/>
              <a:pathLst>
                <a:path extrusionOk="0" h="6126" w="7658">
                  <a:moveTo>
                    <a:pt x="6000" y="0"/>
                  </a:moveTo>
                  <a:cubicBezTo>
                    <a:pt x="6000" y="0"/>
                    <a:pt x="4213" y="385"/>
                    <a:pt x="2426" y="1663"/>
                  </a:cubicBezTo>
                  <a:cubicBezTo>
                    <a:pt x="640" y="2935"/>
                    <a:pt x="1" y="3829"/>
                    <a:pt x="1" y="3829"/>
                  </a:cubicBezTo>
                  <a:cubicBezTo>
                    <a:pt x="259" y="4852"/>
                    <a:pt x="2172" y="6125"/>
                    <a:pt x="2172" y="6125"/>
                  </a:cubicBezTo>
                  <a:cubicBezTo>
                    <a:pt x="2172" y="6125"/>
                    <a:pt x="3195" y="4977"/>
                    <a:pt x="4342" y="4338"/>
                  </a:cubicBezTo>
                  <a:cubicBezTo>
                    <a:pt x="5490" y="3704"/>
                    <a:pt x="7658" y="3191"/>
                    <a:pt x="7658" y="3191"/>
                  </a:cubicBezTo>
                  <a:lnTo>
                    <a:pt x="600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7"/>
            <p:cNvSpPr/>
            <p:nvPr/>
          </p:nvSpPr>
          <p:spPr>
            <a:xfrm>
              <a:off x="4045261" y="4392404"/>
              <a:ext cx="136608" cy="110917"/>
            </a:xfrm>
            <a:custGeom>
              <a:rect b="b" l="l" r="r" t="t"/>
              <a:pathLst>
                <a:path extrusionOk="0" h="6708" w="8263">
                  <a:moveTo>
                    <a:pt x="6150" y="630"/>
                  </a:moveTo>
                  <a:lnTo>
                    <a:pt x="7532" y="3289"/>
                  </a:lnTo>
                  <a:cubicBezTo>
                    <a:pt x="6855" y="3465"/>
                    <a:pt x="5399" y="3877"/>
                    <a:pt x="4501" y="4378"/>
                  </a:cubicBezTo>
                  <a:cubicBezTo>
                    <a:pt x="3595" y="4879"/>
                    <a:pt x="2781" y="5673"/>
                    <a:pt x="2430" y="6036"/>
                  </a:cubicBezTo>
                  <a:cubicBezTo>
                    <a:pt x="1871" y="5636"/>
                    <a:pt x="885" y="4825"/>
                    <a:pt x="626" y="4178"/>
                  </a:cubicBezTo>
                  <a:cubicBezTo>
                    <a:pt x="852" y="3907"/>
                    <a:pt x="1536" y="3160"/>
                    <a:pt x="2898" y="2187"/>
                  </a:cubicBezTo>
                  <a:cubicBezTo>
                    <a:pt x="4258" y="1218"/>
                    <a:pt x="5632" y="771"/>
                    <a:pt x="6150" y="630"/>
                  </a:cubicBezTo>
                  <a:close/>
                  <a:moveTo>
                    <a:pt x="6305" y="1"/>
                  </a:moveTo>
                  <a:cubicBezTo>
                    <a:pt x="6284" y="1"/>
                    <a:pt x="6263" y="3"/>
                    <a:pt x="6241" y="8"/>
                  </a:cubicBezTo>
                  <a:cubicBezTo>
                    <a:pt x="6162" y="25"/>
                    <a:pt x="4372" y="417"/>
                    <a:pt x="2559" y="1715"/>
                  </a:cubicBezTo>
                  <a:cubicBezTo>
                    <a:pt x="752" y="3006"/>
                    <a:pt x="92" y="3915"/>
                    <a:pt x="67" y="3952"/>
                  </a:cubicBezTo>
                  <a:cubicBezTo>
                    <a:pt x="17" y="4020"/>
                    <a:pt x="0" y="4108"/>
                    <a:pt x="21" y="4191"/>
                  </a:cubicBezTo>
                  <a:cubicBezTo>
                    <a:pt x="297" y="5289"/>
                    <a:pt x="2104" y="6524"/>
                    <a:pt x="2309" y="6658"/>
                  </a:cubicBezTo>
                  <a:cubicBezTo>
                    <a:pt x="2359" y="6692"/>
                    <a:pt x="2418" y="6708"/>
                    <a:pt x="2472" y="6708"/>
                  </a:cubicBezTo>
                  <a:cubicBezTo>
                    <a:pt x="2551" y="6708"/>
                    <a:pt x="2630" y="6675"/>
                    <a:pt x="2688" y="6613"/>
                  </a:cubicBezTo>
                  <a:cubicBezTo>
                    <a:pt x="2697" y="6600"/>
                    <a:pt x="3690" y="5493"/>
                    <a:pt x="4784" y="4884"/>
                  </a:cubicBezTo>
                  <a:cubicBezTo>
                    <a:pt x="5883" y="4274"/>
                    <a:pt x="8004" y="3769"/>
                    <a:pt x="8024" y="3765"/>
                  </a:cubicBezTo>
                  <a:cubicBezTo>
                    <a:pt x="8112" y="3744"/>
                    <a:pt x="8187" y="3686"/>
                    <a:pt x="8224" y="3602"/>
                  </a:cubicBezTo>
                  <a:cubicBezTo>
                    <a:pt x="8262" y="3523"/>
                    <a:pt x="8258" y="3426"/>
                    <a:pt x="8216" y="3347"/>
                  </a:cubicBezTo>
                  <a:lnTo>
                    <a:pt x="6559" y="158"/>
                  </a:lnTo>
                  <a:cubicBezTo>
                    <a:pt x="6510" y="60"/>
                    <a:pt x="6411" y="1"/>
                    <a:pt x="630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7"/>
            <p:cNvSpPr/>
            <p:nvPr/>
          </p:nvSpPr>
          <p:spPr>
            <a:xfrm>
              <a:off x="4088266" y="4391148"/>
              <a:ext cx="246814" cy="146302"/>
            </a:xfrm>
            <a:custGeom>
              <a:rect b="b" l="l" r="r" t="t"/>
              <a:pathLst>
                <a:path extrusionOk="0" h="8848" w="14929">
                  <a:moveTo>
                    <a:pt x="2309" y="0"/>
                  </a:moveTo>
                  <a:cubicBezTo>
                    <a:pt x="1829" y="0"/>
                    <a:pt x="1413" y="147"/>
                    <a:pt x="1148" y="622"/>
                  </a:cubicBezTo>
                  <a:cubicBezTo>
                    <a:pt x="1148" y="622"/>
                    <a:pt x="0" y="752"/>
                    <a:pt x="125" y="2030"/>
                  </a:cubicBezTo>
                  <a:cubicBezTo>
                    <a:pt x="255" y="3302"/>
                    <a:pt x="380" y="7385"/>
                    <a:pt x="894" y="7515"/>
                  </a:cubicBezTo>
                  <a:cubicBezTo>
                    <a:pt x="1403" y="7644"/>
                    <a:pt x="7782" y="8662"/>
                    <a:pt x="10078" y="8793"/>
                  </a:cubicBezTo>
                  <a:cubicBezTo>
                    <a:pt x="10649" y="8824"/>
                    <a:pt x="11235" y="8847"/>
                    <a:pt x="11794" y="8847"/>
                  </a:cubicBezTo>
                  <a:cubicBezTo>
                    <a:pt x="13487" y="8847"/>
                    <a:pt x="14929" y="8633"/>
                    <a:pt x="14929" y="7770"/>
                  </a:cubicBezTo>
                  <a:cubicBezTo>
                    <a:pt x="14929" y="6621"/>
                    <a:pt x="14545" y="6112"/>
                    <a:pt x="14035" y="6112"/>
                  </a:cubicBezTo>
                  <a:cubicBezTo>
                    <a:pt x="13526" y="6112"/>
                    <a:pt x="12378" y="5728"/>
                    <a:pt x="10846" y="4835"/>
                  </a:cubicBezTo>
                  <a:cubicBezTo>
                    <a:pt x="9314" y="3941"/>
                    <a:pt x="5615" y="497"/>
                    <a:pt x="4463" y="367"/>
                  </a:cubicBezTo>
                  <a:cubicBezTo>
                    <a:pt x="3790" y="294"/>
                    <a:pt x="2987" y="0"/>
                    <a:pt x="2309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7"/>
            <p:cNvSpPr/>
            <p:nvPr/>
          </p:nvSpPr>
          <p:spPr>
            <a:xfrm>
              <a:off x="4083702" y="4386386"/>
              <a:ext cx="256221" cy="155875"/>
            </a:xfrm>
            <a:custGeom>
              <a:rect b="b" l="l" r="r" t="t"/>
              <a:pathLst>
                <a:path extrusionOk="0" h="9427" w="15498">
                  <a:moveTo>
                    <a:pt x="2575" y="580"/>
                  </a:moveTo>
                  <a:cubicBezTo>
                    <a:pt x="2904" y="580"/>
                    <a:pt x="3306" y="660"/>
                    <a:pt x="3787" y="769"/>
                  </a:cubicBezTo>
                  <a:cubicBezTo>
                    <a:pt x="4096" y="840"/>
                    <a:pt x="4413" y="915"/>
                    <a:pt x="4710" y="944"/>
                  </a:cubicBezTo>
                  <a:cubicBezTo>
                    <a:pt x="5323" y="1015"/>
                    <a:pt x="7047" y="2384"/>
                    <a:pt x="8429" y="3482"/>
                  </a:cubicBezTo>
                  <a:cubicBezTo>
                    <a:pt x="9423" y="4271"/>
                    <a:pt x="10358" y="5014"/>
                    <a:pt x="10976" y="5374"/>
                  </a:cubicBezTo>
                  <a:cubicBezTo>
                    <a:pt x="12366" y="6187"/>
                    <a:pt x="13644" y="6688"/>
                    <a:pt x="14311" y="6688"/>
                  </a:cubicBezTo>
                  <a:cubicBezTo>
                    <a:pt x="14687" y="6688"/>
                    <a:pt x="14912" y="7202"/>
                    <a:pt x="14912" y="8058"/>
                  </a:cubicBezTo>
                  <a:cubicBezTo>
                    <a:pt x="14912" y="8174"/>
                    <a:pt x="14871" y="8266"/>
                    <a:pt x="14779" y="8354"/>
                  </a:cubicBezTo>
                  <a:cubicBezTo>
                    <a:pt x="14360" y="8752"/>
                    <a:pt x="13161" y="8846"/>
                    <a:pt x="12066" y="8846"/>
                  </a:cubicBezTo>
                  <a:cubicBezTo>
                    <a:pt x="11393" y="8846"/>
                    <a:pt x="10759" y="8810"/>
                    <a:pt x="10371" y="8788"/>
                  </a:cubicBezTo>
                  <a:cubicBezTo>
                    <a:pt x="8141" y="8663"/>
                    <a:pt x="2042" y="7690"/>
                    <a:pt x="1286" y="7532"/>
                  </a:cubicBezTo>
                  <a:cubicBezTo>
                    <a:pt x="1024" y="7131"/>
                    <a:pt x="860" y="4692"/>
                    <a:pt x="781" y="3507"/>
                  </a:cubicBezTo>
                  <a:cubicBezTo>
                    <a:pt x="748" y="3010"/>
                    <a:pt x="719" y="2576"/>
                    <a:pt x="689" y="2288"/>
                  </a:cubicBezTo>
                  <a:cubicBezTo>
                    <a:pt x="598" y="1357"/>
                    <a:pt x="1311" y="1220"/>
                    <a:pt x="1457" y="1202"/>
                  </a:cubicBezTo>
                  <a:cubicBezTo>
                    <a:pt x="1550" y="1190"/>
                    <a:pt x="1633" y="1135"/>
                    <a:pt x="1679" y="1052"/>
                  </a:cubicBezTo>
                  <a:cubicBezTo>
                    <a:pt x="1873" y="703"/>
                    <a:pt x="2168" y="580"/>
                    <a:pt x="2575" y="580"/>
                  </a:cubicBezTo>
                  <a:close/>
                  <a:moveTo>
                    <a:pt x="2586" y="0"/>
                  </a:moveTo>
                  <a:cubicBezTo>
                    <a:pt x="2062" y="0"/>
                    <a:pt x="1576" y="151"/>
                    <a:pt x="1245" y="647"/>
                  </a:cubicBezTo>
                  <a:cubicBezTo>
                    <a:pt x="735" y="765"/>
                    <a:pt x="1" y="1224"/>
                    <a:pt x="113" y="2347"/>
                  </a:cubicBezTo>
                  <a:cubicBezTo>
                    <a:pt x="143" y="2630"/>
                    <a:pt x="172" y="3056"/>
                    <a:pt x="201" y="3545"/>
                  </a:cubicBezTo>
                  <a:cubicBezTo>
                    <a:pt x="439" y="7072"/>
                    <a:pt x="614" y="7965"/>
                    <a:pt x="1099" y="8083"/>
                  </a:cubicBezTo>
                  <a:cubicBezTo>
                    <a:pt x="1650" y="8224"/>
                    <a:pt x="8008" y="9239"/>
                    <a:pt x="10342" y="9368"/>
                  </a:cubicBezTo>
                  <a:cubicBezTo>
                    <a:pt x="10943" y="9401"/>
                    <a:pt x="11544" y="9426"/>
                    <a:pt x="12107" y="9426"/>
                  </a:cubicBezTo>
                  <a:cubicBezTo>
                    <a:pt x="13477" y="9426"/>
                    <a:pt x="14646" y="9285"/>
                    <a:pt x="15180" y="8775"/>
                  </a:cubicBezTo>
                  <a:cubicBezTo>
                    <a:pt x="15384" y="8584"/>
                    <a:pt x="15497" y="8333"/>
                    <a:pt x="15497" y="8058"/>
                  </a:cubicBezTo>
                  <a:cubicBezTo>
                    <a:pt x="15497" y="6250"/>
                    <a:pt x="14587" y="6108"/>
                    <a:pt x="14311" y="6108"/>
                  </a:cubicBezTo>
                  <a:cubicBezTo>
                    <a:pt x="13852" y="6108"/>
                    <a:pt x="12733" y="5728"/>
                    <a:pt x="11268" y="4873"/>
                  </a:cubicBezTo>
                  <a:cubicBezTo>
                    <a:pt x="10688" y="4534"/>
                    <a:pt x="9765" y="3803"/>
                    <a:pt x="8793" y="3027"/>
                  </a:cubicBezTo>
                  <a:cubicBezTo>
                    <a:pt x="6839" y="1474"/>
                    <a:pt x="5503" y="447"/>
                    <a:pt x="4772" y="368"/>
                  </a:cubicBezTo>
                  <a:cubicBezTo>
                    <a:pt x="4509" y="339"/>
                    <a:pt x="4221" y="272"/>
                    <a:pt x="3916" y="205"/>
                  </a:cubicBezTo>
                  <a:cubicBezTo>
                    <a:pt x="3494" y="107"/>
                    <a:pt x="3027" y="0"/>
                    <a:pt x="258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7"/>
            <p:cNvSpPr/>
            <p:nvPr/>
          </p:nvSpPr>
          <p:spPr>
            <a:xfrm>
              <a:off x="3859025" y="3435919"/>
              <a:ext cx="473210" cy="1073551"/>
            </a:xfrm>
            <a:custGeom>
              <a:rect b="b" l="l" r="r" t="t"/>
              <a:pathLst>
                <a:path extrusionOk="0" h="64926" w="28623">
                  <a:moveTo>
                    <a:pt x="3457" y="1"/>
                  </a:moveTo>
                  <a:cubicBezTo>
                    <a:pt x="1" y="1153"/>
                    <a:pt x="577" y="11143"/>
                    <a:pt x="577" y="11143"/>
                  </a:cubicBezTo>
                  <a:lnTo>
                    <a:pt x="5378" y="11912"/>
                  </a:lnTo>
                  <a:cubicBezTo>
                    <a:pt x="5378" y="11912"/>
                    <a:pt x="5378" y="15752"/>
                    <a:pt x="5762" y="19785"/>
                  </a:cubicBezTo>
                  <a:cubicBezTo>
                    <a:pt x="6146" y="23821"/>
                    <a:pt x="9344" y="32371"/>
                    <a:pt x="11911" y="38224"/>
                  </a:cubicBezTo>
                  <a:cubicBezTo>
                    <a:pt x="14825" y="44879"/>
                    <a:pt x="15752" y="51479"/>
                    <a:pt x="15752" y="51479"/>
                  </a:cubicBezTo>
                  <a:cubicBezTo>
                    <a:pt x="15752" y="51479"/>
                    <a:pt x="15176" y="57052"/>
                    <a:pt x="15176" y="57820"/>
                  </a:cubicBezTo>
                  <a:cubicBezTo>
                    <a:pt x="15176" y="58588"/>
                    <a:pt x="16520" y="59933"/>
                    <a:pt x="17673" y="60317"/>
                  </a:cubicBezTo>
                  <a:cubicBezTo>
                    <a:pt x="18825" y="60700"/>
                    <a:pt x="20745" y="64925"/>
                    <a:pt x="22474" y="64925"/>
                  </a:cubicBezTo>
                  <a:cubicBezTo>
                    <a:pt x="24202" y="64925"/>
                    <a:pt x="28239" y="64733"/>
                    <a:pt x="28430" y="64157"/>
                  </a:cubicBezTo>
                  <a:cubicBezTo>
                    <a:pt x="28623" y="63581"/>
                    <a:pt x="26894" y="62813"/>
                    <a:pt x="26894" y="62813"/>
                  </a:cubicBezTo>
                  <a:cubicBezTo>
                    <a:pt x="26894" y="62813"/>
                    <a:pt x="26318" y="61661"/>
                    <a:pt x="25742" y="60317"/>
                  </a:cubicBezTo>
                  <a:cubicBezTo>
                    <a:pt x="25162" y="58972"/>
                    <a:pt x="20937" y="53016"/>
                    <a:pt x="20745" y="52247"/>
                  </a:cubicBezTo>
                  <a:cubicBezTo>
                    <a:pt x="20553" y="51479"/>
                    <a:pt x="13447" y="10759"/>
                    <a:pt x="13447" y="8646"/>
                  </a:cubicBezTo>
                  <a:cubicBezTo>
                    <a:pt x="13447" y="6534"/>
                    <a:pt x="12871" y="4417"/>
                    <a:pt x="12871" y="4417"/>
                  </a:cubicBezTo>
                  <a:cubicBezTo>
                    <a:pt x="11143" y="384"/>
                    <a:pt x="3457" y="1"/>
                    <a:pt x="34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7"/>
            <p:cNvSpPr/>
            <p:nvPr/>
          </p:nvSpPr>
          <p:spPr>
            <a:xfrm>
              <a:off x="3854693" y="3431141"/>
              <a:ext cx="482799" cy="1083175"/>
            </a:xfrm>
            <a:custGeom>
              <a:rect b="b" l="l" r="r" t="t"/>
              <a:pathLst>
                <a:path extrusionOk="0" h="65508" w="29203">
                  <a:moveTo>
                    <a:pt x="3761" y="582"/>
                  </a:moveTo>
                  <a:cubicBezTo>
                    <a:pt x="4451" y="628"/>
                    <a:pt x="11301" y="1174"/>
                    <a:pt x="12854" y="4786"/>
                  </a:cubicBezTo>
                  <a:cubicBezTo>
                    <a:pt x="12858" y="4806"/>
                    <a:pt x="13418" y="6885"/>
                    <a:pt x="13418" y="8935"/>
                  </a:cubicBezTo>
                  <a:cubicBezTo>
                    <a:pt x="13418" y="11149"/>
                    <a:pt x="20652" y="52315"/>
                    <a:pt x="20727" y="52607"/>
                  </a:cubicBezTo>
                  <a:cubicBezTo>
                    <a:pt x="20827" y="53020"/>
                    <a:pt x="21709" y="54369"/>
                    <a:pt x="23132" y="56536"/>
                  </a:cubicBezTo>
                  <a:cubicBezTo>
                    <a:pt x="24222" y="58193"/>
                    <a:pt x="25457" y="60072"/>
                    <a:pt x="25733" y="60719"/>
                  </a:cubicBezTo>
                  <a:cubicBezTo>
                    <a:pt x="26309" y="62054"/>
                    <a:pt x="26889" y="63219"/>
                    <a:pt x="26894" y="63232"/>
                  </a:cubicBezTo>
                  <a:cubicBezTo>
                    <a:pt x="26923" y="63290"/>
                    <a:pt x="26977" y="63340"/>
                    <a:pt x="27035" y="63369"/>
                  </a:cubicBezTo>
                  <a:cubicBezTo>
                    <a:pt x="27804" y="63708"/>
                    <a:pt x="28434" y="64196"/>
                    <a:pt x="28434" y="64321"/>
                  </a:cubicBezTo>
                  <a:cubicBezTo>
                    <a:pt x="28116" y="64659"/>
                    <a:pt x="25110" y="64922"/>
                    <a:pt x="22736" y="64922"/>
                  </a:cubicBezTo>
                  <a:cubicBezTo>
                    <a:pt x="21871" y="64922"/>
                    <a:pt x="20794" y="63478"/>
                    <a:pt x="19930" y="62313"/>
                  </a:cubicBezTo>
                  <a:cubicBezTo>
                    <a:pt x="19212" y="61349"/>
                    <a:pt x="18590" y="60518"/>
                    <a:pt x="18027" y="60330"/>
                  </a:cubicBezTo>
                  <a:cubicBezTo>
                    <a:pt x="16937" y="59967"/>
                    <a:pt x="15730" y="58694"/>
                    <a:pt x="15730" y="58109"/>
                  </a:cubicBezTo>
                  <a:cubicBezTo>
                    <a:pt x="15730" y="57362"/>
                    <a:pt x="16298" y="51856"/>
                    <a:pt x="16302" y="51797"/>
                  </a:cubicBezTo>
                  <a:cubicBezTo>
                    <a:pt x="16306" y="51777"/>
                    <a:pt x="16306" y="51752"/>
                    <a:pt x="16302" y="51731"/>
                  </a:cubicBezTo>
                  <a:cubicBezTo>
                    <a:pt x="16293" y="51663"/>
                    <a:pt x="15338" y="45014"/>
                    <a:pt x="12436" y="38396"/>
                  </a:cubicBezTo>
                  <a:cubicBezTo>
                    <a:pt x="9748" y="32255"/>
                    <a:pt x="6680" y="23893"/>
                    <a:pt x="6316" y="20049"/>
                  </a:cubicBezTo>
                  <a:cubicBezTo>
                    <a:pt x="5936" y="16074"/>
                    <a:pt x="5932" y="12238"/>
                    <a:pt x="5932" y="12201"/>
                  </a:cubicBezTo>
                  <a:cubicBezTo>
                    <a:pt x="5932" y="12058"/>
                    <a:pt x="5828" y="11933"/>
                    <a:pt x="5686" y="11912"/>
                  </a:cubicBezTo>
                  <a:lnTo>
                    <a:pt x="1119" y="11182"/>
                  </a:lnTo>
                  <a:cubicBezTo>
                    <a:pt x="985" y="8326"/>
                    <a:pt x="1219" y="1521"/>
                    <a:pt x="3761" y="582"/>
                  </a:cubicBezTo>
                  <a:close/>
                  <a:moveTo>
                    <a:pt x="3707" y="0"/>
                  </a:moveTo>
                  <a:cubicBezTo>
                    <a:pt x="3680" y="0"/>
                    <a:pt x="3653" y="5"/>
                    <a:pt x="3628" y="14"/>
                  </a:cubicBezTo>
                  <a:cubicBezTo>
                    <a:pt x="0" y="1224"/>
                    <a:pt x="526" y="11031"/>
                    <a:pt x="551" y="11449"/>
                  </a:cubicBezTo>
                  <a:cubicBezTo>
                    <a:pt x="555" y="11582"/>
                    <a:pt x="659" y="11695"/>
                    <a:pt x="794" y="11720"/>
                  </a:cubicBezTo>
                  <a:lnTo>
                    <a:pt x="5352" y="12446"/>
                  </a:lnTo>
                  <a:cubicBezTo>
                    <a:pt x="5360" y="13365"/>
                    <a:pt x="5410" y="16684"/>
                    <a:pt x="5736" y="20103"/>
                  </a:cubicBezTo>
                  <a:cubicBezTo>
                    <a:pt x="6112" y="24035"/>
                    <a:pt x="9105" y="32243"/>
                    <a:pt x="11906" y="38630"/>
                  </a:cubicBezTo>
                  <a:cubicBezTo>
                    <a:pt x="14665" y="44925"/>
                    <a:pt x="15642" y="51255"/>
                    <a:pt x="15722" y="51777"/>
                  </a:cubicBezTo>
                  <a:cubicBezTo>
                    <a:pt x="15667" y="52298"/>
                    <a:pt x="15146" y="57357"/>
                    <a:pt x="15146" y="58109"/>
                  </a:cubicBezTo>
                  <a:cubicBezTo>
                    <a:pt x="15146" y="59074"/>
                    <a:pt x="16665" y="60488"/>
                    <a:pt x="17842" y="60881"/>
                  </a:cubicBezTo>
                  <a:cubicBezTo>
                    <a:pt x="18235" y="61010"/>
                    <a:pt x="18857" y="61850"/>
                    <a:pt x="19462" y="62664"/>
                  </a:cubicBezTo>
                  <a:cubicBezTo>
                    <a:pt x="20456" y="63995"/>
                    <a:pt x="21579" y="65507"/>
                    <a:pt x="22736" y="65507"/>
                  </a:cubicBezTo>
                  <a:cubicBezTo>
                    <a:pt x="23725" y="65507"/>
                    <a:pt x="28659" y="65457"/>
                    <a:pt x="28968" y="64538"/>
                  </a:cubicBezTo>
                  <a:cubicBezTo>
                    <a:pt x="29202" y="63829"/>
                    <a:pt x="28000" y="63169"/>
                    <a:pt x="27370" y="62881"/>
                  </a:cubicBezTo>
                  <a:cubicBezTo>
                    <a:pt x="27223" y="62580"/>
                    <a:pt x="26743" y="61596"/>
                    <a:pt x="26272" y="60488"/>
                  </a:cubicBezTo>
                  <a:cubicBezTo>
                    <a:pt x="25971" y="59796"/>
                    <a:pt x="24777" y="57976"/>
                    <a:pt x="23616" y="56218"/>
                  </a:cubicBezTo>
                  <a:cubicBezTo>
                    <a:pt x="22619" y="54694"/>
                    <a:pt x="21374" y="52804"/>
                    <a:pt x="21291" y="52465"/>
                  </a:cubicBezTo>
                  <a:cubicBezTo>
                    <a:pt x="21216" y="52177"/>
                    <a:pt x="13998" y="11135"/>
                    <a:pt x="13998" y="8935"/>
                  </a:cubicBezTo>
                  <a:cubicBezTo>
                    <a:pt x="13998" y="6806"/>
                    <a:pt x="13438" y="4719"/>
                    <a:pt x="13401" y="4594"/>
                  </a:cubicBezTo>
                  <a:cubicBezTo>
                    <a:pt x="11618" y="440"/>
                    <a:pt x="4058" y="14"/>
                    <a:pt x="3736" y="2"/>
                  </a:cubicBezTo>
                  <a:cubicBezTo>
                    <a:pt x="3727" y="1"/>
                    <a:pt x="3717" y="0"/>
                    <a:pt x="370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7"/>
            <p:cNvSpPr/>
            <p:nvPr/>
          </p:nvSpPr>
          <p:spPr>
            <a:xfrm>
              <a:off x="4174754" y="4392206"/>
              <a:ext cx="118174" cy="114786"/>
            </a:xfrm>
            <a:custGeom>
              <a:rect b="b" l="l" r="r" t="t"/>
              <a:pathLst>
                <a:path extrusionOk="0" h="6942" w="7148">
                  <a:moveTo>
                    <a:pt x="3749" y="1"/>
                  </a:moveTo>
                  <a:cubicBezTo>
                    <a:pt x="1075" y="1"/>
                    <a:pt x="0" y="4386"/>
                    <a:pt x="0" y="4386"/>
                  </a:cubicBezTo>
                  <a:cubicBezTo>
                    <a:pt x="384" y="6303"/>
                    <a:pt x="2296" y="6941"/>
                    <a:pt x="2296" y="6941"/>
                  </a:cubicBezTo>
                  <a:cubicBezTo>
                    <a:pt x="3444" y="3368"/>
                    <a:pt x="7147" y="3368"/>
                    <a:pt x="7147" y="3368"/>
                  </a:cubicBezTo>
                  <a:lnTo>
                    <a:pt x="5486" y="558"/>
                  </a:lnTo>
                  <a:cubicBezTo>
                    <a:pt x="4844" y="165"/>
                    <a:pt x="4267" y="1"/>
                    <a:pt x="374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7"/>
            <p:cNvSpPr/>
            <p:nvPr/>
          </p:nvSpPr>
          <p:spPr>
            <a:xfrm>
              <a:off x="4169909" y="4387411"/>
              <a:ext cx="127978" cy="124343"/>
            </a:xfrm>
            <a:custGeom>
              <a:rect b="b" l="l" r="r" t="t"/>
              <a:pathLst>
                <a:path extrusionOk="0" h="7520" w="7741">
                  <a:moveTo>
                    <a:pt x="4036" y="583"/>
                  </a:moveTo>
                  <a:cubicBezTo>
                    <a:pt x="4518" y="583"/>
                    <a:pt x="5029" y="743"/>
                    <a:pt x="5565" y="1061"/>
                  </a:cubicBezTo>
                  <a:lnTo>
                    <a:pt x="6952" y="3408"/>
                  </a:lnTo>
                  <a:cubicBezTo>
                    <a:pt x="5904" y="3545"/>
                    <a:pt x="3436" y="4159"/>
                    <a:pt x="2418" y="6843"/>
                  </a:cubicBezTo>
                  <a:cubicBezTo>
                    <a:pt x="1921" y="6601"/>
                    <a:pt x="877" y="5958"/>
                    <a:pt x="590" y="4685"/>
                  </a:cubicBezTo>
                  <a:cubicBezTo>
                    <a:pt x="715" y="4234"/>
                    <a:pt x="1537" y="1441"/>
                    <a:pt x="3240" y="740"/>
                  </a:cubicBezTo>
                  <a:cubicBezTo>
                    <a:pt x="3495" y="635"/>
                    <a:pt x="3761" y="583"/>
                    <a:pt x="4036" y="583"/>
                  </a:cubicBezTo>
                  <a:close/>
                  <a:moveTo>
                    <a:pt x="4044" y="0"/>
                  </a:moveTo>
                  <a:cubicBezTo>
                    <a:pt x="3692" y="0"/>
                    <a:pt x="3350" y="69"/>
                    <a:pt x="3020" y="206"/>
                  </a:cubicBezTo>
                  <a:cubicBezTo>
                    <a:pt x="898" y="1078"/>
                    <a:pt x="47" y="4464"/>
                    <a:pt x="9" y="4610"/>
                  </a:cubicBezTo>
                  <a:cubicBezTo>
                    <a:pt x="1" y="4651"/>
                    <a:pt x="1" y="4693"/>
                    <a:pt x="9" y="4735"/>
                  </a:cubicBezTo>
                  <a:cubicBezTo>
                    <a:pt x="419" y="6789"/>
                    <a:pt x="2413" y="7478"/>
                    <a:pt x="2498" y="7507"/>
                  </a:cubicBezTo>
                  <a:cubicBezTo>
                    <a:pt x="2527" y="7516"/>
                    <a:pt x="2560" y="7520"/>
                    <a:pt x="2589" y="7520"/>
                  </a:cubicBezTo>
                  <a:cubicBezTo>
                    <a:pt x="2635" y="7520"/>
                    <a:pt x="2681" y="7511"/>
                    <a:pt x="2719" y="7491"/>
                  </a:cubicBezTo>
                  <a:cubicBezTo>
                    <a:pt x="2789" y="7453"/>
                    <a:pt x="2844" y="7395"/>
                    <a:pt x="2864" y="7319"/>
                  </a:cubicBezTo>
                  <a:cubicBezTo>
                    <a:pt x="3933" y="3996"/>
                    <a:pt x="7298" y="3950"/>
                    <a:pt x="7440" y="3946"/>
                  </a:cubicBezTo>
                  <a:cubicBezTo>
                    <a:pt x="7544" y="3946"/>
                    <a:pt x="7640" y="3892"/>
                    <a:pt x="7690" y="3800"/>
                  </a:cubicBezTo>
                  <a:cubicBezTo>
                    <a:pt x="7741" y="3712"/>
                    <a:pt x="7741" y="3599"/>
                    <a:pt x="7690" y="3508"/>
                  </a:cubicBezTo>
                  <a:lnTo>
                    <a:pt x="6029" y="703"/>
                  </a:lnTo>
                  <a:cubicBezTo>
                    <a:pt x="6004" y="661"/>
                    <a:pt x="5970" y="628"/>
                    <a:pt x="5933" y="602"/>
                  </a:cubicBezTo>
                  <a:cubicBezTo>
                    <a:pt x="5279" y="201"/>
                    <a:pt x="4647" y="0"/>
                    <a:pt x="404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7"/>
            <p:cNvSpPr/>
            <p:nvPr/>
          </p:nvSpPr>
          <p:spPr>
            <a:xfrm>
              <a:off x="3213796" y="3005972"/>
              <a:ext cx="867510" cy="614242"/>
            </a:xfrm>
            <a:custGeom>
              <a:rect b="b" l="l" r="r" t="t"/>
              <a:pathLst>
                <a:path extrusionOk="0" h="37148" w="52473">
                  <a:moveTo>
                    <a:pt x="22327" y="1"/>
                  </a:moveTo>
                  <a:cubicBezTo>
                    <a:pt x="22327" y="1"/>
                    <a:pt x="15881" y="1705"/>
                    <a:pt x="9841" y="1705"/>
                  </a:cubicBezTo>
                  <a:cubicBezTo>
                    <a:pt x="7795" y="1705"/>
                    <a:pt x="5795" y="1510"/>
                    <a:pt x="4108" y="986"/>
                  </a:cubicBezTo>
                  <a:cubicBezTo>
                    <a:pt x="4108" y="986"/>
                    <a:pt x="719" y="17681"/>
                    <a:pt x="719" y="22043"/>
                  </a:cubicBezTo>
                  <a:cubicBezTo>
                    <a:pt x="719" y="25542"/>
                    <a:pt x="1" y="29074"/>
                    <a:pt x="2640" y="31122"/>
                  </a:cubicBezTo>
                  <a:cubicBezTo>
                    <a:pt x="3153" y="31854"/>
                    <a:pt x="3871" y="32375"/>
                    <a:pt x="4860" y="32559"/>
                  </a:cubicBezTo>
                  <a:cubicBezTo>
                    <a:pt x="12066" y="33912"/>
                    <a:pt x="24478" y="33444"/>
                    <a:pt x="26544" y="33858"/>
                  </a:cubicBezTo>
                  <a:cubicBezTo>
                    <a:pt x="28611" y="34271"/>
                    <a:pt x="39602" y="37147"/>
                    <a:pt x="39602" y="37147"/>
                  </a:cubicBezTo>
                  <a:cubicBezTo>
                    <a:pt x="39602" y="37147"/>
                    <a:pt x="40258" y="31085"/>
                    <a:pt x="42120" y="27157"/>
                  </a:cubicBezTo>
                  <a:cubicBezTo>
                    <a:pt x="43508" y="24221"/>
                    <a:pt x="48603" y="23850"/>
                    <a:pt x="51089" y="23850"/>
                  </a:cubicBezTo>
                  <a:cubicBezTo>
                    <a:pt x="51930" y="23850"/>
                    <a:pt x="52472" y="23893"/>
                    <a:pt x="52472" y="23893"/>
                  </a:cubicBezTo>
                  <a:lnTo>
                    <a:pt x="26611" y="14340"/>
                  </a:lnTo>
                  <a:lnTo>
                    <a:pt x="26422" y="14374"/>
                  </a:lnTo>
                  <a:cubicBezTo>
                    <a:pt x="24703" y="7265"/>
                    <a:pt x="22327" y="1"/>
                    <a:pt x="2232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7"/>
            <p:cNvSpPr/>
            <p:nvPr/>
          </p:nvSpPr>
          <p:spPr>
            <a:xfrm>
              <a:off x="3216689" y="3001177"/>
              <a:ext cx="869808" cy="623783"/>
            </a:xfrm>
            <a:custGeom>
              <a:rect b="b" l="l" r="r" t="t"/>
              <a:pathLst>
                <a:path extrusionOk="0" h="37725" w="52612">
                  <a:moveTo>
                    <a:pt x="21956" y="641"/>
                  </a:moveTo>
                  <a:cubicBezTo>
                    <a:pt x="22394" y="1998"/>
                    <a:pt x="24448" y="8464"/>
                    <a:pt x="25968" y="14730"/>
                  </a:cubicBezTo>
                  <a:cubicBezTo>
                    <a:pt x="25997" y="14860"/>
                    <a:pt x="26115" y="14953"/>
                    <a:pt x="26245" y="14953"/>
                  </a:cubicBezTo>
                  <a:cubicBezTo>
                    <a:pt x="26262" y="14953"/>
                    <a:pt x="26280" y="14951"/>
                    <a:pt x="26297" y="14948"/>
                  </a:cubicBezTo>
                  <a:lnTo>
                    <a:pt x="26411" y="14931"/>
                  </a:lnTo>
                  <a:lnTo>
                    <a:pt x="50553" y="23848"/>
                  </a:lnTo>
                  <a:cubicBezTo>
                    <a:pt x="47902" y="23882"/>
                    <a:pt x="43084" y="24362"/>
                    <a:pt x="41681" y="27322"/>
                  </a:cubicBezTo>
                  <a:cubicBezTo>
                    <a:pt x="40049" y="30766"/>
                    <a:pt x="39344" y="35734"/>
                    <a:pt x="39176" y="37069"/>
                  </a:cubicBezTo>
                  <a:cubicBezTo>
                    <a:pt x="37315" y="36585"/>
                    <a:pt x="28305" y="34239"/>
                    <a:pt x="26427" y="33863"/>
                  </a:cubicBezTo>
                  <a:cubicBezTo>
                    <a:pt x="25663" y="33709"/>
                    <a:pt x="23671" y="33676"/>
                    <a:pt x="20912" y="33630"/>
                  </a:cubicBezTo>
                  <a:cubicBezTo>
                    <a:pt x="16032" y="33542"/>
                    <a:pt x="9349" y="33429"/>
                    <a:pt x="4740" y="32565"/>
                  </a:cubicBezTo>
                  <a:cubicBezTo>
                    <a:pt x="3879" y="32402"/>
                    <a:pt x="3212" y="31973"/>
                    <a:pt x="2702" y="31246"/>
                  </a:cubicBezTo>
                  <a:cubicBezTo>
                    <a:pt x="2686" y="31225"/>
                    <a:pt x="2665" y="31204"/>
                    <a:pt x="2644" y="31183"/>
                  </a:cubicBezTo>
                  <a:cubicBezTo>
                    <a:pt x="594" y="29593"/>
                    <a:pt x="690" y="26979"/>
                    <a:pt x="790" y="24212"/>
                  </a:cubicBezTo>
                  <a:cubicBezTo>
                    <a:pt x="811" y="23589"/>
                    <a:pt x="837" y="22963"/>
                    <a:pt x="837" y="22333"/>
                  </a:cubicBezTo>
                  <a:cubicBezTo>
                    <a:pt x="837" y="18375"/>
                    <a:pt x="3696" y="3952"/>
                    <a:pt x="4155" y="1643"/>
                  </a:cubicBezTo>
                  <a:cubicBezTo>
                    <a:pt x="5821" y="2115"/>
                    <a:pt x="7748" y="2293"/>
                    <a:pt x="9709" y="2293"/>
                  </a:cubicBezTo>
                  <a:cubicBezTo>
                    <a:pt x="15053" y="2293"/>
                    <a:pt x="20655" y="968"/>
                    <a:pt x="21956" y="641"/>
                  </a:cubicBezTo>
                  <a:close/>
                  <a:moveTo>
                    <a:pt x="22153" y="1"/>
                  </a:moveTo>
                  <a:cubicBezTo>
                    <a:pt x="22128" y="1"/>
                    <a:pt x="22103" y="4"/>
                    <a:pt x="22077" y="11"/>
                  </a:cubicBezTo>
                  <a:cubicBezTo>
                    <a:pt x="21990" y="33"/>
                    <a:pt x="15591" y="1701"/>
                    <a:pt x="9648" y="1701"/>
                  </a:cubicBezTo>
                  <a:cubicBezTo>
                    <a:pt x="7632" y="1701"/>
                    <a:pt x="5669" y="1509"/>
                    <a:pt x="4022" y="996"/>
                  </a:cubicBezTo>
                  <a:cubicBezTo>
                    <a:pt x="3994" y="987"/>
                    <a:pt x="3966" y="983"/>
                    <a:pt x="3938" y="983"/>
                  </a:cubicBezTo>
                  <a:cubicBezTo>
                    <a:pt x="3884" y="983"/>
                    <a:pt x="3832" y="998"/>
                    <a:pt x="3788" y="1025"/>
                  </a:cubicBezTo>
                  <a:cubicBezTo>
                    <a:pt x="3717" y="1067"/>
                    <a:pt x="3667" y="1138"/>
                    <a:pt x="3650" y="1217"/>
                  </a:cubicBezTo>
                  <a:cubicBezTo>
                    <a:pt x="3513" y="1898"/>
                    <a:pt x="256" y="17987"/>
                    <a:pt x="256" y="22333"/>
                  </a:cubicBezTo>
                  <a:cubicBezTo>
                    <a:pt x="256" y="22955"/>
                    <a:pt x="231" y="23577"/>
                    <a:pt x="210" y="24191"/>
                  </a:cubicBezTo>
                  <a:cubicBezTo>
                    <a:pt x="101" y="27096"/>
                    <a:pt x="1" y="29839"/>
                    <a:pt x="2251" y="31618"/>
                  </a:cubicBezTo>
                  <a:cubicBezTo>
                    <a:pt x="2844" y="32439"/>
                    <a:pt x="3646" y="32949"/>
                    <a:pt x="4631" y="33137"/>
                  </a:cubicBezTo>
                  <a:cubicBezTo>
                    <a:pt x="9290" y="34009"/>
                    <a:pt x="16003" y="34127"/>
                    <a:pt x="20904" y="34210"/>
                  </a:cubicBezTo>
                  <a:cubicBezTo>
                    <a:pt x="23530" y="34256"/>
                    <a:pt x="25600" y="34289"/>
                    <a:pt x="26314" y="34431"/>
                  </a:cubicBezTo>
                  <a:cubicBezTo>
                    <a:pt x="28347" y="34840"/>
                    <a:pt x="39243" y="37688"/>
                    <a:pt x="39352" y="37717"/>
                  </a:cubicBezTo>
                  <a:cubicBezTo>
                    <a:pt x="39377" y="37725"/>
                    <a:pt x="39402" y="37725"/>
                    <a:pt x="39427" y="37725"/>
                  </a:cubicBezTo>
                  <a:cubicBezTo>
                    <a:pt x="39486" y="37725"/>
                    <a:pt x="39544" y="37709"/>
                    <a:pt x="39594" y="37675"/>
                  </a:cubicBezTo>
                  <a:cubicBezTo>
                    <a:pt x="39661" y="37629"/>
                    <a:pt x="39707" y="37549"/>
                    <a:pt x="39715" y="37466"/>
                  </a:cubicBezTo>
                  <a:cubicBezTo>
                    <a:pt x="39723" y="37408"/>
                    <a:pt x="40388" y="31412"/>
                    <a:pt x="42207" y="27572"/>
                  </a:cubicBezTo>
                  <a:cubicBezTo>
                    <a:pt x="43530" y="24779"/>
                    <a:pt x="48538" y="24432"/>
                    <a:pt x="50954" y="24432"/>
                  </a:cubicBezTo>
                  <a:cubicBezTo>
                    <a:pt x="51741" y="24432"/>
                    <a:pt x="52253" y="24469"/>
                    <a:pt x="52272" y="24470"/>
                  </a:cubicBezTo>
                  <a:cubicBezTo>
                    <a:pt x="52282" y="24471"/>
                    <a:pt x="52292" y="24471"/>
                    <a:pt x="52301" y="24471"/>
                  </a:cubicBezTo>
                  <a:cubicBezTo>
                    <a:pt x="52445" y="24471"/>
                    <a:pt x="52550" y="24378"/>
                    <a:pt x="52582" y="24245"/>
                  </a:cubicBezTo>
                  <a:cubicBezTo>
                    <a:pt x="52611" y="24103"/>
                    <a:pt x="52536" y="23961"/>
                    <a:pt x="52398" y="23911"/>
                  </a:cubicBezTo>
                  <a:lnTo>
                    <a:pt x="26540" y="14355"/>
                  </a:lnTo>
                  <a:cubicBezTo>
                    <a:pt x="26515" y="14351"/>
                    <a:pt x="26494" y="14343"/>
                    <a:pt x="26469" y="14343"/>
                  </a:cubicBezTo>
                  <a:cubicBezTo>
                    <a:pt x="24770" y="7383"/>
                    <a:pt x="22449" y="274"/>
                    <a:pt x="22428" y="202"/>
                  </a:cubicBezTo>
                  <a:cubicBezTo>
                    <a:pt x="22386" y="82"/>
                    <a:pt x="22276" y="1"/>
                    <a:pt x="2215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7"/>
            <p:cNvSpPr/>
            <p:nvPr/>
          </p:nvSpPr>
          <p:spPr>
            <a:xfrm>
              <a:off x="3526399" y="2459924"/>
              <a:ext cx="680974" cy="577253"/>
            </a:xfrm>
            <a:custGeom>
              <a:rect b="b" l="l" r="r" t="t"/>
              <a:pathLst>
                <a:path extrusionOk="0" h="34911" w="41190">
                  <a:moveTo>
                    <a:pt x="3442" y="0"/>
                  </a:moveTo>
                  <a:cubicBezTo>
                    <a:pt x="2928" y="0"/>
                    <a:pt x="2332" y="253"/>
                    <a:pt x="1721" y="1036"/>
                  </a:cubicBezTo>
                  <a:cubicBezTo>
                    <a:pt x="1" y="3236"/>
                    <a:pt x="1371" y="10888"/>
                    <a:pt x="2218" y="13948"/>
                  </a:cubicBezTo>
                  <a:cubicBezTo>
                    <a:pt x="3066" y="17008"/>
                    <a:pt x="17405" y="29691"/>
                    <a:pt x="18754" y="30630"/>
                  </a:cubicBezTo>
                  <a:cubicBezTo>
                    <a:pt x="19991" y="31496"/>
                    <a:pt x="34871" y="34910"/>
                    <a:pt x="38516" y="34910"/>
                  </a:cubicBezTo>
                  <a:cubicBezTo>
                    <a:pt x="38845" y="34910"/>
                    <a:pt x="39083" y="34882"/>
                    <a:pt x="39210" y="34822"/>
                  </a:cubicBezTo>
                  <a:cubicBezTo>
                    <a:pt x="40746" y="34091"/>
                    <a:pt x="41189" y="30414"/>
                    <a:pt x="40316" y="28418"/>
                  </a:cubicBezTo>
                  <a:cubicBezTo>
                    <a:pt x="39444" y="26422"/>
                    <a:pt x="23029" y="22206"/>
                    <a:pt x="23029" y="22206"/>
                  </a:cubicBezTo>
                  <a:lnTo>
                    <a:pt x="5040" y="832"/>
                  </a:lnTo>
                  <a:cubicBezTo>
                    <a:pt x="5040" y="832"/>
                    <a:pt x="4375" y="0"/>
                    <a:pt x="34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7"/>
            <p:cNvSpPr/>
            <p:nvPr/>
          </p:nvSpPr>
          <p:spPr>
            <a:xfrm>
              <a:off x="3518546" y="2455096"/>
              <a:ext cx="694051" cy="586893"/>
            </a:xfrm>
            <a:custGeom>
              <a:rect b="b" l="l" r="r" t="t"/>
              <a:pathLst>
                <a:path extrusionOk="0" h="35494" w="41981">
                  <a:moveTo>
                    <a:pt x="3917" y="585"/>
                  </a:moveTo>
                  <a:cubicBezTo>
                    <a:pt x="4693" y="585"/>
                    <a:pt x="5281" y="1299"/>
                    <a:pt x="5285" y="1307"/>
                  </a:cubicBezTo>
                  <a:cubicBezTo>
                    <a:pt x="5289" y="1307"/>
                    <a:pt x="5289" y="1311"/>
                    <a:pt x="5289" y="1311"/>
                  </a:cubicBezTo>
                  <a:lnTo>
                    <a:pt x="23283" y="22685"/>
                  </a:lnTo>
                  <a:cubicBezTo>
                    <a:pt x="23324" y="22731"/>
                    <a:pt x="23374" y="22765"/>
                    <a:pt x="23433" y="22781"/>
                  </a:cubicBezTo>
                  <a:cubicBezTo>
                    <a:pt x="29728" y="24397"/>
                    <a:pt x="39931" y="27469"/>
                    <a:pt x="40524" y="28827"/>
                  </a:cubicBezTo>
                  <a:cubicBezTo>
                    <a:pt x="41389" y="30810"/>
                    <a:pt x="40841" y="34241"/>
                    <a:pt x="39560" y="34851"/>
                  </a:cubicBezTo>
                  <a:cubicBezTo>
                    <a:pt x="39448" y="34903"/>
                    <a:pt x="39239" y="34928"/>
                    <a:pt x="38948" y="34928"/>
                  </a:cubicBezTo>
                  <a:cubicBezTo>
                    <a:pt x="35501" y="34928"/>
                    <a:pt x="20558" y="31497"/>
                    <a:pt x="19391" y="30685"/>
                  </a:cubicBezTo>
                  <a:cubicBezTo>
                    <a:pt x="17801" y="29573"/>
                    <a:pt x="3778" y="17066"/>
                    <a:pt x="2973" y="14161"/>
                  </a:cubicBezTo>
                  <a:cubicBezTo>
                    <a:pt x="2017" y="10725"/>
                    <a:pt x="877" y="3486"/>
                    <a:pt x="2426" y="1503"/>
                  </a:cubicBezTo>
                  <a:cubicBezTo>
                    <a:pt x="2902" y="898"/>
                    <a:pt x="3399" y="589"/>
                    <a:pt x="3904" y="585"/>
                  </a:cubicBezTo>
                  <a:close/>
                  <a:moveTo>
                    <a:pt x="3904" y="1"/>
                  </a:moveTo>
                  <a:cubicBezTo>
                    <a:pt x="3210" y="5"/>
                    <a:pt x="2559" y="392"/>
                    <a:pt x="1967" y="1149"/>
                  </a:cubicBezTo>
                  <a:cubicBezTo>
                    <a:pt x="0" y="3666"/>
                    <a:pt x="1817" y="12178"/>
                    <a:pt x="2414" y="14319"/>
                  </a:cubicBezTo>
                  <a:cubicBezTo>
                    <a:pt x="3306" y="17538"/>
                    <a:pt x="17913" y="30363"/>
                    <a:pt x="19062" y="31164"/>
                  </a:cubicBezTo>
                  <a:cubicBezTo>
                    <a:pt x="20160" y="31928"/>
                    <a:pt x="34880" y="35494"/>
                    <a:pt x="38934" y="35494"/>
                  </a:cubicBezTo>
                  <a:cubicBezTo>
                    <a:pt x="39343" y="35494"/>
                    <a:pt x="39643" y="35456"/>
                    <a:pt x="39811" y="35377"/>
                  </a:cubicBezTo>
                  <a:cubicBezTo>
                    <a:pt x="41493" y="34575"/>
                    <a:pt x="41981" y="30714"/>
                    <a:pt x="41058" y="28593"/>
                  </a:cubicBezTo>
                  <a:cubicBezTo>
                    <a:pt x="40169" y="26564"/>
                    <a:pt x="25741" y="22773"/>
                    <a:pt x="23666" y="22239"/>
                  </a:cubicBezTo>
                  <a:lnTo>
                    <a:pt x="5736" y="939"/>
                  </a:lnTo>
                  <a:cubicBezTo>
                    <a:pt x="5678" y="868"/>
                    <a:pt x="4956" y="1"/>
                    <a:pt x="391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7"/>
            <p:cNvSpPr/>
            <p:nvPr/>
          </p:nvSpPr>
          <p:spPr>
            <a:xfrm>
              <a:off x="3632579" y="2593683"/>
              <a:ext cx="545457" cy="438905"/>
            </a:xfrm>
            <a:custGeom>
              <a:rect b="b" l="l" r="r" t="t"/>
              <a:pathLst>
                <a:path extrusionOk="0" h="26544" w="32993">
                  <a:moveTo>
                    <a:pt x="0" y="1"/>
                  </a:moveTo>
                  <a:cubicBezTo>
                    <a:pt x="576" y="3975"/>
                    <a:pt x="1131" y="8187"/>
                    <a:pt x="1022" y="8848"/>
                  </a:cubicBezTo>
                  <a:cubicBezTo>
                    <a:pt x="997" y="8989"/>
                    <a:pt x="943" y="9202"/>
                    <a:pt x="864" y="9474"/>
                  </a:cubicBezTo>
                  <a:lnTo>
                    <a:pt x="5870" y="7590"/>
                  </a:lnTo>
                  <a:lnTo>
                    <a:pt x="1548" y="7332"/>
                  </a:lnTo>
                  <a:cubicBezTo>
                    <a:pt x="1548" y="7332"/>
                    <a:pt x="1895" y="6676"/>
                    <a:pt x="1929" y="5178"/>
                  </a:cubicBezTo>
                  <a:cubicBezTo>
                    <a:pt x="1945" y="4251"/>
                    <a:pt x="843" y="1754"/>
                    <a:pt x="0" y="1"/>
                  </a:cubicBezTo>
                  <a:close/>
                  <a:moveTo>
                    <a:pt x="860" y="9486"/>
                  </a:moveTo>
                  <a:cubicBezTo>
                    <a:pt x="735" y="9916"/>
                    <a:pt x="551" y="10480"/>
                    <a:pt x="334" y="11106"/>
                  </a:cubicBezTo>
                  <a:cubicBezTo>
                    <a:pt x="4847" y="15752"/>
                    <a:pt x="11434" y="21563"/>
                    <a:pt x="12494" y="22303"/>
                  </a:cubicBezTo>
                  <a:cubicBezTo>
                    <a:pt x="13664" y="23116"/>
                    <a:pt x="28609" y="26544"/>
                    <a:pt x="32053" y="26544"/>
                  </a:cubicBezTo>
                  <a:cubicBezTo>
                    <a:pt x="32341" y="26544"/>
                    <a:pt x="32550" y="26523"/>
                    <a:pt x="32663" y="26469"/>
                  </a:cubicBezTo>
                  <a:cubicBezTo>
                    <a:pt x="32779" y="26414"/>
                    <a:pt x="32888" y="26335"/>
                    <a:pt x="32993" y="26239"/>
                  </a:cubicBezTo>
                  <a:cubicBezTo>
                    <a:pt x="32504" y="26156"/>
                    <a:pt x="32178" y="26047"/>
                    <a:pt x="32166" y="26043"/>
                  </a:cubicBezTo>
                  <a:cubicBezTo>
                    <a:pt x="32132" y="26031"/>
                    <a:pt x="32099" y="26014"/>
                    <a:pt x="32070" y="25989"/>
                  </a:cubicBezTo>
                  <a:cubicBezTo>
                    <a:pt x="31995" y="25917"/>
                    <a:pt x="30158" y="24297"/>
                    <a:pt x="30525" y="22340"/>
                  </a:cubicBezTo>
                  <a:cubicBezTo>
                    <a:pt x="30534" y="22290"/>
                    <a:pt x="30546" y="22243"/>
                    <a:pt x="30554" y="22198"/>
                  </a:cubicBezTo>
                  <a:cubicBezTo>
                    <a:pt x="29193" y="21856"/>
                    <a:pt x="27954" y="21655"/>
                    <a:pt x="27118" y="21655"/>
                  </a:cubicBezTo>
                  <a:cubicBezTo>
                    <a:pt x="27031" y="21655"/>
                    <a:pt x="26952" y="21655"/>
                    <a:pt x="26872" y="21659"/>
                  </a:cubicBezTo>
                  <a:cubicBezTo>
                    <a:pt x="24973" y="21768"/>
                    <a:pt x="25862" y="23338"/>
                    <a:pt x="23758" y="23338"/>
                  </a:cubicBezTo>
                  <a:cubicBezTo>
                    <a:pt x="23465" y="23338"/>
                    <a:pt x="23111" y="23308"/>
                    <a:pt x="22681" y="23237"/>
                  </a:cubicBezTo>
                  <a:cubicBezTo>
                    <a:pt x="19199" y="22669"/>
                    <a:pt x="15246" y="20925"/>
                    <a:pt x="11627" y="18854"/>
                  </a:cubicBezTo>
                  <a:cubicBezTo>
                    <a:pt x="8011" y="16783"/>
                    <a:pt x="1548" y="10688"/>
                    <a:pt x="1548" y="10688"/>
                  </a:cubicBezTo>
                  <a:lnTo>
                    <a:pt x="1548" y="10688"/>
                  </a:lnTo>
                  <a:lnTo>
                    <a:pt x="6625" y="11264"/>
                  </a:lnTo>
                  <a:lnTo>
                    <a:pt x="6625" y="11264"/>
                  </a:lnTo>
                  <a:lnTo>
                    <a:pt x="860" y="9486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7"/>
            <p:cNvSpPr/>
            <p:nvPr/>
          </p:nvSpPr>
          <p:spPr>
            <a:xfrm>
              <a:off x="3636365" y="2777308"/>
              <a:ext cx="547540" cy="259831"/>
            </a:xfrm>
            <a:custGeom>
              <a:rect b="b" l="l" r="r" t="t"/>
              <a:pathLst>
                <a:path extrusionOk="0" h="15714" w="33119">
                  <a:moveTo>
                    <a:pt x="105" y="0"/>
                  </a:moveTo>
                  <a:cubicBezTo>
                    <a:pt x="72" y="96"/>
                    <a:pt x="38" y="196"/>
                    <a:pt x="1" y="297"/>
                  </a:cubicBezTo>
                  <a:cubicBezTo>
                    <a:pt x="4597" y="5018"/>
                    <a:pt x="11205" y="10812"/>
                    <a:pt x="12103" y="11434"/>
                  </a:cubicBezTo>
                  <a:cubicBezTo>
                    <a:pt x="13338" y="12299"/>
                    <a:pt x="28213" y="15713"/>
                    <a:pt x="31862" y="15713"/>
                  </a:cubicBezTo>
                  <a:cubicBezTo>
                    <a:pt x="32192" y="15713"/>
                    <a:pt x="32429" y="15684"/>
                    <a:pt x="32559" y="15626"/>
                  </a:cubicBezTo>
                  <a:cubicBezTo>
                    <a:pt x="32768" y="15526"/>
                    <a:pt x="32951" y="15376"/>
                    <a:pt x="33118" y="15179"/>
                  </a:cubicBezTo>
                  <a:cubicBezTo>
                    <a:pt x="32993" y="15166"/>
                    <a:pt x="32876" y="15150"/>
                    <a:pt x="32764" y="15133"/>
                  </a:cubicBezTo>
                  <a:cubicBezTo>
                    <a:pt x="32659" y="15229"/>
                    <a:pt x="32550" y="15308"/>
                    <a:pt x="32434" y="15363"/>
                  </a:cubicBezTo>
                  <a:cubicBezTo>
                    <a:pt x="32321" y="15417"/>
                    <a:pt x="32112" y="15438"/>
                    <a:pt x="31824" y="15438"/>
                  </a:cubicBezTo>
                  <a:cubicBezTo>
                    <a:pt x="28380" y="15438"/>
                    <a:pt x="13435" y="12010"/>
                    <a:pt x="12265" y="11197"/>
                  </a:cubicBezTo>
                  <a:cubicBezTo>
                    <a:pt x="11205" y="10457"/>
                    <a:pt x="4618" y="4646"/>
                    <a:pt x="105" y="0"/>
                  </a:cubicBezTo>
                  <a:close/>
                </a:path>
              </a:pathLst>
            </a:custGeom>
            <a:solidFill>
              <a:srgbClr val="3535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7"/>
            <p:cNvSpPr/>
            <p:nvPr/>
          </p:nvSpPr>
          <p:spPr>
            <a:xfrm>
              <a:off x="3635324" y="2736618"/>
              <a:ext cx="114868" cy="66735"/>
            </a:xfrm>
            <a:custGeom>
              <a:rect b="b" l="l" r="r" t="t"/>
              <a:pathLst>
                <a:path extrusionOk="0" h="4036" w="6948">
                  <a:moveTo>
                    <a:pt x="4095" y="0"/>
                  </a:moveTo>
                  <a:cubicBezTo>
                    <a:pt x="4077" y="0"/>
                    <a:pt x="4060" y="4"/>
                    <a:pt x="4042" y="10"/>
                  </a:cubicBezTo>
                  <a:lnTo>
                    <a:pt x="93" y="1542"/>
                  </a:lnTo>
                  <a:cubicBezTo>
                    <a:pt x="39" y="1567"/>
                    <a:pt x="1" y="1621"/>
                    <a:pt x="1" y="1685"/>
                  </a:cubicBezTo>
                  <a:cubicBezTo>
                    <a:pt x="5" y="1743"/>
                    <a:pt x="43" y="1797"/>
                    <a:pt x="101" y="1818"/>
                  </a:cubicBezTo>
                  <a:lnTo>
                    <a:pt x="6735" y="4026"/>
                  </a:lnTo>
                  <a:cubicBezTo>
                    <a:pt x="6752" y="4030"/>
                    <a:pt x="6768" y="4035"/>
                    <a:pt x="6781" y="4035"/>
                  </a:cubicBezTo>
                  <a:cubicBezTo>
                    <a:pt x="6843" y="4035"/>
                    <a:pt x="6902" y="3997"/>
                    <a:pt x="6918" y="3935"/>
                  </a:cubicBezTo>
                  <a:cubicBezTo>
                    <a:pt x="6948" y="3860"/>
                    <a:pt x="6906" y="3776"/>
                    <a:pt x="6827" y="3750"/>
                  </a:cubicBezTo>
                  <a:lnTo>
                    <a:pt x="577" y="1667"/>
                  </a:lnTo>
                  <a:lnTo>
                    <a:pt x="4147" y="282"/>
                  </a:lnTo>
                  <a:cubicBezTo>
                    <a:pt x="4222" y="253"/>
                    <a:pt x="4259" y="169"/>
                    <a:pt x="4230" y="93"/>
                  </a:cubicBezTo>
                  <a:cubicBezTo>
                    <a:pt x="4207" y="36"/>
                    <a:pt x="4153" y="0"/>
                    <a:pt x="409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7"/>
            <p:cNvSpPr/>
            <p:nvPr/>
          </p:nvSpPr>
          <p:spPr>
            <a:xfrm>
              <a:off x="4136362" y="2929255"/>
              <a:ext cx="128226" cy="95043"/>
            </a:xfrm>
            <a:custGeom>
              <a:rect b="b" l="l" r="r" t="t"/>
              <a:pathLst>
                <a:path extrusionOk="0" h="5748" w="7756">
                  <a:moveTo>
                    <a:pt x="2689" y="1"/>
                  </a:moveTo>
                  <a:cubicBezTo>
                    <a:pt x="2574" y="1"/>
                    <a:pt x="2464" y="4"/>
                    <a:pt x="2359" y="11"/>
                  </a:cubicBezTo>
                  <a:cubicBezTo>
                    <a:pt x="2359" y="11"/>
                    <a:pt x="681" y="282"/>
                    <a:pt x="339" y="2098"/>
                  </a:cubicBezTo>
                  <a:cubicBezTo>
                    <a:pt x="1" y="3914"/>
                    <a:pt x="1792" y="5471"/>
                    <a:pt x="1792" y="5471"/>
                  </a:cubicBezTo>
                  <a:cubicBezTo>
                    <a:pt x="1792" y="5471"/>
                    <a:pt x="2597" y="5747"/>
                    <a:pt x="3573" y="5747"/>
                  </a:cubicBezTo>
                  <a:cubicBezTo>
                    <a:pt x="4712" y="5747"/>
                    <a:pt x="6086" y="5372"/>
                    <a:pt x="6693" y="3747"/>
                  </a:cubicBezTo>
                  <a:cubicBezTo>
                    <a:pt x="7755" y="905"/>
                    <a:pt x="4587" y="1"/>
                    <a:pt x="26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7"/>
            <p:cNvSpPr/>
            <p:nvPr/>
          </p:nvSpPr>
          <p:spPr>
            <a:xfrm>
              <a:off x="4131204" y="2924410"/>
              <a:ext cx="126441" cy="104567"/>
            </a:xfrm>
            <a:custGeom>
              <a:rect b="b" l="l" r="r" t="t"/>
              <a:pathLst>
                <a:path extrusionOk="0" h="6324" w="7648">
                  <a:moveTo>
                    <a:pt x="2992" y="584"/>
                  </a:moveTo>
                  <a:cubicBezTo>
                    <a:pt x="4108" y="584"/>
                    <a:pt x="5844" y="920"/>
                    <a:pt x="6583" y="1915"/>
                  </a:cubicBezTo>
                  <a:cubicBezTo>
                    <a:pt x="6980" y="2454"/>
                    <a:pt x="7030" y="3134"/>
                    <a:pt x="6729" y="3940"/>
                  </a:cubicBezTo>
                  <a:cubicBezTo>
                    <a:pt x="6181" y="5414"/>
                    <a:pt x="4935" y="5759"/>
                    <a:pt x="3887" y="5759"/>
                  </a:cubicBezTo>
                  <a:cubicBezTo>
                    <a:pt x="3116" y="5759"/>
                    <a:pt x="2453" y="5572"/>
                    <a:pt x="2255" y="5510"/>
                  </a:cubicBezTo>
                  <a:cubicBezTo>
                    <a:pt x="1999" y="5267"/>
                    <a:pt x="659" y="3928"/>
                    <a:pt x="939" y="2446"/>
                  </a:cubicBezTo>
                  <a:cubicBezTo>
                    <a:pt x="1223" y="918"/>
                    <a:pt x="2550" y="621"/>
                    <a:pt x="2705" y="592"/>
                  </a:cubicBezTo>
                  <a:cubicBezTo>
                    <a:pt x="2795" y="587"/>
                    <a:pt x="2891" y="584"/>
                    <a:pt x="2992" y="584"/>
                  </a:cubicBezTo>
                  <a:close/>
                  <a:moveTo>
                    <a:pt x="3001" y="1"/>
                  </a:moveTo>
                  <a:cubicBezTo>
                    <a:pt x="2879" y="1"/>
                    <a:pt x="2764" y="4"/>
                    <a:pt x="2655" y="11"/>
                  </a:cubicBezTo>
                  <a:cubicBezTo>
                    <a:pt x="2642" y="16"/>
                    <a:pt x="2634" y="16"/>
                    <a:pt x="2625" y="16"/>
                  </a:cubicBezTo>
                  <a:cubicBezTo>
                    <a:pt x="2605" y="20"/>
                    <a:pt x="743" y="342"/>
                    <a:pt x="367" y="2337"/>
                  </a:cubicBezTo>
                  <a:cubicBezTo>
                    <a:pt x="0" y="4294"/>
                    <a:pt x="1837" y="5914"/>
                    <a:pt x="1912" y="5986"/>
                  </a:cubicBezTo>
                  <a:cubicBezTo>
                    <a:pt x="1941" y="6011"/>
                    <a:pt x="1974" y="6028"/>
                    <a:pt x="2008" y="6040"/>
                  </a:cubicBezTo>
                  <a:cubicBezTo>
                    <a:pt x="2029" y="6048"/>
                    <a:pt x="2860" y="6323"/>
                    <a:pt x="3878" y="6323"/>
                  </a:cubicBezTo>
                  <a:cubicBezTo>
                    <a:pt x="5110" y="6323"/>
                    <a:pt x="6613" y="5919"/>
                    <a:pt x="7276" y="4144"/>
                  </a:cubicBezTo>
                  <a:cubicBezTo>
                    <a:pt x="7648" y="3142"/>
                    <a:pt x="7573" y="2279"/>
                    <a:pt x="7047" y="1569"/>
                  </a:cubicBezTo>
                  <a:cubicBezTo>
                    <a:pt x="6181" y="398"/>
                    <a:pt x="4275" y="1"/>
                    <a:pt x="300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7"/>
            <p:cNvSpPr/>
            <p:nvPr/>
          </p:nvSpPr>
          <p:spPr>
            <a:xfrm>
              <a:off x="4142099" y="2963182"/>
              <a:ext cx="95872" cy="56417"/>
            </a:xfrm>
            <a:custGeom>
              <a:rect b="b" l="l" r="r" t="t"/>
              <a:pathLst>
                <a:path extrusionOk="0" h="3412" w="5799">
                  <a:moveTo>
                    <a:pt x="301" y="1"/>
                  </a:moveTo>
                  <a:cubicBezTo>
                    <a:pt x="293" y="34"/>
                    <a:pt x="284" y="67"/>
                    <a:pt x="280" y="101"/>
                  </a:cubicBezTo>
                  <a:cubicBezTo>
                    <a:pt x="0" y="1583"/>
                    <a:pt x="1340" y="2922"/>
                    <a:pt x="1596" y="3165"/>
                  </a:cubicBezTo>
                  <a:cubicBezTo>
                    <a:pt x="1791" y="3227"/>
                    <a:pt x="2459" y="3411"/>
                    <a:pt x="3232" y="3411"/>
                  </a:cubicBezTo>
                  <a:cubicBezTo>
                    <a:pt x="4129" y="3411"/>
                    <a:pt x="5172" y="3161"/>
                    <a:pt x="5799" y="2159"/>
                  </a:cubicBezTo>
                  <a:cubicBezTo>
                    <a:pt x="4288" y="1290"/>
                    <a:pt x="2217" y="522"/>
                    <a:pt x="301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7"/>
            <p:cNvSpPr/>
            <p:nvPr/>
          </p:nvSpPr>
          <p:spPr>
            <a:xfrm>
              <a:off x="4136362" y="2961942"/>
              <a:ext cx="105626" cy="62271"/>
            </a:xfrm>
            <a:custGeom>
              <a:rect b="b" l="l" r="r" t="t"/>
              <a:pathLst>
                <a:path extrusionOk="0" h="3766" w="6389">
                  <a:moveTo>
                    <a:pt x="369" y="0"/>
                  </a:moveTo>
                  <a:cubicBezTo>
                    <a:pt x="360" y="42"/>
                    <a:pt x="347" y="80"/>
                    <a:pt x="339" y="121"/>
                  </a:cubicBezTo>
                  <a:cubicBezTo>
                    <a:pt x="1" y="1937"/>
                    <a:pt x="1792" y="3494"/>
                    <a:pt x="1792" y="3494"/>
                  </a:cubicBezTo>
                  <a:cubicBezTo>
                    <a:pt x="1792" y="3494"/>
                    <a:pt x="2589" y="3766"/>
                    <a:pt x="3562" y="3766"/>
                  </a:cubicBezTo>
                  <a:cubicBezTo>
                    <a:pt x="4539" y="3766"/>
                    <a:pt x="5695" y="3490"/>
                    <a:pt x="6388" y="2380"/>
                  </a:cubicBezTo>
                  <a:cubicBezTo>
                    <a:pt x="6309" y="2330"/>
                    <a:pt x="6230" y="2280"/>
                    <a:pt x="6146" y="2234"/>
                  </a:cubicBezTo>
                  <a:cubicBezTo>
                    <a:pt x="5519" y="3236"/>
                    <a:pt x="4476" y="3486"/>
                    <a:pt x="3579" y="3486"/>
                  </a:cubicBezTo>
                  <a:cubicBezTo>
                    <a:pt x="2806" y="3486"/>
                    <a:pt x="2138" y="3302"/>
                    <a:pt x="1943" y="3240"/>
                  </a:cubicBezTo>
                  <a:cubicBezTo>
                    <a:pt x="1687" y="2997"/>
                    <a:pt x="347" y="1658"/>
                    <a:pt x="627" y="176"/>
                  </a:cubicBezTo>
                  <a:cubicBezTo>
                    <a:pt x="631" y="142"/>
                    <a:pt x="640" y="109"/>
                    <a:pt x="648" y="76"/>
                  </a:cubicBezTo>
                  <a:cubicBezTo>
                    <a:pt x="556" y="51"/>
                    <a:pt x="460" y="26"/>
                    <a:pt x="369" y="0"/>
                  </a:cubicBezTo>
                  <a:close/>
                </a:path>
              </a:pathLst>
            </a:custGeom>
            <a:solidFill>
              <a:srgbClr val="3535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7"/>
            <p:cNvSpPr/>
            <p:nvPr/>
          </p:nvSpPr>
          <p:spPr>
            <a:xfrm>
              <a:off x="4353186" y="2997722"/>
              <a:ext cx="67949" cy="51507"/>
            </a:xfrm>
            <a:custGeom>
              <a:rect b="b" l="l" r="r" t="t"/>
              <a:pathLst>
                <a:path extrusionOk="0" h="3115" w="4110">
                  <a:moveTo>
                    <a:pt x="268" y="1"/>
                  </a:moveTo>
                  <a:cubicBezTo>
                    <a:pt x="0" y="1"/>
                    <a:pt x="2014" y="2902"/>
                    <a:pt x="2659" y="3076"/>
                  </a:cubicBezTo>
                  <a:cubicBezTo>
                    <a:pt x="2754" y="3101"/>
                    <a:pt x="2853" y="3114"/>
                    <a:pt x="2950" y="3114"/>
                  </a:cubicBezTo>
                  <a:cubicBezTo>
                    <a:pt x="3569" y="3114"/>
                    <a:pt x="4109" y="2584"/>
                    <a:pt x="3156" y="1519"/>
                  </a:cubicBezTo>
                  <a:cubicBezTo>
                    <a:pt x="2058" y="282"/>
                    <a:pt x="392" y="70"/>
                    <a:pt x="392" y="70"/>
                  </a:cubicBezTo>
                  <a:cubicBezTo>
                    <a:pt x="332" y="22"/>
                    <a:pt x="291" y="1"/>
                    <a:pt x="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7"/>
            <p:cNvSpPr/>
            <p:nvPr/>
          </p:nvSpPr>
          <p:spPr>
            <a:xfrm>
              <a:off x="4352194" y="2992927"/>
              <a:ext cx="69387" cy="61113"/>
            </a:xfrm>
            <a:custGeom>
              <a:rect b="b" l="l" r="r" t="t"/>
              <a:pathLst>
                <a:path extrusionOk="0" h="3696" w="4197">
                  <a:moveTo>
                    <a:pt x="827" y="736"/>
                  </a:moveTo>
                  <a:cubicBezTo>
                    <a:pt x="1358" y="877"/>
                    <a:pt x="2305" y="1223"/>
                    <a:pt x="2999" y="2000"/>
                  </a:cubicBezTo>
                  <a:cubicBezTo>
                    <a:pt x="3433" y="2485"/>
                    <a:pt x="3496" y="2810"/>
                    <a:pt x="3407" y="2952"/>
                  </a:cubicBezTo>
                  <a:cubicBezTo>
                    <a:pt x="3345" y="3054"/>
                    <a:pt x="3188" y="3113"/>
                    <a:pt x="3008" y="3113"/>
                  </a:cubicBezTo>
                  <a:cubicBezTo>
                    <a:pt x="2939" y="3113"/>
                    <a:pt x="2866" y="3104"/>
                    <a:pt x="2794" y="3086"/>
                  </a:cubicBezTo>
                  <a:cubicBezTo>
                    <a:pt x="2444" y="2990"/>
                    <a:pt x="1320" y="1528"/>
                    <a:pt x="827" y="736"/>
                  </a:cubicBezTo>
                  <a:close/>
                  <a:moveTo>
                    <a:pt x="328" y="0"/>
                  </a:moveTo>
                  <a:cubicBezTo>
                    <a:pt x="278" y="0"/>
                    <a:pt x="225" y="12"/>
                    <a:pt x="172" y="42"/>
                  </a:cubicBezTo>
                  <a:cubicBezTo>
                    <a:pt x="72" y="100"/>
                    <a:pt x="1" y="256"/>
                    <a:pt x="18" y="372"/>
                  </a:cubicBezTo>
                  <a:cubicBezTo>
                    <a:pt x="72" y="815"/>
                    <a:pt x="1897" y="3445"/>
                    <a:pt x="2644" y="3649"/>
                  </a:cubicBezTo>
                  <a:cubicBezTo>
                    <a:pt x="2769" y="3678"/>
                    <a:pt x="2890" y="3695"/>
                    <a:pt x="3011" y="3695"/>
                  </a:cubicBezTo>
                  <a:cubicBezTo>
                    <a:pt x="3391" y="3695"/>
                    <a:pt x="3733" y="3537"/>
                    <a:pt x="3904" y="3256"/>
                  </a:cubicBezTo>
                  <a:cubicBezTo>
                    <a:pt x="4055" y="3011"/>
                    <a:pt x="4197" y="2468"/>
                    <a:pt x="3433" y="1612"/>
                  </a:cubicBezTo>
                  <a:cubicBezTo>
                    <a:pt x="2402" y="451"/>
                    <a:pt x="924" y="142"/>
                    <a:pt x="569" y="84"/>
                  </a:cubicBezTo>
                  <a:cubicBezTo>
                    <a:pt x="509" y="43"/>
                    <a:pt x="423" y="0"/>
                    <a:pt x="32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7"/>
            <p:cNvSpPr/>
            <p:nvPr/>
          </p:nvSpPr>
          <p:spPr>
            <a:xfrm>
              <a:off x="4341596" y="2993720"/>
              <a:ext cx="60063" cy="57277"/>
            </a:xfrm>
            <a:custGeom>
              <a:rect b="b" l="l" r="r" t="t"/>
              <a:pathLst>
                <a:path extrusionOk="0" h="3464" w="3633">
                  <a:moveTo>
                    <a:pt x="245" y="1"/>
                  </a:moveTo>
                  <a:cubicBezTo>
                    <a:pt x="0" y="1"/>
                    <a:pt x="1576" y="3116"/>
                    <a:pt x="2191" y="3376"/>
                  </a:cubicBezTo>
                  <a:cubicBezTo>
                    <a:pt x="2327" y="3433"/>
                    <a:pt x="2475" y="3463"/>
                    <a:pt x="2616" y="3463"/>
                  </a:cubicBezTo>
                  <a:cubicBezTo>
                    <a:pt x="3173" y="3463"/>
                    <a:pt x="3633" y="2997"/>
                    <a:pt x="2900" y="1902"/>
                  </a:cubicBezTo>
                  <a:cubicBezTo>
                    <a:pt x="1978" y="524"/>
                    <a:pt x="362" y="86"/>
                    <a:pt x="362" y="86"/>
                  </a:cubicBezTo>
                  <a:cubicBezTo>
                    <a:pt x="306" y="28"/>
                    <a:pt x="268" y="1"/>
                    <a:pt x="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7"/>
            <p:cNvSpPr/>
            <p:nvPr/>
          </p:nvSpPr>
          <p:spPr>
            <a:xfrm>
              <a:off x="4340339" y="2988925"/>
              <a:ext cx="63700" cy="66901"/>
            </a:xfrm>
            <a:custGeom>
              <a:rect b="b" l="l" r="r" t="t"/>
              <a:pathLst>
                <a:path extrusionOk="0" h="4046" w="3853">
                  <a:moveTo>
                    <a:pt x="756" y="798"/>
                  </a:moveTo>
                  <a:cubicBezTo>
                    <a:pt x="1261" y="1011"/>
                    <a:pt x="2150" y="1482"/>
                    <a:pt x="2735" y="2351"/>
                  </a:cubicBezTo>
                  <a:cubicBezTo>
                    <a:pt x="3097" y="2893"/>
                    <a:pt x="3115" y="3223"/>
                    <a:pt x="3006" y="3348"/>
                  </a:cubicBezTo>
                  <a:cubicBezTo>
                    <a:pt x="2946" y="3425"/>
                    <a:pt x="2828" y="3465"/>
                    <a:pt x="2693" y="3465"/>
                  </a:cubicBezTo>
                  <a:cubicBezTo>
                    <a:pt x="2593" y="3465"/>
                    <a:pt x="2483" y="3443"/>
                    <a:pt x="2380" y="3398"/>
                  </a:cubicBezTo>
                  <a:cubicBezTo>
                    <a:pt x="2045" y="3257"/>
                    <a:pt x="1136" y="1654"/>
                    <a:pt x="756" y="798"/>
                  </a:cubicBezTo>
                  <a:close/>
                  <a:moveTo>
                    <a:pt x="318" y="0"/>
                  </a:moveTo>
                  <a:cubicBezTo>
                    <a:pt x="282" y="0"/>
                    <a:pt x="244" y="6"/>
                    <a:pt x="205" y="22"/>
                  </a:cubicBezTo>
                  <a:cubicBezTo>
                    <a:pt x="96" y="67"/>
                    <a:pt x="5" y="213"/>
                    <a:pt x="5" y="330"/>
                  </a:cubicBezTo>
                  <a:cubicBezTo>
                    <a:pt x="1" y="773"/>
                    <a:pt x="1440" y="3633"/>
                    <a:pt x="2155" y="3933"/>
                  </a:cubicBezTo>
                  <a:cubicBezTo>
                    <a:pt x="2334" y="4008"/>
                    <a:pt x="2513" y="4045"/>
                    <a:pt x="2693" y="4045"/>
                  </a:cubicBezTo>
                  <a:cubicBezTo>
                    <a:pt x="2997" y="4045"/>
                    <a:pt x="3282" y="3933"/>
                    <a:pt x="3457" y="3720"/>
                  </a:cubicBezTo>
                  <a:cubicBezTo>
                    <a:pt x="3641" y="3498"/>
                    <a:pt x="3853" y="2981"/>
                    <a:pt x="3215" y="2030"/>
                  </a:cubicBezTo>
                  <a:cubicBezTo>
                    <a:pt x="2350" y="735"/>
                    <a:pt x="935" y="226"/>
                    <a:pt x="589" y="117"/>
                  </a:cubicBezTo>
                  <a:cubicBezTo>
                    <a:pt x="526" y="64"/>
                    <a:pt x="431" y="0"/>
                    <a:pt x="31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7"/>
            <p:cNvSpPr/>
            <p:nvPr/>
          </p:nvSpPr>
          <p:spPr>
            <a:xfrm>
              <a:off x="4204151" y="2950352"/>
              <a:ext cx="180105" cy="101211"/>
            </a:xfrm>
            <a:custGeom>
              <a:rect b="b" l="l" r="r" t="t"/>
              <a:pathLst>
                <a:path extrusionOk="0" h="6121" w="10894">
                  <a:moveTo>
                    <a:pt x="2092" y="0"/>
                  </a:moveTo>
                  <a:cubicBezTo>
                    <a:pt x="2092" y="0"/>
                    <a:pt x="313" y="642"/>
                    <a:pt x="159" y="1719"/>
                  </a:cubicBezTo>
                  <a:cubicBezTo>
                    <a:pt x="1" y="2801"/>
                    <a:pt x="798" y="3632"/>
                    <a:pt x="798" y="3632"/>
                  </a:cubicBezTo>
                  <a:cubicBezTo>
                    <a:pt x="798" y="3632"/>
                    <a:pt x="2531" y="5022"/>
                    <a:pt x="3203" y="5172"/>
                  </a:cubicBezTo>
                  <a:cubicBezTo>
                    <a:pt x="3666" y="5275"/>
                    <a:pt x="4501" y="5702"/>
                    <a:pt x="5031" y="5702"/>
                  </a:cubicBezTo>
                  <a:cubicBezTo>
                    <a:pt x="5276" y="5702"/>
                    <a:pt x="5455" y="5611"/>
                    <a:pt x="5502" y="5355"/>
                  </a:cubicBezTo>
                  <a:cubicBezTo>
                    <a:pt x="5658" y="4546"/>
                    <a:pt x="3908" y="3833"/>
                    <a:pt x="3908" y="3833"/>
                  </a:cubicBezTo>
                  <a:lnTo>
                    <a:pt x="3908" y="3833"/>
                  </a:lnTo>
                  <a:cubicBezTo>
                    <a:pt x="3908" y="3833"/>
                    <a:pt x="7294" y="4037"/>
                    <a:pt x="7415" y="4717"/>
                  </a:cubicBezTo>
                  <a:cubicBezTo>
                    <a:pt x="7536" y="5398"/>
                    <a:pt x="8742" y="6099"/>
                    <a:pt x="9824" y="6120"/>
                  </a:cubicBezTo>
                  <a:cubicBezTo>
                    <a:pt x="9830" y="6120"/>
                    <a:pt x="9836" y="6120"/>
                    <a:pt x="9842" y="6120"/>
                  </a:cubicBezTo>
                  <a:cubicBezTo>
                    <a:pt x="10894" y="6120"/>
                    <a:pt x="9597" y="3946"/>
                    <a:pt x="9340" y="3402"/>
                  </a:cubicBezTo>
                  <a:cubicBezTo>
                    <a:pt x="9076" y="2856"/>
                    <a:pt x="4259" y="45"/>
                    <a:pt x="20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7"/>
            <p:cNvSpPr/>
            <p:nvPr/>
          </p:nvSpPr>
          <p:spPr>
            <a:xfrm>
              <a:off x="4199124" y="2945507"/>
              <a:ext cx="182833" cy="110884"/>
            </a:xfrm>
            <a:custGeom>
              <a:rect b="b" l="l" r="r" t="t"/>
              <a:pathLst>
                <a:path extrusionOk="0" h="6706" w="11059">
                  <a:moveTo>
                    <a:pt x="2442" y="585"/>
                  </a:moveTo>
                  <a:cubicBezTo>
                    <a:pt x="4575" y="673"/>
                    <a:pt x="9093" y="3357"/>
                    <a:pt x="9380" y="3820"/>
                  </a:cubicBezTo>
                  <a:cubicBezTo>
                    <a:pt x="9413" y="3895"/>
                    <a:pt x="9472" y="4000"/>
                    <a:pt x="9534" y="4126"/>
                  </a:cubicBezTo>
                  <a:cubicBezTo>
                    <a:pt x="10265" y="5523"/>
                    <a:pt x="10320" y="5974"/>
                    <a:pt x="10240" y="6104"/>
                  </a:cubicBezTo>
                  <a:cubicBezTo>
                    <a:pt x="10232" y="6112"/>
                    <a:pt x="10195" y="6124"/>
                    <a:pt x="10132" y="6124"/>
                  </a:cubicBezTo>
                  <a:cubicBezTo>
                    <a:pt x="9143" y="6104"/>
                    <a:pt x="8091" y="5448"/>
                    <a:pt x="8002" y="4960"/>
                  </a:cubicBezTo>
                  <a:cubicBezTo>
                    <a:pt x="7865" y="4171"/>
                    <a:pt x="5581" y="3916"/>
                    <a:pt x="4228" y="3833"/>
                  </a:cubicBezTo>
                  <a:lnTo>
                    <a:pt x="4212" y="3833"/>
                  </a:lnTo>
                  <a:cubicBezTo>
                    <a:pt x="4078" y="3833"/>
                    <a:pt x="3958" y="3925"/>
                    <a:pt x="3928" y="4058"/>
                  </a:cubicBezTo>
                  <a:cubicBezTo>
                    <a:pt x="3899" y="4196"/>
                    <a:pt x="3970" y="4338"/>
                    <a:pt x="4103" y="4392"/>
                  </a:cubicBezTo>
                  <a:cubicBezTo>
                    <a:pt x="4717" y="4647"/>
                    <a:pt x="5594" y="5203"/>
                    <a:pt x="5523" y="5594"/>
                  </a:cubicBezTo>
                  <a:cubicBezTo>
                    <a:pt x="5511" y="5661"/>
                    <a:pt x="5490" y="5673"/>
                    <a:pt x="5477" y="5678"/>
                  </a:cubicBezTo>
                  <a:cubicBezTo>
                    <a:pt x="5443" y="5698"/>
                    <a:pt x="5395" y="5706"/>
                    <a:pt x="5337" y="5706"/>
                  </a:cubicBezTo>
                  <a:cubicBezTo>
                    <a:pt x="5065" y="5706"/>
                    <a:pt x="4566" y="5523"/>
                    <a:pt x="4245" y="5403"/>
                  </a:cubicBezTo>
                  <a:cubicBezTo>
                    <a:pt x="3995" y="5311"/>
                    <a:pt x="3761" y="5223"/>
                    <a:pt x="3569" y="5182"/>
                  </a:cubicBezTo>
                  <a:cubicBezTo>
                    <a:pt x="3126" y="5081"/>
                    <a:pt x="1933" y="4221"/>
                    <a:pt x="1311" y="3725"/>
                  </a:cubicBezTo>
                  <a:cubicBezTo>
                    <a:pt x="1303" y="3716"/>
                    <a:pt x="613" y="2977"/>
                    <a:pt x="752" y="2059"/>
                  </a:cubicBezTo>
                  <a:cubicBezTo>
                    <a:pt x="856" y="1340"/>
                    <a:pt x="1962" y="773"/>
                    <a:pt x="2442" y="585"/>
                  </a:cubicBezTo>
                  <a:close/>
                  <a:moveTo>
                    <a:pt x="2400" y="1"/>
                  </a:moveTo>
                  <a:cubicBezTo>
                    <a:pt x="2371" y="5"/>
                    <a:pt x="2330" y="9"/>
                    <a:pt x="2296" y="22"/>
                  </a:cubicBezTo>
                  <a:cubicBezTo>
                    <a:pt x="2216" y="47"/>
                    <a:pt x="355" y="735"/>
                    <a:pt x="175" y="1971"/>
                  </a:cubicBezTo>
                  <a:cubicBezTo>
                    <a:pt x="0" y="3182"/>
                    <a:pt x="856" y="4087"/>
                    <a:pt x="918" y="4151"/>
                  </a:cubicBezTo>
                  <a:cubicBezTo>
                    <a:pt x="1102" y="4296"/>
                    <a:pt x="2725" y="5590"/>
                    <a:pt x="3444" y="5749"/>
                  </a:cubicBezTo>
                  <a:cubicBezTo>
                    <a:pt x="3598" y="5783"/>
                    <a:pt x="3811" y="5862"/>
                    <a:pt x="4041" y="5949"/>
                  </a:cubicBezTo>
                  <a:cubicBezTo>
                    <a:pt x="4491" y="6114"/>
                    <a:pt x="4951" y="6286"/>
                    <a:pt x="5333" y="6286"/>
                  </a:cubicBezTo>
                  <a:cubicBezTo>
                    <a:pt x="5492" y="6286"/>
                    <a:pt x="5639" y="6256"/>
                    <a:pt x="5765" y="6183"/>
                  </a:cubicBezTo>
                  <a:cubicBezTo>
                    <a:pt x="5886" y="6116"/>
                    <a:pt x="6041" y="5974"/>
                    <a:pt x="6095" y="5704"/>
                  </a:cubicBezTo>
                  <a:cubicBezTo>
                    <a:pt x="6178" y="5248"/>
                    <a:pt x="5886" y="4852"/>
                    <a:pt x="5511" y="4542"/>
                  </a:cubicBezTo>
                  <a:lnTo>
                    <a:pt x="5511" y="4542"/>
                  </a:lnTo>
                  <a:cubicBezTo>
                    <a:pt x="6533" y="4685"/>
                    <a:pt x="7330" y="4889"/>
                    <a:pt x="7430" y="5060"/>
                  </a:cubicBezTo>
                  <a:cubicBezTo>
                    <a:pt x="7594" y="5958"/>
                    <a:pt x="9008" y="6680"/>
                    <a:pt x="10124" y="6705"/>
                  </a:cubicBezTo>
                  <a:lnTo>
                    <a:pt x="10145" y="6705"/>
                  </a:lnTo>
                  <a:cubicBezTo>
                    <a:pt x="10478" y="6705"/>
                    <a:pt x="10650" y="6546"/>
                    <a:pt x="10733" y="6409"/>
                  </a:cubicBezTo>
                  <a:cubicBezTo>
                    <a:pt x="11058" y="5887"/>
                    <a:pt x="10574" y="4860"/>
                    <a:pt x="10052" y="3858"/>
                  </a:cubicBezTo>
                  <a:cubicBezTo>
                    <a:pt x="9989" y="3737"/>
                    <a:pt x="9939" y="3641"/>
                    <a:pt x="9906" y="3569"/>
                  </a:cubicBezTo>
                  <a:cubicBezTo>
                    <a:pt x="9555" y="2835"/>
                    <a:pt x="4600" y="47"/>
                    <a:pt x="240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7"/>
            <p:cNvSpPr/>
            <p:nvPr/>
          </p:nvSpPr>
          <p:spPr>
            <a:xfrm>
              <a:off x="3106409" y="2341078"/>
              <a:ext cx="541671" cy="717834"/>
            </a:xfrm>
            <a:custGeom>
              <a:rect b="b" l="l" r="r" t="t"/>
              <a:pathLst>
                <a:path extrusionOk="0" h="43413" w="32764">
                  <a:moveTo>
                    <a:pt x="16754" y="1"/>
                  </a:moveTo>
                  <a:cubicBezTo>
                    <a:pt x="15474" y="1"/>
                    <a:pt x="14042" y="551"/>
                    <a:pt x="13117" y="2584"/>
                  </a:cubicBezTo>
                  <a:cubicBezTo>
                    <a:pt x="13117" y="2584"/>
                    <a:pt x="2463" y="8762"/>
                    <a:pt x="1657" y="9163"/>
                  </a:cubicBezTo>
                  <a:cubicBezTo>
                    <a:pt x="852" y="9568"/>
                    <a:pt x="0" y="15968"/>
                    <a:pt x="0" y="16573"/>
                  </a:cubicBezTo>
                  <a:cubicBezTo>
                    <a:pt x="0" y="17174"/>
                    <a:pt x="10603" y="41200"/>
                    <a:pt x="10603" y="41200"/>
                  </a:cubicBezTo>
                  <a:cubicBezTo>
                    <a:pt x="10603" y="41200"/>
                    <a:pt x="13222" y="43413"/>
                    <a:pt x="20878" y="43413"/>
                  </a:cubicBezTo>
                  <a:cubicBezTo>
                    <a:pt x="28530" y="43413"/>
                    <a:pt x="29127" y="42269"/>
                    <a:pt x="29127" y="42269"/>
                  </a:cubicBezTo>
                  <a:lnTo>
                    <a:pt x="29740" y="32132"/>
                  </a:lnTo>
                  <a:cubicBezTo>
                    <a:pt x="29740" y="32132"/>
                    <a:pt x="32358" y="25286"/>
                    <a:pt x="32559" y="24076"/>
                  </a:cubicBezTo>
                  <a:cubicBezTo>
                    <a:pt x="32763" y="22868"/>
                    <a:pt x="30442" y="8020"/>
                    <a:pt x="30442" y="8020"/>
                  </a:cubicBezTo>
                  <a:lnTo>
                    <a:pt x="19563" y="768"/>
                  </a:lnTo>
                  <a:cubicBezTo>
                    <a:pt x="19563" y="768"/>
                    <a:pt x="18264" y="1"/>
                    <a:pt x="167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7"/>
            <p:cNvSpPr/>
            <p:nvPr/>
          </p:nvSpPr>
          <p:spPr>
            <a:xfrm>
              <a:off x="3101565" y="2336250"/>
              <a:ext cx="551276" cy="727490"/>
            </a:xfrm>
            <a:custGeom>
              <a:rect b="b" l="l" r="r" t="t"/>
              <a:pathLst>
                <a:path extrusionOk="0" h="43997" w="33345">
                  <a:moveTo>
                    <a:pt x="17038" y="583"/>
                  </a:moveTo>
                  <a:cubicBezTo>
                    <a:pt x="18450" y="583"/>
                    <a:pt x="19689" y="1302"/>
                    <a:pt x="19693" y="1302"/>
                  </a:cubicBezTo>
                  <a:lnTo>
                    <a:pt x="30468" y="8482"/>
                  </a:lnTo>
                  <a:cubicBezTo>
                    <a:pt x="31395" y="14435"/>
                    <a:pt x="32705" y="23474"/>
                    <a:pt x="32568" y="24321"/>
                  </a:cubicBezTo>
                  <a:cubicBezTo>
                    <a:pt x="32372" y="25486"/>
                    <a:pt x="29788" y="32253"/>
                    <a:pt x="29763" y="32324"/>
                  </a:cubicBezTo>
                  <a:cubicBezTo>
                    <a:pt x="29750" y="32349"/>
                    <a:pt x="29746" y="32378"/>
                    <a:pt x="29742" y="32408"/>
                  </a:cubicBezTo>
                  <a:lnTo>
                    <a:pt x="29137" y="42439"/>
                  </a:lnTo>
                  <a:cubicBezTo>
                    <a:pt x="28898" y="42632"/>
                    <a:pt x="27528" y="43416"/>
                    <a:pt x="21171" y="43416"/>
                  </a:cubicBezTo>
                  <a:cubicBezTo>
                    <a:pt x="14295" y="43416"/>
                    <a:pt x="11523" y="41592"/>
                    <a:pt x="11135" y="41304"/>
                  </a:cubicBezTo>
                  <a:cubicBezTo>
                    <a:pt x="6956" y="31844"/>
                    <a:pt x="723" y="17571"/>
                    <a:pt x="582" y="16865"/>
                  </a:cubicBezTo>
                  <a:cubicBezTo>
                    <a:pt x="582" y="15967"/>
                    <a:pt x="1499" y="10106"/>
                    <a:pt x="2080" y="9714"/>
                  </a:cubicBezTo>
                  <a:cubicBezTo>
                    <a:pt x="2886" y="9314"/>
                    <a:pt x="13122" y="3377"/>
                    <a:pt x="13557" y="3127"/>
                  </a:cubicBezTo>
                  <a:cubicBezTo>
                    <a:pt x="13611" y="3097"/>
                    <a:pt x="13648" y="3052"/>
                    <a:pt x="13673" y="2992"/>
                  </a:cubicBezTo>
                  <a:cubicBezTo>
                    <a:pt x="14212" y="1811"/>
                    <a:pt x="14979" y="1052"/>
                    <a:pt x="15956" y="742"/>
                  </a:cubicBezTo>
                  <a:cubicBezTo>
                    <a:pt x="16316" y="628"/>
                    <a:pt x="16682" y="583"/>
                    <a:pt x="17038" y="583"/>
                  </a:cubicBezTo>
                  <a:close/>
                  <a:moveTo>
                    <a:pt x="17047" y="0"/>
                  </a:moveTo>
                  <a:cubicBezTo>
                    <a:pt x="16637" y="0"/>
                    <a:pt x="16210" y="53"/>
                    <a:pt x="15786" y="187"/>
                  </a:cubicBezTo>
                  <a:cubicBezTo>
                    <a:pt x="14667" y="542"/>
                    <a:pt x="13794" y="1373"/>
                    <a:pt x="13185" y="2667"/>
                  </a:cubicBezTo>
                  <a:cubicBezTo>
                    <a:pt x="12204" y="3235"/>
                    <a:pt x="2572" y="8821"/>
                    <a:pt x="1821" y="9196"/>
                  </a:cubicBezTo>
                  <a:cubicBezTo>
                    <a:pt x="769" y="9722"/>
                    <a:pt x="1" y="16573"/>
                    <a:pt x="1" y="16865"/>
                  </a:cubicBezTo>
                  <a:cubicBezTo>
                    <a:pt x="1" y="17483"/>
                    <a:pt x="8137" y="35960"/>
                    <a:pt x="10630" y="41609"/>
                  </a:cubicBezTo>
                  <a:cubicBezTo>
                    <a:pt x="10651" y="41651"/>
                    <a:pt x="10676" y="41684"/>
                    <a:pt x="10709" y="41713"/>
                  </a:cubicBezTo>
                  <a:cubicBezTo>
                    <a:pt x="10817" y="41805"/>
                    <a:pt x="13497" y="43996"/>
                    <a:pt x="21171" y="43996"/>
                  </a:cubicBezTo>
                  <a:cubicBezTo>
                    <a:pt x="28623" y="43996"/>
                    <a:pt x="29566" y="42911"/>
                    <a:pt x="29679" y="42694"/>
                  </a:cubicBezTo>
                  <a:cubicBezTo>
                    <a:pt x="29700" y="42661"/>
                    <a:pt x="29708" y="42619"/>
                    <a:pt x="29713" y="42578"/>
                  </a:cubicBezTo>
                  <a:lnTo>
                    <a:pt x="30322" y="32487"/>
                  </a:lnTo>
                  <a:cubicBezTo>
                    <a:pt x="30559" y="31861"/>
                    <a:pt x="32944" y="25603"/>
                    <a:pt x="33139" y="24418"/>
                  </a:cubicBezTo>
                  <a:cubicBezTo>
                    <a:pt x="33345" y="23198"/>
                    <a:pt x="31261" y="9794"/>
                    <a:pt x="31019" y="8270"/>
                  </a:cubicBezTo>
                  <a:cubicBezTo>
                    <a:pt x="31006" y="8186"/>
                    <a:pt x="30960" y="8115"/>
                    <a:pt x="30894" y="8069"/>
                  </a:cubicBezTo>
                  <a:lnTo>
                    <a:pt x="20002" y="809"/>
                  </a:lnTo>
                  <a:cubicBezTo>
                    <a:pt x="19932" y="770"/>
                    <a:pt x="18607" y="0"/>
                    <a:pt x="1704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7"/>
            <p:cNvSpPr/>
            <p:nvPr/>
          </p:nvSpPr>
          <p:spPr>
            <a:xfrm>
              <a:off x="3143329" y="2409611"/>
              <a:ext cx="155240" cy="131999"/>
            </a:xfrm>
            <a:custGeom>
              <a:rect b="b" l="l" r="r" t="t"/>
              <a:pathLst>
                <a:path extrusionOk="0" h="7983" w="9390">
                  <a:moveTo>
                    <a:pt x="8767" y="0"/>
                  </a:moveTo>
                  <a:cubicBezTo>
                    <a:pt x="5996" y="1603"/>
                    <a:pt x="1491" y="4204"/>
                    <a:pt x="0" y="5035"/>
                  </a:cubicBezTo>
                  <a:lnTo>
                    <a:pt x="89" y="5035"/>
                  </a:lnTo>
                  <a:cubicBezTo>
                    <a:pt x="577" y="5035"/>
                    <a:pt x="840" y="5210"/>
                    <a:pt x="894" y="5252"/>
                  </a:cubicBezTo>
                  <a:cubicBezTo>
                    <a:pt x="1019" y="5348"/>
                    <a:pt x="1044" y="5532"/>
                    <a:pt x="948" y="5657"/>
                  </a:cubicBezTo>
                  <a:cubicBezTo>
                    <a:pt x="923" y="5694"/>
                    <a:pt x="890" y="5719"/>
                    <a:pt x="852" y="5740"/>
                  </a:cubicBezTo>
                  <a:lnTo>
                    <a:pt x="2046" y="7983"/>
                  </a:lnTo>
                  <a:cubicBezTo>
                    <a:pt x="4526" y="6012"/>
                    <a:pt x="8989" y="3102"/>
                    <a:pt x="8989" y="3102"/>
                  </a:cubicBezTo>
                  <a:lnTo>
                    <a:pt x="9389" y="2864"/>
                  </a:lnTo>
                  <a:cubicBezTo>
                    <a:pt x="9135" y="1871"/>
                    <a:pt x="8922" y="819"/>
                    <a:pt x="8767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7"/>
            <p:cNvSpPr/>
            <p:nvPr/>
          </p:nvSpPr>
          <p:spPr>
            <a:xfrm>
              <a:off x="3131110" y="2404568"/>
              <a:ext cx="157174" cy="90661"/>
            </a:xfrm>
            <a:custGeom>
              <a:rect b="b" l="l" r="r" t="t"/>
              <a:pathLst>
                <a:path extrusionOk="0" h="5483" w="9507">
                  <a:moveTo>
                    <a:pt x="9452" y="1"/>
                  </a:moveTo>
                  <a:cubicBezTo>
                    <a:pt x="6292" y="1829"/>
                    <a:pt x="735" y="5035"/>
                    <a:pt x="163" y="5323"/>
                  </a:cubicBezTo>
                  <a:cubicBezTo>
                    <a:pt x="109" y="5352"/>
                    <a:pt x="55" y="5402"/>
                    <a:pt x="1" y="5482"/>
                  </a:cubicBezTo>
                  <a:cubicBezTo>
                    <a:pt x="289" y="5390"/>
                    <a:pt x="531" y="5348"/>
                    <a:pt x="739" y="5340"/>
                  </a:cubicBezTo>
                  <a:cubicBezTo>
                    <a:pt x="2230" y="4509"/>
                    <a:pt x="6735" y="1908"/>
                    <a:pt x="9506" y="305"/>
                  </a:cubicBezTo>
                  <a:cubicBezTo>
                    <a:pt x="9490" y="197"/>
                    <a:pt x="9469" y="97"/>
                    <a:pt x="9452" y="1"/>
                  </a:cubicBezTo>
                  <a:close/>
                </a:path>
              </a:pathLst>
            </a:custGeom>
            <a:solidFill>
              <a:srgbClr val="3535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7"/>
            <p:cNvSpPr/>
            <p:nvPr/>
          </p:nvSpPr>
          <p:spPr>
            <a:xfrm>
              <a:off x="3374289" y="2455509"/>
              <a:ext cx="214179" cy="400875"/>
            </a:xfrm>
            <a:custGeom>
              <a:rect b="b" l="l" r="r" t="t"/>
              <a:pathLst>
                <a:path extrusionOk="0" h="24244" w="12955">
                  <a:moveTo>
                    <a:pt x="2626" y="1"/>
                  </a:moveTo>
                  <a:lnTo>
                    <a:pt x="0" y="6209"/>
                  </a:lnTo>
                  <a:lnTo>
                    <a:pt x="476" y="5252"/>
                  </a:lnTo>
                  <a:lnTo>
                    <a:pt x="3578" y="8592"/>
                  </a:lnTo>
                  <a:lnTo>
                    <a:pt x="2931" y="22810"/>
                  </a:lnTo>
                  <a:lnTo>
                    <a:pt x="7465" y="24005"/>
                  </a:lnTo>
                  <a:lnTo>
                    <a:pt x="7945" y="17797"/>
                  </a:lnTo>
                  <a:lnTo>
                    <a:pt x="9615" y="24243"/>
                  </a:lnTo>
                  <a:lnTo>
                    <a:pt x="12954" y="20903"/>
                  </a:lnTo>
                  <a:lnTo>
                    <a:pt x="5728" y="8354"/>
                  </a:lnTo>
                  <a:lnTo>
                    <a:pt x="6684" y="45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7"/>
            <p:cNvSpPr/>
            <p:nvPr/>
          </p:nvSpPr>
          <p:spPr>
            <a:xfrm>
              <a:off x="3368833" y="2450698"/>
              <a:ext cx="224875" cy="410432"/>
            </a:xfrm>
            <a:custGeom>
              <a:rect b="b" l="l" r="r" t="t"/>
              <a:pathLst>
                <a:path extrusionOk="0" h="24822" w="13602">
                  <a:moveTo>
                    <a:pt x="3043" y="826"/>
                  </a:moveTo>
                  <a:lnTo>
                    <a:pt x="6692" y="4904"/>
                  </a:lnTo>
                  <a:lnTo>
                    <a:pt x="5774" y="8574"/>
                  </a:lnTo>
                  <a:cubicBezTo>
                    <a:pt x="5758" y="8649"/>
                    <a:pt x="5766" y="8724"/>
                    <a:pt x="5803" y="8791"/>
                  </a:cubicBezTo>
                  <a:lnTo>
                    <a:pt x="12921" y="21144"/>
                  </a:lnTo>
                  <a:lnTo>
                    <a:pt x="10099" y="23970"/>
                  </a:lnTo>
                  <a:lnTo>
                    <a:pt x="8554" y="18017"/>
                  </a:lnTo>
                  <a:cubicBezTo>
                    <a:pt x="8521" y="17887"/>
                    <a:pt x="8404" y="17800"/>
                    <a:pt x="8275" y="17800"/>
                  </a:cubicBezTo>
                  <a:lnTo>
                    <a:pt x="8249" y="17800"/>
                  </a:lnTo>
                  <a:cubicBezTo>
                    <a:pt x="8107" y="17812"/>
                    <a:pt x="7995" y="17925"/>
                    <a:pt x="7982" y="18067"/>
                  </a:cubicBezTo>
                  <a:lnTo>
                    <a:pt x="7531" y="23924"/>
                  </a:lnTo>
                  <a:lnTo>
                    <a:pt x="3561" y="22881"/>
                  </a:lnTo>
                  <a:lnTo>
                    <a:pt x="4200" y="8895"/>
                  </a:lnTo>
                  <a:cubicBezTo>
                    <a:pt x="4205" y="8820"/>
                    <a:pt x="4175" y="8741"/>
                    <a:pt x="4121" y="8687"/>
                  </a:cubicBezTo>
                  <a:lnTo>
                    <a:pt x="1099" y="5426"/>
                  </a:lnTo>
                  <a:lnTo>
                    <a:pt x="3043" y="826"/>
                  </a:lnTo>
                  <a:close/>
                  <a:moveTo>
                    <a:pt x="2946" y="1"/>
                  </a:moveTo>
                  <a:cubicBezTo>
                    <a:pt x="2933" y="1"/>
                    <a:pt x="2920" y="1"/>
                    <a:pt x="2906" y="3"/>
                  </a:cubicBezTo>
                  <a:cubicBezTo>
                    <a:pt x="2810" y="20"/>
                    <a:pt x="2727" y="87"/>
                    <a:pt x="2685" y="178"/>
                  </a:cubicBezTo>
                  <a:lnTo>
                    <a:pt x="63" y="6382"/>
                  </a:lnTo>
                  <a:cubicBezTo>
                    <a:pt x="1" y="6533"/>
                    <a:pt x="67" y="6704"/>
                    <a:pt x="217" y="6766"/>
                  </a:cubicBezTo>
                  <a:cubicBezTo>
                    <a:pt x="253" y="6782"/>
                    <a:pt x="291" y="6789"/>
                    <a:pt x="329" y="6789"/>
                  </a:cubicBezTo>
                  <a:cubicBezTo>
                    <a:pt x="442" y="6789"/>
                    <a:pt x="550" y="6722"/>
                    <a:pt x="598" y="6612"/>
                  </a:cubicBezTo>
                  <a:lnTo>
                    <a:pt x="848" y="6015"/>
                  </a:lnTo>
                  <a:lnTo>
                    <a:pt x="3616" y="8991"/>
                  </a:lnTo>
                  <a:lnTo>
                    <a:pt x="2972" y="23089"/>
                  </a:lnTo>
                  <a:cubicBezTo>
                    <a:pt x="2964" y="23223"/>
                    <a:pt x="3056" y="23348"/>
                    <a:pt x="3190" y="23382"/>
                  </a:cubicBezTo>
                  <a:lnTo>
                    <a:pt x="7723" y="24575"/>
                  </a:lnTo>
                  <a:cubicBezTo>
                    <a:pt x="7747" y="24581"/>
                    <a:pt x="7771" y="24584"/>
                    <a:pt x="7794" y="24584"/>
                  </a:cubicBezTo>
                  <a:cubicBezTo>
                    <a:pt x="7855" y="24584"/>
                    <a:pt x="7915" y="24565"/>
                    <a:pt x="7966" y="24529"/>
                  </a:cubicBezTo>
                  <a:cubicBezTo>
                    <a:pt x="8037" y="24479"/>
                    <a:pt x="8078" y="24404"/>
                    <a:pt x="8087" y="24317"/>
                  </a:cubicBezTo>
                  <a:lnTo>
                    <a:pt x="8429" y="19850"/>
                  </a:lnTo>
                  <a:lnTo>
                    <a:pt x="9660" y="24604"/>
                  </a:lnTo>
                  <a:cubicBezTo>
                    <a:pt x="9690" y="24710"/>
                    <a:pt x="9765" y="24789"/>
                    <a:pt x="9870" y="24814"/>
                  </a:cubicBezTo>
                  <a:cubicBezTo>
                    <a:pt x="9895" y="24822"/>
                    <a:pt x="9920" y="24822"/>
                    <a:pt x="9945" y="24822"/>
                  </a:cubicBezTo>
                  <a:cubicBezTo>
                    <a:pt x="10020" y="24822"/>
                    <a:pt x="10095" y="24793"/>
                    <a:pt x="10149" y="24739"/>
                  </a:cubicBezTo>
                  <a:lnTo>
                    <a:pt x="13489" y="21398"/>
                  </a:lnTo>
                  <a:cubicBezTo>
                    <a:pt x="13585" y="21307"/>
                    <a:pt x="13602" y="21161"/>
                    <a:pt x="13539" y="21048"/>
                  </a:cubicBezTo>
                  <a:lnTo>
                    <a:pt x="6367" y="8604"/>
                  </a:lnTo>
                  <a:lnTo>
                    <a:pt x="7294" y="4896"/>
                  </a:lnTo>
                  <a:cubicBezTo>
                    <a:pt x="7319" y="4804"/>
                    <a:pt x="7294" y="4704"/>
                    <a:pt x="7231" y="4633"/>
                  </a:cubicBezTo>
                  <a:lnTo>
                    <a:pt x="3173" y="99"/>
                  </a:lnTo>
                  <a:cubicBezTo>
                    <a:pt x="3115" y="34"/>
                    <a:pt x="3033" y="1"/>
                    <a:pt x="294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7"/>
            <p:cNvSpPr/>
            <p:nvPr/>
          </p:nvSpPr>
          <p:spPr>
            <a:xfrm>
              <a:off x="3288908" y="2317964"/>
              <a:ext cx="212228" cy="260360"/>
            </a:xfrm>
            <a:custGeom>
              <a:rect b="b" l="l" r="r" t="t"/>
              <a:pathLst>
                <a:path extrusionOk="0" h="15746" w="12837">
                  <a:moveTo>
                    <a:pt x="4530" y="0"/>
                  </a:moveTo>
                  <a:cubicBezTo>
                    <a:pt x="2578" y="0"/>
                    <a:pt x="759" y="1071"/>
                    <a:pt x="0" y="4015"/>
                  </a:cubicBezTo>
                  <a:cubicBezTo>
                    <a:pt x="0" y="4015"/>
                    <a:pt x="664" y="8441"/>
                    <a:pt x="1549" y="10432"/>
                  </a:cubicBezTo>
                  <a:cubicBezTo>
                    <a:pt x="2434" y="12427"/>
                    <a:pt x="4430" y="15746"/>
                    <a:pt x="4430" y="15746"/>
                  </a:cubicBezTo>
                  <a:lnTo>
                    <a:pt x="8633" y="11542"/>
                  </a:lnTo>
                  <a:lnTo>
                    <a:pt x="12837" y="14418"/>
                  </a:lnTo>
                  <a:cubicBezTo>
                    <a:pt x="12837" y="14418"/>
                    <a:pt x="12395" y="7113"/>
                    <a:pt x="10846" y="3794"/>
                  </a:cubicBezTo>
                  <a:cubicBezTo>
                    <a:pt x="9962" y="1896"/>
                    <a:pt x="7128" y="0"/>
                    <a:pt x="45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7"/>
            <p:cNvSpPr/>
            <p:nvPr/>
          </p:nvSpPr>
          <p:spPr>
            <a:xfrm>
              <a:off x="3284064" y="2313169"/>
              <a:ext cx="222048" cy="270000"/>
            </a:xfrm>
            <a:custGeom>
              <a:rect b="b" l="l" r="r" t="t"/>
              <a:pathLst>
                <a:path extrusionOk="0" h="16329" w="13431">
                  <a:moveTo>
                    <a:pt x="4822" y="582"/>
                  </a:moveTo>
                  <a:cubicBezTo>
                    <a:pt x="7314" y="582"/>
                    <a:pt x="10057" y="2448"/>
                    <a:pt x="10876" y="4205"/>
                  </a:cubicBezTo>
                  <a:cubicBezTo>
                    <a:pt x="12128" y="6889"/>
                    <a:pt x="12654" y="12321"/>
                    <a:pt x="12796" y="14128"/>
                  </a:cubicBezTo>
                  <a:lnTo>
                    <a:pt x="9089" y="11590"/>
                  </a:lnTo>
                  <a:cubicBezTo>
                    <a:pt x="9040" y="11556"/>
                    <a:pt x="8983" y="11540"/>
                    <a:pt x="8927" y="11540"/>
                  </a:cubicBezTo>
                  <a:cubicBezTo>
                    <a:pt x="8851" y="11540"/>
                    <a:pt x="8776" y="11569"/>
                    <a:pt x="8722" y="11623"/>
                  </a:cubicBezTo>
                  <a:lnTo>
                    <a:pt x="4781" y="15564"/>
                  </a:lnTo>
                  <a:cubicBezTo>
                    <a:pt x="4263" y="14687"/>
                    <a:pt x="2819" y="12199"/>
                    <a:pt x="2109" y="10604"/>
                  </a:cubicBezTo>
                  <a:cubicBezTo>
                    <a:pt x="1303" y="8793"/>
                    <a:pt x="673" y="4848"/>
                    <a:pt x="590" y="4317"/>
                  </a:cubicBezTo>
                  <a:cubicBezTo>
                    <a:pt x="1191" y="2059"/>
                    <a:pt x="2498" y="774"/>
                    <a:pt x="4380" y="602"/>
                  </a:cubicBezTo>
                  <a:cubicBezTo>
                    <a:pt x="4526" y="589"/>
                    <a:pt x="4673" y="582"/>
                    <a:pt x="4822" y="582"/>
                  </a:cubicBezTo>
                  <a:close/>
                  <a:moveTo>
                    <a:pt x="4813" y="1"/>
                  </a:moveTo>
                  <a:cubicBezTo>
                    <a:pt x="4650" y="1"/>
                    <a:pt x="4487" y="8"/>
                    <a:pt x="4326" y="22"/>
                  </a:cubicBezTo>
                  <a:cubicBezTo>
                    <a:pt x="2819" y="159"/>
                    <a:pt x="844" y="1003"/>
                    <a:pt x="14" y="4230"/>
                  </a:cubicBezTo>
                  <a:cubicBezTo>
                    <a:pt x="1" y="4267"/>
                    <a:pt x="1" y="4309"/>
                    <a:pt x="5" y="4347"/>
                  </a:cubicBezTo>
                  <a:cubicBezTo>
                    <a:pt x="34" y="4531"/>
                    <a:pt x="685" y="8835"/>
                    <a:pt x="1579" y="10843"/>
                  </a:cubicBezTo>
                  <a:cubicBezTo>
                    <a:pt x="2459" y="12826"/>
                    <a:pt x="4388" y="16049"/>
                    <a:pt x="4472" y="16186"/>
                  </a:cubicBezTo>
                  <a:cubicBezTo>
                    <a:pt x="4517" y="16261"/>
                    <a:pt x="4598" y="16315"/>
                    <a:pt x="4685" y="16324"/>
                  </a:cubicBezTo>
                  <a:cubicBezTo>
                    <a:pt x="4698" y="16324"/>
                    <a:pt x="4710" y="16328"/>
                    <a:pt x="4718" y="16328"/>
                  </a:cubicBezTo>
                  <a:cubicBezTo>
                    <a:pt x="4798" y="16328"/>
                    <a:pt x="4873" y="16295"/>
                    <a:pt x="4927" y="16240"/>
                  </a:cubicBezTo>
                  <a:lnTo>
                    <a:pt x="8960" y="12208"/>
                  </a:lnTo>
                  <a:lnTo>
                    <a:pt x="12968" y="14947"/>
                  </a:lnTo>
                  <a:cubicBezTo>
                    <a:pt x="13017" y="14983"/>
                    <a:pt x="13076" y="15001"/>
                    <a:pt x="13134" y="15001"/>
                  </a:cubicBezTo>
                  <a:cubicBezTo>
                    <a:pt x="13183" y="15001"/>
                    <a:pt x="13232" y="14988"/>
                    <a:pt x="13276" y="14963"/>
                  </a:cubicBezTo>
                  <a:cubicBezTo>
                    <a:pt x="13372" y="14905"/>
                    <a:pt x="13431" y="14800"/>
                    <a:pt x="13423" y="14692"/>
                  </a:cubicBezTo>
                  <a:cubicBezTo>
                    <a:pt x="13406" y="14392"/>
                    <a:pt x="12959" y="7294"/>
                    <a:pt x="11402" y="3959"/>
                  </a:cubicBezTo>
                  <a:cubicBezTo>
                    <a:pt x="10488" y="2000"/>
                    <a:pt x="7564" y="1"/>
                    <a:pt x="481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7"/>
            <p:cNvSpPr/>
            <p:nvPr/>
          </p:nvSpPr>
          <p:spPr>
            <a:xfrm>
              <a:off x="3293802" y="2335126"/>
              <a:ext cx="41844" cy="116820"/>
            </a:xfrm>
            <a:custGeom>
              <a:rect b="b" l="l" r="r" t="t"/>
              <a:pathLst>
                <a:path extrusionOk="0" h="7065" w="2531">
                  <a:moveTo>
                    <a:pt x="1829" y="1"/>
                  </a:moveTo>
                  <a:cubicBezTo>
                    <a:pt x="982" y="623"/>
                    <a:pt x="364" y="1629"/>
                    <a:pt x="1" y="2989"/>
                  </a:cubicBezTo>
                  <a:cubicBezTo>
                    <a:pt x="55" y="3349"/>
                    <a:pt x="368" y="5290"/>
                    <a:pt x="810" y="7064"/>
                  </a:cubicBezTo>
                  <a:lnTo>
                    <a:pt x="2531" y="6054"/>
                  </a:lnTo>
                  <a:cubicBezTo>
                    <a:pt x="1695" y="4681"/>
                    <a:pt x="1278" y="3461"/>
                    <a:pt x="1408" y="2280"/>
                  </a:cubicBezTo>
                  <a:cubicBezTo>
                    <a:pt x="1462" y="1787"/>
                    <a:pt x="1620" y="965"/>
                    <a:pt x="1829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7"/>
            <p:cNvSpPr/>
            <p:nvPr/>
          </p:nvSpPr>
          <p:spPr>
            <a:xfrm>
              <a:off x="3288908" y="2328430"/>
              <a:ext cx="36586" cy="125997"/>
            </a:xfrm>
            <a:custGeom>
              <a:rect b="b" l="l" r="r" t="t"/>
              <a:pathLst>
                <a:path extrusionOk="0" h="7620" w="2213">
                  <a:moveTo>
                    <a:pt x="2213" y="1"/>
                  </a:moveTo>
                  <a:lnTo>
                    <a:pt x="2213" y="1"/>
                  </a:lnTo>
                  <a:cubicBezTo>
                    <a:pt x="1240" y="602"/>
                    <a:pt x="442" y="1675"/>
                    <a:pt x="0" y="3382"/>
                  </a:cubicBezTo>
                  <a:cubicBezTo>
                    <a:pt x="0" y="3382"/>
                    <a:pt x="334" y="5612"/>
                    <a:pt x="848" y="7619"/>
                  </a:cubicBezTo>
                  <a:lnTo>
                    <a:pt x="1106" y="7469"/>
                  </a:lnTo>
                  <a:cubicBezTo>
                    <a:pt x="664" y="5695"/>
                    <a:pt x="351" y="3754"/>
                    <a:pt x="297" y="3394"/>
                  </a:cubicBezTo>
                  <a:cubicBezTo>
                    <a:pt x="660" y="2034"/>
                    <a:pt x="1278" y="1028"/>
                    <a:pt x="2125" y="406"/>
                  </a:cubicBezTo>
                  <a:cubicBezTo>
                    <a:pt x="2150" y="272"/>
                    <a:pt x="2180" y="134"/>
                    <a:pt x="2213" y="1"/>
                  </a:cubicBezTo>
                  <a:close/>
                </a:path>
              </a:pathLst>
            </a:custGeom>
            <a:solidFill>
              <a:srgbClr val="3535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7"/>
            <p:cNvSpPr/>
            <p:nvPr/>
          </p:nvSpPr>
          <p:spPr>
            <a:xfrm>
              <a:off x="3318157" y="2212296"/>
              <a:ext cx="153736" cy="366035"/>
            </a:xfrm>
            <a:custGeom>
              <a:rect b="b" l="l" r="r" t="t"/>
              <a:pathLst>
                <a:path extrusionOk="0" h="22137" w="9299">
                  <a:moveTo>
                    <a:pt x="2566" y="0"/>
                  </a:moveTo>
                  <a:cubicBezTo>
                    <a:pt x="2481" y="0"/>
                    <a:pt x="2435" y="3"/>
                    <a:pt x="2435" y="3"/>
                  </a:cubicBezTo>
                  <a:cubicBezTo>
                    <a:pt x="2435" y="3"/>
                    <a:pt x="444" y="7747"/>
                    <a:pt x="222" y="9742"/>
                  </a:cubicBezTo>
                  <a:cubicBezTo>
                    <a:pt x="1" y="11734"/>
                    <a:pt x="1550" y="13946"/>
                    <a:pt x="3546" y="16380"/>
                  </a:cubicBezTo>
                  <a:cubicBezTo>
                    <a:pt x="5536" y="18818"/>
                    <a:pt x="8191" y="22137"/>
                    <a:pt x="8191" y="22137"/>
                  </a:cubicBezTo>
                  <a:lnTo>
                    <a:pt x="8191" y="18818"/>
                  </a:lnTo>
                  <a:cubicBezTo>
                    <a:pt x="8191" y="17712"/>
                    <a:pt x="7750" y="15274"/>
                    <a:pt x="7750" y="13061"/>
                  </a:cubicBezTo>
                  <a:cubicBezTo>
                    <a:pt x="7750" y="10849"/>
                    <a:pt x="8634" y="9079"/>
                    <a:pt x="8634" y="9079"/>
                  </a:cubicBezTo>
                  <a:cubicBezTo>
                    <a:pt x="8634" y="9079"/>
                    <a:pt x="9299" y="6420"/>
                    <a:pt x="7528" y="3100"/>
                  </a:cubicBezTo>
                  <a:cubicBezTo>
                    <a:pt x="5966" y="173"/>
                    <a:pt x="3196" y="0"/>
                    <a:pt x="25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7"/>
            <p:cNvSpPr/>
            <p:nvPr/>
          </p:nvSpPr>
          <p:spPr>
            <a:xfrm>
              <a:off x="3313411" y="2207451"/>
              <a:ext cx="163242" cy="375725"/>
            </a:xfrm>
            <a:custGeom>
              <a:rect b="b" l="l" r="r" t="t"/>
              <a:pathLst>
                <a:path extrusionOk="0" h="22723" w="9874">
                  <a:moveTo>
                    <a:pt x="2952" y="584"/>
                  </a:moveTo>
                  <a:cubicBezTo>
                    <a:pt x="3678" y="605"/>
                    <a:pt x="6145" y="880"/>
                    <a:pt x="7561" y="3532"/>
                  </a:cubicBezTo>
                  <a:cubicBezTo>
                    <a:pt x="9160" y="6528"/>
                    <a:pt x="8704" y="8992"/>
                    <a:pt x="8646" y="9272"/>
                  </a:cubicBezTo>
                  <a:cubicBezTo>
                    <a:pt x="8521" y="9539"/>
                    <a:pt x="7744" y="11237"/>
                    <a:pt x="7744" y="13354"/>
                  </a:cubicBezTo>
                  <a:cubicBezTo>
                    <a:pt x="7744" y="14665"/>
                    <a:pt x="7902" y="16068"/>
                    <a:pt x="8024" y="17195"/>
                  </a:cubicBezTo>
                  <a:cubicBezTo>
                    <a:pt x="8112" y="17984"/>
                    <a:pt x="8191" y="18669"/>
                    <a:pt x="8191" y="19111"/>
                  </a:cubicBezTo>
                  <a:lnTo>
                    <a:pt x="8191" y="21603"/>
                  </a:lnTo>
                  <a:cubicBezTo>
                    <a:pt x="7314" y="20514"/>
                    <a:pt x="5503" y="18260"/>
                    <a:pt x="4058" y="16489"/>
                  </a:cubicBezTo>
                  <a:cubicBezTo>
                    <a:pt x="2363" y="14423"/>
                    <a:pt x="580" y="12052"/>
                    <a:pt x="798" y="10065"/>
                  </a:cubicBezTo>
                  <a:cubicBezTo>
                    <a:pt x="994" y="8303"/>
                    <a:pt x="2626" y="1853"/>
                    <a:pt x="2952" y="584"/>
                  </a:cubicBezTo>
                  <a:close/>
                  <a:moveTo>
                    <a:pt x="2826" y="1"/>
                  </a:moveTo>
                  <a:cubicBezTo>
                    <a:pt x="2751" y="1"/>
                    <a:pt x="2708" y="3"/>
                    <a:pt x="2705" y="4"/>
                  </a:cubicBezTo>
                  <a:cubicBezTo>
                    <a:pt x="2580" y="12"/>
                    <a:pt x="2472" y="100"/>
                    <a:pt x="2442" y="221"/>
                  </a:cubicBezTo>
                  <a:cubicBezTo>
                    <a:pt x="2363" y="538"/>
                    <a:pt x="443" y="8011"/>
                    <a:pt x="222" y="10002"/>
                  </a:cubicBezTo>
                  <a:cubicBezTo>
                    <a:pt x="0" y="11998"/>
                    <a:pt x="1353" y="14106"/>
                    <a:pt x="3607" y="16857"/>
                  </a:cubicBezTo>
                  <a:cubicBezTo>
                    <a:pt x="5573" y="19266"/>
                    <a:pt x="8224" y="22580"/>
                    <a:pt x="8253" y="22614"/>
                  </a:cubicBezTo>
                  <a:cubicBezTo>
                    <a:pt x="8308" y="22680"/>
                    <a:pt x="8391" y="22722"/>
                    <a:pt x="8478" y="22722"/>
                  </a:cubicBezTo>
                  <a:cubicBezTo>
                    <a:pt x="8513" y="22722"/>
                    <a:pt x="8546" y="22714"/>
                    <a:pt x="8575" y="22705"/>
                  </a:cubicBezTo>
                  <a:cubicBezTo>
                    <a:pt x="8692" y="22664"/>
                    <a:pt x="8771" y="22555"/>
                    <a:pt x="8771" y="22430"/>
                  </a:cubicBezTo>
                  <a:lnTo>
                    <a:pt x="8771" y="19111"/>
                  </a:lnTo>
                  <a:cubicBezTo>
                    <a:pt x="8771" y="18636"/>
                    <a:pt x="8692" y="17938"/>
                    <a:pt x="8604" y="17129"/>
                  </a:cubicBezTo>
                  <a:cubicBezTo>
                    <a:pt x="8478" y="16018"/>
                    <a:pt x="8328" y="14636"/>
                    <a:pt x="8328" y="13354"/>
                  </a:cubicBezTo>
                  <a:cubicBezTo>
                    <a:pt x="8328" y="11242"/>
                    <a:pt x="9172" y="9518"/>
                    <a:pt x="9185" y="9501"/>
                  </a:cubicBezTo>
                  <a:cubicBezTo>
                    <a:pt x="9193" y="9480"/>
                    <a:pt x="9201" y="9459"/>
                    <a:pt x="9205" y="9439"/>
                  </a:cubicBezTo>
                  <a:cubicBezTo>
                    <a:pt x="9235" y="9326"/>
                    <a:pt x="9873" y="6637"/>
                    <a:pt x="8074" y="3256"/>
                  </a:cubicBezTo>
                  <a:cubicBezTo>
                    <a:pt x="6429" y="178"/>
                    <a:pt x="3461" y="1"/>
                    <a:pt x="282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7"/>
            <p:cNvSpPr/>
            <p:nvPr/>
          </p:nvSpPr>
          <p:spPr>
            <a:xfrm>
              <a:off x="3323282" y="2300339"/>
              <a:ext cx="112305" cy="171352"/>
            </a:xfrm>
            <a:custGeom>
              <a:rect b="b" l="l" r="r" t="t"/>
              <a:pathLst>
                <a:path extrusionOk="0" h="10363" w="6793">
                  <a:moveTo>
                    <a:pt x="1219" y="1"/>
                  </a:moveTo>
                  <a:cubicBezTo>
                    <a:pt x="1182" y="18"/>
                    <a:pt x="1144" y="39"/>
                    <a:pt x="1102" y="59"/>
                  </a:cubicBezTo>
                  <a:cubicBezTo>
                    <a:pt x="677" y="1871"/>
                    <a:pt x="292" y="3646"/>
                    <a:pt x="201" y="4447"/>
                  </a:cubicBezTo>
                  <a:cubicBezTo>
                    <a:pt x="0" y="6271"/>
                    <a:pt x="1490" y="8425"/>
                    <a:pt x="3047" y="10362"/>
                  </a:cubicBezTo>
                  <a:lnTo>
                    <a:pt x="3261" y="6216"/>
                  </a:lnTo>
                  <a:lnTo>
                    <a:pt x="6792" y="4497"/>
                  </a:lnTo>
                  <a:cubicBezTo>
                    <a:pt x="5377" y="4288"/>
                    <a:pt x="4058" y="3633"/>
                    <a:pt x="2935" y="2547"/>
                  </a:cubicBezTo>
                  <a:cubicBezTo>
                    <a:pt x="2201" y="1837"/>
                    <a:pt x="1644" y="969"/>
                    <a:pt x="1219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7"/>
            <p:cNvSpPr/>
            <p:nvPr/>
          </p:nvSpPr>
          <p:spPr>
            <a:xfrm>
              <a:off x="3318305" y="2301298"/>
              <a:ext cx="55367" cy="177569"/>
            </a:xfrm>
            <a:custGeom>
              <a:rect b="b" l="l" r="r" t="t"/>
              <a:pathLst>
                <a:path extrusionOk="0" h="10739" w="3349">
                  <a:moveTo>
                    <a:pt x="1403" y="1"/>
                  </a:moveTo>
                  <a:lnTo>
                    <a:pt x="1403" y="1"/>
                  </a:lnTo>
                  <a:cubicBezTo>
                    <a:pt x="1307" y="47"/>
                    <a:pt x="1194" y="101"/>
                    <a:pt x="1065" y="164"/>
                  </a:cubicBezTo>
                  <a:cubicBezTo>
                    <a:pt x="660" y="1904"/>
                    <a:pt x="301" y="3575"/>
                    <a:pt x="213" y="4359"/>
                  </a:cubicBezTo>
                  <a:cubicBezTo>
                    <a:pt x="1" y="6280"/>
                    <a:pt x="1436" y="8409"/>
                    <a:pt x="3323" y="10738"/>
                  </a:cubicBezTo>
                  <a:lnTo>
                    <a:pt x="3348" y="10304"/>
                  </a:lnTo>
                  <a:cubicBezTo>
                    <a:pt x="1791" y="8367"/>
                    <a:pt x="301" y="6213"/>
                    <a:pt x="502" y="4389"/>
                  </a:cubicBezTo>
                  <a:cubicBezTo>
                    <a:pt x="593" y="3588"/>
                    <a:pt x="978" y="1813"/>
                    <a:pt x="1403" y="1"/>
                  </a:cubicBezTo>
                  <a:close/>
                </a:path>
              </a:pathLst>
            </a:custGeom>
            <a:solidFill>
              <a:srgbClr val="3535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7"/>
            <p:cNvSpPr/>
            <p:nvPr/>
          </p:nvSpPr>
          <p:spPr>
            <a:xfrm>
              <a:off x="3457520" y="2313615"/>
              <a:ext cx="120009" cy="116919"/>
            </a:xfrm>
            <a:custGeom>
              <a:rect b="b" l="l" r="r" t="t"/>
              <a:pathLst>
                <a:path extrusionOk="0" h="7071" w="7259">
                  <a:moveTo>
                    <a:pt x="3366" y="0"/>
                  </a:moveTo>
                  <a:cubicBezTo>
                    <a:pt x="2467" y="0"/>
                    <a:pt x="1385" y="595"/>
                    <a:pt x="1020" y="1473"/>
                  </a:cubicBezTo>
                  <a:cubicBezTo>
                    <a:pt x="456" y="2830"/>
                    <a:pt x="1" y="4637"/>
                    <a:pt x="1696" y="6332"/>
                  </a:cubicBezTo>
                  <a:cubicBezTo>
                    <a:pt x="2212" y="6848"/>
                    <a:pt x="2832" y="7071"/>
                    <a:pt x="3461" y="7071"/>
                  </a:cubicBezTo>
                  <a:cubicBezTo>
                    <a:pt x="4901" y="7071"/>
                    <a:pt x="6388" y="5905"/>
                    <a:pt x="6781" y="4412"/>
                  </a:cubicBezTo>
                  <a:cubicBezTo>
                    <a:pt x="7259" y="2604"/>
                    <a:pt x="6611" y="1596"/>
                    <a:pt x="6261" y="1596"/>
                  </a:cubicBezTo>
                  <a:cubicBezTo>
                    <a:pt x="6195" y="1596"/>
                    <a:pt x="6140" y="1631"/>
                    <a:pt x="6105" y="1702"/>
                  </a:cubicBezTo>
                  <a:cubicBezTo>
                    <a:pt x="5888" y="2135"/>
                    <a:pt x="6191" y="3404"/>
                    <a:pt x="4813" y="3404"/>
                  </a:cubicBezTo>
                  <a:cubicBezTo>
                    <a:pt x="4757" y="3404"/>
                    <a:pt x="4697" y="3402"/>
                    <a:pt x="4635" y="3398"/>
                  </a:cubicBezTo>
                  <a:cubicBezTo>
                    <a:pt x="3053" y="3280"/>
                    <a:pt x="4522" y="571"/>
                    <a:pt x="4522" y="571"/>
                  </a:cubicBezTo>
                  <a:cubicBezTo>
                    <a:pt x="4284" y="174"/>
                    <a:pt x="3852" y="0"/>
                    <a:pt x="336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7"/>
            <p:cNvSpPr/>
            <p:nvPr/>
          </p:nvSpPr>
          <p:spPr>
            <a:xfrm>
              <a:off x="3451865" y="2308804"/>
              <a:ext cx="130326" cy="126575"/>
            </a:xfrm>
            <a:custGeom>
              <a:rect b="b" l="l" r="r" t="t"/>
              <a:pathLst>
                <a:path extrusionOk="0" h="7655" w="7883">
                  <a:moveTo>
                    <a:pt x="3703" y="583"/>
                  </a:moveTo>
                  <a:cubicBezTo>
                    <a:pt x="3958" y="583"/>
                    <a:pt x="4297" y="637"/>
                    <a:pt x="4522" y="887"/>
                  </a:cubicBezTo>
                  <a:cubicBezTo>
                    <a:pt x="4283" y="1375"/>
                    <a:pt x="3686" y="2728"/>
                    <a:pt x="4096" y="3475"/>
                  </a:cubicBezTo>
                  <a:cubicBezTo>
                    <a:pt x="4208" y="3685"/>
                    <a:pt x="4451" y="3939"/>
                    <a:pt x="4956" y="3976"/>
                  </a:cubicBezTo>
                  <a:cubicBezTo>
                    <a:pt x="5025" y="3981"/>
                    <a:pt x="5092" y="3983"/>
                    <a:pt x="5156" y="3983"/>
                  </a:cubicBezTo>
                  <a:cubicBezTo>
                    <a:pt x="6438" y="3983"/>
                    <a:pt x="6562" y="3019"/>
                    <a:pt x="6634" y="2486"/>
                  </a:cubicBezTo>
                  <a:cubicBezTo>
                    <a:pt x="6647" y="2402"/>
                    <a:pt x="6655" y="2319"/>
                    <a:pt x="6672" y="2248"/>
                  </a:cubicBezTo>
                  <a:cubicBezTo>
                    <a:pt x="6876" y="2482"/>
                    <a:pt x="7202" y="3267"/>
                    <a:pt x="6842" y="4627"/>
                  </a:cubicBezTo>
                  <a:cubicBezTo>
                    <a:pt x="6559" y="5714"/>
                    <a:pt x="5586" y="6681"/>
                    <a:pt x="4484" y="6978"/>
                  </a:cubicBezTo>
                  <a:cubicBezTo>
                    <a:pt x="4252" y="7040"/>
                    <a:pt x="4025" y="7071"/>
                    <a:pt x="3805" y="7071"/>
                  </a:cubicBezTo>
                  <a:cubicBezTo>
                    <a:pt x="3216" y="7071"/>
                    <a:pt x="2678" y="6850"/>
                    <a:pt x="2247" y="6419"/>
                  </a:cubicBezTo>
                  <a:cubicBezTo>
                    <a:pt x="677" y="4849"/>
                    <a:pt x="1094" y="3167"/>
                    <a:pt x="1628" y="1876"/>
                  </a:cubicBezTo>
                  <a:cubicBezTo>
                    <a:pt x="1913" y="1205"/>
                    <a:pt x="2748" y="649"/>
                    <a:pt x="3574" y="587"/>
                  </a:cubicBezTo>
                  <a:cubicBezTo>
                    <a:pt x="3611" y="583"/>
                    <a:pt x="3657" y="583"/>
                    <a:pt x="3703" y="583"/>
                  </a:cubicBezTo>
                  <a:close/>
                  <a:moveTo>
                    <a:pt x="3704" y="0"/>
                  </a:moveTo>
                  <a:cubicBezTo>
                    <a:pt x="3647" y="0"/>
                    <a:pt x="3590" y="2"/>
                    <a:pt x="3532" y="7"/>
                  </a:cubicBezTo>
                  <a:cubicBezTo>
                    <a:pt x="2634" y="73"/>
                    <a:pt x="1507" y="658"/>
                    <a:pt x="1094" y="1656"/>
                  </a:cubicBezTo>
                  <a:cubicBezTo>
                    <a:pt x="535" y="2999"/>
                    <a:pt x="0" y="4995"/>
                    <a:pt x="1833" y="6828"/>
                  </a:cubicBezTo>
                  <a:cubicBezTo>
                    <a:pt x="2380" y="7375"/>
                    <a:pt x="3056" y="7654"/>
                    <a:pt x="3796" y="7654"/>
                  </a:cubicBezTo>
                  <a:cubicBezTo>
                    <a:pt x="4071" y="7654"/>
                    <a:pt x="4351" y="7617"/>
                    <a:pt x="4638" y="7542"/>
                  </a:cubicBezTo>
                  <a:cubicBezTo>
                    <a:pt x="5954" y="7182"/>
                    <a:pt x="7064" y="6076"/>
                    <a:pt x="7406" y="4778"/>
                  </a:cubicBezTo>
                  <a:cubicBezTo>
                    <a:pt x="7882" y="2970"/>
                    <a:pt x="7314" y="1831"/>
                    <a:pt x="6784" y="1631"/>
                  </a:cubicBezTo>
                  <a:cubicBezTo>
                    <a:pt x="6722" y="1607"/>
                    <a:pt x="6659" y="1595"/>
                    <a:pt x="6599" y="1595"/>
                  </a:cubicBezTo>
                  <a:cubicBezTo>
                    <a:pt x="6426" y="1595"/>
                    <a:pt x="6271" y="1690"/>
                    <a:pt x="6187" y="1860"/>
                  </a:cubicBezTo>
                  <a:cubicBezTo>
                    <a:pt x="6108" y="2014"/>
                    <a:pt x="6083" y="2211"/>
                    <a:pt x="6058" y="2411"/>
                  </a:cubicBezTo>
                  <a:cubicBezTo>
                    <a:pt x="5984" y="2963"/>
                    <a:pt x="5923" y="3402"/>
                    <a:pt x="5158" y="3402"/>
                  </a:cubicBezTo>
                  <a:cubicBezTo>
                    <a:pt x="5108" y="3402"/>
                    <a:pt x="5055" y="3400"/>
                    <a:pt x="4998" y="3396"/>
                  </a:cubicBezTo>
                  <a:cubicBezTo>
                    <a:pt x="4734" y="3379"/>
                    <a:pt x="4647" y="3275"/>
                    <a:pt x="4605" y="3196"/>
                  </a:cubicBezTo>
                  <a:cubicBezTo>
                    <a:pt x="4359" y="2745"/>
                    <a:pt x="4788" y="1610"/>
                    <a:pt x="5119" y="999"/>
                  </a:cubicBezTo>
                  <a:cubicBezTo>
                    <a:pt x="5169" y="908"/>
                    <a:pt x="5164" y="799"/>
                    <a:pt x="5114" y="712"/>
                  </a:cubicBezTo>
                  <a:cubicBezTo>
                    <a:pt x="4838" y="252"/>
                    <a:pt x="4328" y="0"/>
                    <a:pt x="370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7"/>
            <p:cNvSpPr/>
            <p:nvPr/>
          </p:nvSpPr>
          <p:spPr>
            <a:xfrm>
              <a:off x="3309460" y="1923283"/>
              <a:ext cx="297916" cy="447801"/>
            </a:xfrm>
            <a:custGeom>
              <a:rect b="b" l="l" r="r" t="t"/>
              <a:pathLst>
                <a:path extrusionOk="0" h="27082" w="18020">
                  <a:moveTo>
                    <a:pt x="7737" y="0"/>
                  </a:moveTo>
                  <a:cubicBezTo>
                    <a:pt x="6092" y="0"/>
                    <a:pt x="4421" y="261"/>
                    <a:pt x="3157" y="1272"/>
                  </a:cubicBezTo>
                  <a:cubicBezTo>
                    <a:pt x="1" y="3790"/>
                    <a:pt x="536" y="8862"/>
                    <a:pt x="761" y="12390"/>
                  </a:cubicBezTo>
                  <a:cubicBezTo>
                    <a:pt x="1016" y="16397"/>
                    <a:pt x="966" y="22242"/>
                    <a:pt x="3971" y="25143"/>
                  </a:cubicBezTo>
                  <a:cubicBezTo>
                    <a:pt x="5383" y="26504"/>
                    <a:pt x="7015" y="27081"/>
                    <a:pt x="8637" y="27081"/>
                  </a:cubicBezTo>
                  <a:cubicBezTo>
                    <a:pt x="12847" y="27081"/>
                    <a:pt x="16983" y="23187"/>
                    <a:pt x="16983" y="18994"/>
                  </a:cubicBezTo>
                  <a:cubicBezTo>
                    <a:pt x="16983" y="16543"/>
                    <a:pt x="17076" y="12803"/>
                    <a:pt x="17239" y="11968"/>
                  </a:cubicBezTo>
                  <a:cubicBezTo>
                    <a:pt x="17443" y="10933"/>
                    <a:pt x="17602" y="9885"/>
                    <a:pt x="17673" y="8833"/>
                  </a:cubicBezTo>
                  <a:cubicBezTo>
                    <a:pt x="18019" y="3489"/>
                    <a:pt x="14993" y="846"/>
                    <a:pt x="10291" y="175"/>
                  </a:cubicBezTo>
                  <a:cubicBezTo>
                    <a:pt x="9795" y="104"/>
                    <a:pt x="9278" y="54"/>
                    <a:pt x="8743" y="29"/>
                  </a:cubicBezTo>
                  <a:cubicBezTo>
                    <a:pt x="8411" y="11"/>
                    <a:pt x="8075" y="0"/>
                    <a:pt x="77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7"/>
            <p:cNvSpPr/>
            <p:nvPr/>
          </p:nvSpPr>
          <p:spPr>
            <a:xfrm>
              <a:off x="3307393" y="1918456"/>
              <a:ext cx="304529" cy="457523"/>
            </a:xfrm>
            <a:custGeom>
              <a:rect b="b" l="l" r="r" t="t"/>
              <a:pathLst>
                <a:path extrusionOk="0" h="27670" w="18420">
                  <a:moveTo>
                    <a:pt x="7858" y="579"/>
                  </a:moveTo>
                  <a:cubicBezTo>
                    <a:pt x="8200" y="579"/>
                    <a:pt x="8534" y="592"/>
                    <a:pt x="8851" y="608"/>
                  </a:cubicBezTo>
                  <a:cubicBezTo>
                    <a:pt x="9381" y="637"/>
                    <a:pt x="9894" y="683"/>
                    <a:pt x="10375" y="755"/>
                  </a:cubicBezTo>
                  <a:cubicBezTo>
                    <a:pt x="13844" y="1252"/>
                    <a:pt x="17898" y="3101"/>
                    <a:pt x="17505" y="9109"/>
                  </a:cubicBezTo>
                  <a:cubicBezTo>
                    <a:pt x="17443" y="10043"/>
                    <a:pt x="17309" y="11024"/>
                    <a:pt x="17079" y="12202"/>
                  </a:cubicBezTo>
                  <a:cubicBezTo>
                    <a:pt x="16908" y="13078"/>
                    <a:pt x="16817" y="16882"/>
                    <a:pt x="16817" y="19286"/>
                  </a:cubicBezTo>
                  <a:cubicBezTo>
                    <a:pt x="16817" y="22221"/>
                    <a:pt x="14684" y="25177"/>
                    <a:pt x="11628" y="26475"/>
                  </a:cubicBezTo>
                  <a:cubicBezTo>
                    <a:pt x="10666" y="26884"/>
                    <a:pt x="9703" y="27085"/>
                    <a:pt x="8771" y="27085"/>
                  </a:cubicBezTo>
                  <a:cubicBezTo>
                    <a:pt x="7123" y="27085"/>
                    <a:pt x="5571" y="26456"/>
                    <a:pt x="4297" y="25227"/>
                  </a:cubicBezTo>
                  <a:cubicBezTo>
                    <a:pt x="1709" y="22730"/>
                    <a:pt x="1458" y="17934"/>
                    <a:pt x="1253" y="14080"/>
                  </a:cubicBezTo>
                  <a:cubicBezTo>
                    <a:pt x="1228" y="13587"/>
                    <a:pt x="1203" y="13116"/>
                    <a:pt x="1174" y="12665"/>
                  </a:cubicBezTo>
                  <a:lnTo>
                    <a:pt x="1137" y="12072"/>
                  </a:lnTo>
                  <a:cubicBezTo>
                    <a:pt x="911" y="8699"/>
                    <a:pt x="602" y="4078"/>
                    <a:pt x="3466" y="1790"/>
                  </a:cubicBezTo>
                  <a:cubicBezTo>
                    <a:pt x="4706" y="801"/>
                    <a:pt x="6363" y="579"/>
                    <a:pt x="7858" y="579"/>
                  </a:cubicBezTo>
                  <a:close/>
                  <a:moveTo>
                    <a:pt x="7863" y="0"/>
                  </a:moveTo>
                  <a:cubicBezTo>
                    <a:pt x="6266" y="0"/>
                    <a:pt x="4475" y="240"/>
                    <a:pt x="3102" y="1335"/>
                  </a:cubicBezTo>
                  <a:cubicBezTo>
                    <a:pt x="0" y="3810"/>
                    <a:pt x="322" y="8608"/>
                    <a:pt x="557" y="12109"/>
                  </a:cubicBezTo>
                  <a:lnTo>
                    <a:pt x="594" y="12699"/>
                  </a:lnTo>
                  <a:cubicBezTo>
                    <a:pt x="623" y="13149"/>
                    <a:pt x="648" y="13621"/>
                    <a:pt x="673" y="14109"/>
                  </a:cubicBezTo>
                  <a:cubicBezTo>
                    <a:pt x="882" y="18063"/>
                    <a:pt x="1141" y="22989"/>
                    <a:pt x="3896" y="25644"/>
                  </a:cubicBezTo>
                  <a:cubicBezTo>
                    <a:pt x="5282" y="26984"/>
                    <a:pt x="6973" y="27669"/>
                    <a:pt x="8763" y="27669"/>
                  </a:cubicBezTo>
                  <a:cubicBezTo>
                    <a:pt x="9774" y="27669"/>
                    <a:pt x="10817" y="27452"/>
                    <a:pt x="11857" y="27009"/>
                  </a:cubicBezTo>
                  <a:cubicBezTo>
                    <a:pt x="15118" y="25623"/>
                    <a:pt x="17397" y="22446"/>
                    <a:pt x="17397" y="19286"/>
                  </a:cubicBezTo>
                  <a:cubicBezTo>
                    <a:pt x="17397" y="16598"/>
                    <a:pt x="17501" y="13074"/>
                    <a:pt x="17647" y="12315"/>
                  </a:cubicBezTo>
                  <a:cubicBezTo>
                    <a:pt x="17885" y="11112"/>
                    <a:pt x="18023" y="10106"/>
                    <a:pt x="18085" y="9146"/>
                  </a:cubicBezTo>
                  <a:cubicBezTo>
                    <a:pt x="18420" y="4040"/>
                    <a:pt x="15781" y="938"/>
                    <a:pt x="10459" y="178"/>
                  </a:cubicBezTo>
                  <a:cubicBezTo>
                    <a:pt x="9958" y="107"/>
                    <a:pt x="9428" y="57"/>
                    <a:pt x="8881" y="28"/>
                  </a:cubicBezTo>
                  <a:cubicBezTo>
                    <a:pt x="8555" y="12"/>
                    <a:pt x="8214" y="0"/>
                    <a:pt x="786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7"/>
            <p:cNvSpPr/>
            <p:nvPr/>
          </p:nvSpPr>
          <p:spPr>
            <a:xfrm>
              <a:off x="3322588" y="2037152"/>
              <a:ext cx="177377" cy="329146"/>
            </a:xfrm>
            <a:custGeom>
              <a:rect b="b" l="l" r="r" t="t"/>
              <a:pathLst>
                <a:path extrusionOk="0" h="19906" w="10729">
                  <a:moveTo>
                    <a:pt x="151" y="1"/>
                  </a:moveTo>
                  <a:lnTo>
                    <a:pt x="151" y="1"/>
                  </a:lnTo>
                  <a:cubicBezTo>
                    <a:pt x="0" y="1670"/>
                    <a:pt x="117" y="3402"/>
                    <a:pt x="218" y="4893"/>
                  </a:cubicBezTo>
                  <a:lnTo>
                    <a:pt x="255" y="5486"/>
                  </a:lnTo>
                  <a:cubicBezTo>
                    <a:pt x="284" y="5937"/>
                    <a:pt x="309" y="6408"/>
                    <a:pt x="334" y="6901"/>
                  </a:cubicBezTo>
                  <a:cubicBezTo>
                    <a:pt x="539" y="10755"/>
                    <a:pt x="790" y="15551"/>
                    <a:pt x="3378" y="18048"/>
                  </a:cubicBezTo>
                  <a:cubicBezTo>
                    <a:pt x="4655" y="19275"/>
                    <a:pt x="6204" y="19905"/>
                    <a:pt x="7853" y="19905"/>
                  </a:cubicBezTo>
                  <a:cubicBezTo>
                    <a:pt x="8784" y="19905"/>
                    <a:pt x="9748" y="19705"/>
                    <a:pt x="10709" y="19296"/>
                  </a:cubicBezTo>
                  <a:cubicBezTo>
                    <a:pt x="10717" y="19292"/>
                    <a:pt x="10725" y="19288"/>
                    <a:pt x="10729" y="19288"/>
                  </a:cubicBezTo>
                  <a:cubicBezTo>
                    <a:pt x="9802" y="19254"/>
                    <a:pt x="8408" y="19175"/>
                    <a:pt x="7127" y="18978"/>
                  </a:cubicBezTo>
                  <a:cubicBezTo>
                    <a:pt x="4964" y="18645"/>
                    <a:pt x="1971" y="15150"/>
                    <a:pt x="3465" y="10329"/>
                  </a:cubicBezTo>
                  <a:cubicBezTo>
                    <a:pt x="4964" y="5507"/>
                    <a:pt x="4964" y="3011"/>
                    <a:pt x="4964" y="3011"/>
                  </a:cubicBezTo>
                  <a:lnTo>
                    <a:pt x="151" y="1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7"/>
            <p:cNvSpPr/>
            <p:nvPr/>
          </p:nvSpPr>
          <p:spPr>
            <a:xfrm>
              <a:off x="3317330" y="2034325"/>
              <a:ext cx="193215" cy="336735"/>
            </a:xfrm>
            <a:custGeom>
              <a:rect b="b" l="l" r="r" t="t"/>
              <a:pathLst>
                <a:path extrusionOk="0" h="20365" w="11687">
                  <a:moveTo>
                    <a:pt x="193" y="1"/>
                  </a:moveTo>
                  <a:lnTo>
                    <a:pt x="193" y="1"/>
                  </a:lnTo>
                  <a:cubicBezTo>
                    <a:pt x="1" y="1945"/>
                    <a:pt x="176" y="3987"/>
                    <a:pt x="285" y="5674"/>
                  </a:cubicBezTo>
                  <a:cubicBezTo>
                    <a:pt x="540" y="9681"/>
                    <a:pt x="490" y="15526"/>
                    <a:pt x="3495" y="18427"/>
                  </a:cubicBezTo>
                  <a:cubicBezTo>
                    <a:pt x="4906" y="19785"/>
                    <a:pt x="6534" y="20365"/>
                    <a:pt x="8154" y="20365"/>
                  </a:cubicBezTo>
                  <a:cubicBezTo>
                    <a:pt x="9369" y="20365"/>
                    <a:pt x="10580" y="20039"/>
                    <a:pt x="11686" y="19475"/>
                  </a:cubicBezTo>
                  <a:cubicBezTo>
                    <a:pt x="11515" y="19471"/>
                    <a:pt x="11297" y="19467"/>
                    <a:pt x="11047" y="19459"/>
                  </a:cubicBezTo>
                  <a:cubicBezTo>
                    <a:pt x="11043" y="19459"/>
                    <a:pt x="11035" y="19463"/>
                    <a:pt x="11027" y="19467"/>
                  </a:cubicBezTo>
                  <a:cubicBezTo>
                    <a:pt x="10066" y="19876"/>
                    <a:pt x="9102" y="20076"/>
                    <a:pt x="8171" y="20076"/>
                  </a:cubicBezTo>
                  <a:cubicBezTo>
                    <a:pt x="6522" y="20076"/>
                    <a:pt x="4973" y="19446"/>
                    <a:pt x="3696" y="18219"/>
                  </a:cubicBezTo>
                  <a:cubicBezTo>
                    <a:pt x="1108" y="15722"/>
                    <a:pt x="857" y="10926"/>
                    <a:pt x="652" y="7072"/>
                  </a:cubicBezTo>
                  <a:cubicBezTo>
                    <a:pt x="627" y="6579"/>
                    <a:pt x="602" y="6108"/>
                    <a:pt x="573" y="5657"/>
                  </a:cubicBezTo>
                  <a:lnTo>
                    <a:pt x="536" y="5064"/>
                  </a:lnTo>
                  <a:cubicBezTo>
                    <a:pt x="435" y="3573"/>
                    <a:pt x="318" y="1841"/>
                    <a:pt x="469" y="172"/>
                  </a:cubicBezTo>
                  <a:lnTo>
                    <a:pt x="193" y="1"/>
                  </a:lnTo>
                  <a:close/>
                </a:path>
              </a:pathLst>
            </a:custGeom>
            <a:solidFill>
              <a:srgbClr val="3535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7"/>
            <p:cNvSpPr/>
            <p:nvPr/>
          </p:nvSpPr>
          <p:spPr>
            <a:xfrm>
              <a:off x="3453254" y="2149169"/>
              <a:ext cx="19128" cy="32739"/>
            </a:xfrm>
            <a:custGeom>
              <a:rect b="b" l="l" r="r" t="t"/>
              <a:pathLst>
                <a:path extrusionOk="0" h="1980" w="1157">
                  <a:moveTo>
                    <a:pt x="581" y="1"/>
                  </a:moveTo>
                  <a:cubicBezTo>
                    <a:pt x="259" y="1"/>
                    <a:pt x="0" y="444"/>
                    <a:pt x="0" y="991"/>
                  </a:cubicBezTo>
                  <a:cubicBezTo>
                    <a:pt x="0" y="1537"/>
                    <a:pt x="259" y="1980"/>
                    <a:pt x="581" y="1980"/>
                  </a:cubicBezTo>
                  <a:cubicBezTo>
                    <a:pt x="897" y="1980"/>
                    <a:pt x="1157" y="1537"/>
                    <a:pt x="1157" y="991"/>
                  </a:cubicBezTo>
                  <a:cubicBezTo>
                    <a:pt x="1157" y="444"/>
                    <a:pt x="897" y="1"/>
                    <a:pt x="58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7"/>
            <p:cNvSpPr/>
            <p:nvPr/>
          </p:nvSpPr>
          <p:spPr>
            <a:xfrm>
              <a:off x="3537113" y="2152608"/>
              <a:ext cx="20236" cy="32690"/>
            </a:xfrm>
            <a:custGeom>
              <a:rect b="b" l="l" r="r" t="t"/>
              <a:pathLst>
                <a:path extrusionOk="0" h="1977" w="1224">
                  <a:moveTo>
                    <a:pt x="659" y="1"/>
                  </a:moveTo>
                  <a:cubicBezTo>
                    <a:pt x="348" y="1"/>
                    <a:pt x="71" y="417"/>
                    <a:pt x="38" y="953"/>
                  </a:cubicBezTo>
                  <a:cubicBezTo>
                    <a:pt x="0" y="1496"/>
                    <a:pt x="230" y="1955"/>
                    <a:pt x="547" y="1976"/>
                  </a:cubicBezTo>
                  <a:cubicBezTo>
                    <a:pt x="555" y="1977"/>
                    <a:pt x="562" y="1977"/>
                    <a:pt x="570" y="1977"/>
                  </a:cubicBezTo>
                  <a:cubicBezTo>
                    <a:pt x="878" y="1977"/>
                    <a:pt x="1153" y="1558"/>
                    <a:pt x="1190" y="1028"/>
                  </a:cubicBezTo>
                  <a:cubicBezTo>
                    <a:pt x="1224" y="482"/>
                    <a:pt x="994" y="22"/>
                    <a:pt x="676" y="1"/>
                  </a:cubicBezTo>
                  <a:cubicBezTo>
                    <a:pt x="671" y="1"/>
                    <a:pt x="665" y="1"/>
                    <a:pt x="65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7"/>
            <p:cNvSpPr/>
            <p:nvPr/>
          </p:nvSpPr>
          <p:spPr>
            <a:xfrm>
              <a:off x="3433298" y="2099832"/>
              <a:ext cx="50110" cy="26588"/>
            </a:xfrm>
            <a:custGeom>
              <a:rect b="b" l="l" r="r" t="t"/>
              <a:pathLst>
                <a:path extrusionOk="0" h="1608" w="3031">
                  <a:moveTo>
                    <a:pt x="2042" y="1"/>
                  </a:moveTo>
                  <a:cubicBezTo>
                    <a:pt x="759" y="1"/>
                    <a:pt x="0" y="1607"/>
                    <a:pt x="0" y="1607"/>
                  </a:cubicBezTo>
                  <a:lnTo>
                    <a:pt x="3031" y="309"/>
                  </a:lnTo>
                  <a:cubicBezTo>
                    <a:pt x="2674" y="89"/>
                    <a:pt x="2344" y="1"/>
                    <a:pt x="20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7"/>
            <p:cNvSpPr/>
            <p:nvPr/>
          </p:nvSpPr>
          <p:spPr>
            <a:xfrm>
              <a:off x="3427842" y="2095021"/>
              <a:ext cx="61038" cy="36228"/>
            </a:xfrm>
            <a:custGeom>
              <a:rect b="b" l="l" r="r" t="t"/>
              <a:pathLst>
                <a:path extrusionOk="0" h="2191" w="3692">
                  <a:moveTo>
                    <a:pt x="2370" y="0"/>
                  </a:moveTo>
                  <a:cubicBezTo>
                    <a:pt x="2193" y="0"/>
                    <a:pt x="2017" y="26"/>
                    <a:pt x="1842" y="78"/>
                  </a:cubicBezTo>
                  <a:cubicBezTo>
                    <a:pt x="719" y="412"/>
                    <a:pt x="93" y="1719"/>
                    <a:pt x="68" y="1777"/>
                  </a:cubicBezTo>
                  <a:cubicBezTo>
                    <a:pt x="0" y="1919"/>
                    <a:pt x="64" y="2095"/>
                    <a:pt x="205" y="2162"/>
                  </a:cubicBezTo>
                  <a:cubicBezTo>
                    <a:pt x="247" y="2182"/>
                    <a:pt x="289" y="2191"/>
                    <a:pt x="330" y="2191"/>
                  </a:cubicBezTo>
                  <a:cubicBezTo>
                    <a:pt x="439" y="2191"/>
                    <a:pt x="544" y="2128"/>
                    <a:pt x="594" y="2024"/>
                  </a:cubicBezTo>
                  <a:cubicBezTo>
                    <a:pt x="598" y="2012"/>
                    <a:pt x="1141" y="892"/>
                    <a:pt x="2013" y="634"/>
                  </a:cubicBezTo>
                  <a:cubicBezTo>
                    <a:pt x="2131" y="599"/>
                    <a:pt x="2250" y="582"/>
                    <a:pt x="2370" y="582"/>
                  </a:cubicBezTo>
                  <a:cubicBezTo>
                    <a:pt x="2641" y="582"/>
                    <a:pt x="2919" y="670"/>
                    <a:pt x="3211" y="846"/>
                  </a:cubicBezTo>
                  <a:cubicBezTo>
                    <a:pt x="3258" y="877"/>
                    <a:pt x="3310" y="891"/>
                    <a:pt x="3362" y="891"/>
                  </a:cubicBezTo>
                  <a:cubicBezTo>
                    <a:pt x="3458" y="891"/>
                    <a:pt x="3553" y="841"/>
                    <a:pt x="3607" y="754"/>
                  </a:cubicBezTo>
                  <a:cubicBezTo>
                    <a:pt x="3692" y="617"/>
                    <a:pt x="3649" y="437"/>
                    <a:pt x="3511" y="353"/>
                  </a:cubicBezTo>
                  <a:cubicBezTo>
                    <a:pt x="3131" y="118"/>
                    <a:pt x="2748" y="0"/>
                    <a:pt x="237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7"/>
            <p:cNvSpPr/>
            <p:nvPr/>
          </p:nvSpPr>
          <p:spPr>
            <a:xfrm>
              <a:off x="3533509" y="2104214"/>
              <a:ext cx="35776" cy="24621"/>
            </a:xfrm>
            <a:custGeom>
              <a:rect b="b" l="l" r="r" t="t"/>
              <a:pathLst>
                <a:path extrusionOk="0" h="1489" w="2164">
                  <a:moveTo>
                    <a:pt x="923" y="0"/>
                  </a:moveTo>
                  <a:cubicBezTo>
                    <a:pt x="417" y="0"/>
                    <a:pt x="1" y="479"/>
                    <a:pt x="1" y="479"/>
                  </a:cubicBezTo>
                  <a:lnTo>
                    <a:pt x="2164" y="1489"/>
                  </a:lnTo>
                  <a:cubicBezTo>
                    <a:pt x="1810" y="321"/>
                    <a:pt x="1337" y="0"/>
                    <a:pt x="9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7"/>
            <p:cNvSpPr/>
            <p:nvPr/>
          </p:nvSpPr>
          <p:spPr>
            <a:xfrm>
              <a:off x="3528135" y="2099386"/>
              <a:ext cx="46539" cy="34211"/>
            </a:xfrm>
            <a:custGeom>
              <a:rect b="b" l="l" r="r" t="t"/>
              <a:pathLst>
                <a:path extrusionOk="0" h="2069" w="2815">
                  <a:moveTo>
                    <a:pt x="1251" y="0"/>
                  </a:moveTo>
                  <a:cubicBezTo>
                    <a:pt x="619" y="0"/>
                    <a:pt x="128" y="552"/>
                    <a:pt x="105" y="578"/>
                  </a:cubicBezTo>
                  <a:cubicBezTo>
                    <a:pt x="0" y="700"/>
                    <a:pt x="13" y="883"/>
                    <a:pt x="134" y="987"/>
                  </a:cubicBezTo>
                  <a:cubicBezTo>
                    <a:pt x="191" y="1035"/>
                    <a:pt x="260" y="1060"/>
                    <a:pt x="329" y="1060"/>
                  </a:cubicBezTo>
                  <a:cubicBezTo>
                    <a:pt x="409" y="1060"/>
                    <a:pt x="487" y="1027"/>
                    <a:pt x="543" y="962"/>
                  </a:cubicBezTo>
                  <a:cubicBezTo>
                    <a:pt x="645" y="846"/>
                    <a:pt x="948" y="585"/>
                    <a:pt x="1248" y="585"/>
                  </a:cubicBezTo>
                  <a:cubicBezTo>
                    <a:pt x="1282" y="585"/>
                    <a:pt x="1315" y="588"/>
                    <a:pt x="1349" y="595"/>
                  </a:cubicBezTo>
                  <a:cubicBezTo>
                    <a:pt x="1678" y="665"/>
                    <a:pt x="1984" y="1116"/>
                    <a:pt x="2213" y="1864"/>
                  </a:cubicBezTo>
                  <a:cubicBezTo>
                    <a:pt x="2250" y="1989"/>
                    <a:pt x="2364" y="2068"/>
                    <a:pt x="2489" y="2068"/>
                  </a:cubicBezTo>
                  <a:cubicBezTo>
                    <a:pt x="2518" y="2068"/>
                    <a:pt x="2547" y="2064"/>
                    <a:pt x="2576" y="2056"/>
                  </a:cubicBezTo>
                  <a:cubicBezTo>
                    <a:pt x="2726" y="2010"/>
                    <a:pt x="2815" y="1848"/>
                    <a:pt x="2768" y="1697"/>
                  </a:cubicBezTo>
                  <a:cubicBezTo>
                    <a:pt x="2468" y="708"/>
                    <a:pt x="2029" y="144"/>
                    <a:pt x="1470" y="23"/>
                  </a:cubicBezTo>
                  <a:cubicBezTo>
                    <a:pt x="1395" y="8"/>
                    <a:pt x="1322" y="0"/>
                    <a:pt x="125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7"/>
            <p:cNvSpPr/>
            <p:nvPr/>
          </p:nvSpPr>
          <p:spPr>
            <a:xfrm>
              <a:off x="3500111" y="2198044"/>
              <a:ext cx="33412" cy="50068"/>
            </a:xfrm>
            <a:custGeom>
              <a:rect b="b" l="l" r="r" t="t"/>
              <a:pathLst>
                <a:path extrusionOk="0" h="3028" w="2021">
                  <a:moveTo>
                    <a:pt x="1124" y="1"/>
                  </a:moveTo>
                  <a:lnTo>
                    <a:pt x="1" y="3027"/>
                  </a:lnTo>
                  <a:cubicBezTo>
                    <a:pt x="1" y="3027"/>
                    <a:pt x="1445" y="2885"/>
                    <a:pt x="1733" y="2451"/>
                  </a:cubicBezTo>
                  <a:cubicBezTo>
                    <a:pt x="2021" y="2018"/>
                    <a:pt x="1299" y="1295"/>
                    <a:pt x="1153" y="284"/>
                  </a:cubicBezTo>
                  <a:cubicBezTo>
                    <a:pt x="1140" y="197"/>
                    <a:pt x="1132" y="101"/>
                    <a:pt x="1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7"/>
            <p:cNvSpPr/>
            <p:nvPr/>
          </p:nvSpPr>
          <p:spPr>
            <a:xfrm>
              <a:off x="3495084" y="2193282"/>
              <a:ext cx="41761" cy="59675"/>
            </a:xfrm>
            <a:custGeom>
              <a:rect b="b" l="l" r="r" t="t"/>
              <a:pathLst>
                <a:path extrusionOk="0" h="3609" w="2526">
                  <a:moveTo>
                    <a:pt x="1432" y="0"/>
                  </a:moveTo>
                  <a:cubicBezTo>
                    <a:pt x="1423" y="0"/>
                    <a:pt x="1415" y="0"/>
                    <a:pt x="1407" y="1"/>
                  </a:cubicBezTo>
                  <a:cubicBezTo>
                    <a:pt x="1244" y="13"/>
                    <a:pt x="1127" y="151"/>
                    <a:pt x="1139" y="314"/>
                  </a:cubicBezTo>
                  <a:cubicBezTo>
                    <a:pt x="1147" y="418"/>
                    <a:pt x="1157" y="518"/>
                    <a:pt x="1169" y="614"/>
                  </a:cubicBezTo>
                  <a:cubicBezTo>
                    <a:pt x="1240" y="1107"/>
                    <a:pt x="1436" y="1533"/>
                    <a:pt x="1590" y="1875"/>
                  </a:cubicBezTo>
                  <a:cubicBezTo>
                    <a:pt x="1724" y="2167"/>
                    <a:pt x="1866" y="2472"/>
                    <a:pt x="1795" y="2576"/>
                  </a:cubicBezTo>
                  <a:cubicBezTo>
                    <a:pt x="1669" y="2768"/>
                    <a:pt x="906" y="2965"/>
                    <a:pt x="276" y="3027"/>
                  </a:cubicBezTo>
                  <a:cubicBezTo>
                    <a:pt x="117" y="3044"/>
                    <a:pt x="0" y="3186"/>
                    <a:pt x="16" y="3345"/>
                  </a:cubicBezTo>
                  <a:cubicBezTo>
                    <a:pt x="29" y="3495"/>
                    <a:pt x="159" y="3608"/>
                    <a:pt x="305" y="3608"/>
                  </a:cubicBezTo>
                  <a:cubicBezTo>
                    <a:pt x="313" y="3608"/>
                    <a:pt x="326" y="3608"/>
                    <a:pt x="334" y="3603"/>
                  </a:cubicBezTo>
                  <a:cubicBezTo>
                    <a:pt x="706" y="3566"/>
                    <a:pt x="1941" y="3408"/>
                    <a:pt x="2280" y="2898"/>
                  </a:cubicBezTo>
                  <a:cubicBezTo>
                    <a:pt x="2525" y="2526"/>
                    <a:pt x="2330" y="2092"/>
                    <a:pt x="2120" y="1633"/>
                  </a:cubicBezTo>
                  <a:cubicBezTo>
                    <a:pt x="1974" y="1312"/>
                    <a:pt x="1804" y="944"/>
                    <a:pt x="1745" y="535"/>
                  </a:cubicBezTo>
                  <a:cubicBezTo>
                    <a:pt x="1737" y="452"/>
                    <a:pt x="1724" y="360"/>
                    <a:pt x="1716" y="268"/>
                  </a:cubicBezTo>
                  <a:cubicBezTo>
                    <a:pt x="1704" y="114"/>
                    <a:pt x="1583" y="0"/>
                    <a:pt x="143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7"/>
            <p:cNvSpPr/>
            <p:nvPr/>
          </p:nvSpPr>
          <p:spPr>
            <a:xfrm>
              <a:off x="3432554" y="2265353"/>
              <a:ext cx="58046" cy="23364"/>
            </a:xfrm>
            <a:custGeom>
              <a:rect b="b" l="l" r="r" t="t"/>
              <a:pathLst>
                <a:path extrusionOk="0" h="1413" w="3511">
                  <a:moveTo>
                    <a:pt x="0" y="0"/>
                  </a:moveTo>
                  <a:lnTo>
                    <a:pt x="0" y="0"/>
                  </a:lnTo>
                  <a:cubicBezTo>
                    <a:pt x="548" y="1161"/>
                    <a:pt x="1601" y="1412"/>
                    <a:pt x="2412" y="1412"/>
                  </a:cubicBezTo>
                  <a:cubicBezTo>
                    <a:pt x="3033" y="1412"/>
                    <a:pt x="3511" y="1265"/>
                    <a:pt x="3511" y="126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7"/>
            <p:cNvSpPr/>
            <p:nvPr/>
          </p:nvSpPr>
          <p:spPr>
            <a:xfrm>
              <a:off x="3427081" y="2260509"/>
              <a:ext cx="68907" cy="33087"/>
            </a:xfrm>
            <a:custGeom>
              <a:rect b="b" l="l" r="r" t="t"/>
              <a:pathLst>
                <a:path extrusionOk="0" h="2001" w="4168">
                  <a:moveTo>
                    <a:pt x="333" y="1"/>
                  </a:moveTo>
                  <a:cubicBezTo>
                    <a:pt x="292" y="1"/>
                    <a:pt x="249" y="10"/>
                    <a:pt x="210" y="30"/>
                  </a:cubicBezTo>
                  <a:cubicBezTo>
                    <a:pt x="64" y="97"/>
                    <a:pt x="0" y="268"/>
                    <a:pt x="68" y="414"/>
                  </a:cubicBezTo>
                  <a:cubicBezTo>
                    <a:pt x="652" y="1654"/>
                    <a:pt x="1800" y="2001"/>
                    <a:pt x="2773" y="2001"/>
                  </a:cubicBezTo>
                  <a:cubicBezTo>
                    <a:pt x="3216" y="2001"/>
                    <a:pt x="3624" y="1930"/>
                    <a:pt x="3925" y="1837"/>
                  </a:cubicBezTo>
                  <a:cubicBezTo>
                    <a:pt x="4079" y="1787"/>
                    <a:pt x="4167" y="1625"/>
                    <a:pt x="4117" y="1475"/>
                  </a:cubicBezTo>
                  <a:cubicBezTo>
                    <a:pt x="4080" y="1350"/>
                    <a:pt x="3966" y="1268"/>
                    <a:pt x="3842" y="1268"/>
                  </a:cubicBezTo>
                  <a:cubicBezTo>
                    <a:pt x="3813" y="1268"/>
                    <a:pt x="3783" y="1273"/>
                    <a:pt x="3754" y="1282"/>
                  </a:cubicBezTo>
                  <a:cubicBezTo>
                    <a:pt x="3714" y="1293"/>
                    <a:pt x="3282" y="1422"/>
                    <a:pt x="2733" y="1422"/>
                  </a:cubicBezTo>
                  <a:cubicBezTo>
                    <a:pt x="2007" y="1422"/>
                    <a:pt x="1079" y="1196"/>
                    <a:pt x="594" y="168"/>
                  </a:cubicBezTo>
                  <a:cubicBezTo>
                    <a:pt x="545" y="63"/>
                    <a:pt x="441" y="1"/>
                    <a:pt x="33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7"/>
            <p:cNvSpPr/>
            <p:nvPr/>
          </p:nvSpPr>
          <p:spPr>
            <a:xfrm>
              <a:off x="3402859" y="2104379"/>
              <a:ext cx="103543" cy="103559"/>
            </a:xfrm>
            <a:custGeom>
              <a:rect b="b" l="l" r="r" t="t"/>
              <a:pathLst>
                <a:path extrusionOk="0" h="6263" w="6263">
                  <a:moveTo>
                    <a:pt x="3132" y="288"/>
                  </a:moveTo>
                  <a:cubicBezTo>
                    <a:pt x="4702" y="288"/>
                    <a:pt x="5974" y="1562"/>
                    <a:pt x="5974" y="3132"/>
                  </a:cubicBezTo>
                  <a:cubicBezTo>
                    <a:pt x="5974" y="4697"/>
                    <a:pt x="4702" y="5970"/>
                    <a:pt x="3132" y="5970"/>
                  </a:cubicBezTo>
                  <a:cubicBezTo>
                    <a:pt x="1566" y="5970"/>
                    <a:pt x="293" y="4697"/>
                    <a:pt x="293" y="3132"/>
                  </a:cubicBezTo>
                  <a:cubicBezTo>
                    <a:pt x="293" y="1562"/>
                    <a:pt x="1566" y="288"/>
                    <a:pt x="3132" y="288"/>
                  </a:cubicBezTo>
                  <a:close/>
                  <a:moveTo>
                    <a:pt x="3132" y="1"/>
                  </a:moveTo>
                  <a:cubicBezTo>
                    <a:pt x="1407" y="1"/>
                    <a:pt x="1" y="1403"/>
                    <a:pt x="1" y="3132"/>
                  </a:cubicBezTo>
                  <a:cubicBezTo>
                    <a:pt x="1" y="4856"/>
                    <a:pt x="1407" y="6263"/>
                    <a:pt x="3132" y="6263"/>
                  </a:cubicBezTo>
                  <a:cubicBezTo>
                    <a:pt x="4860" y="6263"/>
                    <a:pt x="6263" y="4856"/>
                    <a:pt x="6263" y="3132"/>
                  </a:cubicBezTo>
                  <a:cubicBezTo>
                    <a:pt x="6263" y="1403"/>
                    <a:pt x="4860" y="1"/>
                    <a:pt x="313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7"/>
            <p:cNvSpPr/>
            <p:nvPr/>
          </p:nvSpPr>
          <p:spPr>
            <a:xfrm>
              <a:off x="3519786" y="2104379"/>
              <a:ext cx="93475" cy="103559"/>
            </a:xfrm>
            <a:custGeom>
              <a:rect b="b" l="l" r="r" t="t"/>
              <a:pathLst>
                <a:path extrusionOk="0" h="6263" w="5654">
                  <a:moveTo>
                    <a:pt x="2827" y="288"/>
                  </a:moveTo>
                  <a:cubicBezTo>
                    <a:pt x="4225" y="288"/>
                    <a:pt x="5364" y="1562"/>
                    <a:pt x="5364" y="3132"/>
                  </a:cubicBezTo>
                  <a:cubicBezTo>
                    <a:pt x="5364" y="4697"/>
                    <a:pt x="4225" y="5970"/>
                    <a:pt x="2827" y="5970"/>
                  </a:cubicBezTo>
                  <a:cubicBezTo>
                    <a:pt x="1428" y="5970"/>
                    <a:pt x="289" y="4697"/>
                    <a:pt x="289" y="3132"/>
                  </a:cubicBezTo>
                  <a:cubicBezTo>
                    <a:pt x="289" y="1562"/>
                    <a:pt x="1428" y="288"/>
                    <a:pt x="2827" y="288"/>
                  </a:cubicBezTo>
                  <a:close/>
                  <a:moveTo>
                    <a:pt x="2827" y="1"/>
                  </a:moveTo>
                  <a:cubicBezTo>
                    <a:pt x="1266" y="1"/>
                    <a:pt x="0" y="1403"/>
                    <a:pt x="0" y="3132"/>
                  </a:cubicBezTo>
                  <a:cubicBezTo>
                    <a:pt x="0" y="4856"/>
                    <a:pt x="1266" y="6263"/>
                    <a:pt x="2827" y="6263"/>
                  </a:cubicBezTo>
                  <a:cubicBezTo>
                    <a:pt x="4384" y="6263"/>
                    <a:pt x="5653" y="4856"/>
                    <a:pt x="5653" y="3132"/>
                  </a:cubicBezTo>
                  <a:cubicBezTo>
                    <a:pt x="5653" y="1403"/>
                    <a:pt x="4384" y="1"/>
                    <a:pt x="282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7"/>
            <p:cNvSpPr/>
            <p:nvPr/>
          </p:nvSpPr>
          <p:spPr>
            <a:xfrm>
              <a:off x="3332243" y="2153733"/>
              <a:ext cx="75537" cy="7821"/>
            </a:xfrm>
            <a:custGeom>
              <a:rect b="b" l="l" r="r" t="t"/>
              <a:pathLst>
                <a:path extrusionOk="0" h="473" w="4569">
                  <a:moveTo>
                    <a:pt x="4409" y="0"/>
                  </a:moveTo>
                  <a:lnTo>
                    <a:pt x="147" y="184"/>
                  </a:lnTo>
                  <a:cubicBezTo>
                    <a:pt x="63" y="189"/>
                    <a:pt x="0" y="255"/>
                    <a:pt x="5" y="334"/>
                  </a:cubicBezTo>
                  <a:cubicBezTo>
                    <a:pt x="9" y="414"/>
                    <a:pt x="71" y="472"/>
                    <a:pt x="151" y="472"/>
                  </a:cubicBezTo>
                  <a:lnTo>
                    <a:pt x="156" y="472"/>
                  </a:lnTo>
                  <a:lnTo>
                    <a:pt x="4422" y="293"/>
                  </a:lnTo>
                  <a:cubicBezTo>
                    <a:pt x="4505" y="289"/>
                    <a:pt x="4568" y="218"/>
                    <a:pt x="4564" y="139"/>
                  </a:cubicBezTo>
                  <a:cubicBezTo>
                    <a:pt x="4559" y="59"/>
                    <a:pt x="4480" y="0"/>
                    <a:pt x="440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7"/>
            <p:cNvSpPr/>
            <p:nvPr/>
          </p:nvSpPr>
          <p:spPr>
            <a:xfrm>
              <a:off x="3590335" y="2153733"/>
              <a:ext cx="22931" cy="4861"/>
            </a:xfrm>
            <a:custGeom>
              <a:rect b="b" l="l" r="r" t="t"/>
              <a:pathLst>
                <a:path extrusionOk="0" h="294" w="1387">
                  <a:moveTo>
                    <a:pt x="142" y="0"/>
                  </a:moveTo>
                  <a:cubicBezTo>
                    <a:pt x="62" y="0"/>
                    <a:pt x="0" y="64"/>
                    <a:pt x="0" y="147"/>
                  </a:cubicBezTo>
                  <a:cubicBezTo>
                    <a:pt x="0" y="226"/>
                    <a:pt x="62" y="293"/>
                    <a:pt x="142" y="293"/>
                  </a:cubicBezTo>
                  <a:lnTo>
                    <a:pt x="1240" y="293"/>
                  </a:lnTo>
                  <a:cubicBezTo>
                    <a:pt x="1319" y="293"/>
                    <a:pt x="1386" y="226"/>
                    <a:pt x="1386" y="147"/>
                  </a:cubicBezTo>
                  <a:cubicBezTo>
                    <a:pt x="1386" y="64"/>
                    <a:pt x="1319" y="0"/>
                    <a:pt x="124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7"/>
            <p:cNvSpPr/>
            <p:nvPr/>
          </p:nvSpPr>
          <p:spPr>
            <a:xfrm>
              <a:off x="3501632" y="2138621"/>
              <a:ext cx="25262" cy="4845"/>
            </a:xfrm>
            <a:custGeom>
              <a:rect b="b" l="l" r="r" t="t"/>
              <a:pathLst>
                <a:path extrusionOk="0" h="293" w="1528">
                  <a:moveTo>
                    <a:pt x="146" y="1"/>
                  </a:moveTo>
                  <a:cubicBezTo>
                    <a:pt x="63" y="1"/>
                    <a:pt x="0" y="63"/>
                    <a:pt x="0" y="146"/>
                  </a:cubicBezTo>
                  <a:cubicBezTo>
                    <a:pt x="0" y="226"/>
                    <a:pt x="63" y="292"/>
                    <a:pt x="146" y="292"/>
                  </a:cubicBezTo>
                  <a:lnTo>
                    <a:pt x="1383" y="292"/>
                  </a:lnTo>
                  <a:cubicBezTo>
                    <a:pt x="1466" y="292"/>
                    <a:pt x="1528" y="226"/>
                    <a:pt x="1528" y="146"/>
                  </a:cubicBezTo>
                  <a:cubicBezTo>
                    <a:pt x="1528" y="63"/>
                    <a:pt x="1466" y="1"/>
                    <a:pt x="138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7"/>
            <p:cNvSpPr/>
            <p:nvPr/>
          </p:nvSpPr>
          <p:spPr>
            <a:xfrm>
              <a:off x="3139972" y="1843937"/>
              <a:ext cx="534611" cy="569763"/>
            </a:xfrm>
            <a:custGeom>
              <a:rect b="b" l="l" r="r" t="t"/>
              <a:pathLst>
                <a:path extrusionOk="0" h="34458" w="32337">
                  <a:moveTo>
                    <a:pt x="14863" y="0"/>
                  </a:moveTo>
                  <a:cubicBezTo>
                    <a:pt x="13418" y="0"/>
                    <a:pt x="11673" y="242"/>
                    <a:pt x="9747" y="995"/>
                  </a:cubicBezTo>
                  <a:cubicBezTo>
                    <a:pt x="2103" y="3988"/>
                    <a:pt x="2274" y="14200"/>
                    <a:pt x="4170" y="20704"/>
                  </a:cubicBezTo>
                  <a:cubicBezTo>
                    <a:pt x="4741" y="22666"/>
                    <a:pt x="6115" y="25651"/>
                    <a:pt x="4858" y="27622"/>
                  </a:cubicBezTo>
                  <a:cubicBezTo>
                    <a:pt x="4580" y="28061"/>
                    <a:pt x="4118" y="28260"/>
                    <a:pt x="3652" y="28260"/>
                  </a:cubicBezTo>
                  <a:cubicBezTo>
                    <a:pt x="2798" y="28260"/>
                    <a:pt x="1930" y="27590"/>
                    <a:pt x="2149" y="26494"/>
                  </a:cubicBezTo>
                  <a:cubicBezTo>
                    <a:pt x="2487" y="24799"/>
                    <a:pt x="3051" y="25363"/>
                    <a:pt x="3506" y="25138"/>
                  </a:cubicBezTo>
                  <a:cubicBezTo>
                    <a:pt x="3957" y="24912"/>
                    <a:pt x="3280" y="24687"/>
                    <a:pt x="2261" y="24344"/>
                  </a:cubicBezTo>
                  <a:cubicBezTo>
                    <a:pt x="2123" y="24298"/>
                    <a:pt x="1987" y="24275"/>
                    <a:pt x="1855" y="24275"/>
                  </a:cubicBezTo>
                  <a:cubicBezTo>
                    <a:pt x="1016" y="24275"/>
                    <a:pt x="337" y="25212"/>
                    <a:pt x="228" y="27171"/>
                  </a:cubicBezTo>
                  <a:cubicBezTo>
                    <a:pt x="1" y="31282"/>
                    <a:pt x="4012" y="34458"/>
                    <a:pt x="7701" y="34458"/>
                  </a:cubicBezTo>
                  <a:cubicBezTo>
                    <a:pt x="9485" y="34458"/>
                    <a:pt x="11193" y="33715"/>
                    <a:pt x="12311" y="31976"/>
                  </a:cubicBezTo>
                  <a:cubicBezTo>
                    <a:pt x="13708" y="29650"/>
                    <a:pt x="12473" y="25609"/>
                    <a:pt x="11864" y="22691"/>
                  </a:cubicBezTo>
                  <a:cubicBezTo>
                    <a:pt x="11667" y="21747"/>
                    <a:pt x="11550" y="20595"/>
                    <a:pt x="11479" y="19614"/>
                  </a:cubicBezTo>
                  <a:cubicBezTo>
                    <a:pt x="12406" y="19472"/>
                    <a:pt x="13625" y="19084"/>
                    <a:pt x="14297" y="18186"/>
                  </a:cubicBezTo>
                  <a:cubicBezTo>
                    <a:pt x="14920" y="17360"/>
                    <a:pt x="15383" y="16454"/>
                    <a:pt x="15667" y="15824"/>
                  </a:cubicBezTo>
                  <a:cubicBezTo>
                    <a:pt x="16076" y="15832"/>
                    <a:pt x="16502" y="15853"/>
                    <a:pt x="16965" y="15899"/>
                  </a:cubicBezTo>
                  <a:cubicBezTo>
                    <a:pt x="17098" y="15912"/>
                    <a:pt x="17229" y="15919"/>
                    <a:pt x="17357" y="15919"/>
                  </a:cubicBezTo>
                  <a:cubicBezTo>
                    <a:pt x="21703" y="15919"/>
                    <a:pt x="23022" y="8447"/>
                    <a:pt x="23022" y="8447"/>
                  </a:cubicBezTo>
                  <a:cubicBezTo>
                    <a:pt x="23022" y="8447"/>
                    <a:pt x="25348" y="12872"/>
                    <a:pt x="26049" y="14504"/>
                  </a:cubicBezTo>
                  <a:lnTo>
                    <a:pt x="26746" y="16132"/>
                  </a:lnTo>
                  <a:cubicBezTo>
                    <a:pt x="26746" y="16132"/>
                    <a:pt x="26767" y="16135"/>
                    <a:pt x="26806" y="16135"/>
                  </a:cubicBezTo>
                  <a:cubicBezTo>
                    <a:pt x="27139" y="16135"/>
                    <a:pt x="28805" y="15948"/>
                    <a:pt x="30471" y="12408"/>
                  </a:cubicBezTo>
                  <a:cubicBezTo>
                    <a:pt x="32336" y="8447"/>
                    <a:pt x="30240" y="2160"/>
                    <a:pt x="25816" y="1462"/>
                  </a:cubicBezTo>
                  <a:cubicBezTo>
                    <a:pt x="21390" y="766"/>
                    <a:pt x="19061" y="766"/>
                    <a:pt x="19061" y="766"/>
                  </a:cubicBezTo>
                  <a:cubicBezTo>
                    <a:pt x="19061" y="766"/>
                    <a:pt x="17437" y="0"/>
                    <a:pt x="1486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7"/>
            <p:cNvSpPr/>
            <p:nvPr/>
          </p:nvSpPr>
          <p:spPr>
            <a:xfrm>
              <a:off x="3135525" y="1839010"/>
              <a:ext cx="530429" cy="579552"/>
            </a:xfrm>
            <a:custGeom>
              <a:rect b="b" l="l" r="r" t="t"/>
              <a:pathLst>
                <a:path extrusionOk="0" h="35050" w="32084">
                  <a:moveTo>
                    <a:pt x="15127" y="595"/>
                  </a:moveTo>
                  <a:cubicBezTo>
                    <a:pt x="17603" y="595"/>
                    <a:pt x="19182" y="1313"/>
                    <a:pt x="19208" y="1326"/>
                  </a:cubicBezTo>
                  <a:cubicBezTo>
                    <a:pt x="19246" y="1343"/>
                    <a:pt x="19288" y="1351"/>
                    <a:pt x="19330" y="1351"/>
                  </a:cubicBezTo>
                  <a:cubicBezTo>
                    <a:pt x="19355" y="1351"/>
                    <a:pt x="21692" y="1359"/>
                    <a:pt x="26039" y="2049"/>
                  </a:cubicBezTo>
                  <a:cubicBezTo>
                    <a:pt x="27704" y="2311"/>
                    <a:pt x="29149" y="3443"/>
                    <a:pt x="30096" y="5238"/>
                  </a:cubicBezTo>
                  <a:cubicBezTo>
                    <a:pt x="31311" y="7530"/>
                    <a:pt x="31466" y="10482"/>
                    <a:pt x="30476" y="12581"/>
                  </a:cubicBezTo>
                  <a:cubicBezTo>
                    <a:pt x="29052" y="15608"/>
                    <a:pt x="27659" y="16063"/>
                    <a:pt x="27203" y="16130"/>
                  </a:cubicBezTo>
                  <a:lnTo>
                    <a:pt x="26586" y="14685"/>
                  </a:lnTo>
                  <a:cubicBezTo>
                    <a:pt x="25888" y="13066"/>
                    <a:pt x="23642" y="8791"/>
                    <a:pt x="23546" y="8611"/>
                  </a:cubicBezTo>
                  <a:cubicBezTo>
                    <a:pt x="23494" y="8515"/>
                    <a:pt x="23389" y="8454"/>
                    <a:pt x="23284" y="8454"/>
                  </a:cubicBezTo>
                  <a:cubicBezTo>
                    <a:pt x="23271" y="8454"/>
                    <a:pt x="23258" y="8455"/>
                    <a:pt x="23245" y="8457"/>
                  </a:cubicBezTo>
                  <a:cubicBezTo>
                    <a:pt x="23120" y="8478"/>
                    <a:pt x="23025" y="8573"/>
                    <a:pt x="23004" y="8695"/>
                  </a:cubicBezTo>
                  <a:cubicBezTo>
                    <a:pt x="22991" y="8772"/>
                    <a:pt x="21678" y="15927"/>
                    <a:pt x="17623" y="15927"/>
                  </a:cubicBezTo>
                  <a:cubicBezTo>
                    <a:pt x="17506" y="15927"/>
                    <a:pt x="17386" y="15921"/>
                    <a:pt x="17264" y="15908"/>
                  </a:cubicBezTo>
                  <a:cubicBezTo>
                    <a:pt x="16842" y="15867"/>
                    <a:pt x="16412" y="15842"/>
                    <a:pt x="15944" y="15829"/>
                  </a:cubicBezTo>
                  <a:cubicBezTo>
                    <a:pt x="15939" y="15829"/>
                    <a:pt x="15933" y="15829"/>
                    <a:pt x="15928" y="15829"/>
                  </a:cubicBezTo>
                  <a:cubicBezTo>
                    <a:pt x="15820" y="15829"/>
                    <a:pt x="15716" y="15902"/>
                    <a:pt x="15673" y="16001"/>
                  </a:cubicBezTo>
                  <a:cubicBezTo>
                    <a:pt x="15397" y="16606"/>
                    <a:pt x="14942" y="17500"/>
                    <a:pt x="14333" y="18313"/>
                  </a:cubicBezTo>
                  <a:cubicBezTo>
                    <a:pt x="13661" y="19211"/>
                    <a:pt x="12399" y="19519"/>
                    <a:pt x="11703" y="19625"/>
                  </a:cubicBezTo>
                  <a:cubicBezTo>
                    <a:pt x="11557" y="19650"/>
                    <a:pt x="11447" y="19783"/>
                    <a:pt x="11457" y="19933"/>
                  </a:cubicBezTo>
                  <a:cubicBezTo>
                    <a:pt x="11548" y="21194"/>
                    <a:pt x="11682" y="22242"/>
                    <a:pt x="11848" y="23047"/>
                  </a:cubicBezTo>
                  <a:cubicBezTo>
                    <a:pt x="11936" y="23465"/>
                    <a:pt x="12037" y="23908"/>
                    <a:pt x="12137" y="24367"/>
                  </a:cubicBezTo>
                  <a:cubicBezTo>
                    <a:pt x="12730" y="26980"/>
                    <a:pt x="13468" y="30228"/>
                    <a:pt x="12337" y="32119"/>
                  </a:cubicBezTo>
                  <a:cubicBezTo>
                    <a:pt x="11230" y="33838"/>
                    <a:pt x="9561" y="34458"/>
                    <a:pt x="7951" y="34458"/>
                  </a:cubicBezTo>
                  <a:cubicBezTo>
                    <a:pt x="7219" y="34458"/>
                    <a:pt x="6500" y="34330"/>
                    <a:pt x="5850" y="34118"/>
                  </a:cubicBezTo>
                  <a:cubicBezTo>
                    <a:pt x="3278" y="33284"/>
                    <a:pt x="602" y="30854"/>
                    <a:pt x="786" y="27485"/>
                  </a:cubicBezTo>
                  <a:cubicBezTo>
                    <a:pt x="857" y="26245"/>
                    <a:pt x="1178" y="25344"/>
                    <a:pt x="1671" y="25010"/>
                  </a:cubicBezTo>
                  <a:cubicBezTo>
                    <a:pt x="1809" y="24914"/>
                    <a:pt x="1963" y="24864"/>
                    <a:pt x="2126" y="24864"/>
                  </a:cubicBezTo>
                  <a:cubicBezTo>
                    <a:pt x="2226" y="24864"/>
                    <a:pt x="2330" y="24885"/>
                    <a:pt x="2439" y="24918"/>
                  </a:cubicBezTo>
                  <a:cubicBezTo>
                    <a:pt x="2723" y="25014"/>
                    <a:pt x="3052" y="25122"/>
                    <a:pt x="3299" y="25218"/>
                  </a:cubicBezTo>
                  <a:cubicBezTo>
                    <a:pt x="2823" y="25255"/>
                    <a:pt x="2389" y="25452"/>
                    <a:pt x="2135" y="26733"/>
                  </a:cubicBezTo>
                  <a:cubicBezTo>
                    <a:pt x="1959" y="27602"/>
                    <a:pt x="2372" y="28378"/>
                    <a:pt x="3191" y="28708"/>
                  </a:cubicBezTo>
                  <a:cubicBezTo>
                    <a:pt x="3435" y="28806"/>
                    <a:pt x="3684" y="28853"/>
                    <a:pt x="3926" y="28853"/>
                  </a:cubicBezTo>
                  <a:cubicBezTo>
                    <a:pt x="4512" y="28853"/>
                    <a:pt x="5055" y="28577"/>
                    <a:pt x="5374" y="28078"/>
                  </a:cubicBezTo>
                  <a:cubicBezTo>
                    <a:pt x="6493" y="26320"/>
                    <a:pt x="5695" y="23912"/>
                    <a:pt x="5052" y="21974"/>
                  </a:cubicBezTo>
                  <a:cubicBezTo>
                    <a:pt x="4927" y="21603"/>
                    <a:pt x="4810" y="21248"/>
                    <a:pt x="4719" y="20922"/>
                  </a:cubicBezTo>
                  <a:cubicBezTo>
                    <a:pt x="3040" y="15174"/>
                    <a:pt x="2297" y="4629"/>
                    <a:pt x="10125" y="1565"/>
                  </a:cubicBezTo>
                  <a:cubicBezTo>
                    <a:pt x="12003" y="830"/>
                    <a:pt x="13712" y="595"/>
                    <a:pt x="15127" y="595"/>
                  </a:cubicBezTo>
                  <a:close/>
                  <a:moveTo>
                    <a:pt x="15153" y="0"/>
                  </a:moveTo>
                  <a:cubicBezTo>
                    <a:pt x="13676" y="0"/>
                    <a:pt x="11890" y="249"/>
                    <a:pt x="9912" y="1022"/>
                  </a:cubicBezTo>
                  <a:cubicBezTo>
                    <a:pt x="1696" y="4240"/>
                    <a:pt x="2430" y="15145"/>
                    <a:pt x="4158" y="21081"/>
                  </a:cubicBezTo>
                  <a:cubicBezTo>
                    <a:pt x="4255" y="21415"/>
                    <a:pt x="4376" y="21779"/>
                    <a:pt x="4501" y="22158"/>
                  </a:cubicBezTo>
                  <a:cubicBezTo>
                    <a:pt x="5102" y="23978"/>
                    <a:pt x="5854" y="26241"/>
                    <a:pt x="4885" y="27765"/>
                  </a:cubicBezTo>
                  <a:cubicBezTo>
                    <a:pt x="4653" y="28126"/>
                    <a:pt x="4287" y="28267"/>
                    <a:pt x="3930" y="28267"/>
                  </a:cubicBezTo>
                  <a:cubicBezTo>
                    <a:pt x="3747" y="28267"/>
                    <a:pt x="3566" y="28230"/>
                    <a:pt x="3407" y="28166"/>
                  </a:cubicBezTo>
                  <a:cubicBezTo>
                    <a:pt x="2973" y="27995"/>
                    <a:pt x="2560" y="27556"/>
                    <a:pt x="2702" y="26847"/>
                  </a:cubicBezTo>
                  <a:cubicBezTo>
                    <a:pt x="2911" y="25816"/>
                    <a:pt x="3132" y="25807"/>
                    <a:pt x="3416" y="25794"/>
                  </a:cubicBezTo>
                  <a:cubicBezTo>
                    <a:pt x="3557" y="25790"/>
                    <a:pt x="3729" y="25781"/>
                    <a:pt x="3904" y="25694"/>
                  </a:cubicBezTo>
                  <a:cubicBezTo>
                    <a:pt x="4168" y="25561"/>
                    <a:pt x="4214" y="25386"/>
                    <a:pt x="4205" y="25260"/>
                  </a:cubicBezTo>
                  <a:cubicBezTo>
                    <a:pt x="4180" y="24889"/>
                    <a:pt x="3692" y="24725"/>
                    <a:pt x="2623" y="24367"/>
                  </a:cubicBezTo>
                  <a:cubicBezTo>
                    <a:pt x="2453" y="24311"/>
                    <a:pt x="2286" y="24284"/>
                    <a:pt x="2124" y="24284"/>
                  </a:cubicBezTo>
                  <a:cubicBezTo>
                    <a:pt x="1846" y="24284"/>
                    <a:pt x="1582" y="24364"/>
                    <a:pt x="1345" y="24525"/>
                  </a:cubicBezTo>
                  <a:cubicBezTo>
                    <a:pt x="682" y="24976"/>
                    <a:pt x="289" y="25987"/>
                    <a:pt x="206" y="27452"/>
                  </a:cubicBezTo>
                  <a:cubicBezTo>
                    <a:pt x="0" y="31130"/>
                    <a:pt x="2894" y="33772"/>
                    <a:pt x="5670" y="34670"/>
                  </a:cubicBezTo>
                  <a:cubicBezTo>
                    <a:pt x="6451" y="34924"/>
                    <a:pt x="7223" y="35049"/>
                    <a:pt x="7962" y="35049"/>
                  </a:cubicBezTo>
                  <a:cubicBezTo>
                    <a:pt x="9970" y="35049"/>
                    <a:pt x="11732" y="34132"/>
                    <a:pt x="12830" y="32424"/>
                  </a:cubicBezTo>
                  <a:cubicBezTo>
                    <a:pt x="14087" y="30328"/>
                    <a:pt x="13322" y="26951"/>
                    <a:pt x="12705" y="24237"/>
                  </a:cubicBezTo>
                  <a:cubicBezTo>
                    <a:pt x="12605" y="23783"/>
                    <a:pt x="12505" y="23344"/>
                    <a:pt x="12416" y="22931"/>
                  </a:cubicBezTo>
                  <a:cubicBezTo>
                    <a:pt x="12266" y="22205"/>
                    <a:pt x="12145" y="21273"/>
                    <a:pt x="12058" y="20155"/>
                  </a:cubicBezTo>
                  <a:cubicBezTo>
                    <a:pt x="12867" y="20000"/>
                    <a:pt x="14087" y="19612"/>
                    <a:pt x="14800" y="18660"/>
                  </a:cubicBezTo>
                  <a:cubicBezTo>
                    <a:pt x="15385" y="17879"/>
                    <a:pt x="15831" y="17040"/>
                    <a:pt x="16119" y="16418"/>
                  </a:cubicBezTo>
                  <a:cubicBezTo>
                    <a:pt x="16503" y="16430"/>
                    <a:pt x="16854" y="16452"/>
                    <a:pt x="17205" y="16485"/>
                  </a:cubicBezTo>
                  <a:cubicBezTo>
                    <a:pt x="17355" y="16502"/>
                    <a:pt x="17497" y="16510"/>
                    <a:pt x="17634" y="16510"/>
                  </a:cubicBezTo>
                  <a:cubicBezTo>
                    <a:pt x="21333" y="16510"/>
                    <a:pt x="22920" y="11571"/>
                    <a:pt x="23404" y="9592"/>
                  </a:cubicBezTo>
                  <a:cubicBezTo>
                    <a:pt x="24089" y="10908"/>
                    <a:pt x="25534" y="13704"/>
                    <a:pt x="26051" y="14916"/>
                  </a:cubicBezTo>
                  <a:lnTo>
                    <a:pt x="26748" y="16544"/>
                  </a:lnTo>
                  <a:cubicBezTo>
                    <a:pt x="26790" y="16639"/>
                    <a:pt x="26877" y="16706"/>
                    <a:pt x="26977" y="16719"/>
                  </a:cubicBezTo>
                  <a:cubicBezTo>
                    <a:pt x="26986" y="16720"/>
                    <a:pt x="27018" y="16724"/>
                    <a:pt x="27070" y="16724"/>
                  </a:cubicBezTo>
                  <a:cubicBezTo>
                    <a:pt x="27497" y="16724"/>
                    <a:pt x="29283" y="16486"/>
                    <a:pt x="31002" y="12828"/>
                  </a:cubicBezTo>
                  <a:cubicBezTo>
                    <a:pt x="32083" y="10536"/>
                    <a:pt x="31929" y="7451"/>
                    <a:pt x="30609" y="4966"/>
                  </a:cubicBezTo>
                  <a:cubicBezTo>
                    <a:pt x="29574" y="3005"/>
                    <a:pt x="27979" y="1765"/>
                    <a:pt x="26131" y="1473"/>
                  </a:cubicBezTo>
                  <a:cubicBezTo>
                    <a:pt x="22077" y="833"/>
                    <a:pt x="19802" y="775"/>
                    <a:pt x="19397" y="771"/>
                  </a:cubicBezTo>
                  <a:cubicBezTo>
                    <a:pt x="19064" y="625"/>
                    <a:pt x="17496" y="0"/>
                    <a:pt x="1515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7"/>
            <p:cNvSpPr/>
            <p:nvPr/>
          </p:nvSpPr>
          <p:spPr>
            <a:xfrm>
              <a:off x="3513718" y="1949853"/>
              <a:ext cx="105610" cy="152486"/>
            </a:xfrm>
            <a:custGeom>
              <a:rect b="b" l="l" r="r" t="t"/>
              <a:pathLst>
                <a:path extrusionOk="0" h="9222" w="6388">
                  <a:moveTo>
                    <a:pt x="166" y="0"/>
                  </a:moveTo>
                  <a:cubicBezTo>
                    <a:pt x="106" y="0"/>
                    <a:pt x="49" y="36"/>
                    <a:pt x="30" y="96"/>
                  </a:cubicBezTo>
                  <a:cubicBezTo>
                    <a:pt x="0" y="175"/>
                    <a:pt x="42" y="254"/>
                    <a:pt x="117" y="283"/>
                  </a:cubicBezTo>
                  <a:cubicBezTo>
                    <a:pt x="176" y="300"/>
                    <a:pt x="5744" y="2254"/>
                    <a:pt x="5916" y="5510"/>
                  </a:cubicBezTo>
                  <a:cubicBezTo>
                    <a:pt x="6082" y="8657"/>
                    <a:pt x="5319" y="8933"/>
                    <a:pt x="5319" y="8933"/>
                  </a:cubicBezTo>
                  <a:cubicBezTo>
                    <a:pt x="5240" y="8950"/>
                    <a:pt x="5189" y="9025"/>
                    <a:pt x="5201" y="9104"/>
                  </a:cubicBezTo>
                  <a:cubicBezTo>
                    <a:pt x="5218" y="9175"/>
                    <a:pt x="5277" y="9222"/>
                    <a:pt x="5348" y="9222"/>
                  </a:cubicBezTo>
                  <a:lnTo>
                    <a:pt x="5373" y="9222"/>
                  </a:lnTo>
                  <a:cubicBezTo>
                    <a:pt x="5477" y="9200"/>
                    <a:pt x="6388" y="8917"/>
                    <a:pt x="6203" y="5497"/>
                  </a:cubicBezTo>
                  <a:cubicBezTo>
                    <a:pt x="6024" y="2045"/>
                    <a:pt x="451" y="87"/>
                    <a:pt x="213" y="8"/>
                  </a:cubicBezTo>
                  <a:cubicBezTo>
                    <a:pt x="197" y="3"/>
                    <a:pt x="181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7"/>
            <p:cNvSpPr/>
            <p:nvPr/>
          </p:nvSpPr>
          <p:spPr>
            <a:xfrm>
              <a:off x="3501979" y="1925780"/>
              <a:ext cx="123564" cy="46579"/>
            </a:xfrm>
            <a:custGeom>
              <a:rect b="b" l="l" r="r" t="t"/>
              <a:pathLst>
                <a:path extrusionOk="0" h="2817" w="7474">
                  <a:moveTo>
                    <a:pt x="2231" y="1"/>
                  </a:moveTo>
                  <a:cubicBezTo>
                    <a:pt x="1048" y="1"/>
                    <a:pt x="149" y="202"/>
                    <a:pt x="125" y="207"/>
                  </a:cubicBezTo>
                  <a:cubicBezTo>
                    <a:pt x="50" y="228"/>
                    <a:pt x="0" y="304"/>
                    <a:pt x="21" y="383"/>
                  </a:cubicBezTo>
                  <a:cubicBezTo>
                    <a:pt x="36" y="450"/>
                    <a:pt x="94" y="496"/>
                    <a:pt x="157" y="496"/>
                  </a:cubicBezTo>
                  <a:cubicBezTo>
                    <a:pt x="169" y="496"/>
                    <a:pt x="181" y="494"/>
                    <a:pt x="192" y="491"/>
                  </a:cubicBezTo>
                  <a:cubicBezTo>
                    <a:pt x="214" y="486"/>
                    <a:pt x="1093" y="289"/>
                    <a:pt x="2242" y="289"/>
                  </a:cubicBezTo>
                  <a:cubicBezTo>
                    <a:pt x="3914" y="289"/>
                    <a:pt x="6160" y="706"/>
                    <a:pt x="7177" y="2737"/>
                  </a:cubicBezTo>
                  <a:cubicBezTo>
                    <a:pt x="7202" y="2787"/>
                    <a:pt x="7252" y="2816"/>
                    <a:pt x="7306" y="2816"/>
                  </a:cubicBezTo>
                  <a:cubicBezTo>
                    <a:pt x="7327" y="2816"/>
                    <a:pt x="7352" y="2812"/>
                    <a:pt x="7373" y="2804"/>
                  </a:cubicBezTo>
                  <a:cubicBezTo>
                    <a:pt x="7443" y="2766"/>
                    <a:pt x="7473" y="2679"/>
                    <a:pt x="7435" y="2608"/>
                  </a:cubicBezTo>
                  <a:cubicBezTo>
                    <a:pt x="6352" y="441"/>
                    <a:pt x="3981" y="1"/>
                    <a:pt x="22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7"/>
            <p:cNvSpPr/>
            <p:nvPr/>
          </p:nvSpPr>
          <p:spPr>
            <a:xfrm>
              <a:off x="3224708" y="1870077"/>
              <a:ext cx="280441" cy="350443"/>
            </a:xfrm>
            <a:custGeom>
              <a:rect b="b" l="l" r="r" t="t"/>
              <a:pathLst>
                <a:path extrusionOk="0" h="21194" w="16963">
                  <a:moveTo>
                    <a:pt x="10320" y="1"/>
                  </a:moveTo>
                  <a:cubicBezTo>
                    <a:pt x="10267" y="1"/>
                    <a:pt x="10215" y="29"/>
                    <a:pt x="10191" y="82"/>
                  </a:cubicBezTo>
                  <a:cubicBezTo>
                    <a:pt x="10153" y="153"/>
                    <a:pt x="10182" y="241"/>
                    <a:pt x="10254" y="274"/>
                  </a:cubicBezTo>
                  <a:cubicBezTo>
                    <a:pt x="10308" y="303"/>
                    <a:pt x="15572" y="2958"/>
                    <a:pt x="16436" y="5376"/>
                  </a:cubicBezTo>
                  <a:cubicBezTo>
                    <a:pt x="16662" y="6006"/>
                    <a:pt x="16516" y="6854"/>
                    <a:pt x="16019" y="7831"/>
                  </a:cubicBezTo>
                  <a:cubicBezTo>
                    <a:pt x="14829" y="10168"/>
                    <a:pt x="11899" y="12773"/>
                    <a:pt x="9745" y="13407"/>
                  </a:cubicBezTo>
                  <a:cubicBezTo>
                    <a:pt x="8483" y="13775"/>
                    <a:pt x="7369" y="13804"/>
                    <a:pt x="6288" y="13829"/>
                  </a:cubicBezTo>
                  <a:cubicBezTo>
                    <a:pt x="4839" y="13867"/>
                    <a:pt x="3474" y="13900"/>
                    <a:pt x="2192" y="14856"/>
                  </a:cubicBezTo>
                  <a:cubicBezTo>
                    <a:pt x="1" y="16501"/>
                    <a:pt x="852" y="20889"/>
                    <a:pt x="890" y="21077"/>
                  </a:cubicBezTo>
                  <a:cubicBezTo>
                    <a:pt x="903" y="21147"/>
                    <a:pt x="961" y="21193"/>
                    <a:pt x="1032" y="21193"/>
                  </a:cubicBezTo>
                  <a:cubicBezTo>
                    <a:pt x="1040" y="21193"/>
                    <a:pt x="1049" y="21193"/>
                    <a:pt x="1057" y="21189"/>
                  </a:cubicBezTo>
                  <a:cubicBezTo>
                    <a:pt x="1136" y="21177"/>
                    <a:pt x="1190" y="21097"/>
                    <a:pt x="1174" y="21018"/>
                  </a:cubicBezTo>
                  <a:cubicBezTo>
                    <a:pt x="1165" y="20977"/>
                    <a:pt x="322" y="16626"/>
                    <a:pt x="2367" y="15091"/>
                  </a:cubicBezTo>
                  <a:cubicBezTo>
                    <a:pt x="3574" y="14189"/>
                    <a:pt x="4835" y="14155"/>
                    <a:pt x="6296" y="14122"/>
                  </a:cubicBezTo>
                  <a:cubicBezTo>
                    <a:pt x="7344" y="14097"/>
                    <a:pt x="8529" y="14068"/>
                    <a:pt x="9824" y="13683"/>
                  </a:cubicBezTo>
                  <a:cubicBezTo>
                    <a:pt x="12045" y="13032"/>
                    <a:pt x="15059" y="10356"/>
                    <a:pt x="16278" y="7960"/>
                  </a:cubicBezTo>
                  <a:cubicBezTo>
                    <a:pt x="16812" y="6912"/>
                    <a:pt x="16962" y="5985"/>
                    <a:pt x="16708" y="5280"/>
                  </a:cubicBezTo>
                  <a:cubicBezTo>
                    <a:pt x="15806" y="2750"/>
                    <a:pt x="10604" y="128"/>
                    <a:pt x="10383" y="16"/>
                  </a:cubicBezTo>
                  <a:cubicBezTo>
                    <a:pt x="10363" y="5"/>
                    <a:pt x="10342" y="1"/>
                    <a:pt x="103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7"/>
            <p:cNvSpPr/>
            <p:nvPr/>
          </p:nvSpPr>
          <p:spPr>
            <a:xfrm>
              <a:off x="3189094" y="1932096"/>
              <a:ext cx="270918" cy="205728"/>
            </a:xfrm>
            <a:custGeom>
              <a:rect b="b" l="l" r="r" t="t"/>
              <a:pathLst>
                <a:path extrusionOk="0" h="12442" w="16387">
                  <a:moveTo>
                    <a:pt x="16218" y="0"/>
                  </a:moveTo>
                  <a:cubicBezTo>
                    <a:pt x="16152" y="0"/>
                    <a:pt x="16095" y="50"/>
                    <a:pt x="16082" y="118"/>
                  </a:cubicBezTo>
                  <a:cubicBezTo>
                    <a:pt x="16078" y="143"/>
                    <a:pt x="15522" y="2760"/>
                    <a:pt x="12215" y="4847"/>
                  </a:cubicBezTo>
                  <a:cubicBezTo>
                    <a:pt x="10475" y="5949"/>
                    <a:pt x="8909" y="5991"/>
                    <a:pt x="7398" y="6037"/>
                  </a:cubicBezTo>
                  <a:cubicBezTo>
                    <a:pt x="6016" y="6074"/>
                    <a:pt x="4593" y="6116"/>
                    <a:pt x="3111" y="6989"/>
                  </a:cubicBezTo>
                  <a:cubicBezTo>
                    <a:pt x="1" y="8818"/>
                    <a:pt x="1428" y="12316"/>
                    <a:pt x="1440" y="12353"/>
                  </a:cubicBezTo>
                  <a:cubicBezTo>
                    <a:pt x="1466" y="12408"/>
                    <a:pt x="1520" y="12442"/>
                    <a:pt x="1579" y="12442"/>
                  </a:cubicBezTo>
                  <a:cubicBezTo>
                    <a:pt x="1595" y="12442"/>
                    <a:pt x="1616" y="12437"/>
                    <a:pt x="1633" y="12429"/>
                  </a:cubicBezTo>
                  <a:cubicBezTo>
                    <a:pt x="1708" y="12400"/>
                    <a:pt x="1741" y="12311"/>
                    <a:pt x="1712" y="12241"/>
                  </a:cubicBezTo>
                  <a:cubicBezTo>
                    <a:pt x="1695" y="12207"/>
                    <a:pt x="363" y="8943"/>
                    <a:pt x="3257" y="7240"/>
                  </a:cubicBezTo>
                  <a:cubicBezTo>
                    <a:pt x="4672" y="6409"/>
                    <a:pt x="5999" y="6367"/>
                    <a:pt x="7406" y="6330"/>
                  </a:cubicBezTo>
                  <a:cubicBezTo>
                    <a:pt x="8959" y="6284"/>
                    <a:pt x="10562" y="6238"/>
                    <a:pt x="12375" y="5093"/>
                  </a:cubicBezTo>
                  <a:cubicBezTo>
                    <a:pt x="15781" y="2939"/>
                    <a:pt x="16344" y="288"/>
                    <a:pt x="16369" y="176"/>
                  </a:cubicBezTo>
                  <a:cubicBezTo>
                    <a:pt x="16386" y="97"/>
                    <a:pt x="16332" y="22"/>
                    <a:pt x="16253" y="5"/>
                  </a:cubicBezTo>
                  <a:cubicBezTo>
                    <a:pt x="16241" y="2"/>
                    <a:pt x="16229" y="0"/>
                    <a:pt x="162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7"/>
            <p:cNvSpPr/>
            <p:nvPr/>
          </p:nvSpPr>
          <p:spPr>
            <a:xfrm>
              <a:off x="3253444" y="2131759"/>
              <a:ext cx="91507" cy="95308"/>
            </a:xfrm>
            <a:custGeom>
              <a:rect b="b" l="l" r="r" t="t"/>
              <a:pathLst>
                <a:path extrusionOk="0" h="5764" w="5535">
                  <a:moveTo>
                    <a:pt x="2613" y="0"/>
                  </a:moveTo>
                  <a:cubicBezTo>
                    <a:pt x="2337" y="0"/>
                    <a:pt x="2055" y="103"/>
                    <a:pt x="1774" y="345"/>
                  </a:cubicBezTo>
                  <a:cubicBezTo>
                    <a:pt x="1" y="1862"/>
                    <a:pt x="2755" y="5763"/>
                    <a:pt x="4877" y="5763"/>
                  </a:cubicBezTo>
                  <a:cubicBezTo>
                    <a:pt x="5009" y="5763"/>
                    <a:pt x="5138" y="5748"/>
                    <a:pt x="5263" y="5717"/>
                  </a:cubicBezTo>
                  <a:lnTo>
                    <a:pt x="5535" y="3300"/>
                  </a:lnTo>
                  <a:cubicBezTo>
                    <a:pt x="5535" y="3300"/>
                    <a:pt x="4175" y="0"/>
                    <a:pt x="2613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7"/>
            <p:cNvSpPr/>
            <p:nvPr/>
          </p:nvSpPr>
          <p:spPr>
            <a:xfrm>
              <a:off x="3264951" y="2126931"/>
              <a:ext cx="85456" cy="104964"/>
            </a:xfrm>
            <a:custGeom>
              <a:rect b="b" l="l" r="r" t="t"/>
              <a:pathLst>
                <a:path extrusionOk="0" h="6348" w="5169">
                  <a:moveTo>
                    <a:pt x="1911" y="1"/>
                  </a:moveTo>
                  <a:cubicBezTo>
                    <a:pt x="1552" y="1"/>
                    <a:pt x="1208" y="140"/>
                    <a:pt x="885" y="415"/>
                  </a:cubicBezTo>
                  <a:cubicBezTo>
                    <a:pt x="76" y="1113"/>
                    <a:pt x="1" y="2327"/>
                    <a:pt x="689" y="3658"/>
                  </a:cubicBezTo>
                  <a:cubicBezTo>
                    <a:pt x="1403" y="5041"/>
                    <a:pt x="2873" y="6348"/>
                    <a:pt x="4192" y="6348"/>
                  </a:cubicBezTo>
                  <a:cubicBezTo>
                    <a:pt x="4342" y="6348"/>
                    <a:pt x="4492" y="6331"/>
                    <a:pt x="4638" y="6293"/>
                  </a:cubicBezTo>
                  <a:cubicBezTo>
                    <a:pt x="4793" y="6255"/>
                    <a:pt x="4889" y="6097"/>
                    <a:pt x="4852" y="5938"/>
                  </a:cubicBezTo>
                  <a:cubicBezTo>
                    <a:pt x="4816" y="5808"/>
                    <a:pt x="4702" y="5719"/>
                    <a:pt x="4572" y="5719"/>
                  </a:cubicBezTo>
                  <a:cubicBezTo>
                    <a:pt x="4547" y="5719"/>
                    <a:pt x="4522" y="5723"/>
                    <a:pt x="4496" y="5729"/>
                  </a:cubicBezTo>
                  <a:cubicBezTo>
                    <a:pt x="4394" y="5755"/>
                    <a:pt x="4289" y="5767"/>
                    <a:pt x="4181" y="5767"/>
                  </a:cubicBezTo>
                  <a:cubicBezTo>
                    <a:pt x="3128" y="5767"/>
                    <a:pt x="1839" y="4619"/>
                    <a:pt x="1207" y="3396"/>
                  </a:cubicBezTo>
                  <a:cubicBezTo>
                    <a:pt x="998" y="2991"/>
                    <a:pt x="384" y="1613"/>
                    <a:pt x="1265" y="858"/>
                  </a:cubicBezTo>
                  <a:cubicBezTo>
                    <a:pt x="1481" y="674"/>
                    <a:pt x="1696" y="583"/>
                    <a:pt x="1921" y="583"/>
                  </a:cubicBezTo>
                  <a:cubicBezTo>
                    <a:pt x="1988" y="583"/>
                    <a:pt x="2056" y="591"/>
                    <a:pt x="2126" y="608"/>
                  </a:cubicBezTo>
                  <a:cubicBezTo>
                    <a:pt x="3186" y="866"/>
                    <a:pt x="4251" y="2928"/>
                    <a:pt x="4567" y="3704"/>
                  </a:cubicBezTo>
                  <a:cubicBezTo>
                    <a:pt x="4616" y="3816"/>
                    <a:pt x="4727" y="3884"/>
                    <a:pt x="4841" y="3884"/>
                  </a:cubicBezTo>
                  <a:cubicBezTo>
                    <a:pt x="4877" y="3884"/>
                    <a:pt x="4913" y="3878"/>
                    <a:pt x="4947" y="3864"/>
                  </a:cubicBezTo>
                  <a:cubicBezTo>
                    <a:pt x="5097" y="3801"/>
                    <a:pt x="5168" y="3629"/>
                    <a:pt x="5106" y="3483"/>
                  </a:cubicBezTo>
                  <a:cubicBezTo>
                    <a:pt x="5056" y="3358"/>
                    <a:pt x="3829" y="419"/>
                    <a:pt x="2259" y="43"/>
                  </a:cubicBezTo>
                  <a:cubicBezTo>
                    <a:pt x="2142" y="15"/>
                    <a:pt x="2026" y="1"/>
                    <a:pt x="191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7"/>
            <p:cNvSpPr/>
            <p:nvPr/>
          </p:nvSpPr>
          <p:spPr>
            <a:xfrm>
              <a:off x="3618691" y="3023713"/>
              <a:ext cx="157588" cy="89554"/>
            </a:xfrm>
            <a:custGeom>
              <a:rect b="b" l="l" r="r" t="t"/>
              <a:pathLst>
                <a:path extrusionOk="0" h="5416" w="9532">
                  <a:moveTo>
                    <a:pt x="4768" y="1"/>
                  </a:moveTo>
                  <a:cubicBezTo>
                    <a:pt x="2134" y="1"/>
                    <a:pt x="1" y="1215"/>
                    <a:pt x="1" y="2710"/>
                  </a:cubicBezTo>
                  <a:cubicBezTo>
                    <a:pt x="1" y="4205"/>
                    <a:pt x="2134" y="5415"/>
                    <a:pt x="4768" y="5415"/>
                  </a:cubicBezTo>
                  <a:cubicBezTo>
                    <a:pt x="7398" y="5415"/>
                    <a:pt x="9532" y="4205"/>
                    <a:pt x="9532" y="2710"/>
                  </a:cubicBezTo>
                  <a:cubicBezTo>
                    <a:pt x="9532" y="1215"/>
                    <a:pt x="7398" y="1"/>
                    <a:pt x="47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7"/>
            <p:cNvSpPr/>
            <p:nvPr/>
          </p:nvSpPr>
          <p:spPr>
            <a:xfrm>
              <a:off x="3613945" y="3018951"/>
              <a:ext cx="167160" cy="99144"/>
            </a:xfrm>
            <a:custGeom>
              <a:rect b="b" l="l" r="r" t="t"/>
              <a:pathLst>
                <a:path extrusionOk="0" h="5996" w="10111">
                  <a:moveTo>
                    <a:pt x="5055" y="580"/>
                  </a:moveTo>
                  <a:cubicBezTo>
                    <a:pt x="7480" y="580"/>
                    <a:pt x="9526" y="1687"/>
                    <a:pt x="9526" y="2998"/>
                  </a:cubicBezTo>
                  <a:cubicBezTo>
                    <a:pt x="9526" y="4308"/>
                    <a:pt x="7480" y="5415"/>
                    <a:pt x="5055" y="5415"/>
                  </a:cubicBezTo>
                  <a:cubicBezTo>
                    <a:pt x="2630" y="5415"/>
                    <a:pt x="580" y="4308"/>
                    <a:pt x="580" y="2998"/>
                  </a:cubicBezTo>
                  <a:cubicBezTo>
                    <a:pt x="580" y="1687"/>
                    <a:pt x="2630" y="580"/>
                    <a:pt x="5055" y="580"/>
                  </a:cubicBezTo>
                  <a:close/>
                  <a:moveTo>
                    <a:pt x="5055" y="0"/>
                  </a:moveTo>
                  <a:cubicBezTo>
                    <a:pt x="2220" y="0"/>
                    <a:pt x="0" y="1316"/>
                    <a:pt x="0" y="2998"/>
                  </a:cubicBezTo>
                  <a:cubicBezTo>
                    <a:pt x="0" y="4680"/>
                    <a:pt x="2220" y="5996"/>
                    <a:pt x="5055" y="5996"/>
                  </a:cubicBezTo>
                  <a:cubicBezTo>
                    <a:pt x="7890" y="5996"/>
                    <a:pt x="10111" y="4680"/>
                    <a:pt x="10111" y="2998"/>
                  </a:cubicBezTo>
                  <a:cubicBezTo>
                    <a:pt x="10111" y="1316"/>
                    <a:pt x="7890" y="0"/>
                    <a:pt x="505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7"/>
            <p:cNvSpPr/>
            <p:nvPr/>
          </p:nvSpPr>
          <p:spPr>
            <a:xfrm>
              <a:off x="3042142" y="2497720"/>
              <a:ext cx="518955" cy="532162"/>
            </a:xfrm>
            <a:custGeom>
              <a:rect b="b" l="l" r="r" t="t"/>
              <a:pathLst>
                <a:path extrusionOk="0" h="32184" w="31390">
                  <a:moveTo>
                    <a:pt x="6209" y="0"/>
                  </a:moveTo>
                  <a:cubicBezTo>
                    <a:pt x="5731" y="0"/>
                    <a:pt x="4971" y="191"/>
                    <a:pt x="3900" y="1000"/>
                  </a:cubicBezTo>
                  <a:cubicBezTo>
                    <a:pt x="1871" y="2532"/>
                    <a:pt x="1" y="9483"/>
                    <a:pt x="1245" y="12430"/>
                  </a:cubicBezTo>
                  <a:cubicBezTo>
                    <a:pt x="2488" y="15378"/>
                    <a:pt x="5908" y="30699"/>
                    <a:pt x="7477" y="31538"/>
                  </a:cubicBezTo>
                  <a:cubicBezTo>
                    <a:pt x="8330" y="31995"/>
                    <a:pt x="13745" y="32183"/>
                    <a:pt x="18823" y="32183"/>
                  </a:cubicBezTo>
                  <a:cubicBezTo>
                    <a:pt x="23070" y="32183"/>
                    <a:pt x="27081" y="32051"/>
                    <a:pt x="27991" y="31835"/>
                  </a:cubicBezTo>
                  <a:cubicBezTo>
                    <a:pt x="29991" y="31363"/>
                    <a:pt x="31390" y="28749"/>
                    <a:pt x="31052" y="26490"/>
                  </a:cubicBezTo>
                  <a:cubicBezTo>
                    <a:pt x="30718" y="24228"/>
                    <a:pt x="28484" y="23639"/>
                    <a:pt x="27821" y="23623"/>
                  </a:cubicBezTo>
                  <a:cubicBezTo>
                    <a:pt x="27161" y="23602"/>
                    <a:pt x="13673" y="22833"/>
                    <a:pt x="13673" y="22833"/>
                  </a:cubicBezTo>
                  <a:lnTo>
                    <a:pt x="9481" y="5124"/>
                  </a:lnTo>
                  <a:lnTo>
                    <a:pt x="6839" y="153"/>
                  </a:lnTo>
                  <a:cubicBezTo>
                    <a:pt x="6839" y="153"/>
                    <a:pt x="6636" y="0"/>
                    <a:pt x="62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7"/>
            <p:cNvSpPr/>
            <p:nvPr/>
          </p:nvSpPr>
          <p:spPr>
            <a:xfrm>
              <a:off x="3036703" y="2492826"/>
              <a:ext cx="529652" cy="541769"/>
            </a:xfrm>
            <a:custGeom>
              <a:rect b="b" l="l" r="r" t="t"/>
              <a:pathLst>
                <a:path extrusionOk="0" h="32765" w="32037">
                  <a:moveTo>
                    <a:pt x="6532" y="1"/>
                  </a:moveTo>
                  <a:cubicBezTo>
                    <a:pt x="5991" y="1"/>
                    <a:pt x="5174" y="215"/>
                    <a:pt x="4054" y="1062"/>
                  </a:cubicBezTo>
                  <a:cubicBezTo>
                    <a:pt x="1937" y="2665"/>
                    <a:pt x="0" y="9738"/>
                    <a:pt x="1307" y="12839"/>
                  </a:cubicBezTo>
                  <a:cubicBezTo>
                    <a:pt x="1753" y="13896"/>
                    <a:pt x="2480" y="16559"/>
                    <a:pt x="3322" y="19648"/>
                  </a:cubicBezTo>
                  <a:cubicBezTo>
                    <a:pt x="5218" y="26586"/>
                    <a:pt x="6642" y="31542"/>
                    <a:pt x="7669" y="32089"/>
                  </a:cubicBezTo>
                  <a:cubicBezTo>
                    <a:pt x="8570" y="32573"/>
                    <a:pt x="13968" y="32765"/>
                    <a:pt x="19049" y="32765"/>
                  </a:cubicBezTo>
                  <a:cubicBezTo>
                    <a:pt x="23391" y="32765"/>
                    <a:pt x="27503" y="32627"/>
                    <a:pt x="28388" y="32414"/>
                  </a:cubicBezTo>
                  <a:cubicBezTo>
                    <a:pt x="30475" y="31921"/>
                    <a:pt x="32037" y="29216"/>
                    <a:pt x="31669" y="26745"/>
                  </a:cubicBezTo>
                  <a:cubicBezTo>
                    <a:pt x="31297" y="24224"/>
                    <a:pt x="28805" y="23643"/>
                    <a:pt x="28158" y="23626"/>
                  </a:cubicBezTo>
                  <a:cubicBezTo>
                    <a:pt x="27553" y="23609"/>
                    <a:pt x="15972" y="22954"/>
                    <a:pt x="14235" y="22854"/>
                  </a:cubicBezTo>
                  <a:lnTo>
                    <a:pt x="10094" y="5354"/>
                  </a:lnTo>
                  <a:cubicBezTo>
                    <a:pt x="10062" y="5223"/>
                    <a:pt x="9944" y="5131"/>
                    <a:pt x="9815" y="5131"/>
                  </a:cubicBezTo>
                  <a:cubicBezTo>
                    <a:pt x="9792" y="5131"/>
                    <a:pt x="9768" y="5134"/>
                    <a:pt x="9744" y="5141"/>
                  </a:cubicBezTo>
                  <a:cubicBezTo>
                    <a:pt x="9589" y="5174"/>
                    <a:pt x="9493" y="5333"/>
                    <a:pt x="9526" y="5487"/>
                  </a:cubicBezTo>
                  <a:lnTo>
                    <a:pt x="13722" y="23201"/>
                  </a:lnTo>
                  <a:cubicBezTo>
                    <a:pt x="13751" y="23326"/>
                    <a:pt x="13860" y="23414"/>
                    <a:pt x="13985" y="23422"/>
                  </a:cubicBezTo>
                  <a:cubicBezTo>
                    <a:pt x="14536" y="23455"/>
                    <a:pt x="27486" y="24190"/>
                    <a:pt x="28141" y="24206"/>
                  </a:cubicBezTo>
                  <a:cubicBezTo>
                    <a:pt x="28655" y="24224"/>
                    <a:pt x="30784" y="24732"/>
                    <a:pt x="31097" y="26829"/>
                  </a:cubicBezTo>
                  <a:cubicBezTo>
                    <a:pt x="31414" y="28987"/>
                    <a:pt x="30037" y="31424"/>
                    <a:pt x="28254" y="31850"/>
                  </a:cubicBezTo>
                  <a:cubicBezTo>
                    <a:pt x="27293" y="32078"/>
                    <a:pt x="23571" y="32197"/>
                    <a:pt x="19563" y="32197"/>
                  </a:cubicBezTo>
                  <a:cubicBezTo>
                    <a:pt x="14384" y="32197"/>
                    <a:pt x="8729" y="31998"/>
                    <a:pt x="7940" y="31580"/>
                  </a:cubicBezTo>
                  <a:cubicBezTo>
                    <a:pt x="7055" y="31104"/>
                    <a:pt x="5147" y="24119"/>
                    <a:pt x="3886" y="19493"/>
                  </a:cubicBezTo>
                  <a:cubicBezTo>
                    <a:pt x="3035" y="16387"/>
                    <a:pt x="2304" y="13703"/>
                    <a:pt x="1841" y="12613"/>
                  </a:cubicBezTo>
                  <a:cubicBezTo>
                    <a:pt x="638" y="9754"/>
                    <a:pt x="2467" y="2995"/>
                    <a:pt x="4404" y="1530"/>
                  </a:cubicBezTo>
                  <a:cubicBezTo>
                    <a:pt x="5425" y="757"/>
                    <a:pt x="6123" y="591"/>
                    <a:pt x="6535" y="591"/>
                  </a:cubicBezTo>
                  <a:cubicBezTo>
                    <a:pt x="6835" y="591"/>
                    <a:pt x="6984" y="679"/>
                    <a:pt x="6996" y="686"/>
                  </a:cubicBezTo>
                  <a:cubicBezTo>
                    <a:pt x="7047" y="723"/>
                    <a:pt x="7106" y="741"/>
                    <a:pt x="7165" y="741"/>
                  </a:cubicBezTo>
                  <a:cubicBezTo>
                    <a:pt x="7252" y="741"/>
                    <a:pt x="7340" y="701"/>
                    <a:pt x="7397" y="624"/>
                  </a:cubicBezTo>
                  <a:cubicBezTo>
                    <a:pt x="7493" y="499"/>
                    <a:pt x="7468" y="315"/>
                    <a:pt x="7343" y="219"/>
                  </a:cubicBezTo>
                  <a:cubicBezTo>
                    <a:pt x="7289" y="179"/>
                    <a:pt x="7025" y="1"/>
                    <a:pt x="653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7"/>
            <p:cNvSpPr/>
            <p:nvPr/>
          </p:nvSpPr>
          <p:spPr>
            <a:xfrm>
              <a:off x="3180596" y="2870741"/>
              <a:ext cx="90036" cy="60981"/>
            </a:xfrm>
            <a:custGeom>
              <a:rect b="b" l="l" r="r" t="t"/>
              <a:pathLst>
                <a:path extrusionOk="0" h="3688" w="5446">
                  <a:moveTo>
                    <a:pt x="2208" y="1"/>
                  </a:moveTo>
                  <a:cubicBezTo>
                    <a:pt x="1561" y="1"/>
                    <a:pt x="876" y="60"/>
                    <a:pt x="218" y="222"/>
                  </a:cubicBezTo>
                  <a:cubicBezTo>
                    <a:pt x="139" y="239"/>
                    <a:pt x="89" y="318"/>
                    <a:pt x="110" y="398"/>
                  </a:cubicBezTo>
                  <a:cubicBezTo>
                    <a:pt x="123" y="461"/>
                    <a:pt x="182" y="507"/>
                    <a:pt x="248" y="507"/>
                  </a:cubicBezTo>
                  <a:cubicBezTo>
                    <a:pt x="260" y="507"/>
                    <a:pt x="273" y="505"/>
                    <a:pt x="285" y="502"/>
                  </a:cubicBezTo>
                  <a:cubicBezTo>
                    <a:pt x="904" y="349"/>
                    <a:pt x="1557" y="294"/>
                    <a:pt x="2177" y="294"/>
                  </a:cubicBezTo>
                  <a:cubicBezTo>
                    <a:pt x="3017" y="294"/>
                    <a:pt x="3799" y="395"/>
                    <a:pt x="4363" y="494"/>
                  </a:cubicBezTo>
                  <a:cubicBezTo>
                    <a:pt x="3057" y="702"/>
                    <a:pt x="748" y="1375"/>
                    <a:pt x="26" y="3496"/>
                  </a:cubicBezTo>
                  <a:cubicBezTo>
                    <a:pt x="1" y="3575"/>
                    <a:pt x="43" y="3654"/>
                    <a:pt x="118" y="3683"/>
                  </a:cubicBezTo>
                  <a:cubicBezTo>
                    <a:pt x="130" y="3688"/>
                    <a:pt x="147" y="3688"/>
                    <a:pt x="164" y="3688"/>
                  </a:cubicBezTo>
                  <a:cubicBezTo>
                    <a:pt x="222" y="3688"/>
                    <a:pt x="280" y="3650"/>
                    <a:pt x="301" y="3592"/>
                  </a:cubicBezTo>
                  <a:cubicBezTo>
                    <a:pt x="1257" y="777"/>
                    <a:pt x="5253" y="690"/>
                    <a:pt x="5295" y="690"/>
                  </a:cubicBezTo>
                  <a:cubicBezTo>
                    <a:pt x="5365" y="686"/>
                    <a:pt x="5428" y="632"/>
                    <a:pt x="5436" y="561"/>
                  </a:cubicBezTo>
                  <a:cubicBezTo>
                    <a:pt x="5445" y="490"/>
                    <a:pt x="5399" y="423"/>
                    <a:pt x="5332" y="402"/>
                  </a:cubicBezTo>
                  <a:cubicBezTo>
                    <a:pt x="5251" y="381"/>
                    <a:pt x="3853" y="1"/>
                    <a:pt x="220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7"/>
            <p:cNvSpPr/>
            <p:nvPr/>
          </p:nvSpPr>
          <p:spPr>
            <a:xfrm>
              <a:off x="3047251" y="2502581"/>
              <a:ext cx="482931" cy="522622"/>
            </a:xfrm>
            <a:custGeom>
              <a:rect b="b" l="l" r="r" t="t"/>
              <a:pathLst>
                <a:path extrusionOk="0" h="31607" w="29211">
                  <a:moveTo>
                    <a:pt x="5900" y="0"/>
                  </a:moveTo>
                  <a:cubicBezTo>
                    <a:pt x="5486" y="0"/>
                    <a:pt x="4788" y="167"/>
                    <a:pt x="3766" y="940"/>
                  </a:cubicBezTo>
                  <a:cubicBezTo>
                    <a:pt x="1829" y="2405"/>
                    <a:pt x="0" y="9164"/>
                    <a:pt x="1203" y="12023"/>
                  </a:cubicBezTo>
                  <a:cubicBezTo>
                    <a:pt x="1666" y="13113"/>
                    <a:pt x="2397" y="15797"/>
                    <a:pt x="3248" y="18903"/>
                  </a:cubicBezTo>
                  <a:cubicBezTo>
                    <a:pt x="4509" y="23529"/>
                    <a:pt x="6417" y="30514"/>
                    <a:pt x="7302" y="30990"/>
                  </a:cubicBezTo>
                  <a:cubicBezTo>
                    <a:pt x="8091" y="31406"/>
                    <a:pt x="13740" y="31607"/>
                    <a:pt x="18916" y="31607"/>
                  </a:cubicBezTo>
                  <a:cubicBezTo>
                    <a:pt x="22928" y="31607"/>
                    <a:pt x="26655" y="31486"/>
                    <a:pt x="27616" y="31260"/>
                  </a:cubicBezTo>
                  <a:cubicBezTo>
                    <a:pt x="28208" y="31119"/>
                    <a:pt x="28755" y="30755"/>
                    <a:pt x="29210" y="30254"/>
                  </a:cubicBezTo>
                  <a:cubicBezTo>
                    <a:pt x="28597" y="29900"/>
                    <a:pt x="27703" y="29198"/>
                    <a:pt x="27645" y="27499"/>
                  </a:cubicBezTo>
                  <a:cubicBezTo>
                    <a:pt x="27165" y="27403"/>
                    <a:pt x="26426" y="27366"/>
                    <a:pt x="25520" y="27366"/>
                  </a:cubicBezTo>
                  <a:cubicBezTo>
                    <a:pt x="23725" y="27366"/>
                    <a:pt x="21275" y="27516"/>
                    <a:pt x="18853" y="27670"/>
                  </a:cubicBezTo>
                  <a:cubicBezTo>
                    <a:pt x="16436" y="27821"/>
                    <a:pt x="14048" y="27975"/>
                    <a:pt x="12378" y="27975"/>
                  </a:cubicBezTo>
                  <a:cubicBezTo>
                    <a:pt x="11322" y="27975"/>
                    <a:pt x="10555" y="27913"/>
                    <a:pt x="10249" y="27749"/>
                  </a:cubicBezTo>
                  <a:cubicBezTo>
                    <a:pt x="9268" y="27227"/>
                    <a:pt x="8592" y="26410"/>
                    <a:pt x="8467" y="25599"/>
                  </a:cubicBezTo>
                  <a:cubicBezTo>
                    <a:pt x="8429" y="25683"/>
                    <a:pt x="8395" y="25771"/>
                    <a:pt x="8366" y="25859"/>
                  </a:cubicBezTo>
                  <a:cubicBezTo>
                    <a:pt x="8345" y="25917"/>
                    <a:pt x="8287" y="25955"/>
                    <a:pt x="8229" y="25955"/>
                  </a:cubicBezTo>
                  <a:cubicBezTo>
                    <a:pt x="8212" y="25955"/>
                    <a:pt x="8195" y="25955"/>
                    <a:pt x="8183" y="25950"/>
                  </a:cubicBezTo>
                  <a:cubicBezTo>
                    <a:pt x="8108" y="25921"/>
                    <a:pt x="8066" y="25842"/>
                    <a:pt x="8091" y="25763"/>
                  </a:cubicBezTo>
                  <a:cubicBezTo>
                    <a:pt x="8195" y="25462"/>
                    <a:pt x="8329" y="25191"/>
                    <a:pt x="8488" y="24944"/>
                  </a:cubicBezTo>
                  <a:cubicBezTo>
                    <a:pt x="8563" y="24631"/>
                    <a:pt x="8734" y="24327"/>
                    <a:pt x="9022" y="24055"/>
                  </a:cubicBezTo>
                  <a:cubicBezTo>
                    <a:pt x="10216" y="22924"/>
                    <a:pt x="6730" y="22661"/>
                    <a:pt x="6755" y="21667"/>
                  </a:cubicBezTo>
                  <a:cubicBezTo>
                    <a:pt x="6784" y="20670"/>
                    <a:pt x="8788" y="20389"/>
                    <a:pt x="8659" y="19054"/>
                  </a:cubicBezTo>
                  <a:cubicBezTo>
                    <a:pt x="8530" y="17722"/>
                    <a:pt x="4208" y="17434"/>
                    <a:pt x="4318" y="13610"/>
                  </a:cubicBezTo>
                  <a:cubicBezTo>
                    <a:pt x="4422" y="9790"/>
                    <a:pt x="5378" y="5156"/>
                    <a:pt x="6246" y="3849"/>
                  </a:cubicBezTo>
                  <a:cubicBezTo>
                    <a:pt x="6455" y="3532"/>
                    <a:pt x="7073" y="3015"/>
                    <a:pt x="7882" y="2410"/>
                  </a:cubicBezTo>
                  <a:lnTo>
                    <a:pt x="6663" y="117"/>
                  </a:lnTo>
                  <a:cubicBezTo>
                    <a:pt x="6622" y="138"/>
                    <a:pt x="6576" y="150"/>
                    <a:pt x="6530" y="150"/>
                  </a:cubicBezTo>
                  <a:cubicBezTo>
                    <a:pt x="6472" y="150"/>
                    <a:pt x="6409" y="134"/>
                    <a:pt x="6358" y="96"/>
                  </a:cubicBezTo>
                  <a:cubicBezTo>
                    <a:pt x="6346" y="88"/>
                    <a:pt x="6200" y="0"/>
                    <a:pt x="5900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7"/>
            <p:cNvSpPr/>
            <p:nvPr/>
          </p:nvSpPr>
          <p:spPr>
            <a:xfrm>
              <a:off x="3042142" y="2497753"/>
              <a:ext cx="492454" cy="532162"/>
            </a:xfrm>
            <a:custGeom>
              <a:rect b="b" l="l" r="r" t="t"/>
              <a:pathLst>
                <a:path extrusionOk="0" h="32184" w="29787">
                  <a:moveTo>
                    <a:pt x="6209" y="0"/>
                  </a:moveTo>
                  <a:cubicBezTo>
                    <a:pt x="5729" y="0"/>
                    <a:pt x="4972" y="188"/>
                    <a:pt x="3900" y="998"/>
                  </a:cubicBezTo>
                  <a:cubicBezTo>
                    <a:pt x="1871" y="2530"/>
                    <a:pt x="1" y="9481"/>
                    <a:pt x="1245" y="12428"/>
                  </a:cubicBezTo>
                  <a:cubicBezTo>
                    <a:pt x="2488" y="15376"/>
                    <a:pt x="5908" y="30697"/>
                    <a:pt x="7477" y="31536"/>
                  </a:cubicBezTo>
                  <a:cubicBezTo>
                    <a:pt x="8329" y="31991"/>
                    <a:pt x="13756" y="32183"/>
                    <a:pt x="18841" y="32183"/>
                  </a:cubicBezTo>
                  <a:cubicBezTo>
                    <a:pt x="23082" y="32183"/>
                    <a:pt x="27086" y="32049"/>
                    <a:pt x="27991" y="31833"/>
                  </a:cubicBezTo>
                  <a:cubicBezTo>
                    <a:pt x="28677" y="31673"/>
                    <a:pt x="29290" y="31261"/>
                    <a:pt x="29787" y="30697"/>
                  </a:cubicBezTo>
                  <a:cubicBezTo>
                    <a:pt x="29787" y="30697"/>
                    <a:pt x="29783" y="30693"/>
                    <a:pt x="29779" y="30693"/>
                  </a:cubicBezTo>
                  <a:cubicBezTo>
                    <a:pt x="29704" y="30650"/>
                    <a:pt x="29612" y="30605"/>
                    <a:pt x="29519" y="30546"/>
                  </a:cubicBezTo>
                  <a:cubicBezTo>
                    <a:pt x="29064" y="31047"/>
                    <a:pt x="28517" y="31411"/>
                    <a:pt x="27925" y="31552"/>
                  </a:cubicBezTo>
                  <a:cubicBezTo>
                    <a:pt x="26964" y="31778"/>
                    <a:pt x="23237" y="31899"/>
                    <a:pt x="19225" y="31899"/>
                  </a:cubicBezTo>
                  <a:cubicBezTo>
                    <a:pt x="14049" y="31899"/>
                    <a:pt x="8400" y="31698"/>
                    <a:pt x="7611" y="31282"/>
                  </a:cubicBezTo>
                  <a:cubicBezTo>
                    <a:pt x="6726" y="30806"/>
                    <a:pt x="4818" y="23821"/>
                    <a:pt x="3557" y="19195"/>
                  </a:cubicBezTo>
                  <a:cubicBezTo>
                    <a:pt x="2706" y="16089"/>
                    <a:pt x="1975" y="13405"/>
                    <a:pt x="1512" y="12315"/>
                  </a:cubicBezTo>
                  <a:cubicBezTo>
                    <a:pt x="309" y="9456"/>
                    <a:pt x="2138" y="2697"/>
                    <a:pt x="4075" y="1232"/>
                  </a:cubicBezTo>
                  <a:cubicBezTo>
                    <a:pt x="5097" y="459"/>
                    <a:pt x="5795" y="292"/>
                    <a:pt x="6209" y="292"/>
                  </a:cubicBezTo>
                  <a:cubicBezTo>
                    <a:pt x="6509" y="292"/>
                    <a:pt x="6655" y="380"/>
                    <a:pt x="6667" y="388"/>
                  </a:cubicBezTo>
                  <a:cubicBezTo>
                    <a:pt x="6718" y="426"/>
                    <a:pt x="6781" y="442"/>
                    <a:pt x="6839" y="442"/>
                  </a:cubicBezTo>
                  <a:cubicBezTo>
                    <a:pt x="6885" y="442"/>
                    <a:pt x="6931" y="430"/>
                    <a:pt x="6972" y="409"/>
                  </a:cubicBezTo>
                  <a:lnTo>
                    <a:pt x="6839" y="151"/>
                  </a:lnTo>
                  <a:cubicBezTo>
                    <a:pt x="6839" y="151"/>
                    <a:pt x="6634" y="0"/>
                    <a:pt x="6209" y="0"/>
                  </a:cubicBezTo>
                  <a:close/>
                </a:path>
              </a:pathLst>
            </a:custGeom>
            <a:solidFill>
              <a:srgbClr val="3535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7"/>
            <p:cNvSpPr/>
            <p:nvPr/>
          </p:nvSpPr>
          <p:spPr>
            <a:xfrm>
              <a:off x="3180596" y="2915002"/>
              <a:ext cx="6993" cy="16717"/>
            </a:xfrm>
            <a:custGeom>
              <a:rect b="b" l="l" r="r" t="t"/>
              <a:pathLst>
                <a:path extrusionOk="0" h="1011" w="423">
                  <a:moveTo>
                    <a:pt x="423" y="0"/>
                  </a:moveTo>
                  <a:lnTo>
                    <a:pt x="423" y="0"/>
                  </a:lnTo>
                  <a:cubicBezTo>
                    <a:pt x="264" y="247"/>
                    <a:pt x="130" y="518"/>
                    <a:pt x="26" y="819"/>
                  </a:cubicBezTo>
                  <a:cubicBezTo>
                    <a:pt x="1" y="898"/>
                    <a:pt x="43" y="977"/>
                    <a:pt x="118" y="1006"/>
                  </a:cubicBezTo>
                  <a:cubicBezTo>
                    <a:pt x="130" y="1011"/>
                    <a:pt x="147" y="1011"/>
                    <a:pt x="164" y="1011"/>
                  </a:cubicBezTo>
                  <a:cubicBezTo>
                    <a:pt x="222" y="1011"/>
                    <a:pt x="280" y="973"/>
                    <a:pt x="301" y="915"/>
                  </a:cubicBezTo>
                  <a:cubicBezTo>
                    <a:pt x="330" y="827"/>
                    <a:pt x="364" y="739"/>
                    <a:pt x="402" y="655"/>
                  </a:cubicBezTo>
                  <a:cubicBezTo>
                    <a:pt x="364" y="435"/>
                    <a:pt x="372" y="217"/>
                    <a:pt x="423" y="0"/>
                  </a:cubicBezTo>
                  <a:close/>
                </a:path>
              </a:pathLst>
            </a:custGeom>
            <a:solidFill>
              <a:srgbClr val="3535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7"/>
            <p:cNvSpPr/>
            <p:nvPr/>
          </p:nvSpPr>
          <p:spPr>
            <a:xfrm>
              <a:off x="3508047" y="2900370"/>
              <a:ext cx="127631" cy="119482"/>
            </a:xfrm>
            <a:custGeom>
              <a:rect b="b" l="l" r="r" t="t"/>
              <a:pathLst>
                <a:path extrusionOk="0" h="7226" w="7720">
                  <a:moveTo>
                    <a:pt x="2138" y="0"/>
                  </a:moveTo>
                  <a:cubicBezTo>
                    <a:pt x="2138" y="0"/>
                    <a:pt x="130" y="739"/>
                    <a:pt x="68" y="3118"/>
                  </a:cubicBezTo>
                  <a:cubicBezTo>
                    <a:pt x="1" y="5503"/>
                    <a:pt x="1579" y="5941"/>
                    <a:pt x="1967" y="6216"/>
                  </a:cubicBezTo>
                  <a:cubicBezTo>
                    <a:pt x="2270" y="6429"/>
                    <a:pt x="3736" y="7226"/>
                    <a:pt x="4826" y="7226"/>
                  </a:cubicBezTo>
                  <a:cubicBezTo>
                    <a:pt x="5148" y="7226"/>
                    <a:pt x="5437" y="7156"/>
                    <a:pt x="5654" y="6981"/>
                  </a:cubicBezTo>
                  <a:cubicBezTo>
                    <a:pt x="6605" y="6212"/>
                    <a:pt x="7720" y="4125"/>
                    <a:pt x="6839" y="2380"/>
                  </a:cubicBezTo>
                  <a:cubicBezTo>
                    <a:pt x="5962" y="635"/>
                    <a:pt x="3065" y="25"/>
                    <a:pt x="21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7"/>
            <p:cNvSpPr/>
            <p:nvPr/>
          </p:nvSpPr>
          <p:spPr>
            <a:xfrm>
              <a:off x="3503368" y="2895526"/>
              <a:ext cx="137286" cy="129171"/>
            </a:xfrm>
            <a:custGeom>
              <a:rect b="b" l="l" r="r" t="t"/>
              <a:pathLst>
                <a:path extrusionOk="0" h="7812" w="8304">
                  <a:moveTo>
                    <a:pt x="2471" y="586"/>
                  </a:moveTo>
                  <a:cubicBezTo>
                    <a:pt x="3398" y="631"/>
                    <a:pt x="6074" y="1232"/>
                    <a:pt x="6863" y="2802"/>
                  </a:cubicBezTo>
                  <a:cubicBezTo>
                    <a:pt x="7698" y="4459"/>
                    <a:pt x="6533" y="6417"/>
                    <a:pt x="5756" y="7048"/>
                  </a:cubicBezTo>
                  <a:cubicBezTo>
                    <a:pt x="5597" y="7177"/>
                    <a:pt x="5373" y="7230"/>
                    <a:pt x="5113" y="7230"/>
                  </a:cubicBezTo>
                  <a:cubicBezTo>
                    <a:pt x="4192" y="7230"/>
                    <a:pt x="2833" y="6568"/>
                    <a:pt x="2417" y="6272"/>
                  </a:cubicBezTo>
                  <a:cubicBezTo>
                    <a:pt x="2355" y="6230"/>
                    <a:pt x="2267" y="6180"/>
                    <a:pt x="2158" y="6122"/>
                  </a:cubicBezTo>
                  <a:cubicBezTo>
                    <a:pt x="1607" y="5829"/>
                    <a:pt x="588" y="5282"/>
                    <a:pt x="638" y="3420"/>
                  </a:cubicBezTo>
                  <a:cubicBezTo>
                    <a:pt x="693" y="1450"/>
                    <a:pt x="2174" y="715"/>
                    <a:pt x="2471" y="586"/>
                  </a:cubicBezTo>
                  <a:close/>
                  <a:moveTo>
                    <a:pt x="2430" y="1"/>
                  </a:moveTo>
                  <a:cubicBezTo>
                    <a:pt x="2396" y="1"/>
                    <a:pt x="2355" y="5"/>
                    <a:pt x="2321" y="18"/>
                  </a:cubicBezTo>
                  <a:cubicBezTo>
                    <a:pt x="2234" y="51"/>
                    <a:pt x="129" y="856"/>
                    <a:pt x="58" y="3403"/>
                  </a:cubicBezTo>
                  <a:cubicBezTo>
                    <a:pt x="0" y="5629"/>
                    <a:pt x="1273" y="6309"/>
                    <a:pt x="1883" y="6635"/>
                  </a:cubicBezTo>
                  <a:cubicBezTo>
                    <a:pt x="1966" y="6677"/>
                    <a:pt x="2037" y="6714"/>
                    <a:pt x="2083" y="6748"/>
                  </a:cubicBezTo>
                  <a:cubicBezTo>
                    <a:pt x="2104" y="6764"/>
                    <a:pt x="3778" y="7812"/>
                    <a:pt x="5105" y="7812"/>
                  </a:cubicBezTo>
                  <a:cubicBezTo>
                    <a:pt x="5490" y="7812"/>
                    <a:pt x="5844" y="7725"/>
                    <a:pt x="6120" y="7499"/>
                  </a:cubicBezTo>
                  <a:cubicBezTo>
                    <a:pt x="7239" y="6592"/>
                    <a:pt x="8303" y="4363"/>
                    <a:pt x="7384" y="2540"/>
                  </a:cubicBezTo>
                  <a:cubicBezTo>
                    <a:pt x="6446" y="681"/>
                    <a:pt x="3423" y="26"/>
                    <a:pt x="243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7"/>
            <p:cNvSpPr/>
            <p:nvPr/>
          </p:nvSpPr>
          <p:spPr>
            <a:xfrm>
              <a:off x="3514330" y="2961860"/>
              <a:ext cx="93475" cy="53177"/>
            </a:xfrm>
            <a:custGeom>
              <a:rect b="b" l="l" r="r" t="t"/>
              <a:pathLst>
                <a:path extrusionOk="0" h="3216" w="5654">
                  <a:moveTo>
                    <a:pt x="1" y="0"/>
                  </a:moveTo>
                  <a:lnTo>
                    <a:pt x="1" y="0"/>
                  </a:lnTo>
                  <a:cubicBezTo>
                    <a:pt x="155" y="1395"/>
                    <a:pt x="1010" y="1850"/>
                    <a:pt x="1495" y="2110"/>
                  </a:cubicBezTo>
                  <a:cubicBezTo>
                    <a:pt x="1604" y="2168"/>
                    <a:pt x="1692" y="2218"/>
                    <a:pt x="1754" y="2260"/>
                  </a:cubicBezTo>
                  <a:cubicBezTo>
                    <a:pt x="2172" y="2555"/>
                    <a:pt x="3532" y="3216"/>
                    <a:pt x="4451" y="3216"/>
                  </a:cubicBezTo>
                  <a:cubicBezTo>
                    <a:pt x="4710" y="3216"/>
                    <a:pt x="4935" y="3166"/>
                    <a:pt x="5093" y="3036"/>
                  </a:cubicBezTo>
                  <a:cubicBezTo>
                    <a:pt x="5269" y="2894"/>
                    <a:pt x="5465" y="2681"/>
                    <a:pt x="5653" y="2422"/>
                  </a:cubicBezTo>
                  <a:lnTo>
                    <a:pt x="3941" y="1508"/>
                  </a:lnTo>
                  <a:cubicBezTo>
                    <a:pt x="2168" y="1023"/>
                    <a:pt x="480" y="522"/>
                    <a:pt x="1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7"/>
            <p:cNvSpPr/>
            <p:nvPr/>
          </p:nvSpPr>
          <p:spPr>
            <a:xfrm>
              <a:off x="3509221" y="2958553"/>
              <a:ext cx="102849" cy="61312"/>
            </a:xfrm>
            <a:custGeom>
              <a:rect b="b" l="l" r="r" t="t"/>
              <a:pathLst>
                <a:path extrusionOk="0" h="3708" w="6221">
                  <a:moveTo>
                    <a:pt x="1" y="0"/>
                  </a:moveTo>
                  <a:cubicBezTo>
                    <a:pt x="113" y="2034"/>
                    <a:pt x="1529" y="2439"/>
                    <a:pt x="1896" y="2697"/>
                  </a:cubicBezTo>
                  <a:cubicBezTo>
                    <a:pt x="2196" y="2911"/>
                    <a:pt x="3666" y="3707"/>
                    <a:pt x="4756" y="3707"/>
                  </a:cubicBezTo>
                  <a:cubicBezTo>
                    <a:pt x="5077" y="3707"/>
                    <a:pt x="5369" y="3637"/>
                    <a:pt x="5583" y="3462"/>
                  </a:cubicBezTo>
                  <a:cubicBezTo>
                    <a:pt x="5795" y="3290"/>
                    <a:pt x="6016" y="3048"/>
                    <a:pt x="6221" y="2760"/>
                  </a:cubicBezTo>
                  <a:lnTo>
                    <a:pt x="5962" y="2622"/>
                  </a:lnTo>
                  <a:cubicBezTo>
                    <a:pt x="5774" y="2881"/>
                    <a:pt x="5578" y="3094"/>
                    <a:pt x="5402" y="3236"/>
                  </a:cubicBezTo>
                  <a:cubicBezTo>
                    <a:pt x="5244" y="3366"/>
                    <a:pt x="5019" y="3416"/>
                    <a:pt x="4760" y="3416"/>
                  </a:cubicBezTo>
                  <a:cubicBezTo>
                    <a:pt x="3841" y="3416"/>
                    <a:pt x="2481" y="2755"/>
                    <a:pt x="2063" y="2460"/>
                  </a:cubicBezTo>
                  <a:cubicBezTo>
                    <a:pt x="2001" y="2418"/>
                    <a:pt x="1913" y="2368"/>
                    <a:pt x="1804" y="2310"/>
                  </a:cubicBezTo>
                  <a:cubicBezTo>
                    <a:pt x="1319" y="2050"/>
                    <a:pt x="464" y="1595"/>
                    <a:pt x="310" y="200"/>
                  </a:cubicBezTo>
                  <a:lnTo>
                    <a:pt x="276" y="167"/>
                  </a:lnTo>
                  <a:cubicBezTo>
                    <a:pt x="226" y="100"/>
                    <a:pt x="130" y="46"/>
                    <a:pt x="1" y="0"/>
                  </a:cubicBezTo>
                  <a:close/>
                </a:path>
              </a:pathLst>
            </a:custGeom>
            <a:solidFill>
              <a:srgbClr val="3535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7"/>
            <p:cNvSpPr/>
            <p:nvPr/>
          </p:nvSpPr>
          <p:spPr>
            <a:xfrm>
              <a:off x="3567205" y="2935703"/>
              <a:ext cx="207896" cy="127948"/>
            </a:xfrm>
            <a:custGeom>
              <a:rect b="b" l="l" r="r" t="t"/>
              <a:pathLst>
                <a:path extrusionOk="0" h="7738" w="12575">
                  <a:moveTo>
                    <a:pt x="1837" y="0"/>
                  </a:moveTo>
                  <a:cubicBezTo>
                    <a:pt x="1837" y="0"/>
                    <a:pt x="392" y="547"/>
                    <a:pt x="197" y="1638"/>
                  </a:cubicBezTo>
                  <a:cubicBezTo>
                    <a:pt x="1" y="2723"/>
                    <a:pt x="67" y="3311"/>
                    <a:pt x="317" y="3403"/>
                  </a:cubicBezTo>
                  <a:cubicBezTo>
                    <a:pt x="564" y="3495"/>
                    <a:pt x="1394" y="3854"/>
                    <a:pt x="1394" y="3854"/>
                  </a:cubicBezTo>
                  <a:lnTo>
                    <a:pt x="3962" y="5181"/>
                  </a:lnTo>
                  <a:cubicBezTo>
                    <a:pt x="3962" y="5181"/>
                    <a:pt x="5999" y="7507"/>
                    <a:pt x="6667" y="7694"/>
                  </a:cubicBezTo>
                  <a:cubicBezTo>
                    <a:pt x="6775" y="7724"/>
                    <a:pt x="6850" y="7737"/>
                    <a:pt x="6900" y="7737"/>
                  </a:cubicBezTo>
                  <a:cubicBezTo>
                    <a:pt x="7164" y="7737"/>
                    <a:pt x="6748" y="7363"/>
                    <a:pt x="6689" y="6939"/>
                  </a:cubicBezTo>
                  <a:cubicBezTo>
                    <a:pt x="6617" y="6434"/>
                    <a:pt x="5570" y="4889"/>
                    <a:pt x="5569" y="4889"/>
                  </a:cubicBezTo>
                  <a:lnTo>
                    <a:pt x="5569" y="4889"/>
                  </a:lnTo>
                  <a:lnTo>
                    <a:pt x="8600" y="7578"/>
                  </a:lnTo>
                  <a:cubicBezTo>
                    <a:pt x="8600" y="7578"/>
                    <a:pt x="8838" y="7665"/>
                    <a:pt x="9055" y="7665"/>
                  </a:cubicBezTo>
                  <a:cubicBezTo>
                    <a:pt x="9282" y="7665"/>
                    <a:pt x="9486" y="7570"/>
                    <a:pt x="9369" y="7181"/>
                  </a:cubicBezTo>
                  <a:cubicBezTo>
                    <a:pt x="9139" y="6417"/>
                    <a:pt x="7587" y="4864"/>
                    <a:pt x="7586" y="4864"/>
                  </a:cubicBezTo>
                  <a:lnTo>
                    <a:pt x="7586" y="4864"/>
                  </a:lnTo>
                  <a:lnTo>
                    <a:pt x="10454" y="7461"/>
                  </a:lnTo>
                  <a:cubicBezTo>
                    <a:pt x="10454" y="7461"/>
                    <a:pt x="10673" y="7562"/>
                    <a:pt x="10844" y="7562"/>
                  </a:cubicBezTo>
                  <a:cubicBezTo>
                    <a:pt x="10951" y="7562"/>
                    <a:pt x="11039" y="7522"/>
                    <a:pt x="11043" y="7394"/>
                  </a:cubicBezTo>
                  <a:cubicBezTo>
                    <a:pt x="11051" y="7056"/>
                    <a:pt x="11063" y="6722"/>
                    <a:pt x="10733" y="6459"/>
                  </a:cubicBezTo>
                  <a:cubicBezTo>
                    <a:pt x="10404" y="6200"/>
                    <a:pt x="8450" y="3962"/>
                    <a:pt x="8450" y="3962"/>
                  </a:cubicBezTo>
                  <a:lnTo>
                    <a:pt x="8450" y="3962"/>
                  </a:lnTo>
                  <a:lnTo>
                    <a:pt x="11176" y="5632"/>
                  </a:lnTo>
                  <a:cubicBezTo>
                    <a:pt x="11176" y="5632"/>
                    <a:pt x="11744" y="6405"/>
                    <a:pt x="12161" y="6417"/>
                  </a:cubicBezTo>
                  <a:cubicBezTo>
                    <a:pt x="12168" y="6417"/>
                    <a:pt x="12175" y="6417"/>
                    <a:pt x="12182" y="6417"/>
                  </a:cubicBezTo>
                  <a:cubicBezTo>
                    <a:pt x="12575" y="6417"/>
                    <a:pt x="12331" y="6156"/>
                    <a:pt x="12028" y="5236"/>
                  </a:cubicBezTo>
                  <a:cubicBezTo>
                    <a:pt x="11714" y="4305"/>
                    <a:pt x="9652" y="2985"/>
                    <a:pt x="8909" y="2464"/>
                  </a:cubicBezTo>
                  <a:cubicBezTo>
                    <a:pt x="8170" y="1938"/>
                    <a:pt x="4105" y="64"/>
                    <a:pt x="1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7"/>
            <p:cNvSpPr/>
            <p:nvPr/>
          </p:nvSpPr>
          <p:spPr>
            <a:xfrm>
              <a:off x="3561897" y="2930875"/>
              <a:ext cx="216047" cy="137588"/>
            </a:xfrm>
            <a:custGeom>
              <a:rect b="b" l="l" r="r" t="t"/>
              <a:pathLst>
                <a:path extrusionOk="0" h="8321" w="13068">
                  <a:moveTo>
                    <a:pt x="2212" y="585"/>
                  </a:moveTo>
                  <a:cubicBezTo>
                    <a:pt x="4459" y="677"/>
                    <a:pt x="8416" y="2535"/>
                    <a:pt x="9063" y="2994"/>
                  </a:cubicBezTo>
                  <a:lnTo>
                    <a:pt x="9397" y="3223"/>
                  </a:lnTo>
                  <a:cubicBezTo>
                    <a:pt x="10187" y="3766"/>
                    <a:pt x="11831" y="4897"/>
                    <a:pt x="12069" y="5620"/>
                  </a:cubicBezTo>
                  <a:cubicBezTo>
                    <a:pt x="12152" y="5866"/>
                    <a:pt x="12232" y="6067"/>
                    <a:pt x="12295" y="6229"/>
                  </a:cubicBezTo>
                  <a:cubicBezTo>
                    <a:pt x="12311" y="6271"/>
                    <a:pt x="12328" y="6317"/>
                    <a:pt x="12345" y="6358"/>
                  </a:cubicBezTo>
                  <a:cubicBezTo>
                    <a:pt x="12160" y="6250"/>
                    <a:pt x="11906" y="5991"/>
                    <a:pt x="11731" y="5753"/>
                  </a:cubicBezTo>
                  <a:cubicBezTo>
                    <a:pt x="11710" y="5724"/>
                    <a:pt x="11680" y="5695"/>
                    <a:pt x="11647" y="5678"/>
                  </a:cubicBezTo>
                  <a:lnTo>
                    <a:pt x="8921" y="4009"/>
                  </a:lnTo>
                  <a:cubicBezTo>
                    <a:pt x="8874" y="3979"/>
                    <a:pt x="8822" y="3965"/>
                    <a:pt x="8769" y="3965"/>
                  </a:cubicBezTo>
                  <a:cubicBezTo>
                    <a:pt x="8687" y="3965"/>
                    <a:pt x="8606" y="4000"/>
                    <a:pt x="8549" y="4067"/>
                  </a:cubicBezTo>
                  <a:cubicBezTo>
                    <a:pt x="8453" y="4175"/>
                    <a:pt x="8458" y="4338"/>
                    <a:pt x="8549" y="4446"/>
                  </a:cubicBezTo>
                  <a:cubicBezTo>
                    <a:pt x="8754" y="4676"/>
                    <a:pt x="10532" y="6709"/>
                    <a:pt x="10871" y="6980"/>
                  </a:cubicBezTo>
                  <a:cubicBezTo>
                    <a:pt x="11050" y="7123"/>
                    <a:pt x="11079" y="7285"/>
                    <a:pt x="11075" y="7552"/>
                  </a:cubicBezTo>
                  <a:cubicBezTo>
                    <a:pt x="11033" y="7540"/>
                    <a:pt x="10979" y="7523"/>
                    <a:pt x="10933" y="7506"/>
                  </a:cubicBezTo>
                  <a:lnTo>
                    <a:pt x="8099" y="4939"/>
                  </a:lnTo>
                  <a:cubicBezTo>
                    <a:pt x="8043" y="4890"/>
                    <a:pt x="7973" y="4865"/>
                    <a:pt x="7903" y="4865"/>
                  </a:cubicBezTo>
                  <a:cubicBezTo>
                    <a:pt x="7827" y="4865"/>
                    <a:pt x="7750" y="4895"/>
                    <a:pt x="7694" y="4955"/>
                  </a:cubicBezTo>
                  <a:cubicBezTo>
                    <a:pt x="7586" y="5069"/>
                    <a:pt x="7590" y="5248"/>
                    <a:pt x="7698" y="5361"/>
                  </a:cubicBezTo>
                  <a:cubicBezTo>
                    <a:pt x="8116" y="5778"/>
                    <a:pt x="9239" y="6989"/>
                    <a:pt x="9410" y="7556"/>
                  </a:cubicBezTo>
                  <a:cubicBezTo>
                    <a:pt x="9430" y="7616"/>
                    <a:pt x="9435" y="7649"/>
                    <a:pt x="9439" y="7661"/>
                  </a:cubicBezTo>
                  <a:cubicBezTo>
                    <a:pt x="9422" y="7665"/>
                    <a:pt x="9401" y="7667"/>
                    <a:pt x="9375" y="7667"/>
                  </a:cubicBezTo>
                  <a:cubicBezTo>
                    <a:pt x="9294" y="7667"/>
                    <a:pt x="9177" y="7647"/>
                    <a:pt x="9071" y="7616"/>
                  </a:cubicBezTo>
                  <a:lnTo>
                    <a:pt x="6083" y="4964"/>
                  </a:lnTo>
                  <a:cubicBezTo>
                    <a:pt x="6026" y="4916"/>
                    <a:pt x="5957" y="4892"/>
                    <a:pt x="5888" y="4892"/>
                  </a:cubicBezTo>
                  <a:cubicBezTo>
                    <a:pt x="5819" y="4892"/>
                    <a:pt x="5751" y="4916"/>
                    <a:pt x="5694" y="4964"/>
                  </a:cubicBezTo>
                  <a:cubicBezTo>
                    <a:pt x="5586" y="5061"/>
                    <a:pt x="5565" y="5227"/>
                    <a:pt x="5648" y="5348"/>
                  </a:cubicBezTo>
                  <a:cubicBezTo>
                    <a:pt x="6070" y="5962"/>
                    <a:pt x="6680" y="6968"/>
                    <a:pt x="6721" y="7269"/>
                  </a:cubicBezTo>
                  <a:cubicBezTo>
                    <a:pt x="6734" y="7369"/>
                    <a:pt x="6763" y="7465"/>
                    <a:pt x="6796" y="7552"/>
                  </a:cubicBezTo>
                  <a:cubicBezTo>
                    <a:pt x="6237" y="7152"/>
                    <a:pt x="5189" y="6067"/>
                    <a:pt x="4505" y="5281"/>
                  </a:cubicBezTo>
                  <a:cubicBezTo>
                    <a:pt x="4480" y="5256"/>
                    <a:pt x="4451" y="5236"/>
                    <a:pt x="4417" y="5219"/>
                  </a:cubicBezTo>
                  <a:lnTo>
                    <a:pt x="1833" y="3878"/>
                  </a:lnTo>
                  <a:cubicBezTo>
                    <a:pt x="1833" y="3878"/>
                    <a:pt x="989" y="3516"/>
                    <a:pt x="764" y="3440"/>
                  </a:cubicBezTo>
                  <a:cubicBezTo>
                    <a:pt x="764" y="3436"/>
                    <a:pt x="580" y="3207"/>
                    <a:pt x="806" y="1980"/>
                  </a:cubicBezTo>
                  <a:cubicBezTo>
                    <a:pt x="952" y="1173"/>
                    <a:pt x="1971" y="689"/>
                    <a:pt x="2212" y="585"/>
                  </a:cubicBezTo>
                  <a:close/>
                  <a:moveTo>
                    <a:pt x="2166" y="1"/>
                  </a:moveTo>
                  <a:cubicBezTo>
                    <a:pt x="2129" y="1"/>
                    <a:pt x="2091" y="9"/>
                    <a:pt x="2054" y="21"/>
                  </a:cubicBezTo>
                  <a:cubicBezTo>
                    <a:pt x="1991" y="46"/>
                    <a:pt x="455" y="643"/>
                    <a:pt x="233" y="1874"/>
                  </a:cubicBezTo>
                  <a:cubicBezTo>
                    <a:pt x="0" y="3144"/>
                    <a:pt x="96" y="3808"/>
                    <a:pt x="538" y="3967"/>
                  </a:cubicBezTo>
                  <a:cubicBezTo>
                    <a:pt x="781" y="4059"/>
                    <a:pt x="1582" y="4404"/>
                    <a:pt x="1582" y="4404"/>
                  </a:cubicBezTo>
                  <a:lnTo>
                    <a:pt x="4104" y="5707"/>
                  </a:lnTo>
                  <a:cubicBezTo>
                    <a:pt x="4526" y="6188"/>
                    <a:pt x="6216" y="8070"/>
                    <a:pt x="6909" y="8267"/>
                  </a:cubicBezTo>
                  <a:cubicBezTo>
                    <a:pt x="6992" y="8287"/>
                    <a:pt x="7106" y="8321"/>
                    <a:pt x="7218" y="8321"/>
                  </a:cubicBezTo>
                  <a:cubicBezTo>
                    <a:pt x="7331" y="8321"/>
                    <a:pt x="7443" y="8287"/>
                    <a:pt x="7523" y="8187"/>
                  </a:cubicBezTo>
                  <a:cubicBezTo>
                    <a:pt x="7677" y="7995"/>
                    <a:pt x="7561" y="7778"/>
                    <a:pt x="7464" y="7602"/>
                  </a:cubicBezTo>
                  <a:cubicBezTo>
                    <a:pt x="7397" y="7481"/>
                    <a:pt x="7314" y="7327"/>
                    <a:pt x="7297" y="7190"/>
                  </a:cubicBezTo>
                  <a:cubicBezTo>
                    <a:pt x="7276" y="7051"/>
                    <a:pt x="7206" y="6859"/>
                    <a:pt x="7101" y="6647"/>
                  </a:cubicBezTo>
                  <a:lnTo>
                    <a:pt x="7101" y="6647"/>
                  </a:lnTo>
                  <a:lnTo>
                    <a:pt x="8729" y="8086"/>
                  </a:lnTo>
                  <a:cubicBezTo>
                    <a:pt x="8759" y="8111"/>
                    <a:pt x="8788" y="8133"/>
                    <a:pt x="8821" y="8146"/>
                  </a:cubicBezTo>
                  <a:cubicBezTo>
                    <a:pt x="8917" y="8179"/>
                    <a:pt x="9140" y="8249"/>
                    <a:pt x="9370" y="8249"/>
                  </a:cubicBezTo>
                  <a:cubicBezTo>
                    <a:pt x="9542" y="8249"/>
                    <a:pt x="9718" y="8210"/>
                    <a:pt x="9848" y="8086"/>
                  </a:cubicBezTo>
                  <a:cubicBezTo>
                    <a:pt x="9961" y="7978"/>
                    <a:pt x="10073" y="7778"/>
                    <a:pt x="9977" y="7423"/>
                  </a:cubicBezTo>
                  <a:lnTo>
                    <a:pt x="9977" y="7423"/>
                  </a:lnTo>
                  <a:lnTo>
                    <a:pt x="10578" y="7970"/>
                  </a:lnTo>
                  <a:cubicBezTo>
                    <a:pt x="10599" y="7986"/>
                    <a:pt x="10624" y="8003"/>
                    <a:pt x="10654" y="8016"/>
                  </a:cubicBezTo>
                  <a:cubicBezTo>
                    <a:pt x="10754" y="8063"/>
                    <a:pt x="10959" y="8144"/>
                    <a:pt x="11162" y="8144"/>
                  </a:cubicBezTo>
                  <a:cubicBezTo>
                    <a:pt x="11262" y="8144"/>
                    <a:pt x="11361" y="8124"/>
                    <a:pt x="11447" y="8070"/>
                  </a:cubicBezTo>
                  <a:cubicBezTo>
                    <a:pt x="11576" y="7991"/>
                    <a:pt x="11651" y="7857"/>
                    <a:pt x="11655" y="7695"/>
                  </a:cubicBezTo>
                  <a:cubicBezTo>
                    <a:pt x="11664" y="7331"/>
                    <a:pt x="11676" y="6876"/>
                    <a:pt x="11234" y="6525"/>
                  </a:cubicBezTo>
                  <a:cubicBezTo>
                    <a:pt x="11121" y="6433"/>
                    <a:pt x="10738" y="6020"/>
                    <a:pt x="10287" y="5523"/>
                  </a:cubicBezTo>
                  <a:lnTo>
                    <a:pt x="10287" y="5523"/>
                  </a:lnTo>
                  <a:lnTo>
                    <a:pt x="11297" y="6146"/>
                  </a:lnTo>
                  <a:cubicBezTo>
                    <a:pt x="11464" y="6358"/>
                    <a:pt x="11981" y="6984"/>
                    <a:pt x="12474" y="6997"/>
                  </a:cubicBezTo>
                  <a:cubicBezTo>
                    <a:pt x="12487" y="6998"/>
                    <a:pt x="12503" y="6999"/>
                    <a:pt x="12521" y="6999"/>
                  </a:cubicBezTo>
                  <a:cubicBezTo>
                    <a:pt x="12627" y="6999"/>
                    <a:pt x="12811" y="6979"/>
                    <a:pt x="12925" y="6822"/>
                  </a:cubicBezTo>
                  <a:cubicBezTo>
                    <a:pt x="13067" y="6618"/>
                    <a:pt x="12979" y="6392"/>
                    <a:pt x="12837" y="6016"/>
                  </a:cubicBezTo>
                  <a:cubicBezTo>
                    <a:pt x="12775" y="5862"/>
                    <a:pt x="12699" y="5674"/>
                    <a:pt x="12624" y="5436"/>
                  </a:cubicBezTo>
                  <a:cubicBezTo>
                    <a:pt x="12345" y="4597"/>
                    <a:pt x="10979" y="3608"/>
                    <a:pt x="9727" y="2743"/>
                  </a:cubicBezTo>
                  <a:lnTo>
                    <a:pt x="9397" y="2518"/>
                  </a:lnTo>
                  <a:cubicBezTo>
                    <a:pt x="8692" y="2017"/>
                    <a:pt x="4555" y="67"/>
                    <a:pt x="216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7"/>
            <p:cNvSpPr/>
            <p:nvPr/>
          </p:nvSpPr>
          <p:spPr>
            <a:xfrm>
              <a:off x="5372921" y="2704890"/>
              <a:ext cx="442988" cy="219320"/>
            </a:xfrm>
            <a:custGeom>
              <a:rect b="b" l="l" r="r" t="t"/>
              <a:pathLst>
                <a:path extrusionOk="0" h="13264" w="26795">
                  <a:moveTo>
                    <a:pt x="4087" y="1"/>
                  </a:moveTo>
                  <a:lnTo>
                    <a:pt x="1" y="13263"/>
                  </a:lnTo>
                  <a:lnTo>
                    <a:pt x="22706" y="13263"/>
                  </a:lnTo>
                  <a:lnTo>
                    <a:pt x="2679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7"/>
            <p:cNvSpPr/>
            <p:nvPr/>
          </p:nvSpPr>
          <p:spPr>
            <a:xfrm>
              <a:off x="5367879" y="2700128"/>
              <a:ext cx="453057" cy="228911"/>
            </a:xfrm>
            <a:custGeom>
              <a:rect b="b" l="l" r="r" t="t"/>
              <a:pathLst>
                <a:path extrusionOk="0" h="13844" w="27404">
                  <a:moveTo>
                    <a:pt x="26706" y="581"/>
                  </a:moveTo>
                  <a:lnTo>
                    <a:pt x="22799" y="13260"/>
                  </a:lnTo>
                  <a:lnTo>
                    <a:pt x="698" y="13260"/>
                  </a:lnTo>
                  <a:lnTo>
                    <a:pt x="4606" y="581"/>
                  </a:lnTo>
                  <a:close/>
                  <a:moveTo>
                    <a:pt x="4392" y="0"/>
                  </a:moveTo>
                  <a:cubicBezTo>
                    <a:pt x="4263" y="0"/>
                    <a:pt x="4150" y="84"/>
                    <a:pt x="4113" y="205"/>
                  </a:cubicBezTo>
                  <a:lnTo>
                    <a:pt x="30" y="13464"/>
                  </a:lnTo>
                  <a:cubicBezTo>
                    <a:pt x="1" y="13551"/>
                    <a:pt x="17" y="13647"/>
                    <a:pt x="72" y="13722"/>
                  </a:cubicBezTo>
                  <a:cubicBezTo>
                    <a:pt x="126" y="13798"/>
                    <a:pt x="213" y="13844"/>
                    <a:pt x="306" y="13844"/>
                  </a:cubicBezTo>
                  <a:lnTo>
                    <a:pt x="23011" y="13844"/>
                  </a:lnTo>
                  <a:cubicBezTo>
                    <a:pt x="23141" y="13844"/>
                    <a:pt x="23254" y="13760"/>
                    <a:pt x="23292" y="13635"/>
                  </a:cubicBezTo>
                  <a:lnTo>
                    <a:pt x="27379" y="376"/>
                  </a:lnTo>
                  <a:cubicBezTo>
                    <a:pt x="27404" y="289"/>
                    <a:pt x="27387" y="192"/>
                    <a:pt x="27332" y="117"/>
                  </a:cubicBezTo>
                  <a:cubicBezTo>
                    <a:pt x="27278" y="42"/>
                    <a:pt x="27190" y="0"/>
                    <a:pt x="2709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7"/>
            <p:cNvSpPr/>
            <p:nvPr/>
          </p:nvSpPr>
          <p:spPr>
            <a:xfrm>
              <a:off x="5343458" y="2725524"/>
              <a:ext cx="442955" cy="219320"/>
            </a:xfrm>
            <a:custGeom>
              <a:rect b="b" l="l" r="r" t="t"/>
              <a:pathLst>
                <a:path extrusionOk="0" h="13264" w="26793">
                  <a:moveTo>
                    <a:pt x="4087" y="1"/>
                  </a:moveTo>
                  <a:lnTo>
                    <a:pt x="0" y="13263"/>
                  </a:lnTo>
                  <a:lnTo>
                    <a:pt x="22706" y="13263"/>
                  </a:lnTo>
                  <a:lnTo>
                    <a:pt x="267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7"/>
            <p:cNvSpPr/>
            <p:nvPr/>
          </p:nvSpPr>
          <p:spPr>
            <a:xfrm>
              <a:off x="5338415" y="2720762"/>
              <a:ext cx="453057" cy="228861"/>
            </a:xfrm>
            <a:custGeom>
              <a:rect b="b" l="l" r="r" t="t"/>
              <a:pathLst>
                <a:path extrusionOk="0" h="13841" w="27404">
                  <a:moveTo>
                    <a:pt x="26706" y="581"/>
                  </a:moveTo>
                  <a:lnTo>
                    <a:pt x="22798" y="13260"/>
                  </a:lnTo>
                  <a:lnTo>
                    <a:pt x="697" y="13260"/>
                  </a:lnTo>
                  <a:lnTo>
                    <a:pt x="4604" y="581"/>
                  </a:lnTo>
                  <a:close/>
                  <a:moveTo>
                    <a:pt x="4392" y="0"/>
                  </a:moveTo>
                  <a:cubicBezTo>
                    <a:pt x="4263" y="0"/>
                    <a:pt x="4150" y="85"/>
                    <a:pt x="4112" y="205"/>
                  </a:cubicBezTo>
                  <a:lnTo>
                    <a:pt x="26" y="13464"/>
                  </a:lnTo>
                  <a:cubicBezTo>
                    <a:pt x="1" y="13551"/>
                    <a:pt x="17" y="13648"/>
                    <a:pt x="71" y="13723"/>
                  </a:cubicBezTo>
                  <a:cubicBezTo>
                    <a:pt x="126" y="13798"/>
                    <a:pt x="213" y="13840"/>
                    <a:pt x="305" y="13840"/>
                  </a:cubicBezTo>
                  <a:lnTo>
                    <a:pt x="23011" y="13840"/>
                  </a:lnTo>
                  <a:cubicBezTo>
                    <a:pt x="23140" y="13840"/>
                    <a:pt x="23253" y="13761"/>
                    <a:pt x="23290" y="13636"/>
                  </a:cubicBezTo>
                  <a:lnTo>
                    <a:pt x="27378" y="376"/>
                  </a:lnTo>
                  <a:cubicBezTo>
                    <a:pt x="27403" y="289"/>
                    <a:pt x="27386" y="193"/>
                    <a:pt x="27332" y="118"/>
                  </a:cubicBezTo>
                  <a:cubicBezTo>
                    <a:pt x="27278" y="43"/>
                    <a:pt x="27190" y="0"/>
                    <a:pt x="2709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7"/>
            <p:cNvSpPr/>
            <p:nvPr/>
          </p:nvSpPr>
          <p:spPr>
            <a:xfrm>
              <a:off x="5179394" y="2857994"/>
              <a:ext cx="676576" cy="219238"/>
            </a:xfrm>
            <a:custGeom>
              <a:rect b="b" l="l" r="r" t="t"/>
              <a:pathLst>
                <a:path extrusionOk="0" h="13259" w="40924">
                  <a:moveTo>
                    <a:pt x="0" y="0"/>
                  </a:moveTo>
                  <a:lnTo>
                    <a:pt x="0" y="13259"/>
                  </a:lnTo>
                  <a:lnTo>
                    <a:pt x="40924" y="13259"/>
                  </a:lnTo>
                  <a:lnTo>
                    <a:pt x="40924" y="101"/>
                  </a:lnTo>
                  <a:cubicBezTo>
                    <a:pt x="40924" y="45"/>
                    <a:pt x="40879" y="0"/>
                    <a:pt x="4082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7"/>
            <p:cNvSpPr/>
            <p:nvPr/>
          </p:nvSpPr>
          <p:spPr>
            <a:xfrm>
              <a:off x="5174549" y="2853149"/>
              <a:ext cx="686264" cy="228927"/>
            </a:xfrm>
            <a:custGeom>
              <a:rect b="b" l="l" r="r" t="t"/>
              <a:pathLst>
                <a:path extrusionOk="0" h="13845" w="41510">
                  <a:moveTo>
                    <a:pt x="37715" y="585"/>
                  </a:moveTo>
                  <a:cubicBezTo>
                    <a:pt x="39484" y="585"/>
                    <a:pt x="40929" y="2026"/>
                    <a:pt x="40929" y="3795"/>
                  </a:cubicBezTo>
                  <a:lnTo>
                    <a:pt x="40929" y="13263"/>
                  </a:lnTo>
                  <a:lnTo>
                    <a:pt x="585" y="13263"/>
                  </a:lnTo>
                  <a:lnTo>
                    <a:pt x="585" y="585"/>
                  </a:lnTo>
                  <a:close/>
                  <a:moveTo>
                    <a:pt x="293" y="1"/>
                  </a:moveTo>
                  <a:cubicBezTo>
                    <a:pt x="134" y="1"/>
                    <a:pt x="0" y="130"/>
                    <a:pt x="0" y="293"/>
                  </a:cubicBezTo>
                  <a:lnTo>
                    <a:pt x="0" y="13552"/>
                  </a:lnTo>
                  <a:cubicBezTo>
                    <a:pt x="0" y="13714"/>
                    <a:pt x="134" y="13844"/>
                    <a:pt x="293" y="13844"/>
                  </a:cubicBezTo>
                  <a:lnTo>
                    <a:pt x="41217" y="13844"/>
                  </a:lnTo>
                  <a:cubicBezTo>
                    <a:pt x="41380" y="13844"/>
                    <a:pt x="41509" y="13714"/>
                    <a:pt x="41509" y="13552"/>
                  </a:cubicBezTo>
                  <a:lnTo>
                    <a:pt x="41509" y="3795"/>
                  </a:lnTo>
                  <a:cubicBezTo>
                    <a:pt x="41509" y="1704"/>
                    <a:pt x="39806" y="1"/>
                    <a:pt x="3771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7"/>
            <p:cNvSpPr/>
            <p:nvPr/>
          </p:nvSpPr>
          <p:spPr>
            <a:xfrm>
              <a:off x="5068403" y="2857994"/>
              <a:ext cx="676576" cy="219238"/>
            </a:xfrm>
            <a:custGeom>
              <a:rect b="b" l="l" r="r" t="t"/>
              <a:pathLst>
                <a:path extrusionOk="0" h="13259" w="40924">
                  <a:moveTo>
                    <a:pt x="0" y="0"/>
                  </a:moveTo>
                  <a:lnTo>
                    <a:pt x="0" y="13259"/>
                  </a:lnTo>
                  <a:lnTo>
                    <a:pt x="40924" y="13259"/>
                  </a:lnTo>
                  <a:lnTo>
                    <a:pt x="409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7"/>
            <p:cNvSpPr/>
            <p:nvPr/>
          </p:nvSpPr>
          <p:spPr>
            <a:xfrm>
              <a:off x="5063558" y="2853149"/>
              <a:ext cx="686264" cy="228927"/>
            </a:xfrm>
            <a:custGeom>
              <a:rect b="b" l="l" r="r" t="t"/>
              <a:pathLst>
                <a:path extrusionOk="0" h="13845" w="41510">
                  <a:moveTo>
                    <a:pt x="40925" y="585"/>
                  </a:moveTo>
                  <a:lnTo>
                    <a:pt x="40925" y="13263"/>
                  </a:lnTo>
                  <a:lnTo>
                    <a:pt x="585" y="13263"/>
                  </a:lnTo>
                  <a:lnTo>
                    <a:pt x="585" y="585"/>
                  </a:lnTo>
                  <a:close/>
                  <a:moveTo>
                    <a:pt x="293" y="1"/>
                  </a:moveTo>
                  <a:cubicBezTo>
                    <a:pt x="130" y="1"/>
                    <a:pt x="1" y="130"/>
                    <a:pt x="1" y="293"/>
                  </a:cubicBezTo>
                  <a:lnTo>
                    <a:pt x="1" y="13552"/>
                  </a:lnTo>
                  <a:cubicBezTo>
                    <a:pt x="1" y="13714"/>
                    <a:pt x="130" y="13844"/>
                    <a:pt x="293" y="13844"/>
                  </a:cubicBezTo>
                  <a:lnTo>
                    <a:pt x="41217" y="13844"/>
                  </a:lnTo>
                  <a:cubicBezTo>
                    <a:pt x="41380" y="13844"/>
                    <a:pt x="41509" y="13714"/>
                    <a:pt x="41509" y="13552"/>
                  </a:cubicBezTo>
                  <a:lnTo>
                    <a:pt x="41509" y="293"/>
                  </a:lnTo>
                  <a:cubicBezTo>
                    <a:pt x="41509" y="130"/>
                    <a:pt x="41380" y="1"/>
                    <a:pt x="4121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7"/>
            <p:cNvSpPr/>
            <p:nvPr/>
          </p:nvSpPr>
          <p:spPr>
            <a:xfrm>
              <a:off x="5052249" y="3018472"/>
              <a:ext cx="540497" cy="28936"/>
            </a:xfrm>
            <a:custGeom>
              <a:rect b="b" l="l" r="r" t="t"/>
              <a:pathLst>
                <a:path extrusionOk="0" h="1750" w="32693">
                  <a:moveTo>
                    <a:pt x="0" y="0"/>
                  </a:moveTo>
                  <a:lnTo>
                    <a:pt x="0" y="1749"/>
                  </a:lnTo>
                  <a:lnTo>
                    <a:pt x="32692" y="1749"/>
                  </a:lnTo>
                  <a:lnTo>
                    <a:pt x="326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7"/>
            <p:cNvSpPr/>
            <p:nvPr/>
          </p:nvSpPr>
          <p:spPr>
            <a:xfrm>
              <a:off x="5047405" y="3013627"/>
              <a:ext cx="550086" cy="38609"/>
            </a:xfrm>
            <a:custGeom>
              <a:rect b="b" l="l" r="r" t="t"/>
              <a:pathLst>
                <a:path extrusionOk="0" h="2335" w="33273">
                  <a:moveTo>
                    <a:pt x="32693" y="586"/>
                  </a:moveTo>
                  <a:lnTo>
                    <a:pt x="32693" y="1754"/>
                  </a:lnTo>
                  <a:lnTo>
                    <a:pt x="581" y="1754"/>
                  </a:lnTo>
                  <a:lnTo>
                    <a:pt x="581" y="586"/>
                  </a:lnTo>
                  <a:close/>
                  <a:moveTo>
                    <a:pt x="293" y="1"/>
                  </a:moveTo>
                  <a:cubicBezTo>
                    <a:pt x="130" y="1"/>
                    <a:pt x="1" y="131"/>
                    <a:pt x="1" y="293"/>
                  </a:cubicBezTo>
                  <a:lnTo>
                    <a:pt x="1" y="2042"/>
                  </a:lnTo>
                  <a:cubicBezTo>
                    <a:pt x="1" y="2205"/>
                    <a:pt x="130" y="2335"/>
                    <a:pt x="293" y="2335"/>
                  </a:cubicBezTo>
                  <a:lnTo>
                    <a:pt x="32985" y="2335"/>
                  </a:lnTo>
                  <a:cubicBezTo>
                    <a:pt x="33143" y="2335"/>
                    <a:pt x="33273" y="2205"/>
                    <a:pt x="33273" y="2042"/>
                  </a:cubicBezTo>
                  <a:lnTo>
                    <a:pt x="33273" y="293"/>
                  </a:lnTo>
                  <a:cubicBezTo>
                    <a:pt x="33273" y="131"/>
                    <a:pt x="33143" y="1"/>
                    <a:pt x="3298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7"/>
            <p:cNvSpPr/>
            <p:nvPr/>
          </p:nvSpPr>
          <p:spPr>
            <a:xfrm>
              <a:off x="5167506" y="2989471"/>
              <a:ext cx="425249" cy="29019"/>
            </a:xfrm>
            <a:custGeom>
              <a:rect b="b" l="l" r="r" t="t"/>
              <a:pathLst>
                <a:path extrusionOk="0" h="1755" w="25722">
                  <a:moveTo>
                    <a:pt x="1" y="1"/>
                  </a:moveTo>
                  <a:lnTo>
                    <a:pt x="1" y="1754"/>
                  </a:lnTo>
                  <a:lnTo>
                    <a:pt x="25721" y="1754"/>
                  </a:lnTo>
                  <a:lnTo>
                    <a:pt x="2572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7"/>
            <p:cNvSpPr/>
            <p:nvPr/>
          </p:nvSpPr>
          <p:spPr>
            <a:xfrm>
              <a:off x="5162744" y="2984726"/>
              <a:ext cx="434755" cy="38593"/>
            </a:xfrm>
            <a:custGeom>
              <a:rect b="b" l="l" r="r" t="t"/>
              <a:pathLst>
                <a:path extrusionOk="0" h="2334" w="26297">
                  <a:moveTo>
                    <a:pt x="25717" y="580"/>
                  </a:moveTo>
                  <a:lnTo>
                    <a:pt x="25717" y="1749"/>
                  </a:lnTo>
                  <a:lnTo>
                    <a:pt x="581" y="1749"/>
                  </a:lnTo>
                  <a:lnTo>
                    <a:pt x="581" y="580"/>
                  </a:lnTo>
                  <a:close/>
                  <a:moveTo>
                    <a:pt x="289" y="0"/>
                  </a:moveTo>
                  <a:cubicBezTo>
                    <a:pt x="130" y="0"/>
                    <a:pt x="0" y="129"/>
                    <a:pt x="0" y="288"/>
                  </a:cubicBezTo>
                  <a:lnTo>
                    <a:pt x="0" y="2041"/>
                  </a:lnTo>
                  <a:cubicBezTo>
                    <a:pt x="0" y="2199"/>
                    <a:pt x="130" y="2334"/>
                    <a:pt x="289" y="2334"/>
                  </a:cubicBezTo>
                  <a:lnTo>
                    <a:pt x="26009" y="2334"/>
                  </a:lnTo>
                  <a:cubicBezTo>
                    <a:pt x="26167" y="2334"/>
                    <a:pt x="26297" y="2199"/>
                    <a:pt x="26297" y="2041"/>
                  </a:cubicBezTo>
                  <a:lnTo>
                    <a:pt x="26297" y="288"/>
                  </a:lnTo>
                  <a:cubicBezTo>
                    <a:pt x="26297" y="129"/>
                    <a:pt x="26167" y="0"/>
                    <a:pt x="2600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7"/>
            <p:cNvSpPr/>
            <p:nvPr/>
          </p:nvSpPr>
          <p:spPr>
            <a:xfrm>
              <a:off x="4627811" y="3055954"/>
              <a:ext cx="426621" cy="19892"/>
            </a:xfrm>
            <a:custGeom>
              <a:rect b="b" l="l" r="r" t="t"/>
              <a:pathLst>
                <a:path extrusionOk="0" h="1203" w="25805">
                  <a:moveTo>
                    <a:pt x="1" y="0"/>
                  </a:moveTo>
                  <a:lnTo>
                    <a:pt x="1" y="1203"/>
                  </a:lnTo>
                  <a:lnTo>
                    <a:pt x="25805" y="1203"/>
                  </a:lnTo>
                  <a:lnTo>
                    <a:pt x="258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7"/>
            <p:cNvSpPr/>
            <p:nvPr/>
          </p:nvSpPr>
          <p:spPr>
            <a:xfrm>
              <a:off x="4623050" y="3051109"/>
              <a:ext cx="436144" cy="29498"/>
            </a:xfrm>
            <a:custGeom>
              <a:rect b="b" l="l" r="r" t="t"/>
              <a:pathLst>
                <a:path extrusionOk="0" h="1784" w="26381">
                  <a:moveTo>
                    <a:pt x="25800" y="581"/>
                  </a:moveTo>
                  <a:lnTo>
                    <a:pt x="25800" y="1203"/>
                  </a:lnTo>
                  <a:lnTo>
                    <a:pt x="581" y="1203"/>
                  </a:lnTo>
                  <a:lnTo>
                    <a:pt x="581" y="581"/>
                  </a:lnTo>
                  <a:close/>
                  <a:moveTo>
                    <a:pt x="293" y="1"/>
                  </a:moveTo>
                  <a:cubicBezTo>
                    <a:pt x="130" y="1"/>
                    <a:pt x="0" y="130"/>
                    <a:pt x="0" y="293"/>
                  </a:cubicBezTo>
                  <a:lnTo>
                    <a:pt x="0" y="1496"/>
                  </a:lnTo>
                  <a:cubicBezTo>
                    <a:pt x="0" y="1654"/>
                    <a:pt x="130" y="1783"/>
                    <a:pt x="293" y="1783"/>
                  </a:cubicBezTo>
                  <a:lnTo>
                    <a:pt x="26093" y="1783"/>
                  </a:lnTo>
                  <a:cubicBezTo>
                    <a:pt x="26251" y="1783"/>
                    <a:pt x="26380" y="1654"/>
                    <a:pt x="26380" y="1496"/>
                  </a:cubicBezTo>
                  <a:lnTo>
                    <a:pt x="26380" y="293"/>
                  </a:lnTo>
                  <a:cubicBezTo>
                    <a:pt x="26380" y="130"/>
                    <a:pt x="26251" y="1"/>
                    <a:pt x="2609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7"/>
            <p:cNvSpPr/>
            <p:nvPr/>
          </p:nvSpPr>
          <p:spPr>
            <a:xfrm>
              <a:off x="4463053" y="2351561"/>
              <a:ext cx="919339" cy="592962"/>
            </a:xfrm>
            <a:custGeom>
              <a:rect b="b" l="l" r="r" t="t"/>
              <a:pathLst>
                <a:path extrusionOk="0" h="35861" w="55608">
                  <a:moveTo>
                    <a:pt x="1" y="0"/>
                  </a:moveTo>
                  <a:lnTo>
                    <a:pt x="1" y="35860"/>
                  </a:lnTo>
                  <a:lnTo>
                    <a:pt x="55608" y="35860"/>
                  </a:lnTo>
                  <a:lnTo>
                    <a:pt x="556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7"/>
            <p:cNvSpPr/>
            <p:nvPr/>
          </p:nvSpPr>
          <p:spPr>
            <a:xfrm>
              <a:off x="4458225" y="2346716"/>
              <a:ext cx="929011" cy="602651"/>
            </a:xfrm>
            <a:custGeom>
              <a:rect b="b" l="l" r="r" t="t"/>
              <a:pathLst>
                <a:path extrusionOk="0" h="36447" w="56193">
                  <a:moveTo>
                    <a:pt x="55607" y="585"/>
                  </a:moveTo>
                  <a:lnTo>
                    <a:pt x="55607" y="35866"/>
                  </a:lnTo>
                  <a:lnTo>
                    <a:pt x="585" y="35866"/>
                  </a:lnTo>
                  <a:lnTo>
                    <a:pt x="585" y="585"/>
                  </a:lnTo>
                  <a:close/>
                  <a:moveTo>
                    <a:pt x="293" y="1"/>
                  </a:moveTo>
                  <a:cubicBezTo>
                    <a:pt x="129" y="1"/>
                    <a:pt x="0" y="130"/>
                    <a:pt x="0" y="293"/>
                  </a:cubicBezTo>
                  <a:lnTo>
                    <a:pt x="0" y="36153"/>
                  </a:lnTo>
                  <a:cubicBezTo>
                    <a:pt x="0" y="36317"/>
                    <a:pt x="129" y="36446"/>
                    <a:pt x="293" y="36446"/>
                  </a:cubicBezTo>
                  <a:lnTo>
                    <a:pt x="55900" y="36446"/>
                  </a:lnTo>
                  <a:cubicBezTo>
                    <a:pt x="56058" y="36446"/>
                    <a:pt x="56192" y="36317"/>
                    <a:pt x="56192" y="36153"/>
                  </a:cubicBezTo>
                  <a:lnTo>
                    <a:pt x="56192" y="293"/>
                  </a:lnTo>
                  <a:cubicBezTo>
                    <a:pt x="56192" y="130"/>
                    <a:pt x="56058" y="1"/>
                    <a:pt x="5590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7"/>
            <p:cNvSpPr/>
            <p:nvPr/>
          </p:nvSpPr>
          <p:spPr>
            <a:xfrm>
              <a:off x="5933872" y="1936852"/>
              <a:ext cx="681018" cy="2464780"/>
            </a:xfrm>
            <a:custGeom>
              <a:rect b="b" l="l" r="r" t="t"/>
              <a:pathLst>
                <a:path extrusionOk="0" h="115002" w="31775">
                  <a:moveTo>
                    <a:pt x="9250" y="0"/>
                  </a:moveTo>
                  <a:cubicBezTo>
                    <a:pt x="7524" y="0"/>
                    <a:pt x="6071" y="1372"/>
                    <a:pt x="5798" y="3128"/>
                  </a:cubicBezTo>
                  <a:cubicBezTo>
                    <a:pt x="5476" y="5209"/>
                    <a:pt x="6841" y="7415"/>
                    <a:pt x="8227" y="8845"/>
                  </a:cubicBezTo>
                  <a:cubicBezTo>
                    <a:pt x="9648" y="10313"/>
                    <a:pt x="13557" y="11929"/>
                    <a:pt x="14525" y="12316"/>
                  </a:cubicBezTo>
                  <a:cubicBezTo>
                    <a:pt x="14818" y="13141"/>
                    <a:pt x="15123" y="14052"/>
                    <a:pt x="15436" y="15033"/>
                  </a:cubicBezTo>
                  <a:cubicBezTo>
                    <a:pt x="15977" y="16785"/>
                    <a:pt x="16574" y="18772"/>
                    <a:pt x="17073" y="20970"/>
                  </a:cubicBezTo>
                  <a:cubicBezTo>
                    <a:pt x="17217" y="21596"/>
                    <a:pt x="17358" y="22235"/>
                    <a:pt x="17497" y="22895"/>
                  </a:cubicBezTo>
                  <a:cubicBezTo>
                    <a:pt x="17065" y="21898"/>
                    <a:pt x="16418" y="20471"/>
                    <a:pt x="16340" y="20343"/>
                  </a:cubicBezTo>
                  <a:cubicBezTo>
                    <a:pt x="15094" y="18238"/>
                    <a:pt x="11638" y="15007"/>
                    <a:pt x="8830" y="15007"/>
                  </a:cubicBezTo>
                  <a:cubicBezTo>
                    <a:pt x="8580" y="15007"/>
                    <a:pt x="8336" y="15032"/>
                    <a:pt x="8098" y="15087"/>
                  </a:cubicBezTo>
                  <a:cubicBezTo>
                    <a:pt x="6000" y="15566"/>
                    <a:pt x="5011" y="17792"/>
                    <a:pt x="5670" y="19750"/>
                  </a:cubicBezTo>
                  <a:cubicBezTo>
                    <a:pt x="6342" y="21744"/>
                    <a:pt x="8573" y="23072"/>
                    <a:pt x="10461" y="23703"/>
                  </a:cubicBezTo>
                  <a:cubicBezTo>
                    <a:pt x="11316" y="23989"/>
                    <a:pt x="12616" y="24076"/>
                    <a:pt x="13890" y="24076"/>
                  </a:cubicBezTo>
                  <a:cubicBezTo>
                    <a:pt x="15541" y="24076"/>
                    <a:pt x="17149" y="23930"/>
                    <a:pt x="17691" y="23877"/>
                  </a:cubicBezTo>
                  <a:cubicBezTo>
                    <a:pt x="17955" y="25232"/>
                    <a:pt x="18186" y="26655"/>
                    <a:pt x="18351" y="28131"/>
                  </a:cubicBezTo>
                  <a:cubicBezTo>
                    <a:pt x="18640" y="30683"/>
                    <a:pt x="18813" y="33412"/>
                    <a:pt x="18627" y="36211"/>
                  </a:cubicBezTo>
                  <a:lnTo>
                    <a:pt x="18591" y="36730"/>
                  </a:lnTo>
                  <a:cubicBezTo>
                    <a:pt x="18483" y="36264"/>
                    <a:pt x="17535" y="33325"/>
                    <a:pt x="17448" y="33132"/>
                  </a:cubicBezTo>
                  <a:cubicBezTo>
                    <a:pt x="16392" y="30801"/>
                    <a:pt x="13075" y="26981"/>
                    <a:pt x="10189" y="26981"/>
                  </a:cubicBezTo>
                  <a:cubicBezTo>
                    <a:pt x="10068" y="26981"/>
                    <a:pt x="9948" y="26987"/>
                    <a:pt x="9829" y="27001"/>
                  </a:cubicBezTo>
                  <a:cubicBezTo>
                    <a:pt x="7694" y="27245"/>
                    <a:pt x="6465" y="29351"/>
                    <a:pt x="6907" y="31366"/>
                  </a:cubicBezTo>
                  <a:cubicBezTo>
                    <a:pt x="7356" y="33424"/>
                    <a:pt x="9426" y="34991"/>
                    <a:pt x="11235" y="35824"/>
                  </a:cubicBezTo>
                  <a:cubicBezTo>
                    <a:pt x="13297" y="36776"/>
                    <a:pt x="18306" y="36792"/>
                    <a:pt x="18586" y="36792"/>
                  </a:cubicBezTo>
                  <a:cubicBezTo>
                    <a:pt x="18380" y="39405"/>
                    <a:pt x="17952" y="42082"/>
                    <a:pt x="17383" y="44769"/>
                  </a:cubicBezTo>
                  <a:cubicBezTo>
                    <a:pt x="16970" y="46727"/>
                    <a:pt x="16483" y="48690"/>
                    <a:pt x="15964" y="50656"/>
                  </a:cubicBezTo>
                  <a:cubicBezTo>
                    <a:pt x="15791" y="50001"/>
                    <a:pt x="14930" y="47326"/>
                    <a:pt x="14843" y="47140"/>
                  </a:cubicBezTo>
                  <a:cubicBezTo>
                    <a:pt x="13786" y="44808"/>
                    <a:pt x="10470" y="40989"/>
                    <a:pt x="7583" y="40989"/>
                  </a:cubicBezTo>
                  <a:cubicBezTo>
                    <a:pt x="7464" y="40989"/>
                    <a:pt x="7346" y="40996"/>
                    <a:pt x="7228" y="41009"/>
                  </a:cubicBezTo>
                  <a:cubicBezTo>
                    <a:pt x="5089" y="41253"/>
                    <a:pt x="3864" y="43363"/>
                    <a:pt x="4302" y="45375"/>
                  </a:cubicBezTo>
                  <a:cubicBezTo>
                    <a:pt x="4751" y="47436"/>
                    <a:pt x="6825" y="48999"/>
                    <a:pt x="8630" y="49832"/>
                  </a:cubicBezTo>
                  <a:cubicBezTo>
                    <a:pt x="10613" y="50747"/>
                    <a:pt x="15313" y="50796"/>
                    <a:pt x="15927" y="50800"/>
                  </a:cubicBezTo>
                  <a:cubicBezTo>
                    <a:pt x="15692" y="51691"/>
                    <a:pt x="15453" y="52581"/>
                    <a:pt x="15210" y="53472"/>
                  </a:cubicBezTo>
                  <a:cubicBezTo>
                    <a:pt x="14422" y="56379"/>
                    <a:pt x="13619" y="59289"/>
                    <a:pt x="12913" y="62187"/>
                  </a:cubicBezTo>
                  <a:cubicBezTo>
                    <a:pt x="12674" y="63172"/>
                    <a:pt x="12447" y="64157"/>
                    <a:pt x="12242" y="65139"/>
                  </a:cubicBezTo>
                  <a:cubicBezTo>
                    <a:pt x="11932" y="64116"/>
                    <a:pt x="11355" y="62340"/>
                    <a:pt x="11285" y="62191"/>
                  </a:cubicBezTo>
                  <a:cubicBezTo>
                    <a:pt x="10232" y="59864"/>
                    <a:pt x="6913" y="56041"/>
                    <a:pt x="4026" y="56041"/>
                  </a:cubicBezTo>
                  <a:cubicBezTo>
                    <a:pt x="3907" y="56041"/>
                    <a:pt x="3788" y="56048"/>
                    <a:pt x="3670" y="56061"/>
                  </a:cubicBezTo>
                  <a:cubicBezTo>
                    <a:pt x="1535" y="56308"/>
                    <a:pt x="306" y="58415"/>
                    <a:pt x="744" y="60430"/>
                  </a:cubicBezTo>
                  <a:cubicBezTo>
                    <a:pt x="1193" y="62488"/>
                    <a:pt x="3267" y="64051"/>
                    <a:pt x="5072" y="64888"/>
                  </a:cubicBezTo>
                  <a:cubicBezTo>
                    <a:pt x="6870" y="65716"/>
                    <a:pt x="10898" y="65831"/>
                    <a:pt x="12097" y="65852"/>
                  </a:cubicBezTo>
                  <a:cubicBezTo>
                    <a:pt x="11759" y="67513"/>
                    <a:pt x="11479" y="69171"/>
                    <a:pt x="11269" y="70819"/>
                  </a:cubicBezTo>
                  <a:cubicBezTo>
                    <a:pt x="11190" y="71532"/>
                    <a:pt x="11066" y="72254"/>
                    <a:pt x="11034" y="72938"/>
                  </a:cubicBezTo>
                  <a:cubicBezTo>
                    <a:pt x="10980" y="73631"/>
                    <a:pt x="10935" y="74320"/>
                    <a:pt x="10885" y="74995"/>
                  </a:cubicBezTo>
                  <a:cubicBezTo>
                    <a:pt x="10832" y="76401"/>
                    <a:pt x="10782" y="77712"/>
                    <a:pt x="10765" y="79023"/>
                  </a:cubicBezTo>
                  <a:cubicBezTo>
                    <a:pt x="10754" y="79646"/>
                    <a:pt x="10750" y="80264"/>
                    <a:pt x="10745" y="80874"/>
                  </a:cubicBezTo>
                  <a:cubicBezTo>
                    <a:pt x="10584" y="79798"/>
                    <a:pt x="10320" y="78182"/>
                    <a:pt x="10280" y="78038"/>
                  </a:cubicBezTo>
                  <a:cubicBezTo>
                    <a:pt x="9557" y="75469"/>
                    <a:pt x="6659" y="70939"/>
                    <a:pt x="3679" y="70824"/>
                  </a:cubicBezTo>
                  <a:cubicBezTo>
                    <a:pt x="3634" y="70822"/>
                    <a:pt x="3589" y="70821"/>
                    <a:pt x="3544" y="70821"/>
                  </a:cubicBezTo>
                  <a:cubicBezTo>
                    <a:pt x="1467" y="70821"/>
                    <a:pt x="0" y="72681"/>
                    <a:pt x="125" y="74699"/>
                  </a:cubicBezTo>
                  <a:cubicBezTo>
                    <a:pt x="257" y="76801"/>
                    <a:pt x="2068" y="78660"/>
                    <a:pt x="3729" y="79757"/>
                  </a:cubicBezTo>
                  <a:cubicBezTo>
                    <a:pt x="5501" y="80932"/>
                    <a:pt x="9958" y="81687"/>
                    <a:pt x="10741" y="81810"/>
                  </a:cubicBezTo>
                  <a:cubicBezTo>
                    <a:pt x="10741" y="83394"/>
                    <a:pt x="10765" y="84914"/>
                    <a:pt x="10807" y="86358"/>
                  </a:cubicBezTo>
                  <a:cubicBezTo>
                    <a:pt x="10898" y="89841"/>
                    <a:pt x="11075" y="92875"/>
                    <a:pt x="11256" y="95295"/>
                  </a:cubicBezTo>
                  <a:lnTo>
                    <a:pt x="5456" y="95295"/>
                  </a:lnTo>
                  <a:cubicBezTo>
                    <a:pt x="5295" y="95295"/>
                    <a:pt x="5167" y="95423"/>
                    <a:pt x="5167" y="95584"/>
                  </a:cubicBezTo>
                  <a:lnTo>
                    <a:pt x="5167" y="98543"/>
                  </a:lnTo>
                  <a:cubicBezTo>
                    <a:pt x="5167" y="98705"/>
                    <a:pt x="5295" y="98832"/>
                    <a:pt x="5456" y="98832"/>
                  </a:cubicBezTo>
                  <a:lnTo>
                    <a:pt x="6458" y="98832"/>
                  </a:lnTo>
                  <a:lnTo>
                    <a:pt x="9005" y="114758"/>
                  </a:lnTo>
                  <a:cubicBezTo>
                    <a:pt x="9026" y="114897"/>
                    <a:pt x="9146" y="115001"/>
                    <a:pt x="9290" y="115001"/>
                  </a:cubicBezTo>
                  <a:lnTo>
                    <a:pt x="15939" y="115001"/>
                  </a:lnTo>
                  <a:cubicBezTo>
                    <a:pt x="16080" y="115001"/>
                    <a:pt x="16199" y="114897"/>
                    <a:pt x="16220" y="114758"/>
                  </a:cubicBezTo>
                  <a:lnTo>
                    <a:pt x="18768" y="98832"/>
                  </a:lnTo>
                  <a:lnTo>
                    <a:pt x="19769" y="98832"/>
                  </a:lnTo>
                  <a:cubicBezTo>
                    <a:pt x="19930" y="98832"/>
                    <a:pt x="20058" y="98705"/>
                    <a:pt x="20058" y="98543"/>
                  </a:cubicBezTo>
                  <a:lnTo>
                    <a:pt x="20058" y="95584"/>
                  </a:lnTo>
                  <a:cubicBezTo>
                    <a:pt x="20058" y="95423"/>
                    <a:pt x="19930" y="95295"/>
                    <a:pt x="19769" y="95295"/>
                  </a:cubicBezTo>
                  <a:lnTo>
                    <a:pt x="13227" y="95295"/>
                  </a:lnTo>
                  <a:cubicBezTo>
                    <a:pt x="12992" y="92879"/>
                    <a:pt x="12740" y="89821"/>
                    <a:pt x="12571" y="86291"/>
                  </a:cubicBezTo>
                  <a:cubicBezTo>
                    <a:pt x="12510" y="84988"/>
                    <a:pt x="12456" y="83628"/>
                    <a:pt x="12423" y="82210"/>
                  </a:cubicBezTo>
                  <a:cubicBezTo>
                    <a:pt x="13178" y="82136"/>
                    <a:pt x="17708" y="81678"/>
                    <a:pt x="19567" y="80619"/>
                  </a:cubicBezTo>
                  <a:cubicBezTo>
                    <a:pt x="21295" y="79630"/>
                    <a:pt x="23220" y="77893"/>
                    <a:pt x="23492" y="75804"/>
                  </a:cubicBezTo>
                  <a:cubicBezTo>
                    <a:pt x="23755" y="73759"/>
                    <a:pt x="22350" y="71764"/>
                    <a:pt x="20202" y="71706"/>
                  </a:cubicBezTo>
                  <a:cubicBezTo>
                    <a:pt x="20174" y="71705"/>
                    <a:pt x="20147" y="71704"/>
                    <a:pt x="20119" y="71704"/>
                  </a:cubicBezTo>
                  <a:cubicBezTo>
                    <a:pt x="17158" y="71704"/>
                    <a:pt x="14018" y="75984"/>
                    <a:pt x="13140" y="78471"/>
                  </a:cubicBezTo>
                  <a:cubicBezTo>
                    <a:pt x="13087" y="78635"/>
                    <a:pt x="12617" y="80660"/>
                    <a:pt x="12411" y="81666"/>
                  </a:cubicBezTo>
                  <a:cubicBezTo>
                    <a:pt x="12390" y="80804"/>
                    <a:pt x="12377" y="79927"/>
                    <a:pt x="12377" y="79031"/>
                  </a:cubicBezTo>
                  <a:cubicBezTo>
                    <a:pt x="12361" y="77754"/>
                    <a:pt x="12386" y="76397"/>
                    <a:pt x="12402" y="75086"/>
                  </a:cubicBezTo>
                  <a:cubicBezTo>
                    <a:pt x="12440" y="74411"/>
                    <a:pt x="12472" y="73722"/>
                    <a:pt x="12506" y="73029"/>
                  </a:cubicBezTo>
                  <a:cubicBezTo>
                    <a:pt x="12526" y="72328"/>
                    <a:pt x="12633" y="71665"/>
                    <a:pt x="12691" y="70972"/>
                  </a:cubicBezTo>
                  <a:cubicBezTo>
                    <a:pt x="12803" y="69953"/>
                    <a:pt x="12938" y="68919"/>
                    <a:pt x="13099" y="67876"/>
                  </a:cubicBezTo>
                  <a:cubicBezTo>
                    <a:pt x="13551" y="67898"/>
                    <a:pt x="14299" y="67927"/>
                    <a:pt x="15160" y="67927"/>
                  </a:cubicBezTo>
                  <a:cubicBezTo>
                    <a:pt x="16812" y="67927"/>
                    <a:pt x="18879" y="67822"/>
                    <a:pt x="20058" y="67369"/>
                  </a:cubicBezTo>
                  <a:cubicBezTo>
                    <a:pt x="21913" y="66656"/>
                    <a:pt x="24082" y="65229"/>
                    <a:pt x="24667" y="63206"/>
                  </a:cubicBezTo>
                  <a:cubicBezTo>
                    <a:pt x="25236" y="61222"/>
                    <a:pt x="24147" y="59037"/>
                    <a:pt x="22033" y="58654"/>
                  </a:cubicBezTo>
                  <a:cubicBezTo>
                    <a:pt x="21844" y="58620"/>
                    <a:pt x="21652" y="58604"/>
                    <a:pt x="21458" y="58604"/>
                  </a:cubicBezTo>
                  <a:cubicBezTo>
                    <a:pt x="18619" y="58604"/>
                    <a:pt x="15207" y="62074"/>
                    <a:pt x="14030" y="64273"/>
                  </a:cubicBezTo>
                  <a:cubicBezTo>
                    <a:pt x="13990" y="64355"/>
                    <a:pt x="13750" y="64937"/>
                    <a:pt x="13486" y="65609"/>
                  </a:cubicBezTo>
                  <a:cubicBezTo>
                    <a:pt x="13676" y="64566"/>
                    <a:pt x="13891" y="63514"/>
                    <a:pt x="14125" y="62464"/>
                  </a:cubicBezTo>
                  <a:cubicBezTo>
                    <a:pt x="14761" y="59581"/>
                    <a:pt x="15499" y="56663"/>
                    <a:pt x="16224" y="53736"/>
                  </a:cubicBezTo>
                  <a:cubicBezTo>
                    <a:pt x="16376" y="53125"/>
                    <a:pt x="16529" y="52515"/>
                    <a:pt x="16677" y="51906"/>
                  </a:cubicBezTo>
                  <a:cubicBezTo>
                    <a:pt x="17093" y="51927"/>
                    <a:pt x="17914" y="51962"/>
                    <a:pt x="18880" y="51962"/>
                  </a:cubicBezTo>
                  <a:cubicBezTo>
                    <a:pt x="20535" y="51962"/>
                    <a:pt x="22614" y="51858"/>
                    <a:pt x="23797" y="51402"/>
                  </a:cubicBezTo>
                  <a:cubicBezTo>
                    <a:pt x="25656" y="50690"/>
                    <a:pt x="27821" y="49263"/>
                    <a:pt x="28406" y="47239"/>
                  </a:cubicBezTo>
                  <a:cubicBezTo>
                    <a:pt x="28974" y="45256"/>
                    <a:pt x="27891" y="43075"/>
                    <a:pt x="25776" y="42691"/>
                  </a:cubicBezTo>
                  <a:cubicBezTo>
                    <a:pt x="25586" y="42657"/>
                    <a:pt x="25393" y="42640"/>
                    <a:pt x="25197" y="42640"/>
                  </a:cubicBezTo>
                  <a:cubicBezTo>
                    <a:pt x="22356" y="42640"/>
                    <a:pt x="18946" y="46112"/>
                    <a:pt x="17769" y="48310"/>
                  </a:cubicBezTo>
                  <a:cubicBezTo>
                    <a:pt x="17729" y="48393"/>
                    <a:pt x="17478" y="49003"/>
                    <a:pt x="17205" y="49695"/>
                  </a:cubicBezTo>
                  <a:cubicBezTo>
                    <a:pt x="17572" y="48108"/>
                    <a:pt x="17918" y="46521"/>
                    <a:pt x="18215" y="44938"/>
                  </a:cubicBezTo>
                  <a:cubicBezTo>
                    <a:pt x="18743" y="42151"/>
                    <a:pt x="19126" y="39373"/>
                    <a:pt x="19270" y="36660"/>
                  </a:cubicBezTo>
                  <a:cubicBezTo>
                    <a:pt x="19558" y="36679"/>
                    <a:pt x="20524" y="36732"/>
                    <a:pt x="21698" y="36732"/>
                  </a:cubicBezTo>
                  <a:cubicBezTo>
                    <a:pt x="23351" y="36732"/>
                    <a:pt x="25416" y="36627"/>
                    <a:pt x="26592" y="36174"/>
                  </a:cubicBezTo>
                  <a:cubicBezTo>
                    <a:pt x="28451" y="35461"/>
                    <a:pt x="30620" y="34034"/>
                    <a:pt x="31201" y="32010"/>
                  </a:cubicBezTo>
                  <a:cubicBezTo>
                    <a:pt x="31775" y="30027"/>
                    <a:pt x="30686" y="27842"/>
                    <a:pt x="28571" y="27458"/>
                  </a:cubicBezTo>
                  <a:cubicBezTo>
                    <a:pt x="28383" y="27424"/>
                    <a:pt x="28191" y="27408"/>
                    <a:pt x="27997" y="27408"/>
                  </a:cubicBezTo>
                  <a:cubicBezTo>
                    <a:pt x="25158" y="27408"/>
                    <a:pt x="21746" y="30879"/>
                    <a:pt x="20569" y="33078"/>
                  </a:cubicBezTo>
                  <a:cubicBezTo>
                    <a:pt x="20482" y="33242"/>
                    <a:pt x="19596" y="35468"/>
                    <a:pt x="19287" y="36322"/>
                  </a:cubicBezTo>
                  <a:cubicBezTo>
                    <a:pt x="19287" y="36298"/>
                    <a:pt x="19287" y="36269"/>
                    <a:pt x="19291" y="36244"/>
                  </a:cubicBezTo>
                  <a:cubicBezTo>
                    <a:pt x="19415" y="33391"/>
                    <a:pt x="19179" y="30654"/>
                    <a:pt x="18833" y="28069"/>
                  </a:cubicBezTo>
                  <a:cubicBezTo>
                    <a:pt x="18492" y="25488"/>
                    <a:pt x="17948" y="23089"/>
                    <a:pt x="17391" y="20892"/>
                  </a:cubicBezTo>
                  <a:cubicBezTo>
                    <a:pt x="16842" y="18694"/>
                    <a:pt x="16199" y="16719"/>
                    <a:pt x="15622" y="14976"/>
                  </a:cubicBezTo>
                  <a:cubicBezTo>
                    <a:pt x="15301" y="14040"/>
                    <a:pt x="14987" y="13174"/>
                    <a:pt x="14690" y="12383"/>
                  </a:cubicBezTo>
                  <a:lnTo>
                    <a:pt x="14690" y="12383"/>
                  </a:lnTo>
                  <a:cubicBezTo>
                    <a:pt x="14727" y="12394"/>
                    <a:pt x="14748" y="12403"/>
                    <a:pt x="14748" y="12403"/>
                  </a:cubicBezTo>
                  <a:cubicBezTo>
                    <a:pt x="14748" y="12403"/>
                    <a:pt x="14748" y="12403"/>
                    <a:pt x="14748" y="12403"/>
                  </a:cubicBezTo>
                  <a:cubicBezTo>
                    <a:pt x="14798" y="12403"/>
                    <a:pt x="15008" y="8803"/>
                    <a:pt x="14995" y="8573"/>
                  </a:cubicBezTo>
                  <a:cubicBezTo>
                    <a:pt x="14843" y="5914"/>
                    <a:pt x="12988" y="864"/>
                    <a:pt x="10098" y="110"/>
                  </a:cubicBezTo>
                  <a:cubicBezTo>
                    <a:pt x="9810" y="35"/>
                    <a:pt x="9527" y="0"/>
                    <a:pt x="925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7"/>
            <p:cNvSpPr/>
            <p:nvPr/>
          </p:nvSpPr>
          <p:spPr>
            <a:xfrm>
              <a:off x="6318375" y="2194797"/>
              <a:ext cx="223948" cy="243537"/>
            </a:xfrm>
            <a:custGeom>
              <a:rect b="b" l="l" r="r" t="t"/>
              <a:pathLst>
                <a:path extrusionOk="0" h="11363" w="10449">
                  <a:moveTo>
                    <a:pt x="6980" y="0"/>
                  </a:moveTo>
                  <a:cubicBezTo>
                    <a:pt x="6882" y="0"/>
                    <a:pt x="6782" y="4"/>
                    <a:pt x="6681" y="13"/>
                  </a:cubicBezTo>
                  <a:cubicBezTo>
                    <a:pt x="3709" y="277"/>
                    <a:pt x="1038" y="4948"/>
                    <a:pt x="448" y="7546"/>
                  </a:cubicBezTo>
                  <a:cubicBezTo>
                    <a:pt x="395" y="7772"/>
                    <a:pt x="0" y="11363"/>
                    <a:pt x="52" y="11363"/>
                  </a:cubicBezTo>
                  <a:cubicBezTo>
                    <a:pt x="52" y="11363"/>
                    <a:pt x="52" y="11363"/>
                    <a:pt x="52" y="11363"/>
                  </a:cubicBezTo>
                  <a:cubicBezTo>
                    <a:pt x="57" y="11363"/>
                    <a:pt x="5193" y="10324"/>
                    <a:pt x="7073" y="8939"/>
                  </a:cubicBezTo>
                  <a:cubicBezTo>
                    <a:pt x="8677" y="7760"/>
                    <a:pt x="10391" y="5814"/>
                    <a:pt x="10421" y="3708"/>
                  </a:cubicBezTo>
                  <a:cubicBezTo>
                    <a:pt x="10448" y="1743"/>
                    <a:pt x="8971" y="0"/>
                    <a:pt x="698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7"/>
            <p:cNvSpPr/>
            <p:nvPr/>
          </p:nvSpPr>
          <p:spPr>
            <a:xfrm>
              <a:off x="4513233" y="2351561"/>
              <a:ext cx="869163" cy="592962"/>
            </a:xfrm>
            <a:custGeom>
              <a:rect b="b" l="l" r="r" t="t"/>
              <a:pathLst>
                <a:path extrusionOk="0" h="35861" w="52573">
                  <a:moveTo>
                    <a:pt x="1" y="0"/>
                  </a:moveTo>
                  <a:lnTo>
                    <a:pt x="1" y="35860"/>
                  </a:lnTo>
                  <a:lnTo>
                    <a:pt x="52573" y="35860"/>
                  </a:lnTo>
                  <a:lnTo>
                    <a:pt x="5257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7"/>
            <p:cNvSpPr/>
            <p:nvPr/>
          </p:nvSpPr>
          <p:spPr>
            <a:xfrm>
              <a:off x="4508405" y="2346716"/>
              <a:ext cx="878835" cy="602651"/>
            </a:xfrm>
            <a:custGeom>
              <a:rect b="b" l="l" r="r" t="t"/>
              <a:pathLst>
                <a:path extrusionOk="0" h="36447" w="53158">
                  <a:moveTo>
                    <a:pt x="52572" y="585"/>
                  </a:moveTo>
                  <a:lnTo>
                    <a:pt x="52572" y="35866"/>
                  </a:lnTo>
                  <a:lnTo>
                    <a:pt x="581" y="35866"/>
                  </a:lnTo>
                  <a:lnTo>
                    <a:pt x="581" y="585"/>
                  </a:lnTo>
                  <a:close/>
                  <a:moveTo>
                    <a:pt x="293" y="1"/>
                  </a:moveTo>
                  <a:cubicBezTo>
                    <a:pt x="130" y="1"/>
                    <a:pt x="0" y="130"/>
                    <a:pt x="0" y="293"/>
                  </a:cubicBezTo>
                  <a:lnTo>
                    <a:pt x="0" y="36153"/>
                  </a:lnTo>
                  <a:cubicBezTo>
                    <a:pt x="0" y="36317"/>
                    <a:pt x="130" y="36446"/>
                    <a:pt x="293" y="36446"/>
                  </a:cubicBezTo>
                  <a:lnTo>
                    <a:pt x="52865" y="36446"/>
                  </a:lnTo>
                  <a:cubicBezTo>
                    <a:pt x="53023" y="36446"/>
                    <a:pt x="53157" y="36317"/>
                    <a:pt x="53157" y="36153"/>
                  </a:cubicBezTo>
                  <a:lnTo>
                    <a:pt x="53157" y="293"/>
                  </a:lnTo>
                  <a:cubicBezTo>
                    <a:pt x="53157" y="130"/>
                    <a:pt x="53023" y="1"/>
                    <a:pt x="5286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7"/>
            <p:cNvSpPr/>
            <p:nvPr/>
          </p:nvSpPr>
          <p:spPr>
            <a:xfrm>
              <a:off x="4863120" y="2627098"/>
              <a:ext cx="201201" cy="457805"/>
            </a:xfrm>
            <a:custGeom>
              <a:rect b="b" l="l" r="r" t="t"/>
              <a:pathLst>
                <a:path extrusionOk="0" h="27687" w="12170">
                  <a:moveTo>
                    <a:pt x="0" y="1"/>
                  </a:moveTo>
                  <a:lnTo>
                    <a:pt x="0" y="27687"/>
                  </a:lnTo>
                  <a:lnTo>
                    <a:pt x="12170" y="27687"/>
                  </a:lnTo>
                  <a:lnTo>
                    <a:pt x="121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7"/>
            <p:cNvSpPr/>
            <p:nvPr/>
          </p:nvSpPr>
          <p:spPr>
            <a:xfrm>
              <a:off x="4858341" y="2622253"/>
              <a:ext cx="210740" cy="467428"/>
            </a:xfrm>
            <a:custGeom>
              <a:rect b="b" l="l" r="r" t="t"/>
              <a:pathLst>
                <a:path extrusionOk="0" h="28269" w="12747">
                  <a:moveTo>
                    <a:pt x="12166" y="586"/>
                  </a:moveTo>
                  <a:lnTo>
                    <a:pt x="12166" y="27688"/>
                  </a:lnTo>
                  <a:lnTo>
                    <a:pt x="582" y="27688"/>
                  </a:lnTo>
                  <a:lnTo>
                    <a:pt x="582" y="586"/>
                  </a:lnTo>
                  <a:close/>
                  <a:moveTo>
                    <a:pt x="289" y="1"/>
                  </a:moveTo>
                  <a:cubicBezTo>
                    <a:pt x="131" y="1"/>
                    <a:pt x="1" y="131"/>
                    <a:pt x="1" y="294"/>
                  </a:cubicBezTo>
                  <a:lnTo>
                    <a:pt x="1" y="27980"/>
                  </a:lnTo>
                  <a:cubicBezTo>
                    <a:pt x="1" y="28139"/>
                    <a:pt x="131" y="28268"/>
                    <a:pt x="289" y="28268"/>
                  </a:cubicBezTo>
                  <a:lnTo>
                    <a:pt x="12459" y="28268"/>
                  </a:lnTo>
                  <a:cubicBezTo>
                    <a:pt x="12617" y="28268"/>
                    <a:pt x="12746" y="28139"/>
                    <a:pt x="12746" y="27980"/>
                  </a:cubicBezTo>
                  <a:lnTo>
                    <a:pt x="12746" y="294"/>
                  </a:lnTo>
                  <a:cubicBezTo>
                    <a:pt x="12746" y="131"/>
                    <a:pt x="12617" y="1"/>
                    <a:pt x="1245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7"/>
            <p:cNvSpPr/>
            <p:nvPr/>
          </p:nvSpPr>
          <p:spPr>
            <a:xfrm>
              <a:off x="4881687" y="2627098"/>
              <a:ext cx="201118" cy="457805"/>
            </a:xfrm>
            <a:custGeom>
              <a:rect b="b" l="l" r="r" t="t"/>
              <a:pathLst>
                <a:path extrusionOk="0" h="27687" w="12165">
                  <a:moveTo>
                    <a:pt x="0" y="1"/>
                  </a:moveTo>
                  <a:lnTo>
                    <a:pt x="0" y="27687"/>
                  </a:lnTo>
                  <a:lnTo>
                    <a:pt x="12165" y="27687"/>
                  </a:lnTo>
                  <a:lnTo>
                    <a:pt x="121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7"/>
            <p:cNvSpPr/>
            <p:nvPr/>
          </p:nvSpPr>
          <p:spPr>
            <a:xfrm>
              <a:off x="4876843" y="2622253"/>
              <a:ext cx="210806" cy="467428"/>
            </a:xfrm>
            <a:custGeom>
              <a:rect b="b" l="l" r="r" t="t"/>
              <a:pathLst>
                <a:path extrusionOk="0" h="28269" w="12751">
                  <a:moveTo>
                    <a:pt x="12170" y="586"/>
                  </a:moveTo>
                  <a:lnTo>
                    <a:pt x="12170" y="27688"/>
                  </a:lnTo>
                  <a:lnTo>
                    <a:pt x="585" y="27688"/>
                  </a:lnTo>
                  <a:lnTo>
                    <a:pt x="585" y="586"/>
                  </a:lnTo>
                  <a:close/>
                  <a:moveTo>
                    <a:pt x="293" y="1"/>
                  </a:moveTo>
                  <a:cubicBezTo>
                    <a:pt x="134" y="1"/>
                    <a:pt x="1" y="131"/>
                    <a:pt x="1" y="294"/>
                  </a:cubicBezTo>
                  <a:lnTo>
                    <a:pt x="1" y="27980"/>
                  </a:lnTo>
                  <a:cubicBezTo>
                    <a:pt x="1" y="28139"/>
                    <a:pt x="134" y="28268"/>
                    <a:pt x="293" y="28268"/>
                  </a:cubicBezTo>
                  <a:lnTo>
                    <a:pt x="12458" y="28268"/>
                  </a:lnTo>
                  <a:cubicBezTo>
                    <a:pt x="12621" y="28268"/>
                    <a:pt x="12750" y="28139"/>
                    <a:pt x="12750" y="27980"/>
                  </a:cubicBezTo>
                  <a:lnTo>
                    <a:pt x="12750" y="294"/>
                  </a:lnTo>
                  <a:cubicBezTo>
                    <a:pt x="12750" y="131"/>
                    <a:pt x="12621" y="1"/>
                    <a:pt x="1245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7"/>
            <p:cNvSpPr/>
            <p:nvPr/>
          </p:nvSpPr>
          <p:spPr>
            <a:xfrm>
              <a:off x="4868278" y="2627644"/>
              <a:ext cx="224048" cy="318315"/>
            </a:xfrm>
            <a:custGeom>
              <a:rect b="b" l="l" r="r" t="t"/>
              <a:pathLst>
                <a:path extrusionOk="0" h="19251" w="13552">
                  <a:moveTo>
                    <a:pt x="1" y="1"/>
                  </a:moveTo>
                  <a:lnTo>
                    <a:pt x="1" y="586"/>
                  </a:lnTo>
                  <a:lnTo>
                    <a:pt x="12972" y="586"/>
                  </a:lnTo>
                  <a:lnTo>
                    <a:pt x="12972" y="19251"/>
                  </a:lnTo>
                  <a:lnTo>
                    <a:pt x="13552" y="19251"/>
                  </a:lnTo>
                  <a:lnTo>
                    <a:pt x="13552" y="293"/>
                  </a:lnTo>
                  <a:cubicBezTo>
                    <a:pt x="13552" y="131"/>
                    <a:pt x="13423" y="1"/>
                    <a:pt x="132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7"/>
            <p:cNvSpPr/>
            <p:nvPr/>
          </p:nvSpPr>
          <p:spPr>
            <a:xfrm>
              <a:off x="2827898" y="3130571"/>
              <a:ext cx="1034372" cy="1409791"/>
            </a:xfrm>
            <a:custGeom>
              <a:rect b="b" l="l" r="r" t="t"/>
              <a:pathLst>
                <a:path extrusionOk="0" h="85261" w="62566">
                  <a:moveTo>
                    <a:pt x="2743" y="0"/>
                  </a:moveTo>
                  <a:lnTo>
                    <a:pt x="38" y="83411"/>
                  </a:lnTo>
                  <a:cubicBezTo>
                    <a:pt x="1" y="84420"/>
                    <a:pt x="752" y="85260"/>
                    <a:pt x="1695" y="85260"/>
                  </a:cubicBezTo>
                  <a:cubicBezTo>
                    <a:pt x="2551" y="85260"/>
                    <a:pt x="3265" y="84563"/>
                    <a:pt x="3348" y="83648"/>
                  </a:cubicBezTo>
                  <a:lnTo>
                    <a:pt x="8801" y="15496"/>
                  </a:lnTo>
                  <a:cubicBezTo>
                    <a:pt x="9030" y="12896"/>
                    <a:pt x="11072" y="10904"/>
                    <a:pt x="13506" y="10904"/>
                  </a:cubicBezTo>
                  <a:lnTo>
                    <a:pt x="49061" y="10904"/>
                  </a:lnTo>
                  <a:cubicBezTo>
                    <a:pt x="51500" y="10904"/>
                    <a:pt x="53537" y="12896"/>
                    <a:pt x="53766" y="15496"/>
                  </a:cubicBezTo>
                  <a:lnTo>
                    <a:pt x="59219" y="83648"/>
                  </a:lnTo>
                  <a:cubicBezTo>
                    <a:pt x="59302" y="84563"/>
                    <a:pt x="60016" y="85260"/>
                    <a:pt x="60872" y="85260"/>
                  </a:cubicBezTo>
                  <a:cubicBezTo>
                    <a:pt x="61815" y="85260"/>
                    <a:pt x="62566" y="84420"/>
                    <a:pt x="62529" y="83411"/>
                  </a:cubicBezTo>
                  <a:lnTo>
                    <a:pt x="59824" y="0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7"/>
            <p:cNvSpPr/>
            <p:nvPr/>
          </p:nvSpPr>
          <p:spPr>
            <a:xfrm>
              <a:off x="2823351" y="3125727"/>
              <a:ext cx="1043482" cy="1419447"/>
            </a:xfrm>
            <a:custGeom>
              <a:rect b="b" l="l" r="r" t="t"/>
              <a:pathLst>
                <a:path extrusionOk="0" h="85845" w="63117">
                  <a:moveTo>
                    <a:pt x="59819" y="585"/>
                  </a:moveTo>
                  <a:lnTo>
                    <a:pt x="62515" y="83712"/>
                  </a:lnTo>
                  <a:cubicBezTo>
                    <a:pt x="62528" y="84141"/>
                    <a:pt x="62374" y="84555"/>
                    <a:pt x="62090" y="84852"/>
                  </a:cubicBezTo>
                  <a:cubicBezTo>
                    <a:pt x="61835" y="85114"/>
                    <a:pt x="61501" y="85261"/>
                    <a:pt x="61147" y="85261"/>
                  </a:cubicBezTo>
                  <a:cubicBezTo>
                    <a:pt x="60436" y="85261"/>
                    <a:pt x="59852" y="84684"/>
                    <a:pt x="59785" y="83916"/>
                  </a:cubicBezTo>
                  <a:lnTo>
                    <a:pt x="54334" y="15764"/>
                  </a:lnTo>
                  <a:cubicBezTo>
                    <a:pt x="54083" y="12997"/>
                    <a:pt x="51937" y="10910"/>
                    <a:pt x="49336" y="10910"/>
                  </a:cubicBezTo>
                  <a:lnTo>
                    <a:pt x="13781" y="10910"/>
                  </a:lnTo>
                  <a:cubicBezTo>
                    <a:pt x="11180" y="10910"/>
                    <a:pt x="9034" y="12997"/>
                    <a:pt x="8783" y="15769"/>
                  </a:cubicBezTo>
                  <a:lnTo>
                    <a:pt x="3336" y="83916"/>
                  </a:lnTo>
                  <a:cubicBezTo>
                    <a:pt x="3264" y="84684"/>
                    <a:pt x="2680" y="85261"/>
                    <a:pt x="1970" y="85261"/>
                  </a:cubicBezTo>
                  <a:cubicBezTo>
                    <a:pt x="1619" y="85261"/>
                    <a:pt x="1282" y="85114"/>
                    <a:pt x="1027" y="84852"/>
                  </a:cubicBezTo>
                  <a:cubicBezTo>
                    <a:pt x="743" y="84555"/>
                    <a:pt x="588" y="84141"/>
                    <a:pt x="601" y="83712"/>
                  </a:cubicBezTo>
                  <a:lnTo>
                    <a:pt x="3298" y="585"/>
                  </a:lnTo>
                  <a:close/>
                  <a:moveTo>
                    <a:pt x="3018" y="1"/>
                  </a:moveTo>
                  <a:cubicBezTo>
                    <a:pt x="2860" y="1"/>
                    <a:pt x="2730" y="126"/>
                    <a:pt x="2725" y="284"/>
                  </a:cubicBezTo>
                  <a:lnTo>
                    <a:pt x="20" y="83695"/>
                  </a:lnTo>
                  <a:cubicBezTo>
                    <a:pt x="0" y="84280"/>
                    <a:pt x="213" y="84847"/>
                    <a:pt x="609" y="85257"/>
                  </a:cubicBezTo>
                  <a:cubicBezTo>
                    <a:pt x="977" y="85636"/>
                    <a:pt x="1457" y="85845"/>
                    <a:pt x="1970" y="85845"/>
                  </a:cubicBezTo>
                  <a:cubicBezTo>
                    <a:pt x="2981" y="85845"/>
                    <a:pt x="3820" y="85035"/>
                    <a:pt x="3912" y="83962"/>
                  </a:cubicBezTo>
                  <a:lnTo>
                    <a:pt x="9363" y="15819"/>
                  </a:lnTo>
                  <a:cubicBezTo>
                    <a:pt x="9585" y="13351"/>
                    <a:pt x="11484" y="11490"/>
                    <a:pt x="13781" y="11490"/>
                  </a:cubicBezTo>
                  <a:lnTo>
                    <a:pt x="49336" y="11490"/>
                  </a:lnTo>
                  <a:cubicBezTo>
                    <a:pt x="51632" y="11490"/>
                    <a:pt x="53532" y="13351"/>
                    <a:pt x="53754" y="15814"/>
                  </a:cubicBezTo>
                  <a:lnTo>
                    <a:pt x="59205" y="83966"/>
                  </a:lnTo>
                  <a:cubicBezTo>
                    <a:pt x="59301" y="85035"/>
                    <a:pt x="60136" y="85845"/>
                    <a:pt x="61147" y="85845"/>
                  </a:cubicBezTo>
                  <a:cubicBezTo>
                    <a:pt x="61660" y="85845"/>
                    <a:pt x="62145" y="85636"/>
                    <a:pt x="62507" y="85257"/>
                  </a:cubicBezTo>
                  <a:cubicBezTo>
                    <a:pt x="62904" y="84847"/>
                    <a:pt x="63116" y="84280"/>
                    <a:pt x="63096" y="83695"/>
                  </a:cubicBezTo>
                  <a:lnTo>
                    <a:pt x="60391" y="284"/>
                  </a:lnTo>
                  <a:cubicBezTo>
                    <a:pt x="60386" y="126"/>
                    <a:pt x="60257" y="1"/>
                    <a:pt x="6009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7"/>
            <p:cNvSpPr/>
            <p:nvPr/>
          </p:nvSpPr>
          <p:spPr>
            <a:xfrm>
              <a:off x="2871167" y="3130571"/>
              <a:ext cx="947841" cy="63445"/>
            </a:xfrm>
            <a:custGeom>
              <a:rect b="b" l="l" r="r" t="t"/>
              <a:pathLst>
                <a:path extrusionOk="0" h="3837" w="57332">
                  <a:moveTo>
                    <a:pt x="126" y="0"/>
                  </a:moveTo>
                  <a:lnTo>
                    <a:pt x="1" y="3836"/>
                  </a:lnTo>
                  <a:lnTo>
                    <a:pt x="57332" y="3836"/>
                  </a:lnTo>
                  <a:lnTo>
                    <a:pt x="5720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7"/>
            <p:cNvSpPr/>
            <p:nvPr/>
          </p:nvSpPr>
          <p:spPr>
            <a:xfrm>
              <a:off x="2866339" y="3125727"/>
              <a:ext cx="957513" cy="73134"/>
            </a:xfrm>
            <a:custGeom>
              <a:rect b="b" l="l" r="r" t="t"/>
              <a:pathLst>
                <a:path extrusionOk="0" h="4423" w="57917">
                  <a:moveTo>
                    <a:pt x="57219" y="585"/>
                  </a:moveTo>
                  <a:lnTo>
                    <a:pt x="57323" y="3841"/>
                  </a:lnTo>
                  <a:lnTo>
                    <a:pt x="593" y="3841"/>
                  </a:lnTo>
                  <a:lnTo>
                    <a:pt x="698" y="585"/>
                  </a:lnTo>
                  <a:close/>
                  <a:moveTo>
                    <a:pt x="418" y="1"/>
                  </a:moveTo>
                  <a:cubicBezTo>
                    <a:pt x="260" y="1"/>
                    <a:pt x="130" y="126"/>
                    <a:pt x="125" y="284"/>
                  </a:cubicBezTo>
                  <a:lnTo>
                    <a:pt x="0" y="4121"/>
                  </a:lnTo>
                  <a:cubicBezTo>
                    <a:pt x="0" y="4201"/>
                    <a:pt x="30" y="4276"/>
                    <a:pt x="84" y="4334"/>
                  </a:cubicBezTo>
                  <a:cubicBezTo>
                    <a:pt x="138" y="4388"/>
                    <a:pt x="214" y="4422"/>
                    <a:pt x="293" y="4422"/>
                  </a:cubicBezTo>
                  <a:lnTo>
                    <a:pt x="57624" y="4422"/>
                  </a:lnTo>
                  <a:cubicBezTo>
                    <a:pt x="57703" y="4422"/>
                    <a:pt x="57778" y="4388"/>
                    <a:pt x="57832" y="4334"/>
                  </a:cubicBezTo>
                  <a:cubicBezTo>
                    <a:pt x="57886" y="4276"/>
                    <a:pt x="57917" y="4201"/>
                    <a:pt x="57917" y="4121"/>
                  </a:cubicBezTo>
                  <a:lnTo>
                    <a:pt x="57791" y="284"/>
                  </a:lnTo>
                  <a:cubicBezTo>
                    <a:pt x="57786" y="126"/>
                    <a:pt x="57657" y="1"/>
                    <a:pt x="5749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7"/>
            <p:cNvSpPr/>
            <p:nvPr/>
          </p:nvSpPr>
          <p:spPr>
            <a:xfrm>
              <a:off x="4977004" y="3130571"/>
              <a:ext cx="1034389" cy="1409791"/>
            </a:xfrm>
            <a:custGeom>
              <a:rect b="b" l="l" r="r" t="t"/>
              <a:pathLst>
                <a:path extrusionOk="0" h="85261" w="62567">
                  <a:moveTo>
                    <a:pt x="2743" y="0"/>
                  </a:moveTo>
                  <a:lnTo>
                    <a:pt x="34" y="83411"/>
                  </a:lnTo>
                  <a:cubicBezTo>
                    <a:pt x="1" y="84420"/>
                    <a:pt x="752" y="85260"/>
                    <a:pt x="1696" y="85260"/>
                  </a:cubicBezTo>
                  <a:cubicBezTo>
                    <a:pt x="2551" y="85260"/>
                    <a:pt x="3265" y="84563"/>
                    <a:pt x="3349" y="83648"/>
                  </a:cubicBezTo>
                  <a:lnTo>
                    <a:pt x="8800" y="15496"/>
                  </a:lnTo>
                  <a:cubicBezTo>
                    <a:pt x="9030" y="12896"/>
                    <a:pt x="11068" y="10904"/>
                    <a:pt x="13505" y="10904"/>
                  </a:cubicBezTo>
                  <a:lnTo>
                    <a:pt x="49057" y="10904"/>
                  </a:lnTo>
                  <a:cubicBezTo>
                    <a:pt x="51495" y="10904"/>
                    <a:pt x="53532" y="12896"/>
                    <a:pt x="53766" y="15496"/>
                  </a:cubicBezTo>
                  <a:lnTo>
                    <a:pt x="59218" y="83648"/>
                  </a:lnTo>
                  <a:cubicBezTo>
                    <a:pt x="59297" y="84563"/>
                    <a:pt x="60016" y="85260"/>
                    <a:pt x="60871" y="85260"/>
                  </a:cubicBezTo>
                  <a:cubicBezTo>
                    <a:pt x="61811" y="85260"/>
                    <a:pt x="62567" y="84420"/>
                    <a:pt x="62529" y="83411"/>
                  </a:cubicBezTo>
                  <a:lnTo>
                    <a:pt x="59823" y="0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7"/>
            <p:cNvSpPr/>
            <p:nvPr/>
          </p:nvSpPr>
          <p:spPr>
            <a:xfrm>
              <a:off x="4972441" y="3125727"/>
              <a:ext cx="1043515" cy="1419447"/>
            </a:xfrm>
            <a:custGeom>
              <a:rect b="b" l="l" r="r" t="t"/>
              <a:pathLst>
                <a:path extrusionOk="0" h="85845" w="63119">
                  <a:moveTo>
                    <a:pt x="59820" y="585"/>
                  </a:moveTo>
                  <a:lnTo>
                    <a:pt x="62517" y="83712"/>
                  </a:lnTo>
                  <a:cubicBezTo>
                    <a:pt x="62529" y="84141"/>
                    <a:pt x="62375" y="84555"/>
                    <a:pt x="62091" y="84852"/>
                  </a:cubicBezTo>
                  <a:cubicBezTo>
                    <a:pt x="61837" y="85114"/>
                    <a:pt x="61498" y="85261"/>
                    <a:pt x="61147" y="85261"/>
                  </a:cubicBezTo>
                  <a:cubicBezTo>
                    <a:pt x="60438" y="85261"/>
                    <a:pt x="59853" y="84684"/>
                    <a:pt x="59783" y="83916"/>
                  </a:cubicBezTo>
                  <a:lnTo>
                    <a:pt x="54330" y="15764"/>
                  </a:lnTo>
                  <a:cubicBezTo>
                    <a:pt x="54084" y="12997"/>
                    <a:pt x="51938" y="10910"/>
                    <a:pt x="49338" y="10910"/>
                  </a:cubicBezTo>
                  <a:lnTo>
                    <a:pt x="13781" y="10910"/>
                  </a:lnTo>
                  <a:cubicBezTo>
                    <a:pt x="11180" y="10910"/>
                    <a:pt x="9030" y="12997"/>
                    <a:pt x="8785" y="15769"/>
                  </a:cubicBezTo>
                  <a:lnTo>
                    <a:pt x="3332" y="83916"/>
                  </a:lnTo>
                  <a:cubicBezTo>
                    <a:pt x="3265" y="84684"/>
                    <a:pt x="2677" y="85261"/>
                    <a:pt x="1972" y="85261"/>
                  </a:cubicBezTo>
                  <a:cubicBezTo>
                    <a:pt x="1616" y="85261"/>
                    <a:pt x="1282" y="85114"/>
                    <a:pt x="1028" y="84852"/>
                  </a:cubicBezTo>
                  <a:cubicBezTo>
                    <a:pt x="744" y="84555"/>
                    <a:pt x="585" y="84141"/>
                    <a:pt x="602" y="83712"/>
                  </a:cubicBezTo>
                  <a:lnTo>
                    <a:pt x="3299" y="585"/>
                  </a:lnTo>
                  <a:close/>
                  <a:moveTo>
                    <a:pt x="3019" y="1"/>
                  </a:moveTo>
                  <a:cubicBezTo>
                    <a:pt x="2860" y="1"/>
                    <a:pt x="2731" y="126"/>
                    <a:pt x="2727" y="284"/>
                  </a:cubicBezTo>
                  <a:lnTo>
                    <a:pt x="22" y="83695"/>
                  </a:lnTo>
                  <a:cubicBezTo>
                    <a:pt x="1" y="84280"/>
                    <a:pt x="213" y="84847"/>
                    <a:pt x="610" y="85257"/>
                  </a:cubicBezTo>
                  <a:cubicBezTo>
                    <a:pt x="974" y="85636"/>
                    <a:pt x="1458" y="85845"/>
                    <a:pt x="1972" y="85845"/>
                  </a:cubicBezTo>
                  <a:cubicBezTo>
                    <a:pt x="2982" y="85845"/>
                    <a:pt x="3816" y="85035"/>
                    <a:pt x="3913" y="83962"/>
                  </a:cubicBezTo>
                  <a:lnTo>
                    <a:pt x="9365" y="15819"/>
                  </a:lnTo>
                  <a:cubicBezTo>
                    <a:pt x="9586" y="13351"/>
                    <a:pt x="11481" y="11490"/>
                    <a:pt x="13781" y="11490"/>
                  </a:cubicBezTo>
                  <a:lnTo>
                    <a:pt x="49338" y="11490"/>
                  </a:lnTo>
                  <a:cubicBezTo>
                    <a:pt x="51633" y="11490"/>
                    <a:pt x="53533" y="13351"/>
                    <a:pt x="53754" y="15814"/>
                  </a:cubicBezTo>
                  <a:lnTo>
                    <a:pt x="59207" y="83966"/>
                  </a:lnTo>
                  <a:cubicBezTo>
                    <a:pt x="59298" y="85035"/>
                    <a:pt x="60134" y="85845"/>
                    <a:pt x="61147" y="85845"/>
                  </a:cubicBezTo>
                  <a:cubicBezTo>
                    <a:pt x="61656" y="85845"/>
                    <a:pt x="62141" y="85636"/>
                    <a:pt x="62508" y="85257"/>
                  </a:cubicBezTo>
                  <a:cubicBezTo>
                    <a:pt x="62901" y="84847"/>
                    <a:pt x="63118" y="84280"/>
                    <a:pt x="63097" y="83695"/>
                  </a:cubicBezTo>
                  <a:lnTo>
                    <a:pt x="60392" y="284"/>
                  </a:lnTo>
                  <a:cubicBezTo>
                    <a:pt x="60384" y="126"/>
                    <a:pt x="60259" y="1"/>
                    <a:pt x="6009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7"/>
            <p:cNvSpPr/>
            <p:nvPr/>
          </p:nvSpPr>
          <p:spPr>
            <a:xfrm>
              <a:off x="5024506" y="3130571"/>
              <a:ext cx="947825" cy="63445"/>
            </a:xfrm>
            <a:custGeom>
              <a:rect b="b" l="l" r="r" t="t"/>
              <a:pathLst>
                <a:path extrusionOk="0" h="3837" w="57331">
                  <a:moveTo>
                    <a:pt x="125" y="0"/>
                  </a:moveTo>
                  <a:lnTo>
                    <a:pt x="0" y="3836"/>
                  </a:lnTo>
                  <a:lnTo>
                    <a:pt x="57330" y="3836"/>
                  </a:lnTo>
                  <a:lnTo>
                    <a:pt x="5720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7"/>
            <p:cNvSpPr/>
            <p:nvPr/>
          </p:nvSpPr>
          <p:spPr>
            <a:xfrm>
              <a:off x="5019661" y="3125727"/>
              <a:ext cx="957496" cy="73134"/>
            </a:xfrm>
            <a:custGeom>
              <a:rect b="b" l="l" r="r" t="t"/>
              <a:pathLst>
                <a:path extrusionOk="0" h="4423" w="57916">
                  <a:moveTo>
                    <a:pt x="57218" y="585"/>
                  </a:moveTo>
                  <a:lnTo>
                    <a:pt x="57323" y="3841"/>
                  </a:lnTo>
                  <a:lnTo>
                    <a:pt x="594" y="3841"/>
                  </a:lnTo>
                  <a:lnTo>
                    <a:pt x="698" y="585"/>
                  </a:lnTo>
                  <a:close/>
                  <a:moveTo>
                    <a:pt x="418" y="1"/>
                  </a:moveTo>
                  <a:cubicBezTo>
                    <a:pt x="259" y="1"/>
                    <a:pt x="130" y="126"/>
                    <a:pt x="126" y="284"/>
                  </a:cubicBezTo>
                  <a:lnTo>
                    <a:pt x="0" y="4121"/>
                  </a:lnTo>
                  <a:cubicBezTo>
                    <a:pt x="0" y="4201"/>
                    <a:pt x="30" y="4276"/>
                    <a:pt x="84" y="4334"/>
                  </a:cubicBezTo>
                  <a:cubicBezTo>
                    <a:pt x="138" y="4388"/>
                    <a:pt x="213" y="4422"/>
                    <a:pt x="293" y="4422"/>
                  </a:cubicBezTo>
                  <a:lnTo>
                    <a:pt x="57623" y="4422"/>
                  </a:lnTo>
                  <a:cubicBezTo>
                    <a:pt x="57703" y="4422"/>
                    <a:pt x="57779" y="4388"/>
                    <a:pt x="57833" y="4334"/>
                  </a:cubicBezTo>
                  <a:cubicBezTo>
                    <a:pt x="57887" y="4276"/>
                    <a:pt x="57916" y="4201"/>
                    <a:pt x="57916" y="4121"/>
                  </a:cubicBezTo>
                  <a:lnTo>
                    <a:pt x="57791" y="284"/>
                  </a:lnTo>
                  <a:cubicBezTo>
                    <a:pt x="57787" y="126"/>
                    <a:pt x="57657" y="1"/>
                    <a:pt x="5749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7"/>
            <p:cNvSpPr/>
            <p:nvPr/>
          </p:nvSpPr>
          <p:spPr>
            <a:xfrm>
              <a:off x="3840739" y="3045256"/>
              <a:ext cx="615869" cy="32243"/>
            </a:xfrm>
            <a:custGeom>
              <a:rect b="b" l="l" r="r" t="t"/>
              <a:pathLst>
                <a:path extrusionOk="0" h="1950" w="37252">
                  <a:moveTo>
                    <a:pt x="0" y="0"/>
                  </a:moveTo>
                  <a:lnTo>
                    <a:pt x="0" y="1950"/>
                  </a:lnTo>
                  <a:lnTo>
                    <a:pt x="37251" y="1950"/>
                  </a:lnTo>
                  <a:lnTo>
                    <a:pt x="372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7"/>
            <p:cNvSpPr/>
            <p:nvPr/>
          </p:nvSpPr>
          <p:spPr>
            <a:xfrm>
              <a:off x="3835911" y="3040412"/>
              <a:ext cx="625458" cy="41850"/>
            </a:xfrm>
            <a:custGeom>
              <a:rect b="b" l="l" r="r" t="t"/>
              <a:pathLst>
                <a:path extrusionOk="0" h="2531" w="37832">
                  <a:moveTo>
                    <a:pt x="37251" y="581"/>
                  </a:moveTo>
                  <a:lnTo>
                    <a:pt x="37251" y="1950"/>
                  </a:lnTo>
                  <a:lnTo>
                    <a:pt x="581" y="1950"/>
                  </a:lnTo>
                  <a:lnTo>
                    <a:pt x="581" y="581"/>
                  </a:lnTo>
                  <a:close/>
                  <a:moveTo>
                    <a:pt x="292" y="1"/>
                  </a:moveTo>
                  <a:cubicBezTo>
                    <a:pt x="130" y="1"/>
                    <a:pt x="1" y="130"/>
                    <a:pt x="1" y="293"/>
                  </a:cubicBezTo>
                  <a:lnTo>
                    <a:pt x="1" y="2243"/>
                  </a:lnTo>
                  <a:cubicBezTo>
                    <a:pt x="1" y="2401"/>
                    <a:pt x="130" y="2530"/>
                    <a:pt x="292" y="2530"/>
                  </a:cubicBezTo>
                  <a:lnTo>
                    <a:pt x="37543" y="2530"/>
                  </a:lnTo>
                  <a:cubicBezTo>
                    <a:pt x="37702" y="2530"/>
                    <a:pt x="37832" y="2401"/>
                    <a:pt x="37832" y="2243"/>
                  </a:cubicBezTo>
                  <a:lnTo>
                    <a:pt x="37832" y="293"/>
                  </a:lnTo>
                  <a:cubicBezTo>
                    <a:pt x="37832" y="130"/>
                    <a:pt x="37702" y="1"/>
                    <a:pt x="3754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7"/>
            <p:cNvSpPr/>
            <p:nvPr/>
          </p:nvSpPr>
          <p:spPr>
            <a:xfrm>
              <a:off x="3999909" y="3045256"/>
              <a:ext cx="615869" cy="32243"/>
            </a:xfrm>
            <a:custGeom>
              <a:rect b="b" l="l" r="r" t="t"/>
              <a:pathLst>
                <a:path extrusionOk="0" h="1950" w="37252">
                  <a:moveTo>
                    <a:pt x="1" y="0"/>
                  </a:moveTo>
                  <a:lnTo>
                    <a:pt x="1" y="1950"/>
                  </a:lnTo>
                  <a:lnTo>
                    <a:pt x="37252" y="1950"/>
                  </a:lnTo>
                  <a:lnTo>
                    <a:pt x="372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7"/>
            <p:cNvSpPr/>
            <p:nvPr/>
          </p:nvSpPr>
          <p:spPr>
            <a:xfrm>
              <a:off x="3995081" y="3040412"/>
              <a:ext cx="625524" cy="41850"/>
            </a:xfrm>
            <a:custGeom>
              <a:rect b="b" l="l" r="r" t="t"/>
              <a:pathLst>
                <a:path extrusionOk="0" h="2531" w="37836">
                  <a:moveTo>
                    <a:pt x="37251" y="581"/>
                  </a:moveTo>
                  <a:lnTo>
                    <a:pt x="37251" y="1950"/>
                  </a:lnTo>
                  <a:lnTo>
                    <a:pt x="585" y="1950"/>
                  </a:lnTo>
                  <a:lnTo>
                    <a:pt x="585" y="581"/>
                  </a:lnTo>
                  <a:close/>
                  <a:moveTo>
                    <a:pt x="293" y="1"/>
                  </a:moveTo>
                  <a:cubicBezTo>
                    <a:pt x="130" y="1"/>
                    <a:pt x="0" y="130"/>
                    <a:pt x="0" y="293"/>
                  </a:cubicBezTo>
                  <a:lnTo>
                    <a:pt x="0" y="2243"/>
                  </a:lnTo>
                  <a:cubicBezTo>
                    <a:pt x="0" y="2401"/>
                    <a:pt x="130" y="2530"/>
                    <a:pt x="293" y="2530"/>
                  </a:cubicBezTo>
                  <a:lnTo>
                    <a:pt x="37544" y="2530"/>
                  </a:lnTo>
                  <a:cubicBezTo>
                    <a:pt x="37702" y="2530"/>
                    <a:pt x="37835" y="2401"/>
                    <a:pt x="37835" y="2243"/>
                  </a:cubicBezTo>
                  <a:lnTo>
                    <a:pt x="37835" y="293"/>
                  </a:lnTo>
                  <a:cubicBezTo>
                    <a:pt x="37835" y="130"/>
                    <a:pt x="37702" y="1"/>
                    <a:pt x="3754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7"/>
            <p:cNvSpPr/>
            <p:nvPr/>
          </p:nvSpPr>
          <p:spPr>
            <a:xfrm>
              <a:off x="2796765" y="3077200"/>
              <a:ext cx="3231376" cy="72704"/>
            </a:xfrm>
            <a:custGeom>
              <a:rect b="b" l="l" r="r" t="t"/>
              <a:pathLst>
                <a:path extrusionOk="0" h="4397" w="195456">
                  <a:moveTo>
                    <a:pt x="0" y="1"/>
                  </a:moveTo>
                  <a:lnTo>
                    <a:pt x="0" y="4396"/>
                  </a:lnTo>
                  <a:lnTo>
                    <a:pt x="195456" y="4396"/>
                  </a:lnTo>
                  <a:lnTo>
                    <a:pt x="1954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7"/>
            <p:cNvSpPr/>
            <p:nvPr/>
          </p:nvSpPr>
          <p:spPr>
            <a:xfrm>
              <a:off x="2792003" y="3072438"/>
              <a:ext cx="3240965" cy="82295"/>
            </a:xfrm>
            <a:custGeom>
              <a:rect b="b" l="l" r="r" t="t"/>
              <a:pathLst>
                <a:path extrusionOk="0" h="4977" w="196036">
                  <a:moveTo>
                    <a:pt x="195451" y="581"/>
                  </a:moveTo>
                  <a:lnTo>
                    <a:pt x="195451" y="4393"/>
                  </a:lnTo>
                  <a:lnTo>
                    <a:pt x="581" y="4393"/>
                  </a:lnTo>
                  <a:lnTo>
                    <a:pt x="581" y="581"/>
                  </a:lnTo>
                  <a:close/>
                  <a:moveTo>
                    <a:pt x="288" y="0"/>
                  </a:moveTo>
                  <a:cubicBezTo>
                    <a:pt x="130" y="0"/>
                    <a:pt x="1" y="131"/>
                    <a:pt x="1" y="289"/>
                  </a:cubicBezTo>
                  <a:lnTo>
                    <a:pt x="1" y="4684"/>
                  </a:lnTo>
                  <a:cubicBezTo>
                    <a:pt x="1" y="4844"/>
                    <a:pt x="130" y="4977"/>
                    <a:pt x="288" y="4977"/>
                  </a:cubicBezTo>
                  <a:lnTo>
                    <a:pt x="195744" y="4977"/>
                  </a:lnTo>
                  <a:cubicBezTo>
                    <a:pt x="195906" y="4977"/>
                    <a:pt x="196035" y="4844"/>
                    <a:pt x="196035" y="4684"/>
                  </a:cubicBezTo>
                  <a:lnTo>
                    <a:pt x="196035" y="289"/>
                  </a:lnTo>
                  <a:cubicBezTo>
                    <a:pt x="196035" y="131"/>
                    <a:pt x="195906" y="0"/>
                    <a:pt x="19574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7"/>
            <p:cNvSpPr/>
            <p:nvPr/>
          </p:nvSpPr>
          <p:spPr>
            <a:xfrm>
              <a:off x="3712222" y="3077200"/>
              <a:ext cx="2315988" cy="72704"/>
            </a:xfrm>
            <a:custGeom>
              <a:rect b="b" l="l" r="r" t="t"/>
              <a:pathLst>
                <a:path extrusionOk="0" h="4397" w="140087">
                  <a:moveTo>
                    <a:pt x="1" y="1"/>
                  </a:moveTo>
                  <a:lnTo>
                    <a:pt x="1" y="4396"/>
                  </a:lnTo>
                  <a:lnTo>
                    <a:pt x="140087" y="4396"/>
                  </a:lnTo>
                  <a:lnTo>
                    <a:pt x="1400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7"/>
            <p:cNvSpPr/>
            <p:nvPr/>
          </p:nvSpPr>
          <p:spPr>
            <a:xfrm>
              <a:off x="3707378" y="3072438"/>
              <a:ext cx="2325660" cy="82295"/>
            </a:xfrm>
            <a:custGeom>
              <a:rect b="b" l="l" r="r" t="t"/>
              <a:pathLst>
                <a:path extrusionOk="0" h="4977" w="140672">
                  <a:moveTo>
                    <a:pt x="140087" y="581"/>
                  </a:moveTo>
                  <a:lnTo>
                    <a:pt x="140087" y="4393"/>
                  </a:lnTo>
                  <a:lnTo>
                    <a:pt x="581" y="4393"/>
                  </a:lnTo>
                  <a:lnTo>
                    <a:pt x="581" y="581"/>
                  </a:lnTo>
                  <a:close/>
                  <a:moveTo>
                    <a:pt x="294" y="0"/>
                  </a:moveTo>
                  <a:cubicBezTo>
                    <a:pt x="130" y="0"/>
                    <a:pt x="1" y="131"/>
                    <a:pt x="1" y="289"/>
                  </a:cubicBezTo>
                  <a:lnTo>
                    <a:pt x="1" y="4684"/>
                  </a:lnTo>
                  <a:cubicBezTo>
                    <a:pt x="1" y="4844"/>
                    <a:pt x="130" y="4977"/>
                    <a:pt x="294" y="4977"/>
                  </a:cubicBezTo>
                  <a:lnTo>
                    <a:pt x="140380" y="4977"/>
                  </a:lnTo>
                  <a:cubicBezTo>
                    <a:pt x="140542" y="4977"/>
                    <a:pt x="140671" y="4844"/>
                    <a:pt x="140671" y="4684"/>
                  </a:cubicBezTo>
                  <a:lnTo>
                    <a:pt x="140671" y="289"/>
                  </a:lnTo>
                  <a:cubicBezTo>
                    <a:pt x="140671" y="131"/>
                    <a:pt x="140542" y="0"/>
                    <a:pt x="14038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7" name="Google Shape;1057;p7"/>
          <p:cNvSpPr txBox="1"/>
          <p:nvPr/>
        </p:nvSpPr>
        <p:spPr>
          <a:xfrm>
            <a:off x="518525" y="1043300"/>
            <a:ext cx="23340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0" lang="en-US" sz="24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rPr>
              <a:t>Methods To Improve Traditional Teaching</a:t>
            </a:r>
            <a:endParaRPr b="0" i="0" sz="2400" u="none" cap="none" strike="noStrike">
              <a:solidFill>
                <a:srgbClr val="434343"/>
              </a:solidFill>
              <a:latin typeface="Advent Pro Light"/>
              <a:ea typeface="Advent Pro Light"/>
              <a:cs typeface="Advent Pro Light"/>
              <a:sym typeface="Advent Pro Light"/>
            </a:endParaRPr>
          </a:p>
        </p:txBody>
      </p:sp>
      <p:sp>
        <p:nvSpPr>
          <p:cNvPr id="1058" name="Google Shape;1058;p7"/>
          <p:cNvSpPr txBox="1"/>
          <p:nvPr/>
        </p:nvSpPr>
        <p:spPr>
          <a:xfrm>
            <a:off x="2758609" y="824988"/>
            <a:ext cx="15462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63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59" name="Google Shape;1059;p7"/>
          <p:cNvSpPr txBox="1"/>
          <p:nvPr/>
        </p:nvSpPr>
        <p:spPr>
          <a:xfrm>
            <a:off x="299000" y="3328525"/>
            <a:ext cx="23340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0" lang="en-US" sz="24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rPr>
              <a:t>Traditional Teaching </a:t>
            </a:r>
            <a:endParaRPr b="0" i="0" sz="2400" u="none" cap="none" strike="noStrike">
              <a:solidFill>
                <a:srgbClr val="434343"/>
              </a:solidFill>
              <a:latin typeface="Advent Pro Light"/>
              <a:ea typeface="Advent Pro Light"/>
              <a:cs typeface="Advent Pro Light"/>
              <a:sym typeface="Advent Pro Light"/>
            </a:endParaRPr>
          </a:p>
        </p:txBody>
      </p:sp>
      <p:sp>
        <p:nvSpPr>
          <p:cNvPr id="1060" name="Google Shape;1060;p7"/>
          <p:cNvSpPr txBox="1"/>
          <p:nvPr/>
        </p:nvSpPr>
        <p:spPr>
          <a:xfrm>
            <a:off x="1630484" y="2850488"/>
            <a:ext cx="15462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63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61" name="Google Shape;1061;p7"/>
          <p:cNvSpPr txBox="1"/>
          <p:nvPr/>
        </p:nvSpPr>
        <p:spPr>
          <a:xfrm>
            <a:off x="143625" y="2099700"/>
            <a:ext cx="23979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dvent Pro Light"/>
                <a:ea typeface="Advent Pro Light"/>
                <a:cs typeface="Advent Pro Light"/>
                <a:sym typeface="Advent Pro Light"/>
              </a:rPr>
              <a:t>Advantages &amp; Disadvantages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8"/>
          <p:cNvSpPr txBox="1"/>
          <p:nvPr>
            <p:ph type="title"/>
          </p:nvPr>
        </p:nvSpPr>
        <p:spPr>
          <a:xfrm>
            <a:off x="543125" y="2015550"/>
            <a:ext cx="4950900" cy="22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Font typeface="Advent Pro"/>
              <a:buChar char="●"/>
            </a:pPr>
            <a:r>
              <a:rPr lang="en-US" sz="2400">
                <a:latin typeface="Advent Pro"/>
                <a:ea typeface="Advent Pro"/>
                <a:cs typeface="Advent Pro"/>
                <a:sym typeface="Advent Pro"/>
              </a:rPr>
              <a:t>Interactive teaching-learning process</a:t>
            </a:r>
            <a:endParaRPr sz="2400">
              <a:latin typeface="Advent Pro"/>
              <a:ea typeface="Advent Pro"/>
              <a:cs typeface="Advent Pro"/>
              <a:sym typeface="Advent Pr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dvent Pro"/>
              <a:buChar char="●"/>
            </a:pPr>
            <a:r>
              <a:rPr lang="en-US" sz="2400">
                <a:latin typeface="Advent Pro"/>
                <a:ea typeface="Advent Pro"/>
                <a:cs typeface="Advent Pro"/>
                <a:sym typeface="Advent Pro"/>
              </a:rPr>
              <a:t>Aims at enhancing different aspect of the student</a:t>
            </a:r>
            <a:endParaRPr sz="2400">
              <a:latin typeface="Advent Pro"/>
              <a:ea typeface="Advent Pro"/>
              <a:cs typeface="Advent Pro"/>
              <a:sym typeface="Advent Pr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dvent Pro"/>
              <a:buChar char="●"/>
            </a:pPr>
            <a:r>
              <a:rPr lang="en-US" sz="2400">
                <a:latin typeface="Advent Pro"/>
                <a:ea typeface="Advent Pro"/>
                <a:cs typeface="Advent Pro"/>
                <a:sym typeface="Advent Pro"/>
              </a:rPr>
              <a:t>Monitored attention of the instructor</a:t>
            </a:r>
            <a:endParaRPr sz="2400">
              <a:latin typeface="Advent Pro"/>
              <a:ea typeface="Advent Pro"/>
              <a:cs typeface="Advent Pro"/>
              <a:sym typeface="Advent Pr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dvent Pro"/>
              <a:buChar char="●"/>
            </a:pPr>
            <a:r>
              <a:rPr lang="en-US" sz="2400">
                <a:latin typeface="Advent Pro"/>
                <a:ea typeface="Advent Pro"/>
                <a:cs typeface="Advent Pro"/>
                <a:sym typeface="Advent Pro"/>
              </a:rPr>
              <a:t>Healthy discussion with peers and mentor</a:t>
            </a:r>
            <a:endParaRPr sz="2400">
              <a:latin typeface="Advent Pro"/>
              <a:ea typeface="Advent Pro"/>
              <a:cs typeface="Advent Pro"/>
              <a:sym typeface="Advent Pro"/>
            </a:endParaRPr>
          </a:p>
        </p:txBody>
      </p:sp>
      <p:sp>
        <p:nvSpPr>
          <p:cNvPr id="1067" name="Google Shape;1067;p8"/>
          <p:cNvSpPr/>
          <p:nvPr/>
        </p:nvSpPr>
        <p:spPr>
          <a:xfrm rot="10800000">
            <a:off x="10" y="18"/>
            <a:ext cx="9144015" cy="1139977"/>
          </a:xfrm>
          <a:custGeom>
            <a:rect b="b" l="l" r="r" t="t"/>
            <a:pathLst>
              <a:path extrusionOk="0" h="22392" w="95980">
                <a:moveTo>
                  <a:pt x="53060" y="1"/>
                </a:moveTo>
                <a:cubicBezTo>
                  <a:pt x="49554" y="1"/>
                  <a:pt x="49455" y="4370"/>
                  <a:pt x="45849" y="5722"/>
                </a:cubicBezTo>
                <a:cubicBezTo>
                  <a:pt x="44948" y="6060"/>
                  <a:pt x="44113" y="6188"/>
                  <a:pt x="43328" y="6188"/>
                </a:cubicBezTo>
                <a:cubicBezTo>
                  <a:pt x="40848" y="6188"/>
                  <a:pt x="38863" y="4910"/>
                  <a:pt x="36858" y="4910"/>
                </a:cubicBezTo>
                <a:cubicBezTo>
                  <a:pt x="36806" y="4910"/>
                  <a:pt x="36754" y="4911"/>
                  <a:pt x="36702" y="4912"/>
                </a:cubicBezTo>
                <a:cubicBezTo>
                  <a:pt x="34013" y="4999"/>
                  <a:pt x="34503" y="6648"/>
                  <a:pt x="31956" y="7803"/>
                </a:cubicBezTo>
                <a:cubicBezTo>
                  <a:pt x="29410" y="8962"/>
                  <a:pt x="28947" y="8384"/>
                  <a:pt x="24083" y="8847"/>
                </a:cubicBezTo>
                <a:cubicBezTo>
                  <a:pt x="19219" y="9309"/>
                  <a:pt x="18064" y="14289"/>
                  <a:pt x="16324" y="15676"/>
                </a:cubicBezTo>
                <a:cubicBezTo>
                  <a:pt x="15887" y="16027"/>
                  <a:pt x="15413" y="16150"/>
                  <a:pt x="14891" y="16150"/>
                </a:cubicBezTo>
                <a:cubicBezTo>
                  <a:pt x="13681" y="16150"/>
                  <a:pt x="12214" y="15491"/>
                  <a:pt x="10351" y="15491"/>
                </a:cubicBezTo>
                <a:cubicBezTo>
                  <a:pt x="9828" y="15491"/>
                  <a:pt x="9273" y="15543"/>
                  <a:pt x="8684" y="15676"/>
                </a:cubicBezTo>
                <a:cubicBezTo>
                  <a:pt x="5098" y="16487"/>
                  <a:pt x="0" y="22391"/>
                  <a:pt x="0" y="22391"/>
                </a:cubicBezTo>
                <a:lnTo>
                  <a:pt x="95980" y="22391"/>
                </a:lnTo>
                <a:cubicBezTo>
                  <a:pt x="95980" y="22391"/>
                  <a:pt x="93663" y="17761"/>
                  <a:pt x="90653" y="16258"/>
                </a:cubicBezTo>
                <a:cubicBezTo>
                  <a:pt x="90001" y="15931"/>
                  <a:pt x="89414" y="15817"/>
                  <a:pt x="88856" y="15817"/>
                </a:cubicBezTo>
                <a:cubicBezTo>
                  <a:pt x="87555" y="15817"/>
                  <a:pt x="86416" y="16440"/>
                  <a:pt x="84990" y="16440"/>
                </a:cubicBezTo>
                <a:cubicBezTo>
                  <a:pt x="84210" y="16440"/>
                  <a:pt x="83344" y="16254"/>
                  <a:pt x="82318" y="15676"/>
                </a:cubicBezTo>
                <a:cubicBezTo>
                  <a:pt x="78612" y="13592"/>
                  <a:pt x="79423" y="8732"/>
                  <a:pt x="75254" y="5838"/>
                </a:cubicBezTo>
                <a:cubicBezTo>
                  <a:pt x="73954" y="4934"/>
                  <a:pt x="72630" y="4628"/>
                  <a:pt x="71309" y="4628"/>
                </a:cubicBezTo>
                <a:cubicBezTo>
                  <a:pt x="68547" y="4628"/>
                  <a:pt x="65795" y="5964"/>
                  <a:pt x="63276" y="5964"/>
                </a:cubicBezTo>
                <a:cubicBezTo>
                  <a:pt x="63140" y="5964"/>
                  <a:pt x="63004" y="5960"/>
                  <a:pt x="62869" y="5952"/>
                </a:cubicBezTo>
                <a:cubicBezTo>
                  <a:pt x="59049" y="5722"/>
                  <a:pt x="57891" y="625"/>
                  <a:pt x="53722" y="48"/>
                </a:cubicBezTo>
                <a:cubicBezTo>
                  <a:pt x="53488" y="16"/>
                  <a:pt x="53268" y="1"/>
                  <a:pt x="53060" y="1"/>
                </a:cubicBezTo>
                <a:close/>
              </a:path>
            </a:pathLst>
          </a:custGeom>
          <a:solidFill>
            <a:srgbClr val="FFC3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68" name="Google Shape;1068;p8"/>
          <p:cNvGrpSpPr/>
          <p:nvPr/>
        </p:nvGrpSpPr>
        <p:grpSpPr>
          <a:xfrm rot="10800000">
            <a:off x="1750973" y="-27141"/>
            <a:ext cx="6601046" cy="1682330"/>
            <a:chOff x="1574550" y="3472451"/>
            <a:chExt cx="6601046" cy="1682330"/>
          </a:xfrm>
        </p:grpSpPr>
        <p:sp>
          <p:nvSpPr>
            <p:cNvPr id="1069" name="Google Shape;1069;p8"/>
            <p:cNvSpPr/>
            <p:nvPr/>
          </p:nvSpPr>
          <p:spPr>
            <a:xfrm>
              <a:off x="6715238" y="3874695"/>
              <a:ext cx="1185296" cy="1268805"/>
            </a:xfrm>
            <a:custGeom>
              <a:rect b="b" l="l" r="r" t="t"/>
              <a:pathLst>
                <a:path extrusionOk="0" h="18825" w="17586">
                  <a:moveTo>
                    <a:pt x="4147" y="0"/>
                  </a:moveTo>
                  <a:cubicBezTo>
                    <a:pt x="4059" y="0"/>
                    <a:pt x="4026" y="109"/>
                    <a:pt x="4068" y="350"/>
                  </a:cubicBezTo>
                  <a:cubicBezTo>
                    <a:pt x="4239" y="1311"/>
                    <a:pt x="6382" y="4459"/>
                    <a:pt x="7165" y="6223"/>
                  </a:cubicBezTo>
                  <a:cubicBezTo>
                    <a:pt x="6984" y="5980"/>
                    <a:pt x="6772" y="5722"/>
                    <a:pt x="6560" y="5471"/>
                  </a:cubicBezTo>
                  <a:cubicBezTo>
                    <a:pt x="6396" y="5179"/>
                    <a:pt x="6250" y="4853"/>
                    <a:pt x="6086" y="4598"/>
                  </a:cubicBezTo>
                  <a:cubicBezTo>
                    <a:pt x="5833" y="4209"/>
                    <a:pt x="5561" y="3830"/>
                    <a:pt x="5272" y="3467"/>
                  </a:cubicBezTo>
                  <a:cubicBezTo>
                    <a:pt x="4820" y="2901"/>
                    <a:pt x="4315" y="2364"/>
                    <a:pt x="3742" y="1916"/>
                  </a:cubicBezTo>
                  <a:cubicBezTo>
                    <a:pt x="3060" y="1387"/>
                    <a:pt x="2301" y="1008"/>
                    <a:pt x="1435" y="932"/>
                  </a:cubicBezTo>
                  <a:cubicBezTo>
                    <a:pt x="1363" y="925"/>
                    <a:pt x="1169" y="908"/>
                    <a:pt x="953" y="908"/>
                  </a:cubicBezTo>
                  <a:cubicBezTo>
                    <a:pt x="521" y="908"/>
                    <a:pt x="0" y="976"/>
                    <a:pt x="200" y="1332"/>
                  </a:cubicBezTo>
                  <a:cubicBezTo>
                    <a:pt x="248" y="1415"/>
                    <a:pt x="332" y="1471"/>
                    <a:pt x="415" y="1523"/>
                  </a:cubicBezTo>
                  <a:cubicBezTo>
                    <a:pt x="1216" y="2024"/>
                    <a:pt x="2099" y="2295"/>
                    <a:pt x="2945" y="2703"/>
                  </a:cubicBezTo>
                  <a:cubicBezTo>
                    <a:pt x="4208" y="3308"/>
                    <a:pt x="5868" y="4905"/>
                    <a:pt x="6557" y="5597"/>
                  </a:cubicBezTo>
                  <a:cubicBezTo>
                    <a:pt x="6653" y="5725"/>
                    <a:pt x="6772" y="5886"/>
                    <a:pt x="6907" y="6070"/>
                  </a:cubicBezTo>
                  <a:cubicBezTo>
                    <a:pt x="5875" y="5087"/>
                    <a:pt x="4286" y="4449"/>
                    <a:pt x="3382" y="4449"/>
                  </a:cubicBezTo>
                  <a:cubicBezTo>
                    <a:pt x="3204" y="4449"/>
                    <a:pt x="3053" y="4474"/>
                    <a:pt x="2938" y="4525"/>
                  </a:cubicBezTo>
                  <a:cubicBezTo>
                    <a:pt x="2072" y="4915"/>
                    <a:pt x="3926" y="5333"/>
                    <a:pt x="5495" y="5757"/>
                  </a:cubicBezTo>
                  <a:cubicBezTo>
                    <a:pt x="6511" y="6032"/>
                    <a:pt x="7103" y="6463"/>
                    <a:pt x="7395" y="6735"/>
                  </a:cubicBezTo>
                  <a:cubicBezTo>
                    <a:pt x="7694" y="7145"/>
                    <a:pt x="8028" y="7608"/>
                    <a:pt x="8365" y="8078"/>
                  </a:cubicBezTo>
                  <a:cubicBezTo>
                    <a:pt x="8407" y="8151"/>
                    <a:pt x="8445" y="8224"/>
                    <a:pt x="8487" y="8290"/>
                  </a:cubicBezTo>
                  <a:cubicBezTo>
                    <a:pt x="8243" y="8012"/>
                    <a:pt x="7965" y="7729"/>
                    <a:pt x="7680" y="7531"/>
                  </a:cubicBezTo>
                  <a:cubicBezTo>
                    <a:pt x="7204" y="7198"/>
                    <a:pt x="6229" y="6938"/>
                    <a:pt x="5466" y="6938"/>
                  </a:cubicBezTo>
                  <a:cubicBezTo>
                    <a:pt x="4945" y="6938"/>
                    <a:pt x="4522" y="7059"/>
                    <a:pt x="4423" y="7361"/>
                  </a:cubicBezTo>
                  <a:cubicBezTo>
                    <a:pt x="4180" y="8105"/>
                    <a:pt x="5759" y="7779"/>
                    <a:pt x="7109" y="8008"/>
                  </a:cubicBezTo>
                  <a:cubicBezTo>
                    <a:pt x="8034" y="8164"/>
                    <a:pt x="8699" y="8718"/>
                    <a:pt x="9026" y="9049"/>
                  </a:cubicBezTo>
                  <a:cubicBezTo>
                    <a:pt x="9057" y="9083"/>
                    <a:pt x="9086" y="9115"/>
                    <a:pt x="9117" y="9145"/>
                  </a:cubicBezTo>
                  <a:cubicBezTo>
                    <a:pt x="9266" y="9365"/>
                    <a:pt x="9412" y="9577"/>
                    <a:pt x="9548" y="9779"/>
                  </a:cubicBezTo>
                  <a:cubicBezTo>
                    <a:pt x="9865" y="10252"/>
                    <a:pt x="10168" y="10701"/>
                    <a:pt x="10460" y="11132"/>
                  </a:cubicBezTo>
                  <a:cubicBezTo>
                    <a:pt x="10080" y="10642"/>
                    <a:pt x="9521" y="9998"/>
                    <a:pt x="8880" y="9553"/>
                  </a:cubicBezTo>
                  <a:cubicBezTo>
                    <a:pt x="8111" y="9015"/>
                    <a:pt x="7171" y="8749"/>
                    <a:pt x="6450" y="8749"/>
                  </a:cubicBezTo>
                  <a:cubicBezTo>
                    <a:pt x="6069" y="8749"/>
                    <a:pt x="5750" y="8824"/>
                    <a:pt x="5550" y="8972"/>
                  </a:cubicBezTo>
                  <a:cubicBezTo>
                    <a:pt x="4973" y="9403"/>
                    <a:pt x="7617" y="9824"/>
                    <a:pt x="8919" y="10294"/>
                  </a:cubicBezTo>
                  <a:cubicBezTo>
                    <a:pt x="9900" y="10648"/>
                    <a:pt x="10568" y="11355"/>
                    <a:pt x="10836" y="11679"/>
                  </a:cubicBezTo>
                  <a:cubicBezTo>
                    <a:pt x="11257" y="12288"/>
                    <a:pt x="11678" y="12879"/>
                    <a:pt x="12126" y="13505"/>
                  </a:cubicBezTo>
                  <a:cubicBezTo>
                    <a:pt x="11538" y="12938"/>
                    <a:pt x="10682" y="12318"/>
                    <a:pt x="9820" y="11737"/>
                  </a:cubicBezTo>
                  <a:cubicBezTo>
                    <a:pt x="9122" y="11272"/>
                    <a:pt x="8411" y="11081"/>
                    <a:pt x="7837" y="11081"/>
                  </a:cubicBezTo>
                  <a:cubicBezTo>
                    <a:pt x="7318" y="11081"/>
                    <a:pt x="6912" y="11238"/>
                    <a:pt x="6734" y="11491"/>
                  </a:cubicBezTo>
                  <a:cubicBezTo>
                    <a:pt x="6361" y="12023"/>
                    <a:pt x="7492" y="12058"/>
                    <a:pt x="9583" y="12527"/>
                  </a:cubicBezTo>
                  <a:cubicBezTo>
                    <a:pt x="11086" y="12865"/>
                    <a:pt x="12088" y="13651"/>
                    <a:pt x="12537" y="14069"/>
                  </a:cubicBezTo>
                  <a:cubicBezTo>
                    <a:pt x="12728" y="14330"/>
                    <a:pt x="12923" y="14597"/>
                    <a:pt x="13132" y="14876"/>
                  </a:cubicBezTo>
                  <a:cubicBezTo>
                    <a:pt x="13365" y="15193"/>
                    <a:pt x="13636" y="15516"/>
                    <a:pt x="13929" y="15833"/>
                  </a:cubicBezTo>
                  <a:cubicBezTo>
                    <a:pt x="13574" y="15673"/>
                    <a:pt x="13052" y="15436"/>
                    <a:pt x="12474" y="15182"/>
                  </a:cubicBezTo>
                  <a:cubicBezTo>
                    <a:pt x="11824" y="14897"/>
                    <a:pt x="11197" y="14594"/>
                    <a:pt x="10602" y="14215"/>
                  </a:cubicBezTo>
                  <a:cubicBezTo>
                    <a:pt x="10086" y="13886"/>
                    <a:pt x="9439" y="13544"/>
                    <a:pt x="8798" y="13544"/>
                  </a:cubicBezTo>
                  <a:cubicBezTo>
                    <a:pt x="8584" y="13544"/>
                    <a:pt x="8371" y="13582"/>
                    <a:pt x="8164" y="13672"/>
                  </a:cubicBezTo>
                  <a:cubicBezTo>
                    <a:pt x="7885" y="13791"/>
                    <a:pt x="7767" y="14024"/>
                    <a:pt x="7888" y="14305"/>
                  </a:cubicBezTo>
                  <a:cubicBezTo>
                    <a:pt x="7965" y="14476"/>
                    <a:pt x="8125" y="14594"/>
                    <a:pt x="8289" y="14685"/>
                  </a:cubicBezTo>
                  <a:cubicBezTo>
                    <a:pt x="9193" y="15196"/>
                    <a:pt x="10327" y="15339"/>
                    <a:pt x="11326" y="15572"/>
                  </a:cubicBezTo>
                  <a:cubicBezTo>
                    <a:pt x="12558" y="15861"/>
                    <a:pt x="13616" y="15982"/>
                    <a:pt x="14109" y="16031"/>
                  </a:cubicBezTo>
                  <a:cubicBezTo>
                    <a:pt x="14377" y="16320"/>
                    <a:pt x="14659" y="16601"/>
                    <a:pt x="14937" y="16873"/>
                  </a:cubicBezTo>
                  <a:cubicBezTo>
                    <a:pt x="14871" y="16883"/>
                    <a:pt x="14746" y="16904"/>
                    <a:pt x="14517" y="16946"/>
                  </a:cubicBezTo>
                  <a:cubicBezTo>
                    <a:pt x="14487" y="16951"/>
                    <a:pt x="14451" y="16954"/>
                    <a:pt x="14409" y="16954"/>
                  </a:cubicBezTo>
                  <a:cubicBezTo>
                    <a:pt x="13737" y="16954"/>
                    <a:pt x="11531" y="16331"/>
                    <a:pt x="10404" y="16177"/>
                  </a:cubicBezTo>
                  <a:cubicBezTo>
                    <a:pt x="10296" y="16163"/>
                    <a:pt x="10190" y="16156"/>
                    <a:pt x="10086" y="16156"/>
                  </a:cubicBezTo>
                  <a:cubicBezTo>
                    <a:pt x="9048" y="16156"/>
                    <a:pt x="8340" y="16842"/>
                    <a:pt x="9524" y="17269"/>
                  </a:cubicBezTo>
                  <a:cubicBezTo>
                    <a:pt x="9880" y="17398"/>
                    <a:pt x="10382" y="17445"/>
                    <a:pt x="10924" y="17445"/>
                  </a:cubicBezTo>
                  <a:cubicBezTo>
                    <a:pt x="12362" y="17445"/>
                    <a:pt x="14078" y="17116"/>
                    <a:pt x="14078" y="17116"/>
                  </a:cubicBezTo>
                  <a:lnTo>
                    <a:pt x="15018" y="16949"/>
                  </a:lnTo>
                  <a:cubicBezTo>
                    <a:pt x="16124" y="18011"/>
                    <a:pt x="17147" y="18825"/>
                    <a:pt x="17147" y="18825"/>
                  </a:cubicBezTo>
                  <a:lnTo>
                    <a:pt x="17585" y="18536"/>
                  </a:lnTo>
                  <a:cubicBezTo>
                    <a:pt x="17585" y="18536"/>
                    <a:pt x="16688" y="18279"/>
                    <a:pt x="15191" y="16838"/>
                  </a:cubicBezTo>
                  <a:cubicBezTo>
                    <a:pt x="15174" y="16731"/>
                    <a:pt x="15153" y="16483"/>
                    <a:pt x="15188" y="15986"/>
                  </a:cubicBezTo>
                  <a:cubicBezTo>
                    <a:pt x="15299" y="14385"/>
                    <a:pt x="16635" y="12590"/>
                    <a:pt x="15637" y="11028"/>
                  </a:cubicBezTo>
                  <a:cubicBezTo>
                    <a:pt x="15489" y="10796"/>
                    <a:pt x="15233" y="10627"/>
                    <a:pt x="14988" y="10627"/>
                  </a:cubicBezTo>
                  <a:cubicBezTo>
                    <a:pt x="14836" y="10627"/>
                    <a:pt x="14687" y="10693"/>
                    <a:pt x="14573" y="10851"/>
                  </a:cubicBezTo>
                  <a:cubicBezTo>
                    <a:pt x="14356" y="11146"/>
                    <a:pt x="14367" y="11647"/>
                    <a:pt x="14430" y="11988"/>
                  </a:cubicBezTo>
                  <a:cubicBezTo>
                    <a:pt x="14638" y="13123"/>
                    <a:pt x="14990" y="14128"/>
                    <a:pt x="14892" y="15307"/>
                  </a:cubicBezTo>
                  <a:cubicBezTo>
                    <a:pt x="14889" y="15363"/>
                    <a:pt x="14889" y="16153"/>
                    <a:pt x="14934" y="16584"/>
                  </a:cubicBezTo>
                  <a:cubicBezTo>
                    <a:pt x="14732" y="16379"/>
                    <a:pt x="14520" y="16156"/>
                    <a:pt x="14301" y="15906"/>
                  </a:cubicBezTo>
                  <a:cubicBezTo>
                    <a:pt x="14120" y="15461"/>
                    <a:pt x="13974" y="14994"/>
                    <a:pt x="13869" y="14525"/>
                  </a:cubicBezTo>
                  <a:cubicBezTo>
                    <a:pt x="13591" y="13275"/>
                    <a:pt x="13897" y="11954"/>
                    <a:pt x="13696" y="10684"/>
                  </a:cubicBezTo>
                  <a:cubicBezTo>
                    <a:pt x="13653" y="10404"/>
                    <a:pt x="13334" y="9849"/>
                    <a:pt x="13044" y="9849"/>
                  </a:cubicBezTo>
                  <a:cubicBezTo>
                    <a:pt x="12929" y="9849"/>
                    <a:pt x="12818" y="9936"/>
                    <a:pt x="12731" y="10162"/>
                  </a:cubicBezTo>
                  <a:cubicBezTo>
                    <a:pt x="12596" y="10517"/>
                    <a:pt x="12760" y="11191"/>
                    <a:pt x="12777" y="11567"/>
                  </a:cubicBezTo>
                  <a:cubicBezTo>
                    <a:pt x="12836" y="12639"/>
                    <a:pt x="12930" y="13756"/>
                    <a:pt x="13341" y="14758"/>
                  </a:cubicBezTo>
                  <a:cubicBezTo>
                    <a:pt x="13282" y="14685"/>
                    <a:pt x="13222" y="14608"/>
                    <a:pt x="13163" y="14531"/>
                  </a:cubicBezTo>
                  <a:cubicBezTo>
                    <a:pt x="13062" y="14253"/>
                    <a:pt x="12620" y="12983"/>
                    <a:pt x="12349" y="11463"/>
                  </a:cubicBezTo>
                  <a:cubicBezTo>
                    <a:pt x="12047" y="9741"/>
                    <a:pt x="12113" y="8280"/>
                    <a:pt x="11562" y="7813"/>
                  </a:cubicBezTo>
                  <a:cubicBezTo>
                    <a:pt x="11506" y="7765"/>
                    <a:pt x="11456" y="7743"/>
                    <a:pt x="11411" y="7743"/>
                  </a:cubicBezTo>
                  <a:cubicBezTo>
                    <a:pt x="11021" y="7743"/>
                    <a:pt x="11078" y="9471"/>
                    <a:pt x="11525" y="11282"/>
                  </a:cubicBezTo>
                  <a:cubicBezTo>
                    <a:pt x="11799" y="12402"/>
                    <a:pt x="12283" y="13296"/>
                    <a:pt x="12655" y="13871"/>
                  </a:cubicBezTo>
                  <a:cubicBezTo>
                    <a:pt x="12071" y="13108"/>
                    <a:pt x="11490" y="12329"/>
                    <a:pt x="10936" y="11574"/>
                  </a:cubicBezTo>
                  <a:cubicBezTo>
                    <a:pt x="10690" y="11164"/>
                    <a:pt x="10080" y="10051"/>
                    <a:pt x="10014" y="8836"/>
                  </a:cubicBezTo>
                  <a:cubicBezTo>
                    <a:pt x="9931" y="7308"/>
                    <a:pt x="9851" y="6059"/>
                    <a:pt x="9155" y="5294"/>
                  </a:cubicBezTo>
                  <a:cubicBezTo>
                    <a:pt x="8951" y="5072"/>
                    <a:pt x="8803" y="4962"/>
                    <a:pt x="8709" y="4962"/>
                  </a:cubicBezTo>
                  <a:cubicBezTo>
                    <a:pt x="8483" y="4962"/>
                    <a:pt x="8575" y="5603"/>
                    <a:pt x="8957" y="6825"/>
                  </a:cubicBezTo>
                  <a:cubicBezTo>
                    <a:pt x="9329" y="8012"/>
                    <a:pt x="9771" y="9605"/>
                    <a:pt x="10289" y="10680"/>
                  </a:cubicBezTo>
                  <a:cubicBezTo>
                    <a:pt x="9858" y="10082"/>
                    <a:pt x="9454" y="9515"/>
                    <a:pt x="9089" y="8999"/>
                  </a:cubicBezTo>
                  <a:cubicBezTo>
                    <a:pt x="8849" y="8471"/>
                    <a:pt x="8268" y="7100"/>
                    <a:pt x="8094" y="5913"/>
                  </a:cubicBezTo>
                  <a:cubicBezTo>
                    <a:pt x="7913" y="4672"/>
                    <a:pt x="7689" y="3914"/>
                    <a:pt x="7393" y="3914"/>
                  </a:cubicBezTo>
                  <a:cubicBezTo>
                    <a:pt x="7331" y="3914"/>
                    <a:pt x="7265" y="3948"/>
                    <a:pt x="7196" y="4018"/>
                  </a:cubicBezTo>
                  <a:cubicBezTo>
                    <a:pt x="6921" y="4292"/>
                    <a:pt x="7395" y="6119"/>
                    <a:pt x="8122" y="7608"/>
                  </a:cubicBezTo>
                  <a:cubicBezTo>
                    <a:pt x="7819" y="7170"/>
                    <a:pt x="7589" y="6828"/>
                    <a:pt x="7454" y="6630"/>
                  </a:cubicBezTo>
                  <a:cubicBezTo>
                    <a:pt x="7395" y="6536"/>
                    <a:pt x="7329" y="6439"/>
                    <a:pt x="7252" y="6342"/>
                  </a:cubicBezTo>
                  <a:cubicBezTo>
                    <a:pt x="7085" y="5736"/>
                    <a:pt x="6657" y="4313"/>
                    <a:pt x="5996" y="2769"/>
                  </a:cubicBezTo>
                  <a:cubicBezTo>
                    <a:pt x="5323" y="1200"/>
                    <a:pt x="4438" y="0"/>
                    <a:pt x="4147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8"/>
            <p:cNvSpPr/>
            <p:nvPr/>
          </p:nvSpPr>
          <p:spPr>
            <a:xfrm>
              <a:off x="7560773" y="3472451"/>
              <a:ext cx="614823" cy="1660062"/>
            </a:xfrm>
            <a:custGeom>
              <a:rect b="b" l="l" r="r" t="t"/>
              <a:pathLst>
                <a:path extrusionOk="0" h="24630" w="9122">
                  <a:moveTo>
                    <a:pt x="4581" y="0"/>
                  </a:moveTo>
                  <a:cubicBezTo>
                    <a:pt x="4489" y="0"/>
                    <a:pt x="4419" y="54"/>
                    <a:pt x="4386" y="188"/>
                  </a:cubicBezTo>
                  <a:cubicBezTo>
                    <a:pt x="4361" y="282"/>
                    <a:pt x="4386" y="383"/>
                    <a:pt x="4411" y="477"/>
                  </a:cubicBezTo>
                  <a:cubicBezTo>
                    <a:pt x="4650" y="1389"/>
                    <a:pt x="5113" y="2192"/>
                    <a:pt x="5454" y="3062"/>
                  </a:cubicBezTo>
                  <a:cubicBezTo>
                    <a:pt x="5962" y="4370"/>
                    <a:pt x="6087" y="6667"/>
                    <a:pt x="6119" y="7648"/>
                  </a:cubicBezTo>
                  <a:cubicBezTo>
                    <a:pt x="6101" y="7804"/>
                    <a:pt x="6077" y="8003"/>
                    <a:pt x="6052" y="8228"/>
                  </a:cubicBezTo>
                  <a:cubicBezTo>
                    <a:pt x="5952" y="6527"/>
                    <a:pt x="4932" y="4642"/>
                    <a:pt x="4205" y="4395"/>
                  </a:cubicBezTo>
                  <a:cubicBezTo>
                    <a:pt x="4128" y="4368"/>
                    <a:pt x="4065" y="4355"/>
                    <a:pt x="4015" y="4355"/>
                  </a:cubicBezTo>
                  <a:cubicBezTo>
                    <a:pt x="3491" y="4355"/>
                    <a:pt x="4450" y="5776"/>
                    <a:pt x="5235" y="7038"/>
                  </a:cubicBezTo>
                  <a:cubicBezTo>
                    <a:pt x="5788" y="7932"/>
                    <a:pt x="5927" y="8650"/>
                    <a:pt x="5955" y="9046"/>
                  </a:cubicBezTo>
                  <a:cubicBezTo>
                    <a:pt x="5893" y="9551"/>
                    <a:pt x="5823" y="10118"/>
                    <a:pt x="5747" y="10695"/>
                  </a:cubicBezTo>
                  <a:cubicBezTo>
                    <a:pt x="5726" y="10775"/>
                    <a:pt x="5708" y="10855"/>
                    <a:pt x="5691" y="10932"/>
                  </a:cubicBezTo>
                  <a:cubicBezTo>
                    <a:pt x="5705" y="10559"/>
                    <a:pt x="5691" y="10163"/>
                    <a:pt x="5618" y="9825"/>
                  </a:cubicBezTo>
                  <a:cubicBezTo>
                    <a:pt x="5435" y="8961"/>
                    <a:pt x="4288" y="7425"/>
                    <a:pt x="3565" y="7425"/>
                  </a:cubicBezTo>
                  <a:cubicBezTo>
                    <a:pt x="3490" y="7425"/>
                    <a:pt x="3420" y="7441"/>
                    <a:pt x="3356" y="7477"/>
                  </a:cubicBezTo>
                  <a:cubicBezTo>
                    <a:pt x="2670" y="7856"/>
                    <a:pt x="4048" y="8695"/>
                    <a:pt x="4877" y="9784"/>
                  </a:cubicBezTo>
                  <a:cubicBezTo>
                    <a:pt x="5447" y="10528"/>
                    <a:pt x="5555" y="11388"/>
                    <a:pt x="5569" y="11854"/>
                  </a:cubicBezTo>
                  <a:cubicBezTo>
                    <a:pt x="5565" y="11899"/>
                    <a:pt x="5565" y="11944"/>
                    <a:pt x="5569" y="11986"/>
                  </a:cubicBezTo>
                  <a:cubicBezTo>
                    <a:pt x="5527" y="12247"/>
                    <a:pt x="5489" y="12504"/>
                    <a:pt x="5451" y="12745"/>
                  </a:cubicBezTo>
                  <a:cubicBezTo>
                    <a:pt x="5360" y="13308"/>
                    <a:pt x="5276" y="13837"/>
                    <a:pt x="5196" y="14355"/>
                  </a:cubicBezTo>
                  <a:cubicBezTo>
                    <a:pt x="5252" y="13736"/>
                    <a:pt x="5280" y="12883"/>
                    <a:pt x="5117" y="12122"/>
                  </a:cubicBezTo>
                  <a:cubicBezTo>
                    <a:pt x="4817" y="10720"/>
                    <a:pt x="3794" y="9506"/>
                    <a:pt x="3078" y="9425"/>
                  </a:cubicBezTo>
                  <a:cubicBezTo>
                    <a:pt x="3065" y="9424"/>
                    <a:pt x="3052" y="9423"/>
                    <a:pt x="3041" y="9423"/>
                  </a:cubicBezTo>
                  <a:cubicBezTo>
                    <a:pt x="2425" y="9423"/>
                    <a:pt x="4022" y="11480"/>
                    <a:pt x="4640" y="12689"/>
                  </a:cubicBezTo>
                  <a:cubicBezTo>
                    <a:pt x="5113" y="13618"/>
                    <a:pt x="5120" y="14588"/>
                    <a:pt x="5096" y="15009"/>
                  </a:cubicBezTo>
                  <a:cubicBezTo>
                    <a:pt x="4988" y="15743"/>
                    <a:pt x="4891" y="16464"/>
                    <a:pt x="4793" y="17225"/>
                  </a:cubicBezTo>
                  <a:cubicBezTo>
                    <a:pt x="4748" y="16411"/>
                    <a:pt x="4549" y="15375"/>
                    <a:pt x="4310" y="14359"/>
                  </a:cubicBezTo>
                  <a:cubicBezTo>
                    <a:pt x="3973" y="12913"/>
                    <a:pt x="3010" y="12059"/>
                    <a:pt x="2365" y="12059"/>
                  </a:cubicBezTo>
                  <a:cubicBezTo>
                    <a:pt x="2318" y="12059"/>
                    <a:pt x="2272" y="12064"/>
                    <a:pt x="2229" y="12073"/>
                  </a:cubicBezTo>
                  <a:cubicBezTo>
                    <a:pt x="1589" y="12209"/>
                    <a:pt x="2392" y="13005"/>
                    <a:pt x="3600" y="14776"/>
                  </a:cubicBezTo>
                  <a:cubicBezTo>
                    <a:pt x="4470" y="16050"/>
                    <a:pt x="4664" y="17309"/>
                    <a:pt x="4706" y="17918"/>
                  </a:cubicBezTo>
                  <a:cubicBezTo>
                    <a:pt x="4668" y="18241"/>
                    <a:pt x="4629" y="18569"/>
                    <a:pt x="4591" y="18913"/>
                  </a:cubicBezTo>
                  <a:cubicBezTo>
                    <a:pt x="4546" y="19306"/>
                    <a:pt x="4525" y="19727"/>
                    <a:pt x="4522" y="20159"/>
                  </a:cubicBezTo>
                  <a:cubicBezTo>
                    <a:pt x="4372" y="19797"/>
                    <a:pt x="4153" y="19268"/>
                    <a:pt x="3902" y="18686"/>
                  </a:cubicBezTo>
                  <a:cubicBezTo>
                    <a:pt x="3621" y="18039"/>
                    <a:pt x="3374" y="17389"/>
                    <a:pt x="3192" y="16703"/>
                  </a:cubicBezTo>
                  <a:cubicBezTo>
                    <a:pt x="2991" y="15918"/>
                    <a:pt x="2633" y="14946"/>
                    <a:pt x="1784" y="14644"/>
                  </a:cubicBezTo>
                  <a:cubicBezTo>
                    <a:pt x="1708" y="14617"/>
                    <a:pt x="1634" y="14604"/>
                    <a:pt x="1566" y="14604"/>
                  </a:cubicBezTo>
                  <a:cubicBezTo>
                    <a:pt x="1377" y="14604"/>
                    <a:pt x="1224" y="14707"/>
                    <a:pt x="1151" y="14919"/>
                  </a:cubicBezTo>
                  <a:cubicBezTo>
                    <a:pt x="1088" y="15096"/>
                    <a:pt x="1126" y="15291"/>
                    <a:pt x="1182" y="15468"/>
                  </a:cubicBezTo>
                  <a:cubicBezTo>
                    <a:pt x="1495" y="16460"/>
                    <a:pt x="2225" y="17337"/>
                    <a:pt x="2800" y="18190"/>
                  </a:cubicBezTo>
                  <a:cubicBezTo>
                    <a:pt x="3502" y="19243"/>
                    <a:pt x="4191" y="20054"/>
                    <a:pt x="4518" y="20423"/>
                  </a:cubicBezTo>
                  <a:cubicBezTo>
                    <a:pt x="4518" y="20820"/>
                    <a:pt x="4528" y="21220"/>
                    <a:pt x="4549" y="21606"/>
                  </a:cubicBezTo>
                  <a:cubicBezTo>
                    <a:pt x="4494" y="21567"/>
                    <a:pt x="4390" y="21501"/>
                    <a:pt x="4191" y="21373"/>
                  </a:cubicBezTo>
                  <a:cubicBezTo>
                    <a:pt x="3767" y="21095"/>
                    <a:pt x="2476" y="18941"/>
                    <a:pt x="1710" y="18005"/>
                  </a:cubicBezTo>
                  <a:cubicBezTo>
                    <a:pt x="1336" y="17548"/>
                    <a:pt x="846" y="17290"/>
                    <a:pt x="516" y="17290"/>
                  </a:cubicBezTo>
                  <a:cubicBezTo>
                    <a:pt x="171" y="17290"/>
                    <a:pt x="1" y="17572"/>
                    <a:pt x="322" y="18200"/>
                  </a:cubicBezTo>
                  <a:cubicBezTo>
                    <a:pt x="949" y="19431"/>
                    <a:pt x="3753" y="21199"/>
                    <a:pt x="3753" y="21199"/>
                  </a:cubicBezTo>
                  <a:lnTo>
                    <a:pt x="4557" y="21717"/>
                  </a:lnTo>
                  <a:cubicBezTo>
                    <a:pt x="4640" y="23248"/>
                    <a:pt x="4831" y="24542"/>
                    <a:pt x="4831" y="24542"/>
                  </a:cubicBezTo>
                  <a:lnTo>
                    <a:pt x="5350" y="24629"/>
                  </a:lnTo>
                  <a:cubicBezTo>
                    <a:pt x="5350" y="24629"/>
                    <a:pt x="4870" y="23829"/>
                    <a:pt x="4758" y="21755"/>
                  </a:cubicBezTo>
                  <a:cubicBezTo>
                    <a:pt x="4821" y="21662"/>
                    <a:pt x="4971" y="21470"/>
                    <a:pt x="5336" y="21129"/>
                  </a:cubicBezTo>
                  <a:cubicBezTo>
                    <a:pt x="6511" y="20033"/>
                    <a:pt x="8714" y="19637"/>
                    <a:pt x="9048" y="17814"/>
                  </a:cubicBezTo>
                  <a:cubicBezTo>
                    <a:pt x="9122" y="17407"/>
                    <a:pt x="8925" y="16943"/>
                    <a:pt x="8506" y="16943"/>
                  </a:cubicBezTo>
                  <a:cubicBezTo>
                    <a:pt x="8469" y="16943"/>
                    <a:pt x="8431" y="16946"/>
                    <a:pt x="8390" y="16954"/>
                  </a:cubicBezTo>
                  <a:cubicBezTo>
                    <a:pt x="8035" y="17024"/>
                    <a:pt x="7698" y="17396"/>
                    <a:pt x="7513" y="17689"/>
                  </a:cubicBezTo>
                  <a:cubicBezTo>
                    <a:pt x="6891" y="18659"/>
                    <a:pt x="6460" y="19637"/>
                    <a:pt x="5586" y="20433"/>
                  </a:cubicBezTo>
                  <a:cubicBezTo>
                    <a:pt x="5545" y="20468"/>
                    <a:pt x="5005" y="21045"/>
                    <a:pt x="4745" y="21394"/>
                  </a:cubicBezTo>
                  <a:cubicBezTo>
                    <a:pt x="4737" y="21105"/>
                    <a:pt x="4734" y="20799"/>
                    <a:pt x="4741" y="20465"/>
                  </a:cubicBezTo>
                  <a:cubicBezTo>
                    <a:pt x="4915" y="20016"/>
                    <a:pt x="5127" y="19574"/>
                    <a:pt x="5371" y="19160"/>
                  </a:cubicBezTo>
                  <a:cubicBezTo>
                    <a:pt x="6021" y="18057"/>
                    <a:pt x="7145" y="17302"/>
                    <a:pt x="7868" y="16234"/>
                  </a:cubicBezTo>
                  <a:cubicBezTo>
                    <a:pt x="8056" y="15954"/>
                    <a:pt x="8226" y="15119"/>
                    <a:pt x="7792" y="15119"/>
                  </a:cubicBezTo>
                  <a:cubicBezTo>
                    <a:pt x="7719" y="15119"/>
                    <a:pt x="7628" y="15143"/>
                    <a:pt x="7518" y="15197"/>
                  </a:cubicBezTo>
                  <a:cubicBezTo>
                    <a:pt x="7176" y="15364"/>
                    <a:pt x="6832" y="15966"/>
                    <a:pt x="6592" y="16255"/>
                  </a:cubicBezTo>
                  <a:cubicBezTo>
                    <a:pt x="5903" y="17076"/>
                    <a:pt x="5211" y="17960"/>
                    <a:pt x="4825" y="18972"/>
                  </a:cubicBezTo>
                  <a:cubicBezTo>
                    <a:pt x="4835" y="18874"/>
                    <a:pt x="4841" y="18781"/>
                    <a:pt x="4852" y="18683"/>
                  </a:cubicBezTo>
                  <a:cubicBezTo>
                    <a:pt x="4967" y="18412"/>
                    <a:pt x="5509" y="17180"/>
                    <a:pt x="6352" y="15886"/>
                  </a:cubicBezTo>
                  <a:cubicBezTo>
                    <a:pt x="7301" y="14418"/>
                    <a:pt x="8353" y="13398"/>
                    <a:pt x="8265" y="12682"/>
                  </a:cubicBezTo>
                  <a:cubicBezTo>
                    <a:pt x="8249" y="12553"/>
                    <a:pt x="8194" y="12493"/>
                    <a:pt x="8107" y="12493"/>
                  </a:cubicBezTo>
                  <a:cubicBezTo>
                    <a:pt x="7717" y="12493"/>
                    <a:pt x="6697" y="13706"/>
                    <a:pt x="5869" y="15190"/>
                  </a:cubicBezTo>
                  <a:cubicBezTo>
                    <a:pt x="5308" y="16196"/>
                    <a:pt x="5047" y="17180"/>
                    <a:pt x="4929" y="17856"/>
                  </a:cubicBezTo>
                  <a:cubicBezTo>
                    <a:pt x="5023" y="16899"/>
                    <a:pt x="5130" y="15931"/>
                    <a:pt x="5242" y="15002"/>
                  </a:cubicBezTo>
                  <a:cubicBezTo>
                    <a:pt x="5339" y="14532"/>
                    <a:pt x="5656" y="13305"/>
                    <a:pt x="6435" y="12372"/>
                  </a:cubicBezTo>
                  <a:cubicBezTo>
                    <a:pt x="7417" y="11200"/>
                    <a:pt x="8210" y="10232"/>
                    <a:pt x="8223" y="9196"/>
                  </a:cubicBezTo>
                  <a:cubicBezTo>
                    <a:pt x="8227" y="8811"/>
                    <a:pt x="8172" y="8624"/>
                    <a:pt x="8062" y="8624"/>
                  </a:cubicBezTo>
                  <a:cubicBezTo>
                    <a:pt x="7875" y="8624"/>
                    <a:pt x="7527" y="9159"/>
                    <a:pt x="7033" y="10184"/>
                  </a:cubicBezTo>
                  <a:cubicBezTo>
                    <a:pt x="6495" y="11304"/>
                    <a:pt x="5732" y="12769"/>
                    <a:pt x="5378" y="13906"/>
                  </a:cubicBezTo>
                  <a:cubicBezTo>
                    <a:pt x="5468" y="13175"/>
                    <a:pt x="5562" y="12487"/>
                    <a:pt x="5649" y="11860"/>
                  </a:cubicBezTo>
                  <a:cubicBezTo>
                    <a:pt x="5833" y="11311"/>
                    <a:pt x="6344" y="9909"/>
                    <a:pt x="7027" y="8928"/>
                  </a:cubicBezTo>
                  <a:cubicBezTo>
                    <a:pt x="7882" y="7695"/>
                    <a:pt x="8218" y="6927"/>
                    <a:pt x="7689" y="6927"/>
                  </a:cubicBezTo>
                  <a:cubicBezTo>
                    <a:pt x="7682" y="6927"/>
                    <a:pt x="7674" y="6927"/>
                    <a:pt x="7667" y="6927"/>
                  </a:cubicBezTo>
                  <a:cubicBezTo>
                    <a:pt x="7277" y="6941"/>
                    <a:pt x="6373" y="8597"/>
                    <a:pt x="5889" y="10184"/>
                  </a:cubicBezTo>
                  <a:cubicBezTo>
                    <a:pt x="5969" y="9655"/>
                    <a:pt x="6031" y="9248"/>
                    <a:pt x="6070" y="9011"/>
                  </a:cubicBezTo>
                  <a:cubicBezTo>
                    <a:pt x="6091" y="8904"/>
                    <a:pt x="6105" y="8788"/>
                    <a:pt x="6122" y="8663"/>
                  </a:cubicBezTo>
                  <a:cubicBezTo>
                    <a:pt x="6411" y="8107"/>
                    <a:pt x="7068" y="6774"/>
                    <a:pt x="7639" y="5195"/>
                  </a:cubicBezTo>
                  <a:cubicBezTo>
                    <a:pt x="8259" y="3470"/>
                    <a:pt x="8413" y="1889"/>
                    <a:pt x="8123" y="1889"/>
                  </a:cubicBezTo>
                  <a:cubicBezTo>
                    <a:pt x="8062" y="1889"/>
                    <a:pt x="7980" y="1960"/>
                    <a:pt x="7879" y="2116"/>
                  </a:cubicBezTo>
                  <a:cubicBezTo>
                    <a:pt x="7351" y="2933"/>
                    <a:pt x="6769" y="6694"/>
                    <a:pt x="6136" y="8517"/>
                  </a:cubicBezTo>
                  <a:cubicBezTo>
                    <a:pt x="6167" y="8215"/>
                    <a:pt x="6192" y="7884"/>
                    <a:pt x="6209" y="7553"/>
                  </a:cubicBezTo>
                  <a:cubicBezTo>
                    <a:pt x="6286" y="7230"/>
                    <a:pt x="6404" y="6892"/>
                    <a:pt x="6456" y="6593"/>
                  </a:cubicBezTo>
                  <a:cubicBezTo>
                    <a:pt x="6537" y="6137"/>
                    <a:pt x="6599" y="5675"/>
                    <a:pt x="6633" y="5212"/>
                  </a:cubicBezTo>
                  <a:cubicBezTo>
                    <a:pt x="6689" y="4488"/>
                    <a:pt x="6686" y="3754"/>
                    <a:pt x="6574" y="3034"/>
                  </a:cubicBezTo>
                  <a:cubicBezTo>
                    <a:pt x="6439" y="2182"/>
                    <a:pt x="6140" y="1385"/>
                    <a:pt x="5559" y="741"/>
                  </a:cubicBezTo>
                  <a:cubicBezTo>
                    <a:pt x="5448" y="615"/>
                    <a:pt x="4893" y="0"/>
                    <a:pt x="4581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8"/>
            <p:cNvSpPr/>
            <p:nvPr/>
          </p:nvSpPr>
          <p:spPr>
            <a:xfrm>
              <a:off x="1574550" y="4189074"/>
              <a:ext cx="858406" cy="965707"/>
            </a:xfrm>
            <a:custGeom>
              <a:rect b="b" l="l" r="r" t="t"/>
              <a:pathLst>
                <a:path extrusionOk="0" h="14328" w="12736">
                  <a:moveTo>
                    <a:pt x="3103" y="0"/>
                  </a:moveTo>
                  <a:cubicBezTo>
                    <a:pt x="3039" y="0"/>
                    <a:pt x="3012" y="82"/>
                    <a:pt x="3038" y="261"/>
                  </a:cubicBezTo>
                  <a:cubicBezTo>
                    <a:pt x="3146" y="981"/>
                    <a:pt x="4677" y="3375"/>
                    <a:pt x="5223" y="4711"/>
                  </a:cubicBezTo>
                  <a:cubicBezTo>
                    <a:pt x="5091" y="4523"/>
                    <a:pt x="4938" y="4325"/>
                    <a:pt x="4785" y="4133"/>
                  </a:cubicBezTo>
                  <a:cubicBezTo>
                    <a:pt x="4670" y="3911"/>
                    <a:pt x="4569" y="3667"/>
                    <a:pt x="4451" y="3473"/>
                  </a:cubicBezTo>
                  <a:cubicBezTo>
                    <a:pt x="4270" y="3177"/>
                    <a:pt x="4075" y="2888"/>
                    <a:pt x="3867" y="2614"/>
                  </a:cubicBezTo>
                  <a:cubicBezTo>
                    <a:pt x="3543" y="2179"/>
                    <a:pt x="3178" y="1768"/>
                    <a:pt x="2760" y="1424"/>
                  </a:cubicBezTo>
                  <a:cubicBezTo>
                    <a:pt x="2263" y="1013"/>
                    <a:pt x="1702" y="710"/>
                    <a:pt x="1058" y="637"/>
                  </a:cubicBezTo>
                  <a:cubicBezTo>
                    <a:pt x="997" y="629"/>
                    <a:pt x="812" y="607"/>
                    <a:pt x="620" y="607"/>
                  </a:cubicBezTo>
                  <a:cubicBezTo>
                    <a:pt x="318" y="607"/>
                    <a:pt x="0" y="662"/>
                    <a:pt x="130" y="909"/>
                  </a:cubicBezTo>
                  <a:cubicBezTo>
                    <a:pt x="164" y="971"/>
                    <a:pt x="227" y="1016"/>
                    <a:pt x="286" y="1058"/>
                  </a:cubicBezTo>
                  <a:cubicBezTo>
                    <a:pt x="871" y="1448"/>
                    <a:pt x="1525" y="1670"/>
                    <a:pt x="2147" y="1991"/>
                  </a:cubicBezTo>
                  <a:cubicBezTo>
                    <a:pt x="3077" y="2471"/>
                    <a:pt x="4281" y="3695"/>
                    <a:pt x="4782" y="4231"/>
                  </a:cubicBezTo>
                  <a:cubicBezTo>
                    <a:pt x="4851" y="4329"/>
                    <a:pt x="4935" y="4451"/>
                    <a:pt x="5032" y="4589"/>
                  </a:cubicBezTo>
                  <a:cubicBezTo>
                    <a:pt x="4266" y="3817"/>
                    <a:pt x="3062" y="3304"/>
                    <a:pt x="2396" y="3304"/>
                  </a:cubicBezTo>
                  <a:cubicBezTo>
                    <a:pt x="2282" y="3304"/>
                    <a:pt x="2183" y="3319"/>
                    <a:pt x="2106" y="3351"/>
                  </a:cubicBezTo>
                  <a:cubicBezTo>
                    <a:pt x="1448" y="3622"/>
                    <a:pt x="2823" y="3977"/>
                    <a:pt x="3984" y="4325"/>
                  </a:cubicBezTo>
                  <a:cubicBezTo>
                    <a:pt x="4740" y="4551"/>
                    <a:pt x="5171" y="4889"/>
                    <a:pt x="5383" y="5098"/>
                  </a:cubicBezTo>
                  <a:cubicBezTo>
                    <a:pt x="5596" y="5407"/>
                    <a:pt x="5835" y="5762"/>
                    <a:pt x="6079" y="6121"/>
                  </a:cubicBezTo>
                  <a:cubicBezTo>
                    <a:pt x="6107" y="6176"/>
                    <a:pt x="6134" y="6228"/>
                    <a:pt x="6166" y="6280"/>
                  </a:cubicBezTo>
                  <a:cubicBezTo>
                    <a:pt x="5988" y="6068"/>
                    <a:pt x="5787" y="5853"/>
                    <a:pt x="5578" y="5696"/>
                  </a:cubicBezTo>
                  <a:cubicBezTo>
                    <a:pt x="5217" y="5427"/>
                    <a:pt x="4451" y="5205"/>
                    <a:pt x="3871" y="5205"/>
                  </a:cubicBezTo>
                  <a:cubicBezTo>
                    <a:pt x="3512" y="5205"/>
                    <a:pt x="3225" y="5290"/>
                    <a:pt x="3149" y="5501"/>
                  </a:cubicBezTo>
                  <a:cubicBezTo>
                    <a:pt x="2955" y="6050"/>
                    <a:pt x="4141" y="5838"/>
                    <a:pt x="5143" y="6040"/>
                  </a:cubicBezTo>
                  <a:cubicBezTo>
                    <a:pt x="5829" y="6176"/>
                    <a:pt x="6312" y="6604"/>
                    <a:pt x="6552" y="6858"/>
                  </a:cubicBezTo>
                  <a:cubicBezTo>
                    <a:pt x="6573" y="6885"/>
                    <a:pt x="6594" y="6910"/>
                    <a:pt x="6615" y="6935"/>
                  </a:cubicBezTo>
                  <a:cubicBezTo>
                    <a:pt x="6723" y="7098"/>
                    <a:pt x="6827" y="7261"/>
                    <a:pt x="6924" y="7415"/>
                  </a:cubicBezTo>
                  <a:cubicBezTo>
                    <a:pt x="7151" y="7776"/>
                    <a:pt x="7366" y="8114"/>
                    <a:pt x="7575" y="8444"/>
                  </a:cubicBezTo>
                  <a:cubicBezTo>
                    <a:pt x="7303" y="8069"/>
                    <a:pt x="6897" y="7578"/>
                    <a:pt x="6431" y="7230"/>
                  </a:cubicBezTo>
                  <a:cubicBezTo>
                    <a:pt x="5847" y="6798"/>
                    <a:pt x="5119" y="6579"/>
                    <a:pt x="4573" y="6579"/>
                  </a:cubicBezTo>
                  <a:cubicBezTo>
                    <a:pt x="4316" y="6579"/>
                    <a:pt x="4098" y="6628"/>
                    <a:pt x="3957" y="6726"/>
                  </a:cubicBezTo>
                  <a:cubicBezTo>
                    <a:pt x="3518" y="7035"/>
                    <a:pt x="5481" y="7404"/>
                    <a:pt x="6441" y="7786"/>
                  </a:cubicBezTo>
                  <a:cubicBezTo>
                    <a:pt x="7165" y="8072"/>
                    <a:pt x="7652" y="8611"/>
                    <a:pt x="7843" y="8859"/>
                  </a:cubicBezTo>
                  <a:cubicBezTo>
                    <a:pt x="8146" y="9321"/>
                    <a:pt x="8445" y="9777"/>
                    <a:pt x="8769" y="10250"/>
                  </a:cubicBezTo>
                  <a:cubicBezTo>
                    <a:pt x="8340" y="9815"/>
                    <a:pt x="7718" y="9335"/>
                    <a:pt x="7085" y="8883"/>
                  </a:cubicBezTo>
                  <a:cubicBezTo>
                    <a:pt x="6553" y="8506"/>
                    <a:pt x="6001" y="8349"/>
                    <a:pt x="5564" y="8349"/>
                  </a:cubicBezTo>
                  <a:cubicBezTo>
                    <a:pt x="5203" y="8349"/>
                    <a:pt x="4919" y="8456"/>
                    <a:pt x="4788" y="8632"/>
                  </a:cubicBezTo>
                  <a:cubicBezTo>
                    <a:pt x="4496" y="9022"/>
                    <a:pt x="5338" y="9071"/>
                    <a:pt x="6890" y="9467"/>
                  </a:cubicBezTo>
                  <a:cubicBezTo>
                    <a:pt x="8003" y="9753"/>
                    <a:pt x="8737" y="10362"/>
                    <a:pt x="9061" y="10681"/>
                  </a:cubicBezTo>
                  <a:cubicBezTo>
                    <a:pt x="9200" y="10880"/>
                    <a:pt x="9339" y="11085"/>
                    <a:pt x="9489" y="11298"/>
                  </a:cubicBezTo>
                  <a:cubicBezTo>
                    <a:pt x="9656" y="11537"/>
                    <a:pt x="9854" y="11784"/>
                    <a:pt x="10063" y="12028"/>
                  </a:cubicBezTo>
                  <a:cubicBezTo>
                    <a:pt x="9802" y="11899"/>
                    <a:pt x="9416" y="11711"/>
                    <a:pt x="8991" y="11510"/>
                  </a:cubicBezTo>
                  <a:cubicBezTo>
                    <a:pt x="8514" y="11283"/>
                    <a:pt x="8052" y="11043"/>
                    <a:pt x="7613" y="10747"/>
                  </a:cubicBezTo>
                  <a:cubicBezTo>
                    <a:pt x="7224" y="10485"/>
                    <a:pt x="6732" y="10207"/>
                    <a:pt x="6242" y="10207"/>
                  </a:cubicBezTo>
                  <a:cubicBezTo>
                    <a:pt x="6096" y="10207"/>
                    <a:pt x="5951" y="10232"/>
                    <a:pt x="5808" y="10288"/>
                  </a:cubicBezTo>
                  <a:cubicBezTo>
                    <a:pt x="5596" y="10375"/>
                    <a:pt x="5501" y="10546"/>
                    <a:pt x="5588" y="10758"/>
                  </a:cubicBezTo>
                  <a:cubicBezTo>
                    <a:pt x="5641" y="10887"/>
                    <a:pt x="5759" y="10977"/>
                    <a:pt x="5877" y="11050"/>
                  </a:cubicBezTo>
                  <a:cubicBezTo>
                    <a:pt x="6542" y="11450"/>
                    <a:pt x="7387" y="11579"/>
                    <a:pt x="8125" y="11778"/>
                  </a:cubicBezTo>
                  <a:cubicBezTo>
                    <a:pt x="9040" y="12017"/>
                    <a:pt x="9826" y="12133"/>
                    <a:pt x="10192" y="12178"/>
                  </a:cubicBezTo>
                  <a:cubicBezTo>
                    <a:pt x="10386" y="12400"/>
                    <a:pt x="10592" y="12616"/>
                    <a:pt x="10794" y="12825"/>
                  </a:cubicBezTo>
                  <a:cubicBezTo>
                    <a:pt x="10744" y="12832"/>
                    <a:pt x="10651" y="12846"/>
                    <a:pt x="10476" y="12870"/>
                  </a:cubicBezTo>
                  <a:cubicBezTo>
                    <a:pt x="10459" y="12873"/>
                    <a:pt x="10438" y="12874"/>
                    <a:pt x="10415" y="12874"/>
                  </a:cubicBezTo>
                  <a:cubicBezTo>
                    <a:pt x="9937" y="12874"/>
                    <a:pt x="8275" y="12348"/>
                    <a:pt x="7425" y="12209"/>
                  </a:cubicBezTo>
                  <a:cubicBezTo>
                    <a:pt x="7327" y="12192"/>
                    <a:pt x="7230" y="12185"/>
                    <a:pt x="7137" y="12185"/>
                  </a:cubicBezTo>
                  <a:cubicBezTo>
                    <a:pt x="6390" y="12185"/>
                    <a:pt x="5890" y="12668"/>
                    <a:pt x="6744" y="13005"/>
                  </a:cubicBezTo>
                  <a:cubicBezTo>
                    <a:pt x="7055" y="13128"/>
                    <a:pt x="7521" y="13170"/>
                    <a:pt x="8010" y="13170"/>
                  </a:cubicBezTo>
                  <a:cubicBezTo>
                    <a:pt x="9030" y="13170"/>
                    <a:pt x="10147" y="12988"/>
                    <a:pt x="10147" y="12988"/>
                  </a:cubicBezTo>
                  <a:lnTo>
                    <a:pt x="10852" y="12884"/>
                  </a:lnTo>
                  <a:cubicBezTo>
                    <a:pt x="11653" y="13702"/>
                    <a:pt x="12401" y="14328"/>
                    <a:pt x="12401" y="14328"/>
                  </a:cubicBezTo>
                  <a:lnTo>
                    <a:pt x="12735" y="14126"/>
                  </a:lnTo>
                  <a:cubicBezTo>
                    <a:pt x="12735" y="14126"/>
                    <a:pt x="12070" y="13914"/>
                    <a:pt x="10985" y="12804"/>
                  </a:cubicBezTo>
                  <a:cubicBezTo>
                    <a:pt x="10974" y="12724"/>
                    <a:pt x="10961" y="12539"/>
                    <a:pt x="10998" y="12167"/>
                  </a:cubicBezTo>
                  <a:cubicBezTo>
                    <a:pt x="11117" y="10977"/>
                    <a:pt x="12154" y="9665"/>
                    <a:pt x="11441" y="8479"/>
                  </a:cubicBezTo>
                  <a:cubicBezTo>
                    <a:pt x="11333" y="8300"/>
                    <a:pt x="11139" y="8165"/>
                    <a:pt x="10952" y="8165"/>
                  </a:cubicBezTo>
                  <a:cubicBezTo>
                    <a:pt x="10843" y="8165"/>
                    <a:pt x="10736" y="8212"/>
                    <a:pt x="10651" y="8323"/>
                  </a:cubicBezTo>
                  <a:cubicBezTo>
                    <a:pt x="10484" y="8538"/>
                    <a:pt x="10481" y="8910"/>
                    <a:pt x="10518" y="9168"/>
                  </a:cubicBezTo>
                  <a:cubicBezTo>
                    <a:pt x="10651" y="10017"/>
                    <a:pt x="10891" y="10779"/>
                    <a:pt x="10794" y="11656"/>
                  </a:cubicBezTo>
                  <a:cubicBezTo>
                    <a:pt x="10790" y="11698"/>
                    <a:pt x="10773" y="12289"/>
                    <a:pt x="10797" y="12609"/>
                  </a:cubicBezTo>
                  <a:cubicBezTo>
                    <a:pt x="10651" y="12452"/>
                    <a:pt x="10497" y="12282"/>
                    <a:pt x="10338" y="12091"/>
                  </a:cubicBezTo>
                  <a:cubicBezTo>
                    <a:pt x="10213" y="11753"/>
                    <a:pt x="10115" y="11402"/>
                    <a:pt x="10046" y="11050"/>
                  </a:cubicBezTo>
                  <a:cubicBezTo>
                    <a:pt x="9864" y="10111"/>
                    <a:pt x="10122" y="9133"/>
                    <a:pt x="10000" y="8180"/>
                  </a:cubicBezTo>
                  <a:cubicBezTo>
                    <a:pt x="9973" y="7969"/>
                    <a:pt x="9744" y="7542"/>
                    <a:pt x="9527" y="7542"/>
                  </a:cubicBezTo>
                  <a:cubicBezTo>
                    <a:pt x="9443" y="7542"/>
                    <a:pt x="9362" y="7606"/>
                    <a:pt x="9294" y="7770"/>
                  </a:cubicBezTo>
                  <a:cubicBezTo>
                    <a:pt x="9182" y="8030"/>
                    <a:pt x="9291" y="8538"/>
                    <a:pt x="9297" y="8820"/>
                  </a:cubicBezTo>
                  <a:cubicBezTo>
                    <a:pt x="9315" y="9620"/>
                    <a:pt x="9363" y="10455"/>
                    <a:pt x="9649" y="11214"/>
                  </a:cubicBezTo>
                  <a:cubicBezTo>
                    <a:pt x="9604" y="11155"/>
                    <a:pt x="9562" y="11099"/>
                    <a:pt x="9520" y="11040"/>
                  </a:cubicBezTo>
                  <a:cubicBezTo>
                    <a:pt x="9450" y="10831"/>
                    <a:pt x="9148" y="9871"/>
                    <a:pt x="8978" y="8733"/>
                  </a:cubicBezTo>
                  <a:cubicBezTo>
                    <a:pt x="8790" y="7439"/>
                    <a:pt x="8869" y="6350"/>
                    <a:pt x="8469" y="5991"/>
                  </a:cubicBezTo>
                  <a:cubicBezTo>
                    <a:pt x="8427" y="5953"/>
                    <a:pt x="8389" y="5936"/>
                    <a:pt x="8355" y="5936"/>
                  </a:cubicBezTo>
                  <a:cubicBezTo>
                    <a:pt x="8067" y="5936"/>
                    <a:pt x="8073" y="7223"/>
                    <a:pt x="8365" y="8580"/>
                  </a:cubicBezTo>
                  <a:cubicBezTo>
                    <a:pt x="8549" y="9422"/>
                    <a:pt x="8887" y="10100"/>
                    <a:pt x="9155" y="10535"/>
                  </a:cubicBezTo>
                  <a:cubicBezTo>
                    <a:pt x="8734" y="9954"/>
                    <a:pt x="8320" y="9360"/>
                    <a:pt x="7923" y="8785"/>
                  </a:cubicBezTo>
                  <a:cubicBezTo>
                    <a:pt x="7746" y="8472"/>
                    <a:pt x="7318" y="7627"/>
                    <a:pt x="7293" y="6722"/>
                  </a:cubicBezTo>
                  <a:cubicBezTo>
                    <a:pt x="7262" y="5581"/>
                    <a:pt x="7231" y="4645"/>
                    <a:pt x="6726" y="4061"/>
                  </a:cubicBezTo>
                  <a:cubicBezTo>
                    <a:pt x="6577" y="3888"/>
                    <a:pt x="6468" y="3803"/>
                    <a:pt x="6399" y="3803"/>
                  </a:cubicBezTo>
                  <a:cubicBezTo>
                    <a:pt x="6233" y="3803"/>
                    <a:pt x="6288" y="4282"/>
                    <a:pt x="6545" y="5198"/>
                  </a:cubicBezTo>
                  <a:cubicBezTo>
                    <a:pt x="6799" y="6092"/>
                    <a:pt x="7095" y="7290"/>
                    <a:pt x="7457" y="8104"/>
                  </a:cubicBezTo>
                  <a:cubicBezTo>
                    <a:pt x="7147" y="7648"/>
                    <a:pt x="6858" y="7216"/>
                    <a:pt x="6598" y="6823"/>
                  </a:cubicBezTo>
                  <a:cubicBezTo>
                    <a:pt x="6431" y="6423"/>
                    <a:pt x="6027" y="5386"/>
                    <a:pt x="5922" y="4499"/>
                  </a:cubicBezTo>
                  <a:cubicBezTo>
                    <a:pt x="5813" y="3562"/>
                    <a:pt x="5662" y="2990"/>
                    <a:pt x="5438" y="2990"/>
                  </a:cubicBezTo>
                  <a:cubicBezTo>
                    <a:pt x="5393" y="2990"/>
                    <a:pt x="5344" y="3013"/>
                    <a:pt x="5293" y="3062"/>
                  </a:cubicBezTo>
                  <a:cubicBezTo>
                    <a:pt x="5081" y="3264"/>
                    <a:pt x="5394" y="4638"/>
                    <a:pt x="5905" y="5766"/>
                  </a:cubicBezTo>
                  <a:cubicBezTo>
                    <a:pt x="5689" y="5428"/>
                    <a:pt x="5526" y="5170"/>
                    <a:pt x="5429" y="5018"/>
                  </a:cubicBezTo>
                  <a:cubicBezTo>
                    <a:pt x="5387" y="4947"/>
                    <a:pt x="5338" y="4875"/>
                    <a:pt x="5286" y="4798"/>
                  </a:cubicBezTo>
                  <a:cubicBezTo>
                    <a:pt x="5171" y="4342"/>
                    <a:pt x="4882" y="3271"/>
                    <a:pt x="4423" y="2105"/>
                  </a:cubicBezTo>
                  <a:cubicBezTo>
                    <a:pt x="3954" y="917"/>
                    <a:pt x="3318" y="0"/>
                    <a:pt x="3103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8"/>
            <p:cNvSpPr/>
            <p:nvPr/>
          </p:nvSpPr>
          <p:spPr>
            <a:xfrm>
              <a:off x="2216132" y="4002983"/>
              <a:ext cx="713496" cy="1146878"/>
            </a:xfrm>
            <a:custGeom>
              <a:rect b="b" l="l" r="r" t="t"/>
              <a:pathLst>
                <a:path extrusionOk="0" h="17016" w="10586">
                  <a:moveTo>
                    <a:pt x="8443" y="0"/>
                  </a:moveTo>
                  <a:cubicBezTo>
                    <a:pt x="8399" y="0"/>
                    <a:pt x="8354" y="25"/>
                    <a:pt x="8310" y="82"/>
                  </a:cubicBezTo>
                  <a:cubicBezTo>
                    <a:pt x="8264" y="142"/>
                    <a:pt x="8250" y="214"/>
                    <a:pt x="8239" y="288"/>
                  </a:cubicBezTo>
                  <a:cubicBezTo>
                    <a:pt x="8125" y="980"/>
                    <a:pt x="8191" y="1669"/>
                    <a:pt x="8156" y="2369"/>
                  </a:cubicBezTo>
                  <a:cubicBezTo>
                    <a:pt x="8104" y="3412"/>
                    <a:pt x="7485" y="5012"/>
                    <a:pt x="7203" y="5691"/>
                  </a:cubicBezTo>
                  <a:cubicBezTo>
                    <a:pt x="7144" y="5792"/>
                    <a:pt x="7067" y="5921"/>
                    <a:pt x="6980" y="6067"/>
                  </a:cubicBezTo>
                  <a:cubicBezTo>
                    <a:pt x="7433" y="4877"/>
                    <a:pt x="7318" y="3283"/>
                    <a:pt x="6900" y="2890"/>
                  </a:cubicBezTo>
                  <a:cubicBezTo>
                    <a:pt x="6828" y="2823"/>
                    <a:pt x="6770" y="2792"/>
                    <a:pt x="6725" y="2792"/>
                  </a:cubicBezTo>
                  <a:cubicBezTo>
                    <a:pt x="6448" y="2792"/>
                    <a:pt x="6648" y="3970"/>
                    <a:pt x="6789" y="5006"/>
                  </a:cubicBezTo>
                  <a:cubicBezTo>
                    <a:pt x="6893" y="5785"/>
                    <a:pt x="6765" y="6317"/>
                    <a:pt x="6664" y="6595"/>
                  </a:cubicBezTo>
                  <a:cubicBezTo>
                    <a:pt x="6465" y="6919"/>
                    <a:pt x="6246" y="7284"/>
                    <a:pt x="6017" y="7653"/>
                  </a:cubicBezTo>
                  <a:cubicBezTo>
                    <a:pt x="5978" y="7702"/>
                    <a:pt x="5940" y="7750"/>
                    <a:pt x="5905" y="7796"/>
                  </a:cubicBezTo>
                  <a:cubicBezTo>
                    <a:pt x="6027" y="7549"/>
                    <a:pt x="6142" y="7274"/>
                    <a:pt x="6197" y="7020"/>
                  </a:cubicBezTo>
                  <a:cubicBezTo>
                    <a:pt x="6348" y="6320"/>
                    <a:pt x="5969" y="4730"/>
                    <a:pt x="5402" y="4730"/>
                  </a:cubicBezTo>
                  <a:cubicBezTo>
                    <a:pt x="5393" y="4730"/>
                    <a:pt x="5385" y="4730"/>
                    <a:pt x="5376" y="4731"/>
                  </a:cubicBezTo>
                  <a:cubicBezTo>
                    <a:pt x="4792" y="4776"/>
                    <a:pt x="5474" y="5771"/>
                    <a:pt x="5704" y="6766"/>
                  </a:cubicBezTo>
                  <a:cubicBezTo>
                    <a:pt x="5863" y="7448"/>
                    <a:pt x="5672" y="8063"/>
                    <a:pt x="5540" y="8387"/>
                  </a:cubicBezTo>
                  <a:cubicBezTo>
                    <a:pt x="5522" y="8418"/>
                    <a:pt x="5512" y="8447"/>
                    <a:pt x="5498" y="8477"/>
                  </a:cubicBezTo>
                  <a:cubicBezTo>
                    <a:pt x="5390" y="8644"/>
                    <a:pt x="5286" y="8805"/>
                    <a:pt x="5185" y="8958"/>
                  </a:cubicBezTo>
                  <a:cubicBezTo>
                    <a:pt x="4952" y="9312"/>
                    <a:pt x="4732" y="9646"/>
                    <a:pt x="4520" y="9974"/>
                  </a:cubicBezTo>
                  <a:cubicBezTo>
                    <a:pt x="4747" y="9574"/>
                    <a:pt x="5025" y="8999"/>
                    <a:pt x="5150" y="8429"/>
                  </a:cubicBezTo>
                  <a:cubicBezTo>
                    <a:pt x="5376" y="7385"/>
                    <a:pt x="5053" y="6244"/>
                    <a:pt x="4590" y="5969"/>
                  </a:cubicBezTo>
                  <a:cubicBezTo>
                    <a:pt x="4560" y="5952"/>
                    <a:pt x="4534" y="5943"/>
                    <a:pt x="4512" y="5943"/>
                  </a:cubicBezTo>
                  <a:cubicBezTo>
                    <a:pt x="4186" y="5943"/>
                    <a:pt x="4604" y="7705"/>
                    <a:pt x="4649" y="8669"/>
                  </a:cubicBezTo>
                  <a:cubicBezTo>
                    <a:pt x="4687" y="9449"/>
                    <a:pt x="4395" y="10113"/>
                    <a:pt x="4252" y="10391"/>
                  </a:cubicBezTo>
                  <a:cubicBezTo>
                    <a:pt x="3953" y="10857"/>
                    <a:pt x="3664" y="11316"/>
                    <a:pt x="3366" y="11807"/>
                  </a:cubicBezTo>
                  <a:cubicBezTo>
                    <a:pt x="3584" y="11236"/>
                    <a:pt x="3766" y="10471"/>
                    <a:pt x="3915" y="9706"/>
                  </a:cubicBezTo>
                  <a:cubicBezTo>
                    <a:pt x="4145" y="8537"/>
                    <a:pt x="3671" y="7615"/>
                    <a:pt x="3199" y="7514"/>
                  </a:cubicBezTo>
                  <a:cubicBezTo>
                    <a:pt x="3171" y="7508"/>
                    <a:pt x="3145" y="7505"/>
                    <a:pt x="3122" y="7505"/>
                  </a:cubicBezTo>
                  <a:cubicBezTo>
                    <a:pt x="2757" y="7505"/>
                    <a:pt x="3040" y="8289"/>
                    <a:pt x="3303" y="9775"/>
                  </a:cubicBezTo>
                  <a:cubicBezTo>
                    <a:pt x="3504" y="10906"/>
                    <a:pt x="3250" y="11821"/>
                    <a:pt x="3094" y="12253"/>
                  </a:cubicBezTo>
                  <a:cubicBezTo>
                    <a:pt x="2969" y="12458"/>
                    <a:pt x="2840" y="12670"/>
                    <a:pt x="2708" y="12893"/>
                  </a:cubicBezTo>
                  <a:cubicBezTo>
                    <a:pt x="2558" y="13147"/>
                    <a:pt x="2415" y="13428"/>
                    <a:pt x="2280" y="13717"/>
                  </a:cubicBezTo>
                  <a:cubicBezTo>
                    <a:pt x="2290" y="13428"/>
                    <a:pt x="2301" y="13001"/>
                    <a:pt x="2308" y="12527"/>
                  </a:cubicBezTo>
                  <a:cubicBezTo>
                    <a:pt x="2318" y="11999"/>
                    <a:pt x="2346" y="11480"/>
                    <a:pt x="2436" y="10962"/>
                  </a:cubicBezTo>
                  <a:cubicBezTo>
                    <a:pt x="2537" y="10360"/>
                    <a:pt x="2593" y="9591"/>
                    <a:pt x="2106" y="9125"/>
                  </a:cubicBezTo>
                  <a:cubicBezTo>
                    <a:pt x="2021" y="9044"/>
                    <a:pt x="1930" y="9001"/>
                    <a:pt x="1838" y="9001"/>
                  </a:cubicBezTo>
                  <a:cubicBezTo>
                    <a:pt x="1753" y="9001"/>
                    <a:pt x="1668" y="9039"/>
                    <a:pt x="1591" y="9118"/>
                  </a:cubicBezTo>
                  <a:cubicBezTo>
                    <a:pt x="1493" y="9219"/>
                    <a:pt x="1463" y="9365"/>
                    <a:pt x="1445" y="9504"/>
                  </a:cubicBezTo>
                  <a:cubicBezTo>
                    <a:pt x="1354" y="10273"/>
                    <a:pt x="1584" y="11098"/>
                    <a:pt x="1709" y="11853"/>
                  </a:cubicBezTo>
                  <a:cubicBezTo>
                    <a:pt x="1866" y="12781"/>
                    <a:pt x="2085" y="13547"/>
                    <a:pt x="2197" y="13898"/>
                  </a:cubicBezTo>
                  <a:cubicBezTo>
                    <a:pt x="2075" y="14170"/>
                    <a:pt x="1959" y="14444"/>
                    <a:pt x="1855" y="14712"/>
                  </a:cubicBezTo>
                  <a:cubicBezTo>
                    <a:pt x="1827" y="14671"/>
                    <a:pt x="1779" y="14591"/>
                    <a:pt x="1681" y="14444"/>
                  </a:cubicBezTo>
                  <a:cubicBezTo>
                    <a:pt x="1479" y="14125"/>
                    <a:pt x="1261" y="12263"/>
                    <a:pt x="1028" y="11393"/>
                  </a:cubicBezTo>
                  <a:cubicBezTo>
                    <a:pt x="889" y="10875"/>
                    <a:pt x="543" y="10505"/>
                    <a:pt x="295" y="10505"/>
                  </a:cubicBezTo>
                  <a:cubicBezTo>
                    <a:pt x="125" y="10505"/>
                    <a:pt x="1" y="10679"/>
                    <a:pt x="22" y="11098"/>
                  </a:cubicBezTo>
                  <a:cubicBezTo>
                    <a:pt x="71" y="12131"/>
                    <a:pt x="1438" y="14191"/>
                    <a:pt x="1438" y="14191"/>
                  </a:cubicBezTo>
                  <a:lnTo>
                    <a:pt x="1824" y="14793"/>
                  </a:lnTo>
                  <a:cubicBezTo>
                    <a:pt x="1413" y="15857"/>
                    <a:pt x="1149" y="16797"/>
                    <a:pt x="1149" y="16797"/>
                  </a:cubicBezTo>
                  <a:lnTo>
                    <a:pt x="1473" y="17015"/>
                  </a:lnTo>
                  <a:cubicBezTo>
                    <a:pt x="1473" y="17015"/>
                    <a:pt x="1389" y="16326"/>
                    <a:pt x="1953" y="14879"/>
                  </a:cubicBezTo>
                  <a:cubicBezTo>
                    <a:pt x="2022" y="14834"/>
                    <a:pt x="2186" y="14751"/>
                    <a:pt x="2537" y="14629"/>
                  </a:cubicBezTo>
                  <a:cubicBezTo>
                    <a:pt x="3671" y="14246"/>
                    <a:pt x="5296" y="14650"/>
                    <a:pt x="6083" y="13508"/>
                  </a:cubicBezTo>
                  <a:cubicBezTo>
                    <a:pt x="6271" y="13234"/>
                    <a:pt x="6267" y="12813"/>
                    <a:pt x="5898" y="12726"/>
                  </a:cubicBezTo>
                  <a:cubicBezTo>
                    <a:pt x="5855" y="12716"/>
                    <a:pt x="5811" y="12711"/>
                    <a:pt x="5765" y="12711"/>
                  </a:cubicBezTo>
                  <a:cubicBezTo>
                    <a:pt x="5526" y="12711"/>
                    <a:pt x="5255" y="12836"/>
                    <a:pt x="5074" y="12956"/>
                  </a:cubicBezTo>
                  <a:cubicBezTo>
                    <a:pt x="4353" y="13425"/>
                    <a:pt x="3759" y="13958"/>
                    <a:pt x="2920" y="14232"/>
                  </a:cubicBezTo>
                  <a:cubicBezTo>
                    <a:pt x="2882" y="14246"/>
                    <a:pt x="2335" y="14472"/>
                    <a:pt x="2054" y="14629"/>
                  </a:cubicBezTo>
                  <a:cubicBezTo>
                    <a:pt x="2134" y="14430"/>
                    <a:pt x="2227" y="14218"/>
                    <a:pt x="2335" y="13996"/>
                  </a:cubicBezTo>
                  <a:cubicBezTo>
                    <a:pt x="2593" y="13741"/>
                    <a:pt x="2871" y="13508"/>
                    <a:pt x="3163" y="13300"/>
                  </a:cubicBezTo>
                  <a:cubicBezTo>
                    <a:pt x="3943" y="12747"/>
                    <a:pt x="4941" y="12580"/>
                    <a:pt x="5759" y="12075"/>
                  </a:cubicBezTo>
                  <a:cubicBezTo>
                    <a:pt x="6009" y="11921"/>
                    <a:pt x="6465" y="11261"/>
                    <a:pt x="5870" y="11261"/>
                  </a:cubicBezTo>
                  <a:cubicBezTo>
                    <a:pt x="5861" y="11261"/>
                    <a:pt x="5852" y="11261"/>
                    <a:pt x="5842" y="11261"/>
                  </a:cubicBezTo>
                  <a:cubicBezTo>
                    <a:pt x="5557" y="11268"/>
                    <a:pt x="5140" y="11574"/>
                    <a:pt x="4886" y="11696"/>
                  </a:cubicBezTo>
                  <a:cubicBezTo>
                    <a:pt x="4165" y="12044"/>
                    <a:pt x="3421" y="12434"/>
                    <a:pt x="2850" y="13004"/>
                  </a:cubicBezTo>
                  <a:cubicBezTo>
                    <a:pt x="2885" y="12941"/>
                    <a:pt x="2920" y="12879"/>
                    <a:pt x="2955" y="12816"/>
                  </a:cubicBezTo>
                  <a:cubicBezTo>
                    <a:pt x="3118" y="12667"/>
                    <a:pt x="3867" y="11995"/>
                    <a:pt x="4837" y="11372"/>
                  </a:cubicBezTo>
                  <a:cubicBezTo>
                    <a:pt x="5933" y="10666"/>
                    <a:pt x="6959" y="10290"/>
                    <a:pt x="7120" y="9779"/>
                  </a:cubicBezTo>
                  <a:cubicBezTo>
                    <a:pt x="7162" y="9645"/>
                    <a:pt x="7104" y="9585"/>
                    <a:pt x="6972" y="9585"/>
                  </a:cubicBezTo>
                  <a:cubicBezTo>
                    <a:pt x="6600" y="9585"/>
                    <a:pt x="5642" y="10069"/>
                    <a:pt x="4722" y="10750"/>
                  </a:cubicBezTo>
                  <a:cubicBezTo>
                    <a:pt x="4030" y="11265"/>
                    <a:pt x="3553" y="11853"/>
                    <a:pt x="3265" y="12277"/>
                  </a:cubicBezTo>
                  <a:cubicBezTo>
                    <a:pt x="3619" y="11654"/>
                    <a:pt x="3992" y="11028"/>
                    <a:pt x="4350" y="10430"/>
                  </a:cubicBezTo>
                  <a:cubicBezTo>
                    <a:pt x="4562" y="10141"/>
                    <a:pt x="5153" y="9399"/>
                    <a:pt x="5972" y="9007"/>
                  </a:cubicBezTo>
                  <a:cubicBezTo>
                    <a:pt x="6998" y="8509"/>
                    <a:pt x="7836" y="8092"/>
                    <a:pt x="8159" y="7392"/>
                  </a:cubicBezTo>
                  <a:cubicBezTo>
                    <a:pt x="8300" y="7092"/>
                    <a:pt x="8306" y="6945"/>
                    <a:pt x="8184" y="6945"/>
                  </a:cubicBezTo>
                  <a:cubicBezTo>
                    <a:pt x="8023" y="6945"/>
                    <a:pt x="7639" y="7202"/>
                    <a:pt x="7050" y="7698"/>
                  </a:cubicBezTo>
                  <a:cubicBezTo>
                    <a:pt x="6340" y="8297"/>
                    <a:pt x="5370" y="9059"/>
                    <a:pt x="4778" y="9727"/>
                  </a:cubicBezTo>
                  <a:cubicBezTo>
                    <a:pt x="5066" y="9257"/>
                    <a:pt x="5341" y="8815"/>
                    <a:pt x="5592" y="8415"/>
                  </a:cubicBezTo>
                  <a:cubicBezTo>
                    <a:pt x="5888" y="8098"/>
                    <a:pt x="6664" y="7302"/>
                    <a:pt x="7429" y="6843"/>
                  </a:cubicBezTo>
                  <a:cubicBezTo>
                    <a:pt x="8403" y="6255"/>
                    <a:pt x="8866" y="5834"/>
                    <a:pt x="8477" y="5677"/>
                  </a:cubicBezTo>
                  <a:cubicBezTo>
                    <a:pt x="8461" y="5670"/>
                    <a:pt x="8442" y="5667"/>
                    <a:pt x="8420" y="5667"/>
                  </a:cubicBezTo>
                  <a:cubicBezTo>
                    <a:pt x="8076" y="5667"/>
                    <a:pt x="7036" y="6473"/>
                    <a:pt x="6271" y="7347"/>
                  </a:cubicBezTo>
                  <a:cubicBezTo>
                    <a:pt x="6486" y="7013"/>
                    <a:pt x="6653" y="6756"/>
                    <a:pt x="6754" y="6606"/>
                  </a:cubicBezTo>
                  <a:cubicBezTo>
                    <a:pt x="6799" y="6539"/>
                    <a:pt x="6844" y="6463"/>
                    <a:pt x="6893" y="6383"/>
                  </a:cubicBezTo>
                  <a:cubicBezTo>
                    <a:pt x="7262" y="6094"/>
                    <a:pt x="8118" y="5388"/>
                    <a:pt x="8991" y="4487"/>
                  </a:cubicBezTo>
                  <a:cubicBezTo>
                    <a:pt x="9985" y="3459"/>
                    <a:pt x="10586" y="2380"/>
                    <a:pt x="10303" y="2380"/>
                  </a:cubicBezTo>
                  <a:cubicBezTo>
                    <a:pt x="10258" y="2380"/>
                    <a:pt x="10191" y="2407"/>
                    <a:pt x="10101" y="2465"/>
                  </a:cubicBezTo>
                  <a:cubicBezTo>
                    <a:pt x="9489" y="2859"/>
                    <a:pt x="7937" y="5242"/>
                    <a:pt x="6949" y="6289"/>
                  </a:cubicBezTo>
                  <a:cubicBezTo>
                    <a:pt x="7064" y="6094"/>
                    <a:pt x="7182" y="5876"/>
                    <a:pt x="7293" y="5656"/>
                  </a:cubicBezTo>
                  <a:cubicBezTo>
                    <a:pt x="7446" y="5458"/>
                    <a:pt x="7631" y="5266"/>
                    <a:pt x="7756" y="5078"/>
                  </a:cubicBezTo>
                  <a:cubicBezTo>
                    <a:pt x="7951" y="4790"/>
                    <a:pt x="8135" y="4494"/>
                    <a:pt x="8302" y="4191"/>
                  </a:cubicBezTo>
                  <a:cubicBezTo>
                    <a:pt x="8560" y="3715"/>
                    <a:pt x="8786" y="3214"/>
                    <a:pt x="8928" y="2692"/>
                  </a:cubicBezTo>
                  <a:cubicBezTo>
                    <a:pt x="9095" y="2069"/>
                    <a:pt x="9137" y="1436"/>
                    <a:pt x="8943" y="816"/>
                  </a:cubicBezTo>
                  <a:cubicBezTo>
                    <a:pt x="8898" y="688"/>
                    <a:pt x="8677" y="0"/>
                    <a:pt x="8443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8"/>
            <p:cNvSpPr/>
            <p:nvPr/>
          </p:nvSpPr>
          <p:spPr>
            <a:xfrm>
              <a:off x="2668117" y="4007296"/>
              <a:ext cx="713429" cy="1147013"/>
            </a:xfrm>
            <a:custGeom>
              <a:rect b="b" l="l" r="r" t="t"/>
              <a:pathLst>
                <a:path extrusionOk="0" h="17018" w="10585">
                  <a:moveTo>
                    <a:pt x="8444" y="0"/>
                  </a:moveTo>
                  <a:cubicBezTo>
                    <a:pt x="8400" y="0"/>
                    <a:pt x="8355" y="24"/>
                    <a:pt x="8311" y="81"/>
                  </a:cubicBezTo>
                  <a:cubicBezTo>
                    <a:pt x="8266" y="140"/>
                    <a:pt x="8252" y="213"/>
                    <a:pt x="8242" y="286"/>
                  </a:cubicBezTo>
                  <a:cubicBezTo>
                    <a:pt x="8127" y="982"/>
                    <a:pt x="8193" y="1668"/>
                    <a:pt x="8158" y="2367"/>
                  </a:cubicBezTo>
                  <a:cubicBezTo>
                    <a:pt x="8102" y="3411"/>
                    <a:pt x="7483" y="5014"/>
                    <a:pt x="7205" y="5690"/>
                  </a:cubicBezTo>
                  <a:cubicBezTo>
                    <a:pt x="7145" y="5794"/>
                    <a:pt x="7069" y="5919"/>
                    <a:pt x="6982" y="6069"/>
                  </a:cubicBezTo>
                  <a:cubicBezTo>
                    <a:pt x="7434" y="4879"/>
                    <a:pt x="7316" y="3282"/>
                    <a:pt x="6898" y="2889"/>
                  </a:cubicBezTo>
                  <a:cubicBezTo>
                    <a:pt x="6827" y="2822"/>
                    <a:pt x="6769" y="2791"/>
                    <a:pt x="6725" y="2791"/>
                  </a:cubicBezTo>
                  <a:cubicBezTo>
                    <a:pt x="6450" y="2791"/>
                    <a:pt x="6650" y="3968"/>
                    <a:pt x="6791" y="5004"/>
                  </a:cubicBezTo>
                  <a:cubicBezTo>
                    <a:pt x="6895" y="5783"/>
                    <a:pt x="6766" y="6316"/>
                    <a:pt x="6662" y="6594"/>
                  </a:cubicBezTo>
                  <a:cubicBezTo>
                    <a:pt x="6467" y="6918"/>
                    <a:pt x="6245" y="7283"/>
                    <a:pt x="6018" y="7652"/>
                  </a:cubicBezTo>
                  <a:cubicBezTo>
                    <a:pt x="5980" y="7700"/>
                    <a:pt x="5941" y="7749"/>
                    <a:pt x="5907" y="7798"/>
                  </a:cubicBezTo>
                  <a:cubicBezTo>
                    <a:pt x="6029" y="7548"/>
                    <a:pt x="6143" y="7273"/>
                    <a:pt x="6196" y="7022"/>
                  </a:cubicBezTo>
                  <a:cubicBezTo>
                    <a:pt x="6350" y="6319"/>
                    <a:pt x="5971" y="4728"/>
                    <a:pt x="5400" y="4728"/>
                  </a:cubicBezTo>
                  <a:cubicBezTo>
                    <a:pt x="5392" y="4728"/>
                    <a:pt x="5383" y="4729"/>
                    <a:pt x="5374" y="4729"/>
                  </a:cubicBezTo>
                  <a:cubicBezTo>
                    <a:pt x="4793" y="4778"/>
                    <a:pt x="5472" y="5770"/>
                    <a:pt x="5705" y="6764"/>
                  </a:cubicBezTo>
                  <a:cubicBezTo>
                    <a:pt x="5865" y="7447"/>
                    <a:pt x="5674" y="8066"/>
                    <a:pt x="5538" y="8386"/>
                  </a:cubicBezTo>
                  <a:cubicBezTo>
                    <a:pt x="5524" y="8417"/>
                    <a:pt x="5511" y="8445"/>
                    <a:pt x="5500" y="8476"/>
                  </a:cubicBezTo>
                  <a:cubicBezTo>
                    <a:pt x="5392" y="8643"/>
                    <a:pt x="5288" y="8803"/>
                    <a:pt x="5187" y="8956"/>
                  </a:cubicBezTo>
                  <a:cubicBezTo>
                    <a:pt x="4954" y="9311"/>
                    <a:pt x="4731" y="9645"/>
                    <a:pt x="4519" y="9976"/>
                  </a:cubicBezTo>
                  <a:cubicBezTo>
                    <a:pt x="4748" y="9572"/>
                    <a:pt x="5027" y="8998"/>
                    <a:pt x="5152" y="8431"/>
                  </a:cubicBezTo>
                  <a:cubicBezTo>
                    <a:pt x="5378" y="7384"/>
                    <a:pt x="5051" y="6246"/>
                    <a:pt x="4589" y="5971"/>
                  </a:cubicBezTo>
                  <a:cubicBezTo>
                    <a:pt x="4559" y="5953"/>
                    <a:pt x="4532" y="5945"/>
                    <a:pt x="4510" y="5945"/>
                  </a:cubicBezTo>
                  <a:cubicBezTo>
                    <a:pt x="4185" y="5945"/>
                    <a:pt x="4605" y="7705"/>
                    <a:pt x="4651" y="8671"/>
                  </a:cubicBezTo>
                  <a:cubicBezTo>
                    <a:pt x="4689" y="9447"/>
                    <a:pt x="4397" y="10112"/>
                    <a:pt x="4251" y="10390"/>
                  </a:cubicBezTo>
                  <a:cubicBezTo>
                    <a:pt x="3955" y="10856"/>
                    <a:pt x="3666" y="11315"/>
                    <a:pt x="3367" y="11806"/>
                  </a:cubicBezTo>
                  <a:cubicBezTo>
                    <a:pt x="3587" y="11235"/>
                    <a:pt x="3767" y="10470"/>
                    <a:pt x="3917" y="9708"/>
                  </a:cubicBezTo>
                  <a:cubicBezTo>
                    <a:pt x="4143" y="8539"/>
                    <a:pt x="3674" y="7614"/>
                    <a:pt x="3197" y="7513"/>
                  </a:cubicBezTo>
                  <a:cubicBezTo>
                    <a:pt x="3169" y="7506"/>
                    <a:pt x="3144" y="7503"/>
                    <a:pt x="3121" y="7503"/>
                  </a:cubicBezTo>
                  <a:cubicBezTo>
                    <a:pt x="2759" y="7503"/>
                    <a:pt x="3043" y="8287"/>
                    <a:pt x="3304" y="9774"/>
                  </a:cubicBezTo>
                  <a:cubicBezTo>
                    <a:pt x="3507" y="10905"/>
                    <a:pt x="3253" y="11824"/>
                    <a:pt x="3096" y="12251"/>
                  </a:cubicBezTo>
                  <a:cubicBezTo>
                    <a:pt x="2970" y="12457"/>
                    <a:pt x="2842" y="12672"/>
                    <a:pt x="2710" y="12892"/>
                  </a:cubicBezTo>
                  <a:cubicBezTo>
                    <a:pt x="2560" y="13145"/>
                    <a:pt x="2418" y="13427"/>
                    <a:pt x="2282" y="13719"/>
                  </a:cubicBezTo>
                  <a:cubicBezTo>
                    <a:pt x="2288" y="13427"/>
                    <a:pt x="2302" y="12999"/>
                    <a:pt x="2309" y="12526"/>
                  </a:cubicBezTo>
                  <a:cubicBezTo>
                    <a:pt x="2320" y="12001"/>
                    <a:pt x="2348" y="11482"/>
                    <a:pt x="2439" y="10960"/>
                  </a:cubicBezTo>
                  <a:cubicBezTo>
                    <a:pt x="2539" y="10362"/>
                    <a:pt x="2591" y="9590"/>
                    <a:pt x="2108" y="9127"/>
                  </a:cubicBezTo>
                  <a:cubicBezTo>
                    <a:pt x="2023" y="9044"/>
                    <a:pt x="1930" y="9000"/>
                    <a:pt x="1838" y="9000"/>
                  </a:cubicBezTo>
                  <a:cubicBezTo>
                    <a:pt x="1753" y="9000"/>
                    <a:pt x="1668" y="9038"/>
                    <a:pt x="1593" y="9117"/>
                  </a:cubicBezTo>
                  <a:cubicBezTo>
                    <a:pt x="1495" y="9221"/>
                    <a:pt x="1464" y="9364"/>
                    <a:pt x="1447" y="9502"/>
                  </a:cubicBezTo>
                  <a:cubicBezTo>
                    <a:pt x="1356" y="10271"/>
                    <a:pt x="1583" y="11096"/>
                    <a:pt x="1711" y="11851"/>
                  </a:cubicBezTo>
                  <a:cubicBezTo>
                    <a:pt x="1867" y="12784"/>
                    <a:pt x="2087" y="13545"/>
                    <a:pt x="2198" y="13900"/>
                  </a:cubicBezTo>
                  <a:cubicBezTo>
                    <a:pt x="2076" y="14168"/>
                    <a:pt x="1962" y="14443"/>
                    <a:pt x="1857" y="14711"/>
                  </a:cubicBezTo>
                  <a:cubicBezTo>
                    <a:pt x="1829" y="14669"/>
                    <a:pt x="1781" y="14592"/>
                    <a:pt x="1683" y="14443"/>
                  </a:cubicBezTo>
                  <a:cubicBezTo>
                    <a:pt x="1478" y="14127"/>
                    <a:pt x="1262" y="12262"/>
                    <a:pt x="1029" y="11392"/>
                  </a:cubicBezTo>
                  <a:cubicBezTo>
                    <a:pt x="889" y="10874"/>
                    <a:pt x="543" y="10504"/>
                    <a:pt x="295" y="10504"/>
                  </a:cubicBezTo>
                  <a:cubicBezTo>
                    <a:pt x="125" y="10504"/>
                    <a:pt x="0" y="10679"/>
                    <a:pt x="20" y="11100"/>
                  </a:cubicBezTo>
                  <a:cubicBezTo>
                    <a:pt x="72" y="12129"/>
                    <a:pt x="1440" y="14193"/>
                    <a:pt x="1440" y="14193"/>
                  </a:cubicBezTo>
                  <a:lnTo>
                    <a:pt x="1826" y="14791"/>
                  </a:lnTo>
                  <a:cubicBezTo>
                    <a:pt x="1416" y="15859"/>
                    <a:pt x="1151" y="16799"/>
                    <a:pt x="1151" y="16799"/>
                  </a:cubicBezTo>
                  <a:lnTo>
                    <a:pt x="1474" y="17017"/>
                  </a:lnTo>
                  <a:cubicBezTo>
                    <a:pt x="1474" y="17017"/>
                    <a:pt x="1391" y="16325"/>
                    <a:pt x="1954" y="14878"/>
                  </a:cubicBezTo>
                  <a:cubicBezTo>
                    <a:pt x="2024" y="14833"/>
                    <a:pt x="2184" y="14749"/>
                    <a:pt x="2539" y="14628"/>
                  </a:cubicBezTo>
                  <a:cubicBezTo>
                    <a:pt x="3674" y="14245"/>
                    <a:pt x="5294" y="14648"/>
                    <a:pt x="6081" y="13510"/>
                  </a:cubicBezTo>
                  <a:cubicBezTo>
                    <a:pt x="6272" y="13236"/>
                    <a:pt x="6265" y="12811"/>
                    <a:pt x="5896" y="12725"/>
                  </a:cubicBezTo>
                  <a:cubicBezTo>
                    <a:pt x="5854" y="12715"/>
                    <a:pt x="5809" y="12710"/>
                    <a:pt x="5764" y="12710"/>
                  </a:cubicBezTo>
                  <a:cubicBezTo>
                    <a:pt x="5526" y="12710"/>
                    <a:pt x="5256" y="12834"/>
                    <a:pt x="5076" y="12954"/>
                  </a:cubicBezTo>
                  <a:cubicBezTo>
                    <a:pt x="4355" y="13427"/>
                    <a:pt x="3760" y="13960"/>
                    <a:pt x="2922" y="14231"/>
                  </a:cubicBezTo>
                  <a:cubicBezTo>
                    <a:pt x="2884" y="14245"/>
                    <a:pt x="2338" y="14471"/>
                    <a:pt x="2055" y="14628"/>
                  </a:cubicBezTo>
                  <a:cubicBezTo>
                    <a:pt x="2135" y="14429"/>
                    <a:pt x="2230" y="14220"/>
                    <a:pt x="2338" y="13995"/>
                  </a:cubicBezTo>
                  <a:cubicBezTo>
                    <a:pt x="2595" y="13744"/>
                    <a:pt x="2873" y="13507"/>
                    <a:pt x="3165" y="13298"/>
                  </a:cubicBezTo>
                  <a:cubicBezTo>
                    <a:pt x="3945" y="12749"/>
                    <a:pt x="4944" y="12578"/>
                    <a:pt x="5761" y="12074"/>
                  </a:cubicBezTo>
                  <a:cubicBezTo>
                    <a:pt x="6008" y="11923"/>
                    <a:pt x="6463" y="11260"/>
                    <a:pt x="5869" y="11260"/>
                  </a:cubicBezTo>
                  <a:cubicBezTo>
                    <a:pt x="5860" y="11260"/>
                    <a:pt x="5851" y="11260"/>
                    <a:pt x="5841" y="11260"/>
                  </a:cubicBezTo>
                  <a:cubicBezTo>
                    <a:pt x="5559" y="11270"/>
                    <a:pt x="5141" y="11573"/>
                    <a:pt x="4888" y="11698"/>
                  </a:cubicBezTo>
                  <a:cubicBezTo>
                    <a:pt x="4167" y="12046"/>
                    <a:pt x="3423" y="12432"/>
                    <a:pt x="2852" y="13003"/>
                  </a:cubicBezTo>
                  <a:cubicBezTo>
                    <a:pt x="2887" y="12943"/>
                    <a:pt x="2922" y="12877"/>
                    <a:pt x="2956" y="12815"/>
                  </a:cubicBezTo>
                  <a:cubicBezTo>
                    <a:pt x="3120" y="12669"/>
                    <a:pt x="3868" y="11994"/>
                    <a:pt x="4835" y="11371"/>
                  </a:cubicBezTo>
                  <a:cubicBezTo>
                    <a:pt x="5935" y="10665"/>
                    <a:pt x="6961" y="10289"/>
                    <a:pt x="7121" y="9778"/>
                  </a:cubicBezTo>
                  <a:cubicBezTo>
                    <a:pt x="7163" y="9644"/>
                    <a:pt x="7104" y="9584"/>
                    <a:pt x="6972" y="9584"/>
                  </a:cubicBezTo>
                  <a:cubicBezTo>
                    <a:pt x="6599" y="9584"/>
                    <a:pt x="5642" y="10067"/>
                    <a:pt x="4724" y="10748"/>
                  </a:cubicBezTo>
                  <a:cubicBezTo>
                    <a:pt x="4032" y="11263"/>
                    <a:pt x="3552" y="11851"/>
                    <a:pt x="3266" y="12275"/>
                  </a:cubicBezTo>
                  <a:cubicBezTo>
                    <a:pt x="3621" y="11652"/>
                    <a:pt x="3993" y="11030"/>
                    <a:pt x="4352" y="10432"/>
                  </a:cubicBezTo>
                  <a:cubicBezTo>
                    <a:pt x="4564" y="10139"/>
                    <a:pt x="5156" y="9402"/>
                    <a:pt x="5970" y="9005"/>
                  </a:cubicBezTo>
                  <a:cubicBezTo>
                    <a:pt x="6999" y="8508"/>
                    <a:pt x="7834" y="8094"/>
                    <a:pt x="8162" y="7391"/>
                  </a:cubicBezTo>
                  <a:cubicBezTo>
                    <a:pt x="8302" y="7090"/>
                    <a:pt x="8308" y="6944"/>
                    <a:pt x="8186" y="6944"/>
                  </a:cubicBezTo>
                  <a:cubicBezTo>
                    <a:pt x="8025" y="6944"/>
                    <a:pt x="7641" y="7201"/>
                    <a:pt x="7052" y="7697"/>
                  </a:cubicBezTo>
                  <a:cubicBezTo>
                    <a:pt x="6342" y="8296"/>
                    <a:pt x="5371" y="9061"/>
                    <a:pt x="4780" y="9725"/>
                  </a:cubicBezTo>
                  <a:cubicBezTo>
                    <a:pt x="5069" y="9256"/>
                    <a:pt x="5344" y="8813"/>
                    <a:pt x="5591" y="8417"/>
                  </a:cubicBezTo>
                  <a:cubicBezTo>
                    <a:pt x="5890" y="8097"/>
                    <a:pt x="6665" y="7300"/>
                    <a:pt x="7431" y="6841"/>
                  </a:cubicBezTo>
                  <a:cubicBezTo>
                    <a:pt x="8401" y="6257"/>
                    <a:pt x="8868" y="5836"/>
                    <a:pt x="8478" y="5676"/>
                  </a:cubicBezTo>
                  <a:cubicBezTo>
                    <a:pt x="8462" y="5669"/>
                    <a:pt x="8443" y="5666"/>
                    <a:pt x="8422" y="5666"/>
                  </a:cubicBezTo>
                  <a:cubicBezTo>
                    <a:pt x="8078" y="5666"/>
                    <a:pt x="7038" y="6472"/>
                    <a:pt x="6272" y="7346"/>
                  </a:cubicBezTo>
                  <a:cubicBezTo>
                    <a:pt x="6488" y="7012"/>
                    <a:pt x="6655" y="6754"/>
                    <a:pt x="6752" y="6605"/>
                  </a:cubicBezTo>
                  <a:cubicBezTo>
                    <a:pt x="6801" y="6538"/>
                    <a:pt x="6847" y="6462"/>
                    <a:pt x="6895" y="6382"/>
                  </a:cubicBezTo>
                  <a:cubicBezTo>
                    <a:pt x="7261" y="6093"/>
                    <a:pt x="8120" y="5387"/>
                    <a:pt x="8989" y="4489"/>
                  </a:cubicBezTo>
                  <a:cubicBezTo>
                    <a:pt x="9987" y="3459"/>
                    <a:pt x="10585" y="2379"/>
                    <a:pt x="10302" y="2379"/>
                  </a:cubicBezTo>
                  <a:cubicBezTo>
                    <a:pt x="10257" y="2379"/>
                    <a:pt x="10190" y="2406"/>
                    <a:pt x="10100" y="2464"/>
                  </a:cubicBezTo>
                  <a:cubicBezTo>
                    <a:pt x="9487" y="2857"/>
                    <a:pt x="7939" y="5240"/>
                    <a:pt x="6951" y="6292"/>
                  </a:cubicBezTo>
                  <a:cubicBezTo>
                    <a:pt x="7065" y="6093"/>
                    <a:pt x="7181" y="5874"/>
                    <a:pt x="7295" y="5655"/>
                  </a:cubicBezTo>
                  <a:cubicBezTo>
                    <a:pt x="7449" y="5457"/>
                    <a:pt x="7629" y="5265"/>
                    <a:pt x="7758" y="5077"/>
                  </a:cubicBezTo>
                  <a:cubicBezTo>
                    <a:pt x="7953" y="4789"/>
                    <a:pt x="8137" y="4496"/>
                    <a:pt x="8300" y="4190"/>
                  </a:cubicBezTo>
                  <a:cubicBezTo>
                    <a:pt x="8562" y="3713"/>
                    <a:pt x="8788" y="3216"/>
                    <a:pt x="8927" y="2690"/>
                  </a:cubicBezTo>
                  <a:cubicBezTo>
                    <a:pt x="9098" y="2067"/>
                    <a:pt x="9139" y="1435"/>
                    <a:pt x="8941" y="818"/>
                  </a:cubicBezTo>
                  <a:cubicBezTo>
                    <a:pt x="8900" y="687"/>
                    <a:pt x="8679" y="0"/>
                    <a:pt x="8444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4" name="Google Shape;1074;p8"/>
          <p:cNvSpPr txBox="1"/>
          <p:nvPr/>
        </p:nvSpPr>
        <p:spPr>
          <a:xfrm>
            <a:off x="864150" y="1064775"/>
            <a:ext cx="7255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-US" sz="3400" u="none" cap="none" strike="noStrike">
                <a:solidFill>
                  <a:srgbClr val="FFC39F"/>
                </a:solidFill>
                <a:latin typeface="Advent Pro"/>
                <a:ea typeface="Advent Pro"/>
                <a:cs typeface="Advent Pro"/>
                <a:sym typeface="Advent Pro"/>
              </a:rPr>
              <a:t>TRADITIONAL TEACHING</a:t>
            </a:r>
            <a:endParaRPr b="1" i="0" sz="3400" u="none" cap="none" strike="noStrike">
              <a:solidFill>
                <a:srgbClr val="FFC39F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  <p:sp>
        <p:nvSpPr>
          <p:cNvPr id="1075" name="Google Shape;1075;p8"/>
          <p:cNvSpPr/>
          <p:nvPr/>
        </p:nvSpPr>
        <p:spPr>
          <a:xfrm>
            <a:off x="5826675" y="1769875"/>
            <a:ext cx="3253803" cy="3139663"/>
          </a:xfrm>
          <a:custGeom>
            <a:rect b="b" l="l" r="r" t="t"/>
            <a:pathLst>
              <a:path extrusionOk="0" h="112563" w="122785">
                <a:moveTo>
                  <a:pt x="71028" y="1"/>
                </a:moveTo>
                <a:cubicBezTo>
                  <a:pt x="65152" y="1"/>
                  <a:pt x="59294" y="555"/>
                  <a:pt x="53658" y="2189"/>
                </a:cubicBezTo>
                <a:cubicBezTo>
                  <a:pt x="43388" y="5178"/>
                  <a:pt x="34818" y="12186"/>
                  <a:pt x="29968" y="21699"/>
                </a:cubicBezTo>
                <a:cubicBezTo>
                  <a:pt x="24721" y="31970"/>
                  <a:pt x="21682" y="43518"/>
                  <a:pt x="14327" y="52609"/>
                </a:cubicBezTo>
                <a:cubicBezTo>
                  <a:pt x="10457" y="57422"/>
                  <a:pt x="5397" y="61503"/>
                  <a:pt x="3176" y="67258"/>
                </a:cubicBezTo>
                <a:cubicBezTo>
                  <a:pt x="0" y="75506"/>
                  <a:pt x="3945" y="85417"/>
                  <a:pt x="11139" y="90540"/>
                </a:cubicBezTo>
                <a:cubicBezTo>
                  <a:pt x="15679" y="93753"/>
                  <a:pt x="21174" y="95303"/>
                  <a:pt x="26111" y="97882"/>
                </a:cubicBezTo>
                <a:cubicBezTo>
                  <a:pt x="30662" y="100264"/>
                  <a:pt x="34706" y="103514"/>
                  <a:pt x="39196" y="106032"/>
                </a:cubicBezTo>
                <a:cubicBezTo>
                  <a:pt x="47601" y="110735"/>
                  <a:pt x="57045" y="112562"/>
                  <a:pt x="66700" y="112562"/>
                </a:cubicBezTo>
                <a:cubicBezTo>
                  <a:pt x="75939" y="112562"/>
                  <a:pt x="85370" y="110889"/>
                  <a:pt x="94268" y="108463"/>
                </a:cubicBezTo>
                <a:cubicBezTo>
                  <a:pt x="103360" y="105994"/>
                  <a:pt x="112886" y="102323"/>
                  <a:pt x="118096" y="94472"/>
                </a:cubicBezTo>
                <a:cubicBezTo>
                  <a:pt x="122090" y="88444"/>
                  <a:pt x="122784" y="81138"/>
                  <a:pt x="121891" y="73832"/>
                </a:cubicBezTo>
                <a:cubicBezTo>
                  <a:pt x="121395" y="69677"/>
                  <a:pt x="120378" y="65522"/>
                  <a:pt x="119162" y="61589"/>
                </a:cubicBezTo>
                <a:cubicBezTo>
                  <a:pt x="117810" y="57187"/>
                  <a:pt x="116235" y="52733"/>
                  <a:pt x="116396" y="48119"/>
                </a:cubicBezTo>
                <a:cubicBezTo>
                  <a:pt x="116520" y="44869"/>
                  <a:pt x="117500" y="41732"/>
                  <a:pt x="117984" y="38519"/>
                </a:cubicBezTo>
                <a:cubicBezTo>
                  <a:pt x="118777" y="33372"/>
                  <a:pt x="118281" y="28088"/>
                  <a:pt x="116930" y="23064"/>
                </a:cubicBezTo>
                <a:cubicBezTo>
                  <a:pt x="115962" y="19455"/>
                  <a:pt x="114511" y="15907"/>
                  <a:pt x="112204" y="12967"/>
                </a:cubicBezTo>
                <a:cubicBezTo>
                  <a:pt x="110133" y="10338"/>
                  <a:pt x="107429" y="8254"/>
                  <a:pt x="104513" y="6605"/>
                </a:cubicBezTo>
                <a:cubicBezTo>
                  <a:pt x="96811" y="2250"/>
                  <a:pt x="87793" y="874"/>
                  <a:pt x="78962" y="291"/>
                </a:cubicBezTo>
                <a:cubicBezTo>
                  <a:pt x="76326" y="113"/>
                  <a:pt x="73675" y="1"/>
                  <a:pt x="7102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6" name="Google Shape;1076;p8"/>
          <p:cNvPicPr preferRelativeResize="0"/>
          <p:nvPr/>
        </p:nvPicPr>
        <p:blipFill rotWithShape="1">
          <a:blip r:embed="rId3">
            <a:alphaModFix/>
          </a:blip>
          <a:srcRect b="0" l="-1480" r="1478" t="0"/>
          <a:stretch/>
        </p:blipFill>
        <p:spPr>
          <a:xfrm>
            <a:off x="6438150" y="2056275"/>
            <a:ext cx="2642325" cy="247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9"/>
          <p:cNvSpPr txBox="1"/>
          <p:nvPr>
            <p:ph type="title"/>
          </p:nvPr>
        </p:nvSpPr>
        <p:spPr>
          <a:xfrm flipH="1">
            <a:off x="2745300" y="467825"/>
            <a:ext cx="5723700" cy="925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b="1" lang="en-US" sz="3400">
                <a:latin typeface="Advent Pro"/>
                <a:ea typeface="Advent Pro"/>
                <a:cs typeface="Advent Pro"/>
                <a:sym typeface="Advent Pro"/>
              </a:rPr>
              <a:t>ADVANTAGES OF TRADITIONAL EDUCATION</a:t>
            </a:r>
            <a:endParaRPr b="1" sz="3400">
              <a:latin typeface="Advent Pro"/>
              <a:ea typeface="Advent Pro"/>
              <a:cs typeface="Advent Pro"/>
              <a:sym typeface="Advent Pro"/>
            </a:endParaRPr>
          </a:p>
        </p:txBody>
      </p:sp>
      <p:sp>
        <p:nvSpPr>
          <p:cNvPr id="1082" name="Google Shape;1082;p9"/>
          <p:cNvSpPr txBox="1"/>
          <p:nvPr>
            <p:ph idx="1" type="subTitle"/>
          </p:nvPr>
        </p:nvSpPr>
        <p:spPr>
          <a:xfrm flipH="1">
            <a:off x="6055100" y="1561875"/>
            <a:ext cx="2798100" cy="3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000"/>
              <a:buChar char="●"/>
            </a:pPr>
            <a:r>
              <a:rPr lang="en-US" sz="2000"/>
              <a:t>Active Learning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000"/>
              <a:buChar char="●"/>
            </a:pPr>
            <a:r>
              <a:rPr lang="en-US" sz="2000">
                <a:solidFill>
                  <a:srgbClr val="FFC39F"/>
                </a:solidFill>
              </a:rPr>
              <a:t>Immediate Doubt Solving</a:t>
            </a:r>
            <a:endParaRPr sz="2000">
              <a:solidFill>
                <a:srgbClr val="FFC39F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000"/>
              <a:buChar char="●"/>
            </a:pPr>
            <a:r>
              <a:rPr lang="en-US" sz="2000">
                <a:solidFill>
                  <a:srgbClr val="FFC39F"/>
                </a:solidFill>
              </a:rPr>
              <a:t>Scheduled Learning Process</a:t>
            </a:r>
            <a:endParaRPr sz="2000">
              <a:solidFill>
                <a:srgbClr val="FFC39F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000"/>
              <a:buChar char="●"/>
            </a:pPr>
            <a:r>
              <a:rPr lang="en-US" sz="2000">
                <a:solidFill>
                  <a:srgbClr val="FFC39F"/>
                </a:solidFill>
              </a:rPr>
              <a:t>Enhanced Participation</a:t>
            </a:r>
            <a:endParaRPr sz="2000">
              <a:solidFill>
                <a:srgbClr val="FFC39F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000"/>
              <a:buChar char="●"/>
            </a:pPr>
            <a:r>
              <a:rPr lang="en-US" sz="2000">
                <a:solidFill>
                  <a:srgbClr val="FFC39F"/>
                </a:solidFill>
              </a:rPr>
              <a:t>Less Health Issues</a:t>
            </a:r>
            <a:endParaRPr sz="2000">
              <a:solidFill>
                <a:srgbClr val="FFC39F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000"/>
              <a:buChar char="●"/>
            </a:pPr>
            <a:r>
              <a:rPr lang="en-US" sz="2000">
                <a:solidFill>
                  <a:srgbClr val="FFC39F"/>
                </a:solidFill>
              </a:rPr>
              <a:t>Hands On Practise</a:t>
            </a:r>
            <a:endParaRPr sz="2000"/>
          </a:p>
        </p:txBody>
      </p:sp>
      <p:sp>
        <p:nvSpPr>
          <p:cNvPr id="1083" name="Google Shape;1083;p9"/>
          <p:cNvSpPr/>
          <p:nvPr/>
        </p:nvSpPr>
        <p:spPr>
          <a:xfrm rot="2385711">
            <a:off x="1458991" y="1881036"/>
            <a:ext cx="3287697" cy="3312200"/>
          </a:xfrm>
          <a:custGeom>
            <a:rect b="b" l="l" r="r" t="t"/>
            <a:pathLst>
              <a:path extrusionOk="0" h="17963" w="18146">
                <a:moveTo>
                  <a:pt x="13608" y="0"/>
                </a:moveTo>
                <a:cubicBezTo>
                  <a:pt x="12036" y="0"/>
                  <a:pt x="10506" y="1008"/>
                  <a:pt x="8894" y="1008"/>
                </a:cubicBezTo>
                <a:cubicBezTo>
                  <a:pt x="8786" y="1008"/>
                  <a:pt x="8677" y="1004"/>
                  <a:pt x="8567" y="994"/>
                </a:cubicBezTo>
                <a:cubicBezTo>
                  <a:pt x="7830" y="950"/>
                  <a:pt x="7149" y="620"/>
                  <a:pt x="6412" y="576"/>
                </a:cubicBezTo>
                <a:cubicBezTo>
                  <a:pt x="6340" y="571"/>
                  <a:pt x="6268" y="568"/>
                  <a:pt x="6197" y="568"/>
                </a:cubicBezTo>
                <a:cubicBezTo>
                  <a:pt x="5037" y="568"/>
                  <a:pt x="3895" y="1226"/>
                  <a:pt x="3212" y="2137"/>
                </a:cubicBezTo>
                <a:cubicBezTo>
                  <a:pt x="2431" y="3149"/>
                  <a:pt x="2112" y="4425"/>
                  <a:pt x="2112" y="5668"/>
                </a:cubicBezTo>
                <a:cubicBezTo>
                  <a:pt x="2112" y="6580"/>
                  <a:pt x="2244" y="7548"/>
                  <a:pt x="1925" y="8417"/>
                </a:cubicBezTo>
                <a:cubicBezTo>
                  <a:pt x="1562" y="9374"/>
                  <a:pt x="682" y="10066"/>
                  <a:pt x="363" y="11067"/>
                </a:cubicBezTo>
                <a:cubicBezTo>
                  <a:pt x="0" y="12398"/>
                  <a:pt x="869" y="13816"/>
                  <a:pt x="1881" y="14784"/>
                </a:cubicBezTo>
                <a:cubicBezTo>
                  <a:pt x="3157" y="15972"/>
                  <a:pt x="4487" y="16434"/>
                  <a:pt x="6181" y="16709"/>
                </a:cubicBezTo>
                <a:cubicBezTo>
                  <a:pt x="7311" y="16911"/>
                  <a:pt x="8016" y="17962"/>
                  <a:pt x="9132" y="17962"/>
                </a:cubicBezTo>
                <a:cubicBezTo>
                  <a:pt x="9287" y="17962"/>
                  <a:pt x="9450" y="17942"/>
                  <a:pt x="9623" y="17896"/>
                </a:cubicBezTo>
                <a:cubicBezTo>
                  <a:pt x="10723" y="17621"/>
                  <a:pt x="11547" y="16621"/>
                  <a:pt x="11822" y="15521"/>
                </a:cubicBezTo>
                <a:cubicBezTo>
                  <a:pt x="11910" y="15191"/>
                  <a:pt x="12009" y="14872"/>
                  <a:pt x="12141" y="14553"/>
                </a:cubicBezTo>
                <a:cubicBezTo>
                  <a:pt x="12372" y="14146"/>
                  <a:pt x="12691" y="13871"/>
                  <a:pt x="13054" y="13596"/>
                </a:cubicBezTo>
                <a:cubicBezTo>
                  <a:pt x="14297" y="12541"/>
                  <a:pt x="15583" y="11485"/>
                  <a:pt x="16540" y="10154"/>
                </a:cubicBezTo>
                <a:cubicBezTo>
                  <a:pt x="17508" y="8824"/>
                  <a:pt x="18146" y="7218"/>
                  <a:pt x="18058" y="5624"/>
                </a:cubicBezTo>
                <a:cubicBezTo>
                  <a:pt x="18003" y="4524"/>
                  <a:pt x="17596" y="3424"/>
                  <a:pt x="17046" y="2456"/>
                </a:cubicBezTo>
                <a:cubicBezTo>
                  <a:pt x="16452" y="1357"/>
                  <a:pt x="15528" y="345"/>
                  <a:pt x="14297" y="70"/>
                </a:cubicBezTo>
                <a:cubicBezTo>
                  <a:pt x="14066" y="21"/>
                  <a:pt x="13837" y="0"/>
                  <a:pt x="13608" y="0"/>
                </a:cubicBezTo>
                <a:close/>
              </a:path>
            </a:pathLst>
          </a:custGeom>
          <a:solidFill>
            <a:srgbClr val="FFC3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84" name="Google Shape;1084;p9"/>
          <p:cNvGrpSpPr/>
          <p:nvPr/>
        </p:nvGrpSpPr>
        <p:grpSpPr>
          <a:xfrm>
            <a:off x="-8" y="2026689"/>
            <a:ext cx="5678824" cy="3148359"/>
            <a:chOff x="237975" y="877025"/>
            <a:chExt cx="7143175" cy="3960200"/>
          </a:xfrm>
        </p:grpSpPr>
        <p:sp>
          <p:nvSpPr>
            <p:cNvPr id="1085" name="Google Shape;1085;p9"/>
            <p:cNvSpPr/>
            <p:nvPr/>
          </p:nvSpPr>
          <p:spPr>
            <a:xfrm>
              <a:off x="1940025" y="1676025"/>
              <a:ext cx="5441125" cy="3161200"/>
            </a:xfrm>
            <a:custGeom>
              <a:rect b="b" l="l" r="r" t="t"/>
              <a:pathLst>
                <a:path extrusionOk="0" h="126448" w="217645">
                  <a:moveTo>
                    <a:pt x="217645" y="0"/>
                  </a:moveTo>
                  <a:lnTo>
                    <a:pt x="203566" y="8378"/>
                  </a:lnTo>
                  <a:lnTo>
                    <a:pt x="208262" y="10053"/>
                  </a:lnTo>
                  <a:lnTo>
                    <a:pt x="180774" y="53631"/>
                  </a:lnTo>
                  <a:lnTo>
                    <a:pt x="160998" y="49275"/>
                  </a:lnTo>
                  <a:lnTo>
                    <a:pt x="146249" y="68716"/>
                  </a:lnTo>
                  <a:lnTo>
                    <a:pt x="119101" y="61003"/>
                  </a:lnTo>
                  <a:lnTo>
                    <a:pt x="105506" y="91380"/>
                  </a:lnTo>
                  <a:lnTo>
                    <a:pt x="88263" y="84130"/>
                  </a:lnTo>
                  <a:lnTo>
                    <a:pt x="66812" y="107261"/>
                  </a:lnTo>
                  <a:lnTo>
                    <a:pt x="35308" y="104575"/>
                  </a:lnTo>
                  <a:lnTo>
                    <a:pt x="0" y="126447"/>
                  </a:lnTo>
                  <a:lnTo>
                    <a:pt x="34420" y="126447"/>
                  </a:lnTo>
                  <a:lnTo>
                    <a:pt x="40334" y="120330"/>
                  </a:lnTo>
                  <a:lnTo>
                    <a:pt x="70497" y="124351"/>
                  </a:lnTo>
                  <a:lnTo>
                    <a:pt x="93295" y="101895"/>
                  </a:lnTo>
                  <a:lnTo>
                    <a:pt x="112399" y="110612"/>
                  </a:lnTo>
                  <a:lnTo>
                    <a:pt x="125803" y="78433"/>
                  </a:lnTo>
                  <a:lnTo>
                    <a:pt x="147930" y="86141"/>
                  </a:lnTo>
                  <a:lnTo>
                    <a:pt x="165019" y="60668"/>
                  </a:lnTo>
                  <a:lnTo>
                    <a:pt x="182115" y="66699"/>
                  </a:lnTo>
                  <a:lnTo>
                    <a:pt x="212953" y="12740"/>
                  </a:lnTo>
                  <a:lnTo>
                    <a:pt x="217310" y="15755"/>
                  </a:lnTo>
                  <a:lnTo>
                    <a:pt x="217645" y="0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9"/>
            <p:cNvSpPr/>
            <p:nvPr/>
          </p:nvSpPr>
          <p:spPr>
            <a:xfrm>
              <a:off x="6502175" y="882825"/>
              <a:ext cx="155875" cy="121800"/>
            </a:xfrm>
            <a:custGeom>
              <a:rect b="b" l="l" r="r" t="t"/>
              <a:pathLst>
                <a:path extrusionOk="0" h="4872" w="6235">
                  <a:moveTo>
                    <a:pt x="5945" y="0"/>
                  </a:moveTo>
                  <a:cubicBezTo>
                    <a:pt x="5527" y="0"/>
                    <a:pt x="3797" y="976"/>
                    <a:pt x="3638" y="1055"/>
                  </a:cubicBezTo>
                  <a:cubicBezTo>
                    <a:pt x="3464" y="1145"/>
                    <a:pt x="0" y="3050"/>
                    <a:pt x="0" y="3050"/>
                  </a:cubicBezTo>
                  <a:lnTo>
                    <a:pt x="650" y="4347"/>
                  </a:lnTo>
                  <a:lnTo>
                    <a:pt x="1085" y="4172"/>
                  </a:lnTo>
                  <a:cubicBezTo>
                    <a:pt x="1085" y="4172"/>
                    <a:pt x="1735" y="4778"/>
                    <a:pt x="2165" y="4864"/>
                  </a:cubicBezTo>
                  <a:cubicBezTo>
                    <a:pt x="2191" y="4869"/>
                    <a:pt x="2218" y="4871"/>
                    <a:pt x="2246" y="4871"/>
                  </a:cubicBezTo>
                  <a:cubicBezTo>
                    <a:pt x="2669" y="4871"/>
                    <a:pt x="3221" y="4292"/>
                    <a:pt x="3506" y="4172"/>
                  </a:cubicBezTo>
                  <a:cubicBezTo>
                    <a:pt x="3607" y="4129"/>
                    <a:pt x="3761" y="4115"/>
                    <a:pt x="3938" y="4115"/>
                  </a:cubicBezTo>
                  <a:cubicBezTo>
                    <a:pt x="4291" y="4115"/>
                    <a:pt x="4735" y="4172"/>
                    <a:pt x="5022" y="4172"/>
                  </a:cubicBezTo>
                  <a:cubicBezTo>
                    <a:pt x="5452" y="4172"/>
                    <a:pt x="5538" y="3826"/>
                    <a:pt x="5452" y="3651"/>
                  </a:cubicBezTo>
                  <a:cubicBezTo>
                    <a:pt x="5382" y="3508"/>
                    <a:pt x="5217" y="3331"/>
                    <a:pt x="4962" y="3331"/>
                  </a:cubicBezTo>
                  <a:cubicBezTo>
                    <a:pt x="4913" y="3331"/>
                    <a:pt x="4860" y="3338"/>
                    <a:pt x="4804" y="3352"/>
                  </a:cubicBezTo>
                  <a:cubicBezTo>
                    <a:pt x="4747" y="3366"/>
                    <a:pt x="4675" y="3373"/>
                    <a:pt x="4595" y="3373"/>
                  </a:cubicBezTo>
                  <a:cubicBezTo>
                    <a:pt x="4185" y="3373"/>
                    <a:pt x="3549" y="3191"/>
                    <a:pt x="3549" y="2832"/>
                  </a:cubicBezTo>
                  <a:cubicBezTo>
                    <a:pt x="3549" y="2400"/>
                    <a:pt x="3894" y="1794"/>
                    <a:pt x="4372" y="1406"/>
                  </a:cubicBezTo>
                  <a:cubicBezTo>
                    <a:pt x="4846" y="1013"/>
                    <a:pt x="6235" y="193"/>
                    <a:pt x="6017" y="18"/>
                  </a:cubicBezTo>
                  <a:cubicBezTo>
                    <a:pt x="6001" y="6"/>
                    <a:pt x="5977" y="0"/>
                    <a:pt x="59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9"/>
            <p:cNvSpPr/>
            <p:nvPr/>
          </p:nvSpPr>
          <p:spPr>
            <a:xfrm>
              <a:off x="6497000" y="878175"/>
              <a:ext cx="160775" cy="131050"/>
            </a:xfrm>
            <a:custGeom>
              <a:rect b="b" l="l" r="r" t="t"/>
              <a:pathLst>
                <a:path extrusionOk="0" h="5242" w="6431">
                  <a:moveTo>
                    <a:pt x="6162" y="1"/>
                  </a:moveTo>
                  <a:cubicBezTo>
                    <a:pt x="5917" y="1"/>
                    <a:pt x="5381" y="202"/>
                    <a:pt x="3921" y="990"/>
                  </a:cubicBezTo>
                  <a:cubicBezTo>
                    <a:pt x="3840" y="1034"/>
                    <a:pt x="3782" y="1066"/>
                    <a:pt x="3761" y="1076"/>
                  </a:cubicBezTo>
                  <a:cubicBezTo>
                    <a:pt x="3585" y="1167"/>
                    <a:pt x="261" y="2991"/>
                    <a:pt x="123" y="3071"/>
                  </a:cubicBezTo>
                  <a:cubicBezTo>
                    <a:pt x="32" y="3118"/>
                    <a:pt x="0" y="3231"/>
                    <a:pt x="48" y="3320"/>
                  </a:cubicBezTo>
                  <a:cubicBezTo>
                    <a:pt x="81" y="3383"/>
                    <a:pt x="144" y="3417"/>
                    <a:pt x="210" y="3417"/>
                  </a:cubicBezTo>
                  <a:cubicBezTo>
                    <a:pt x="240" y="3417"/>
                    <a:pt x="270" y="3410"/>
                    <a:pt x="298" y="3395"/>
                  </a:cubicBezTo>
                  <a:cubicBezTo>
                    <a:pt x="1495" y="2735"/>
                    <a:pt x="3793" y="1476"/>
                    <a:pt x="3926" y="1412"/>
                  </a:cubicBezTo>
                  <a:cubicBezTo>
                    <a:pt x="3953" y="1395"/>
                    <a:pt x="4011" y="1363"/>
                    <a:pt x="4096" y="1321"/>
                  </a:cubicBezTo>
                  <a:cubicBezTo>
                    <a:pt x="5011" y="821"/>
                    <a:pt x="5527" y="582"/>
                    <a:pt x="5814" y="465"/>
                  </a:cubicBezTo>
                  <a:lnTo>
                    <a:pt x="5814" y="465"/>
                  </a:lnTo>
                  <a:cubicBezTo>
                    <a:pt x="5601" y="639"/>
                    <a:pt x="5293" y="847"/>
                    <a:pt x="5080" y="1002"/>
                  </a:cubicBezTo>
                  <a:cubicBezTo>
                    <a:pt x="4835" y="1167"/>
                    <a:pt x="4606" y="1326"/>
                    <a:pt x="4463" y="1449"/>
                  </a:cubicBezTo>
                  <a:cubicBezTo>
                    <a:pt x="3948" y="1869"/>
                    <a:pt x="3575" y="2529"/>
                    <a:pt x="3575" y="3018"/>
                  </a:cubicBezTo>
                  <a:cubicBezTo>
                    <a:pt x="3575" y="3129"/>
                    <a:pt x="3612" y="3300"/>
                    <a:pt x="3808" y="3454"/>
                  </a:cubicBezTo>
                  <a:cubicBezTo>
                    <a:pt x="4050" y="3642"/>
                    <a:pt x="4471" y="3742"/>
                    <a:pt x="4798" y="3742"/>
                  </a:cubicBezTo>
                  <a:cubicBezTo>
                    <a:pt x="4895" y="3742"/>
                    <a:pt x="4985" y="3733"/>
                    <a:pt x="5058" y="3715"/>
                  </a:cubicBezTo>
                  <a:cubicBezTo>
                    <a:pt x="5096" y="3705"/>
                    <a:pt x="5131" y="3701"/>
                    <a:pt x="5164" y="3701"/>
                  </a:cubicBezTo>
                  <a:cubicBezTo>
                    <a:pt x="5368" y="3701"/>
                    <a:pt x="5467" y="3866"/>
                    <a:pt x="5495" y="3921"/>
                  </a:cubicBezTo>
                  <a:cubicBezTo>
                    <a:pt x="5511" y="3948"/>
                    <a:pt x="5516" y="4012"/>
                    <a:pt x="5479" y="4071"/>
                  </a:cubicBezTo>
                  <a:cubicBezTo>
                    <a:pt x="5426" y="4156"/>
                    <a:pt x="5313" y="4172"/>
                    <a:pt x="5229" y="4172"/>
                  </a:cubicBezTo>
                  <a:cubicBezTo>
                    <a:pt x="5096" y="4172"/>
                    <a:pt x="4925" y="4161"/>
                    <a:pt x="4750" y="4145"/>
                  </a:cubicBezTo>
                  <a:cubicBezTo>
                    <a:pt x="4549" y="4129"/>
                    <a:pt x="4343" y="4114"/>
                    <a:pt x="4156" y="4114"/>
                  </a:cubicBezTo>
                  <a:cubicBezTo>
                    <a:pt x="3951" y="4114"/>
                    <a:pt x="3769" y="4132"/>
                    <a:pt x="3639" y="4188"/>
                  </a:cubicBezTo>
                  <a:cubicBezTo>
                    <a:pt x="3521" y="4240"/>
                    <a:pt x="3383" y="4341"/>
                    <a:pt x="3229" y="4459"/>
                  </a:cubicBezTo>
                  <a:cubicBezTo>
                    <a:pt x="2987" y="4636"/>
                    <a:pt x="2672" y="4873"/>
                    <a:pt x="2458" y="4873"/>
                  </a:cubicBezTo>
                  <a:cubicBezTo>
                    <a:pt x="2441" y="4873"/>
                    <a:pt x="2425" y="4872"/>
                    <a:pt x="2409" y="4869"/>
                  </a:cubicBezTo>
                  <a:cubicBezTo>
                    <a:pt x="2097" y="4805"/>
                    <a:pt x="1586" y="4380"/>
                    <a:pt x="1420" y="4225"/>
                  </a:cubicBezTo>
                  <a:cubicBezTo>
                    <a:pt x="1386" y="4190"/>
                    <a:pt x="1342" y="4174"/>
                    <a:pt x="1297" y="4174"/>
                  </a:cubicBezTo>
                  <a:cubicBezTo>
                    <a:pt x="1273" y="4174"/>
                    <a:pt x="1248" y="4179"/>
                    <a:pt x="1223" y="4188"/>
                  </a:cubicBezTo>
                  <a:lnTo>
                    <a:pt x="788" y="4358"/>
                  </a:lnTo>
                  <a:cubicBezTo>
                    <a:pt x="697" y="4395"/>
                    <a:pt x="649" y="4507"/>
                    <a:pt x="686" y="4597"/>
                  </a:cubicBezTo>
                  <a:cubicBezTo>
                    <a:pt x="716" y="4671"/>
                    <a:pt x="788" y="4716"/>
                    <a:pt x="862" y="4716"/>
                  </a:cubicBezTo>
                  <a:cubicBezTo>
                    <a:pt x="884" y="4716"/>
                    <a:pt x="905" y="4712"/>
                    <a:pt x="926" y="4704"/>
                  </a:cubicBezTo>
                  <a:lnTo>
                    <a:pt x="1255" y="4571"/>
                  </a:lnTo>
                  <a:cubicBezTo>
                    <a:pt x="1458" y="4751"/>
                    <a:pt x="1952" y="5156"/>
                    <a:pt x="2335" y="5230"/>
                  </a:cubicBezTo>
                  <a:cubicBezTo>
                    <a:pt x="2377" y="5241"/>
                    <a:pt x="2416" y="5241"/>
                    <a:pt x="2453" y="5241"/>
                  </a:cubicBezTo>
                  <a:cubicBezTo>
                    <a:pt x="2792" y="5241"/>
                    <a:pt x="3155" y="4975"/>
                    <a:pt x="3447" y="4756"/>
                  </a:cubicBezTo>
                  <a:cubicBezTo>
                    <a:pt x="3580" y="4655"/>
                    <a:pt x="3708" y="4560"/>
                    <a:pt x="3788" y="4528"/>
                  </a:cubicBezTo>
                  <a:cubicBezTo>
                    <a:pt x="3862" y="4497"/>
                    <a:pt x="3987" y="4486"/>
                    <a:pt x="4134" y="4486"/>
                  </a:cubicBezTo>
                  <a:cubicBezTo>
                    <a:pt x="4316" y="4486"/>
                    <a:pt x="4532" y="4503"/>
                    <a:pt x="4724" y="4518"/>
                  </a:cubicBezTo>
                  <a:cubicBezTo>
                    <a:pt x="4910" y="4528"/>
                    <a:pt x="5085" y="4544"/>
                    <a:pt x="5229" y="4544"/>
                  </a:cubicBezTo>
                  <a:cubicBezTo>
                    <a:pt x="5569" y="4544"/>
                    <a:pt x="5728" y="4368"/>
                    <a:pt x="5792" y="4262"/>
                  </a:cubicBezTo>
                  <a:cubicBezTo>
                    <a:pt x="5888" y="4108"/>
                    <a:pt x="5904" y="3911"/>
                    <a:pt x="5824" y="3757"/>
                  </a:cubicBezTo>
                  <a:cubicBezTo>
                    <a:pt x="5723" y="3548"/>
                    <a:pt x="5494" y="3332"/>
                    <a:pt x="5171" y="3332"/>
                  </a:cubicBezTo>
                  <a:cubicBezTo>
                    <a:pt x="5107" y="3332"/>
                    <a:pt x="5040" y="3340"/>
                    <a:pt x="4969" y="3358"/>
                  </a:cubicBezTo>
                  <a:cubicBezTo>
                    <a:pt x="4925" y="3368"/>
                    <a:pt x="4868" y="3373"/>
                    <a:pt x="4804" y="3373"/>
                  </a:cubicBezTo>
                  <a:cubicBezTo>
                    <a:pt x="4564" y="3373"/>
                    <a:pt x="4218" y="3304"/>
                    <a:pt x="4037" y="3161"/>
                  </a:cubicBezTo>
                  <a:cubicBezTo>
                    <a:pt x="3941" y="3087"/>
                    <a:pt x="3941" y="3033"/>
                    <a:pt x="3941" y="3018"/>
                  </a:cubicBezTo>
                  <a:cubicBezTo>
                    <a:pt x="3941" y="2635"/>
                    <a:pt x="4267" y="2087"/>
                    <a:pt x="4697" y="1731"/>
                  </a:cubicBezTo>
                  <a:cubicBezTo>
                    <a:pt x="4835" y="1618"/>
                    <a:pt x="5058" y="1464"/>
                    <a:pt x="5293" y="1304"/>
                  </a:cubicBezTo>
                  <a:cubicBezTo>
                    <a:pt x="6096" y="747"/>
                    <a:pt x="6425" y="496"/>
                    <a:pt x="6430" y="263"/>
                  </a:cubicBezTo>
                  <a:cubicBezTo>
                    <a:pt x="6430" y="182"/>
                    <a:pt x="6399" y="108"/>
                    <a:pt x="6341" y="60"/>
                  </a:cubicBezTo>
                  <a:cubicBezTo>
                    <a:pt x="6299" y="26"/>
                    <a:pt x="6249" y="1"/>
                    <a:pt x="6162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9"/>
            <p:cNvSpPr/>
            <p:nvPr/>
          </p:nvSpPr>
          <p:spPr>
            <a:xfrm>
              <a:off x="6463625" y="959050"/>
              <a:ext cx="62375" cy="81125"/>
            </a:xfrm>
            <a:custGeom>
              <a:rect b="b" l="l" r="r" t="t"/>
              <a:pathLst>
                <a:path extrusionOk="0" h="3245" w="2495">
                  <a:moveTo>
                    <a:pt x="1542" y="1"/>
                  </a:moveTo>
                  <a:lnTo>
                    <a:pt x="0" y="826"/>
                  </a:lnTo>
                  <a:lnTo>
                    <a:pt x="1112" y="3245"/>
                  </a:lnTo>
                  <a:lnTo>
                    <a:pt x="2495" y="2159"/>
                  </a:lnTo>
                  <a:lnTo>
                    <a:pt x="15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9"/>
            <p:cNvSpPr/>
            <p:nvPr/>
          </p:nvSpPr>
          <p:spPr>
            <a:xfrm>
              <a:off x="6456700" y="952875"/>
              <a:ext cx="76100" cy="93425"/>
            </a:xfrm>
            <a:custGeom>
              <a:rect b="b" l="l" r="r" t="t"/>
              <a:pathLst>
                <a:path extrusionOk="0" h="3737" w="3044">
                  <a:moveTo>
                    <a:pt x="1703" y="587"/>
                  </a:moveTo>
                  <a:lnTo>
                    <a:pt x="2469" y="2332"/>
                  </a:lnTo>
                  <a:lnTo>
                    <a:pt x="1485" y="3103"/>
                  </a:lnTo>
                  <a:lnTo>
                    <a:pt x="601" y="1178"/>
                  </a:lnTo>
                  <a:lnTo>
                    <a:pt x="1703" y="587"/>
                  </a:lnTo>
                  <a:close/>
                  <a:moveTo>
                    <a:pt x="1823" y="1"/>
                  </a:moveTo>
                  <a:cubicBezTo>
                    <a:pt x="1782" y="1"/>
                    <a:pt x="1742" y="10"/>
                    <a:pt x="1703" y="30"/>
                  </a:cubicBezTo>
                  <a:lnTo>
                    <a:pt x="160" y="854"/>
                  </a:lnTo>
                  <a:cubicBezTo>
                    <a:pt x="49" y="918"/>
                    <a:pt x="0" y="1056"/>
                    <a:pt x="54" y="1173"/>
                  </a:cubicBezTo>
                  <a:lnTo>
                    <a:pt x="1166" y="3594"/>
                  </a:lnTo>
                  <a:cubicBezTo>
                    <a:pt x="1198" y="3663"/>
                    <a:pt x="1256" y="3710"/>
                    <a:pt x="1330" y="3732"/>
                  </a:cubicBezTo>
                  <a:cubicBezTo>
                    <a:pt x="1352" y="3737"/>
                    <a:pt x="1367" y="3737"/>
                    <a:pt x="1389" y="3737"/>
                  </a:cubicBezTo>
                  <a:cubicBezTo>
                    <a:pt x="1443" y="3737"/>
                    <a:pt x="1495" y="3721"/>
                    <a:pt x="1544" y="3683"/>
                  </a:cubicBezTo>
                  <a:lnTo>
                    <a:pt x="2926" y="2604"/>
                  </a:lnTo>
                  <a:cubicBezTo>
                    <a:pt x="3017" y="2534"/>
                    <a:pt x="3043" y="2413"/>
                    <a:pt x="3000" y="2311"/>
                  </a:cubicBezTo>
                  <a:lnTo>
                    <a:pt x="2049" y="147"/>
                  </a:lnTo>
                  <a:cubicBezTo>
                    <a:pt x="2022" y="83"/>
                    <a:pt x="1969" y="35"/>
                    <a:pt x="1905" y="13"/>
                  </a:cubicBezTo>
                  <a:cubicBezTo>
                    <a:pt x="1878" y="5"/>
                    <a:pt x="1850" y="1"/>
                    <a:pt x="1823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9"/>
            <p:cNvSpPr/>
            <p:nvPr/>
          </p:nvSpPr>
          <p:spPr>
            <a:xfrm>
              <a:off x="5737325" y="979675"/>
              <a:ext cx="780700" cy="456775"/>
            </a:xfrm>
            <a:custGeom>
              <a:rect b="b" l="l" r="r" t="t"/>
              <a:pathLst>
                <a:path extrusionOk="0" h="18271" w="31228">
                  <a:moveTo>
                    <a:pt x="29052" y="1"/>
                  </a:moveTo>
                  <a:lnTo>
                    <a:pt x="16505" y="6090"/>
                  </a:lnTo>
                  <a:cubicBezTo>
                    <a:pt x="16505" y="6090"/>
                    <a:pt x="5370" y="7902"/>
                    <a:pt x="3587" y="7902"/>
                  </a:cubicBezTo>
                  <a:cubicBezTo>
                    <a:pt x="3516" y="7902"/>
                    <a:pt x="3461" y="7899"/>
                    <a:pt x="3421" y="7893"/>
                  </a:cubicBezTo>
                  <a:cubicBezTo>
                    <a:pt x="3241" y="7868"/>
                    <a:pt x="3023" y="7857"/>
                    <a:pt x="2784" y="7857"/>
                  </a:cubicBezTo>
                  <a:cubicBezTo>
                    <a:pt x="1628" y="7857"/>
                    <a:pt x="1" y="8106"/>
                    <a:pt x="1" y="8106"/>
                  </a:cubicBezTo>
                  <a:lnTo>
                    <a:pt x="4022" y="18270"/>
                  </a:lnTo>
                  <a:lnTo>
                    <a:pt x="17708" y="13611"/>
                  </a:lnTo>
                  <a:lnTo>
                    <a:pt x="31227" y="4729"/>
                  </a:lnTo>
                  <a:lnTo>
                    <a:pt x="290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9"/>
            <p:cNvSpPr/>
            <p:nvPr/>
          </p:nvSpPr>
          <p:spPr>
            <a:xfrm>
              <a:off x="5730825" y="973500"/>
              <a:ext cx="794000" cy="469200"/>
            </a:xfrm>
            <a:custGeom>
              <a:rect b="b" l="l" r="r" t="t"/>
              <a:pathLst>
                <a:path extrusionOk="0" h="18768" w="31760">
                  <a:moveTo>
                    <a:pt x="29195" y="577"/>
                  </a:moveTo>
                  <a:lnTo>
                    <a:pt x="31173" y="4885"/>
                  </a:lnTo>
                  <a:lnTo>
                    <a:pt x="17855" y="13635"/>
                  </a:lnTo>
                  <a:lnTo>
                    <a:pt x="4425" y="18208"/>
                  </a:lnTo>
                  <a:lnTo>
                    <a:pt x="607" y="8555"/>
                  </a:lnTo>
                  <a:cubicBezTo>
                    <a:pt x="1127" y="8484"/>
                    <a:pt x="2214" y="8351"/>
                    <a:pt x="3039" y="8351"/>
                  </a:cubicBezTo>
                  <a:cubicBezTo>
                    <a:pt x="3266" y="8351"/>
                    <a:pt x="3474" y="8361"/>
                    <a:pt x="3644" y="8385"/>
                  </a:cubicBezTo>
                  <a:cubicBezTo>
                    <a:pt x="3686" y="8391"/>
                    <a:pt x="3745" y="8394"/>
                    <a:pt x="3818" y="8394"/>
                  </a:cubicBezTo>
                  <a:cubicBezTo>
                    <a:pt x="5557" y="8394"/>
                    <a:pt x="15618" y="6775"/>
                    <a:pt x="16802" y="6582"/>
                  </a:cubicBezTo>
                  <a:cubicBezTo>
                    <a:pt x="16829" y="6577"/>
                    <a:pt x="16851" y="6571"/>
                    <a:pt x="16871" y="6560"/>
                  </a:cubicBezTo>
                  <a:lnTo>
                    <a:pt x="29195" y="577"/>
                  </a:lnTo>
                  <a:close/>
                  <a:moveTo>
                    <a:pt x="29317" y="0"/>
                  </a:moveTo>
                  <a:cubicBezTo>
                    <a:pt x="29279" y="0"/>
                    <a:pt x="29241" y="8"/>
                    <a:pt x="29206" y="24"/>
                  </a:cubicBezTo>
                  <a:lnTo>
                    <a:pt x="16691" y="6098"/>
                  </a:lnTo>
                  <a:cubicBezTo>
                    <a:pt x="12082" y="6844"/>
                    <a:pt x="5127" y="7902"/>
                    <a:pt x="3854" y="7902"/>
                  </a:cubicBezTo>
                  <a:cubicBezTo>
                    <a:pt x="3794" y="7902"/>
                    <a:pt x="3746" y="7900"/>
                    <a:pt x="3713" y="7895"/>
                  </a:cubicBezTo>
                  <a:cubicBezTo>
                    <a:pt x="3522" y="7868"/>
                    <a:pt x="3293" y="7857"/>
                    <a:pt x="3044" y="7857"/>
                  </a:cubicBezTo>
                  <a:cubicBezTo>
                    <a:pt x="1887" y="7857"/>
                    <a:pt x="303" y="8101"/>
                    <a:pt x="224" y="8114"/>
                  </a:cubicBezTo>
                  <a:cubicBezTo>
                    <a:pt x="149" y="8124"/>
                    <a:pt x="80" y="8167"/>
                    <a:pt x="43" y="8231"/>
                  </a:cubicBezTo>
                  <a:cubicBezTo>
                    <a:pt x="6" y="8300"/>
                    <a:pt x="0" y="8374"/>
                    <a:pt x="32" y="8449"/>
                  </a:cubicBezTo>
                  <a:lnTo>
                    <a:pt x="4053" y="18608"/>
                  </a:lnTo>
                  <a:cubicBezTo>
                    <a:pt x="4090" y="18704"/>
                    <a:pt x="4181" y="18767"/>
                    <a:pt x="4282" y="18767"/>
                  </a:cubicBezTo>
                  <a:cubicBezTo>
                    <a:pt x="4309" y="18767"/>
                    <a:pt x="4334" y="18762"/>
                    <a:pt x="4361" y="18751"/>
                  </a:cubicBezTo>
                  <a:lnTo>
                    <a:pt x="18047" y="14092"/>
                  </a:lnTo>
                  <a:cubicBezTo>
                    <a:pt x="18069" y="14081"/>
                    <a:pt x="18084" y="14076"/>
                    <a:pt x="18100" y="14066"/>
                  </a:cubicBezTo>
                  <a:lnTo>
                    <a:pt x="31620" y="5183"/>
                  </a:lnTo>
                  <a:cubicBezTo>
                    <a:pt x="31722" y="5114"/>
                    <a:pt x="31759" y="4986"/>
                    <a:pt x="31711" y="4875"/>
                  </a:cubicBezTo>
                  <a:lnTo>
                    <a:pt x="29536" y="145"/>
                  </a:lnTo>
                  <a:cubicBezTo>
                    <a:pt x="29509" y="82"/>
                    <a:pt x="29456" y="34"/>
                    <a:pt x="29398" y="13"/>
                  </a:cubicBezTo>
                  <a:cubicBezTo>
                    <a:pt x="29371" y="4"/>
                    <a:pt x="29344" y="0"/>
                    <a:pt x="29317" y="0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9"/>
            <p:cNvSpPr/>
            <p:nvPr/>
          </p:nvSpPr>
          <p:spPr>
            <a:xfrm>
              <a:off x="5308600" y="1913400"/>
              <a:ext cx="1146800" cy="1355400"/>
            </a:xfrm>
            <a:custGeom>
              <a:rect b="b" l="l" r="r" t="t"/>
              <a:pathLst>
                <a:path extrusionOk="0" h="54216" w="45872">
                  <a:moveTo>
                    <a:pt x="25931" y="0"/>
                  </a:moveTo>
                  <a:lnTo>
                    <a:pt x="5639" y="7345"/>
                  </a:lnTo>
                  <a:lnTo>
                    <a:pt x="6597" y="29957"/>
                  </a:lnTo>
                  <a:lnTo>
                    <a:pt x="1" y="52625"/>
                  </a:lnTo>
                  <a:lnTo>
                    <a:pt x="4363" y="54216"/>
                  </a:lnTo>
                  <a:cubicBezTo>
                    <a:pt x="4363" y="54216"/>
                    <a:pt x="15517" y="34504"/>
                    <a:pt x="16570" y="32930"/>
                  </a:cubicBezTo>
                  <a:cubicBezTo>
                    <a:pt x="17617" y="31355"/>
                    <a:pt x="19283" y="14867"/>
                    <a:pt x="20857" y="14867"/>
                  </a:cubicBezTo>
                  <a:cubicBezTo>
                    <a:pt x="22431" y="14867"/>
                    <a:pt x="29756" y="15473"/>
                    <a:pt x="29756" y="15473"/>
                  </a:cubicBezTo>
                  <a:lnTo>
                    <a:pt x="26883" y="33993"/>
                  </a:lnTo>
                  <a:lnTo>
                    <a:pt x="30053" y="35977"/>
                  </a:lnTo>
                  <a:cubicBezTo>
                    <a:pt x="30053" y="35977"/>
                    <a:pt x="45872" y="9622"/>
                    <a:pt x="42899" y="7171"/>
                  </a:cubicBezTo>
                  <a:cubicBezTo>
                    <a:pt x="39925" y="4723"/>
                    <a:pt x="28027" y="2447"/>
                    <a:pt x="28027" y="2447"/>
                  </a:cubicBezTo>
                  <a:lnTo>
                    <a:pt x="259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9"/>
            <p:cNvSpPr/>
            <p:nvPr/>
          </p:nvSpPr>
          <p:spPr>
            <a:xfrm>
              <a:off x="5301050" y="1906075"/>
              <a:ext cx="1160200" cy="1370300"/>
            </a:xfrm>
            <a:custGeom>
              <a:rect b="b" l="l" r="r" t="t"/>
              <a:pathLst>
                <a:path extrusionOk="0" h="54812" w="46408">
                  <a:moveTo>
                    <a:pt x="26153" y="586"/>
                  </a:moveTo>
                  <a:lnTo>
                    <a:pt x="28202" y="2969"/>
                  </a:lnTo>
                  <a:lnTo>
                    <a:pt x="28286" y="2984"/>
                  </a:lnTo>
                  <a:cubicBezTo>
                    <a:pt x="28403" y="3006"/>
                    <a:pt x="40152" y="5277"/>
                    <a:pt x="43041" y="7655"/>
                  </a:cubicBezTo>
                  <a:cubicBezTo>
                    <a:pt x="45089" y="9340"/>
                    <a:pt x="36573" y="25404"/>
                    <a:pt x="30276" y="35924"/>
                  </a:cubicBezTo>
                  <a:lnTo>
                    <a:pt x="27451" y="34164"/>
                  </a:lnTo>
                  <a:lnTo>
                    <a:pt x="30345" y="15543"/>
                  </a:lnTo>
                  <a:lnTo>
                    <a:pt x="30078" y="15521"/>
                  </a:lnTo>
                  <a:cubicBezTo>
                    <a:pt x="29781" y="15494"/>
                    <a:pt x="22723" y="14915"/>
                    <a:pt x="21159" y="14915"/>
                  </a:cubicBezTo>
                  <a:cubicBezTo>
                    <a:pt x="20138" y="14915"/>
                    <a:pt x="19441" y="18398"/>
                    <a:pt x="18196" y="25792"/>
                  </a:cubicBezTo>
                  <a:cubicBezTo>
                    <a:pt x="17643" y="29079"/>
                    <a:pt x="17069" y="32477"/>
                    <a:pt x="16664" y="33084"/>
                  </a:cubicBezTo>
                  <a:cubicBezTo>
                    <a:pt x="15665" y="34590"/>
                    <a:pt x="5750" y="52089"/>
                    <a:pt x="4554" y="54205"/>
                  </a:cubicBezTo>
                  <a:lnTo>
                    <a:pt x="607" y="52769"/>
                  </a:lnTo>
                  <a:lnTo>
                    <a:pt x="7139" y="30319"/>
                  </a:lnTo>
                  <a:lnTo>
                    <a:pt x="7149" y="30282"/>
                  </a:lnTo>
                  <a:lnTo>
                    <a:pt x="6192" y="7808"/>
                  </a:lnTo>
                  <a:lnTo>
                    <a:pt x="26153" y="586"/>
                  </a:lnTo>
                  <a:close/>
                  <a:moveTo>
                    <a:pt x="26307" y="1"/>
                  </a:moveTo>
                  <a:lnTo>
                    <a:pt x="5686" y="7469"/>
                  </a:lnTo>
                  <a:lnTo>
                    <a:pt x="6649" y="30218"/>
                  </a:lnTo>
                  <a:lnTo>
                    <a:pt x="0" y="53073"/>
                  </a:lnTo>
                  <a:lnTo>
                    <a:pt x="4777" y="54812"/>
                  </a:lnTo>
                  <a:lnTo>
                    <a:pt x="4883" y="54625"/>
                  </a:lnTo>
                  <a:cubicBezTo>
                    <a:pt x="4994" y="54429"/>
                    <a:pt x="16043" y="34909"/>
                    <a:pt x="17074" y="33361"/>
                  </a:cubicBezTo>
                  <a:cubicBezTo>
                    <a:pt x="17536" y="32664"/>
                    <a:pt x="18068" y="29521"/>
                    <a:pt x="18680" y="25871"/>
                  </a:cubicBezTo>
                  <a:cubicBezTo>
                    <a:pt x="19330" y="22021"/>
                    <a:pt x="20420" y="15570"/>
                    <a:pt x="21159" y="15410"/>
                  </a:cubicBezTo>
                  <a:cubicBezTo>
                    <a:pt x="22536" y="15410"/>
                    <a:pt x="28445" y="15882"/>
                    <a:pt x="29776" y="15990"/>
                  </a:cubicBezTo>
                  <a:lnTo>
                    <a:pt x="26914" y="34409"/>
                  </a:lnTo>
                  <a:lnTo>
                    <a:pt x="30441" y="36611"/>
                  </a:lnTo>
                  <a:lnTo>
                    <a:pt x="30568" y="36398"/>
                  </a:lnTo>
                  <a:cubicBezTo>
                    <a:pt x="32201" y="33680"/>
                    <a:pt x="46408" y="9787"/>
                    <a:pt x="43354" y="7277"/>
                  </a:cubicBezTo>
                  <a:cubicBezTo>
                    <a:pt x="40467" y="4894"/>
                    <a:pt x="29621" y="2740"/>
                    <a:pt x="28462" y="2517"/>
                  </a:cubicBezTo>
                  <a:lnTo>
                    <a:pt x="26307" y="1"/>
                  </a:ln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9"/>
            <p:cNvSpPr/>
            <p:nvPr/>
          </p:nvSpPr>
          <p:spPr>
            <a:xfrm>
              <a:off x="5202500" y="1182275"/>
              <a:ext cx="879775" cy="1071225"/>
            </a:xfrm>
            <a:custGeom>
              <a:rect b="b" l="l" r="r" t="t"/>
              <a:pathLst>
                <a:path extrusionOk="0" h="42849" w="35191">
                  <a:moveTo>
                    <a:pt x="21454" y="0"/>
                  </a:moveTo>
                  <a:cubicBezTo>
                    <a:pt x="21433" y="0"/>
                    <a:pt x="21414" y="1"/>
                    <a:pt x="21394" y="2"/>
                  </a:cubicBezTo>
                  <a:cubicBezTo>
                    <a:pt x="19862" y="124"/>
                    <a:pt x="11266" y="4832"/>
                    <a:pt x="11266" y="4832"/>
                  </a:cubicBezTo>
                  <a:lnTo>
                    <a:pt x="9149" y="5661"/>
                  </a:lnTo>
                  <a:cubicBezTo>
                    <a:pt x="9149" y="5661"/>
                    <a:pt x="0" y="12353"/>
                    <a:pt x="0" y="13176"/>
                  </a:cubicBezTo>
                  <a:cubicBezTo>
                    <a:pt x="0" y="14001"/>
                    <a:pt x="9729" y="42383"/>
                    <a:pt x="10197" y="42734"/>
                  </a:cubicBezTo>
                  <a:cubicBezTo>
                    <a:pt x="10308" y="42817"/>
                    <a:pt x="11208" y="42848"/>
                    <a:pt x="12522" y="42848"/>
                  </a:cubicBezTo>
                  <a:cubicBezTo>
                    <a:pt x="16822" y="42848"/>
                    <a:pt x="25553" y="42511"/>
                    <a:pt x="25553" y="42511"/>
                  </a:cubicBezTo>
                  <a:lnTo>
                    <a:pt x="25319" y="39335"/>
                  </a:lnTo>
                  <a:lnTo>
                    <a:pt x="25319" y="39335"/>
                  </a:lnTo>
                  <a:lnTo>
                    <a:pt x="27436" y="42021"/>
                  </a:lnTo>
                  <a:cubicBezTo>
                    <a:pt x="27436" y="42021"/>
                    <a:pt x="29910" y="40277"/>
                    <a:pt x="31084" y="39096"/>
                  </a:cubicBezTo>
                  <a:cubicBezTo>
                    <a:pt x="32265" y="37921"/>
                    <a:pt x="35191" y="32618"/>
                    <a:pt x="35191" y="32618"/>
                  </a:cubicBezTo>
                  <a:cubicBezTo>
                    <a:pt x="35191" y="32618"/>
                    <a:pt x="27318" y="10252"/>
                    <a:pt x="26611" y="7304"/>
                  </a:cubicBezTo>
                  <a:cubicBezTo>
                    <a:pt x="25913" y="4401"/>
                    <a:pt x="22997" y="0"/>
                    <a:pt x="2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9"/>
            <p:cNvSpPr/>
            <p:nvPr/>
          </p:nvSpPr>
          <p:spPr>
            <a:xfrm>
              <a:off x="5196275" y="1176200"/>
              <a:ext cx="892800" cy="1083350"/>
            </a:xfrm>
            <a:custGeom>
              <a:rect b="b" l="l" r="r" t="t"/>
              <a:pathLst>
                <a:path extrusionOk="0" h="43334" w="35712">
                  <a:moveTo>
                    <a:pt x="21621" y="0"/>
                  </a:moveTo>
                  <a:cubicBezTo>
                    <a:pt x="20057" y="123"/>
                    <a:pt x="11750" y="4665"/>
                    <a:pt x="11394" y="4856"/>
                  </a:cubicBezTo>
                  <a:cubicBezTo>
                    <a:pt x="11276" y="4925"/>
                    <a:pt x="11234" y="5075"/>
                    <a:pt x="11298" y="5192"/>
                  </a:cubicBezTo>
                  <a:cubicBezTo>
                    <a:pt x="11342" y="5276"/>
                    <a:pt x="11428" y="5322"/>
                    <a:pt x="11516" y="5322"/>
                  </a:cubicBezTo>
                  <a:cubicBezTo>
                    <a:pt x="11556" y="5322"/>
                    <a:pt x="11596" y="5313"/>
                    <a:pt x="11632" y="5293"/>
                  </a:cubicBezTo>
                  <a:cubicBezTo>
                    <a:pt x="14010" y="3990"/>
                    <a:pt x="20445" y="585"/>
                    <a:pt x="21658" y="494"/>
                  </a:cubicBezTo>
                  <a:cubicBezTo>
                    <a:pt x="21675" y="494"/>
                    <a:pt x="21690" y="489"/>
                    <a:pt x="21707" y="489"/>
                  </a:cubicBezTo>
                  <a:cubicBezTo>
                    <a:pt x="23015" y="489"/>
                    <a:pt x="25919" y="4681"/>
                    <a:pt x="26621" y="7606"/>
                  </a:cubicBezTo>
                  <a:cubicBezTo>
                    <a:pt x="27307" y="10458"/>
                    <a:pt x="34514" y="30978"/>
                    <a:pt x="35169" y="32839"/>
                  </a:cubicBezTo>
                  <a:cubicBezTo>
                    <a:pt x="34769" y="33563"/>
                    <a:pt x="32216" y="38115"/>
                    <a:pt x="31163" y="39168"/>
                  </a:cubicBezTo>
                  <a:cubicBezTo>
                    <a:pt x="30201" y="40126"/>
                    <a:pt x="28333" y="41493"/>
                    <a:pt x="27733" y="41924"/>
                  </a:cubicBezTo>
                  <a:lnTo>
                    <a:pt x="25259" y="38790"/>
                  </a:lnTo>
                  <a:lnTo>
                    <a:pt x="25536" y="42519"/>
                  </a:lnTo>
                  <a:cubicBezTo>
                    <a:pt x="21272" y="42681"/>
                    <a:pt x="15491" y="42856"/>
                    <a:pt x="12514" y="42856"/>
                  </a:cubicBezTo>
                  <a:cubicBezTo>
                    <a:pt x="11487" y="42856"/>
                    <a:pt x="10794" y="42835"/>
                    <a:pt x="10611" y="42786"/>
                  </a:cubicBezTo>
                  <a:cubicBezTo>
                    <a:pt x="9887" y="41498"/>
                    <a:pt x="590" y="14516"/>
                    <a:pt x="494" y="13441"/>
                  </a:cubicBezTo>
                  <a:cubicBezTo>
                    <a:pt x="671" y="12845"/>
                    <a:pt x="5292" y="9213"/>
                    <a:pt x="9548" y="6106"/>
                  </a:cubicBezTo>
                  <a:cubicBezTo>
                    <a:pt x="9654" y="6022"/>
                    <a:pt x="9680" y="5867"/>
                    <a:pt x="9600" y="5760"/>
                  </a:cubicBezTo>
                  <a:cubicBezTo>
                    <a:pt x="9553" y="5694"/>
                    <a:pt x="9478" y="5657"/>
                    <a:pt x="9402" y="5657"/>
                  </a:cubicBezTo>
                  <a:cubicBezTo>
                    <a:pt x="9351" y="5657"/>
                    <a:pt x="9300" y="5674"/>
                    <a:pt x="9255" y="5708"/>
                  </a:cubicBezTo>
                  <a:cubicBezTo>
                    <a:pt x="6472" y="7739"/>
                    <a:pt x="0" y="12564"/>
                    <a:pt x="0" y="13419"/>
                  </a:cubicBezTo>
                  <a:cubicBezTo>
                    <a:pt x="0" y="14096"/>
                    <a:pt x="4734" y="27866"/>
                    <a:pt x="4936" y="28457"/>
                  </a:cubicBezTo>
                  <a:cubicBezTo>
                    <a:pt x="7201" y="35031"/>
                    <a:pt x="9968" y="42924"/>
                    <a:pt x="10297" y="43174"/>
                  </a:cubicBezTo>
                  <a:cubicBezTo>
                    <a:pt x="10451" y="43290"/>
                    <a:pt x="11574" y="43334"/>
                    <a:pt x="13213" y="43334"/>
                  </a:cubicBezTo>
                  <a:cubicBezTo>
                    <a:pt x="16557" y="43334"/>
                    <a:pt x="22058" y="43147"/>
                    <a:pt x="25812" y="43003"/>
                  </a:cubicBezTo>
                  <a:lnTo>
                    <a:pt x="26067" y="42993"/>
                  </a:lnTo>
                  <a:lnTo>
                    <a:pt x="25871" y="40366"/>
                  </a:lnTo>
                  <a:lnTo>
                    <a:pt x="27637" y="42600"/>
                  </a:lnTo>
                  <a:lnTo>
                    <a:pt x="27829" y="42467"/>
                  </a:lnTo>
                  <a:cubicBezTo>
                    <a:pt x="27930" y="42392"/>
                    <a:pt x="30333" y="40695"/>
                    <a:pt x="31509" y="39514"/>
                  </a:cubicBezTo>
                  <a:cubicBezTo>
                    <a:pt x="32700" y="38328"/>
                    <a:pt x="35535" y="33195"/>
                    <a:pt x="35658" y="32977"/>
                  </a:cubicBezTo>
                  <a:lnTo>
                    <a:pt x="35712" y="32881"/>
                  </a:lnTo>
                  <a:lnTo>
                    <a:pt x="35673" y="32780"/>
                  </a:lnTo>
                  <a:cubicBezTo>
                    <a:pt x="35594" y="32557"/>
                    <a:pt x="27797" y="10388"/>
                    <a:pt x="27100" y="7490"/>
                  </a:cubicBezTo>
                  <a:cubicBezTo>
                    <a:pt x="26445" y="4745"/>
                    <a:pt x="23499" y="0"/>
                    <a:pt x="21695" y="0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9"/>
            <p:cNvSpPr/>
            <p:nvPr/>
          </p:nvSpPr>
          <p:spPr>
            <a:xfrm>
              <a:off x="5405025" y="1185225"/>
              <a:ext cx="240175" cy="335925"/>
            </a:xfrm>
            <a:custGeom>
              <a:rect b="b" l="l" r="r" t="t"/>
              <a:pathLst>
                <a:path extrusionOk="0" h="13437" w="9607">
                  <a:moveTo>
                    <a:pt x="2101" y="1"/>
                  </a:moveTo>
                  <a:lnTo>
                    <a:pt x="602" y="2846"/>
                  </a:lnTo>
                  <a:cubicBezTo>
                    <a:pt x="602" y="2846"/>
                    <a:pt x="0" y="5693"/>
                    <a:pt x="150" y="7043"/>
                  </a:cubicBezTo>
                  <a:cubicBezTo>
                    <a:pt x="304" y="8389"/>
                    <a:pt x="3319" y="13436"/>
                    <a:pt x="3319" y="13436"/>
                  </a:cubicBezTo>
                  <a:lnTo>
                    <a:pt x="5846" y="10937"/>
                  </a:lnTo>
                  <a:lnTo>
                    <a:pt x="9606" y="10964"/>
                  </a:lnTo>
                  <a:cubicBezTo>
                    <a:pt x="9606" y="10964"/>
                    <a:pt x="8245" y="4645"/>
                    <a:pt x="6144" y="2394"/>
                  </a:cubicBezTo>
                  <a:cubicBezTo>
                    <a:pt x="4048" y="150"/>
                    <a:pt x="2101" y="1"/>
                    <a:pt x="2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9"/>
            <p:cNvSpPr/>
            <p:nvPr/>
          </p:nvSpPr>
          <p:spPr>
            <a:xfrm>
              <a:off x="5398925" y="1178725"/>
              <a:ext cx="254000" cy="352400"/>
            </a:xfrm>
            <a:custGeom>
              <a:rect b="b" l="l" r="r" t="t"/>
              <a:pathLst>
                <a:path extrusionOk="0" h="14096" w="10160">
                  <a:moveTo>
                    <a:pt x="2478" y="527"/>
                  </a:moveTo>
                  <a:cubicBezTo>
                    <a:pt x="2968" y="617"/>
                    <a:pt x="4537" y="1032"/>
                    <a:pt x="6207" y="2825"/>
                  </a:cubicBezTo>
                  <a:cubicBezTo>
                    <a:pt x="7979" y="4723"/>
                    <a:pt x="9239" y="9697"/>
                    <a:pt x="9543" y="10973"/>
                  </a:cubicBezTo>
                  <a:lnTo>
                    <a:pt x="5989" y="10952"/>
                  </a:lnTo>
                  <a:lnTo>
                    <a:pt x="3617" y="13298"/>
                  </a:lnTo>
                  <a:cubicBezTo>
                    <a:pt x="2691" y="11734"/>
                    <a:pt x="750" y="8276"/>
                    <a:pt x="644" y="7276"/>
                  </a:cubicBezTo>
                  <a:cubicBezTo>
                    <a:pt x="505" y="6059"/>
                    <a:pt x="1015" y="3511"/>
                    <a:pt x="1079" y="3192"/>
                  </a:cubicBezTo>
                  <a:lnTo>
                    <a:pt x="2478" y="527"/>
                  </a:lnTo>
                  <a:close/>
                  <a:moveTo>
                    <a:pt x="2202" y="0"/>
                  </a:moveTo>
                  <a:lnTo>
                    <a:pt x="627" y="2990"/>
                  </a:lnTo>
                  <a:lnTo>
                    <a:pt x="600" y="3054"/>
                  </a:lnTo>
                  <a:cubicBezTo>
                    <a:pt x="580" y="3176"/>
                    <a:pt x="0" y="5958"/>
                    <a:pt x="149" y="7330"/>
                  </a:cubicBezTo>
                  <a:cubicBezTo>
                    <a:pt x="303" y="8713"/>
                    <a:pt x="3229" y="13617"/>
                    <a:pt x="3351" y="13824"/>
                  </a:cubicBezTo>
                  <a:lnTo>
                    <a:pt x="3516" y="14096"/>
                  </a:lnTo>
                  <a:lnTo>
                    <a:pt x="6192" y="11447"/>
                  </a:lnTo>
                  <a:lnTo>
                    <a:pt x="10159" y="11474"/>
                  </a:lnTo>
                  <a:lnTo>
                    <a:pt x="10090" y="11170"/>
                  </a:lnTo>
                  <a:cubicBezTo>
                    <a:pt x="10037" y="10909"/>
                    <a:pt x="8691" y="4760"/>
                    <a:pt x="6568" y="2489"/>
                  </a:cubicBezTo>
                  <a:cubicBezTo>
                    <a:pt x="4430" y="197"/>
                    <a:pt x="2446" y="22"/>
                    <a:pt x="2362" y="10"/>
                  </a:cubicBezTo>
                  <a:lnTo>
                    <a:pt x="2202" y="0"/>
                  </a:ln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9"/>
            <p:cNvSpPr/>
            <p:nvPr/>
          </p:nvSpPr>
          <p:spPr>
            <a:xfrm>
              <a:off x="5408750" y="1166500"/>
              <a:ext cx="161200" cy="299300"/>
            </a:xfrm>
            <a:custGeom>
              <a:rect b="b" l="l" r="r" t="t"/>
              <a:pathLst>
                <a:path extrusionOk="0" h="11972" w="6448">
                  <a:moveTo>
                    <a:pt x="3" y="4345"/>
                  </a:moveTo>
                  <a:cubicBezTo>
                    <a:pt x="1" y="4345"/>
                    <a:pt x="1" y="4346"/>
                    <a:pt x="1" y="4346"/>
                  </a:cubicBezTo>
                  <a:cubicBezTo>
                    <a:pt x="1" y="4345"/>
                    <a:pt x="2" y="4345"/>
                    <a:pt x="3" y="4345"/>
                  </a:cubicBezTo>
                  <a:close/>
                  <a:moveTo>
                    <a:pt x="4495" y="0"/>
                  </a:moveTo>
                  <a:cubicBezTo>
                    <a:pt x="4495" y="0"/>
                    <a:pt x="1504" y="4038"/>
                    <a:pt x="3" y="4345"/>
                  </a:cubicBezTo>
                  <a:lnTo>
                    <a:pt x="3" y="4345"/>
                  </a:lnTo>
                  <a:cubicBezTo>
                    <a:pt x="7" y="4344"/>
                    <a:pt x="15" y="4343"/>
                    <a:pt x="27" y="4343"/>
                  </a:cubicBezTo>
                  <a:cubicBezTo>
                    <a:pt x="146" y="4343"/>
                    <a:pt x="639" y="4458"/>
                    <a:pt x="899" y="6292"/>
                  </a:cubicBezTo>
                  <a:cubicBezTo>
                    <a:pt x="1163" y="8113"/>
                    <a:pt x="4022" y="11971"/>
                    <a:pt x="5260" y="11971"/>
                  </a:cubicBezTo>
                  <a:cubicBezTo>
                    <a:pt x="5448" y="11971"/>
                    <a:pt x="5598" y="11883"/>
                    <a:pt x="5697" y="11686"/>
                  </a:cubicBezTo>
                  <a:cubicBezTo>
                    <a:pt x="6447" y="10186"/>
                    <a:pt x="6298" y="6744"/>
                    <a:pt x="5995" y="5095"/>
                  </a:cubicBezTo>
                  <a:cubicBezTo>
                    <a:pt x="5697" y="3447"/>
                    <a:pt x="4495" y="0"/>
                    <a:pt x="44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9"/>
            <p:cNvSpPr/>
            <p:nvPr/>
          </p:nvSpPr>
          <p:spPr>
            <a:xfrm>
              <a:off x="5407275" y="1153450"/>
              <a:ext cx="169425" cy="318525"/>
            </a:xfrm>
            <a:custGeom>
              <a:rect b="b" l="l" r="r" t="t"/>
              <a:pathLst>
                <a:path extrusionOk="0" h="12741" w="6777">
                  <a:moveTo>
                    <a:pt x="4474" y="1043"/>
                  </a:moveTo>
                  <a:cubicBezTo>
                    <a:pt x="4805" y="2022"/>
                    <a:pt x="5581" y="4394"/>
                    <a:pt x="5809" y="5660"/>
                  </a:cubicBezTo>
                  <a:cubicBezTo>
                    <a:pt x="6133" y="7426"/>
                    <a:pt x="6219" y="10729"/>
                    <a:pt x="5532" y="12095"/>
                  </a:cubicBezTo>
                  <a:cubicBezTo>
                    <a:pt x="5479" y="12201"/>
                    <a:pt x="5420" y="12245"/>
                    <a:pt x="5320" y="12245"/>
                  </a:cubicBezTo>
                  <a:cubicBezTo>
                    <a:pt x="5299" y="12245"/>
                    <a:pt x="5276" y="12243"/>
                    <a:pt x="5251" y="12240"/>
                  </a:cubicBezTo>
                  <a:cubicBezTo>
                    <a:pt x="4091" y="12053"/>
                    <a:pt x="1447" y="8479"/>
                    <a:pt x="1203" y="6777"/>
                  </a:cubicBezTo>
                  <a:cubicBezTo>
                    <a:pt x="1076" y="5884"/>
                    <a:pt x="879" y="5261"/>
                    <a:pt x="607" y="4921"/>
                  </a:cubicBezTo>
                  <a:cubicBezTo>
                    <a:pt x="1932" y="4224"/>
                    <a:pt x="3751" y="1974"/>
                    <a:pt x="4474" y="1043"/>
                  </a:cubicBezTo>
                  <a:close/>
                  <a:moveTo>
                    <a:pt x="4633" y="0"/>
                  </a:moveTo>
                  <a:lnTo>
                    <a:pt x="4358" y="373"/>
                  </a:lnTo>
                  <a:cubicBezTo>
                    <a:pt x="3538" y="1480"/>
                    <a:pt x="1166" y="4389"/>
                    <a:pt x="17" y="4623"/>
                  </a:cubicBezTo>
                  <a:cubicBezTo>
                    <a:pt x="11" y="4623"/>
                    <a:pt x="6" y="4628"/>
                    <a:pt x="1" y="4628"/>
                  </a:cubicBezTo>
                  <a:lnTo>
                    <a:pt x="65" y="4910"/>
                  </a:lnTo>
                  <a:lnTo>
                    <a:pt x="81" y="5113"/>
                  </a:lnTo>
                  <a:cubicBezTo>
                    <a:pt x="86" y="5113"/>
                    <a:pt x="485" y="5219"/>
                    <a:pt x="713" y="6851"/>
                  </a:cubicBezTo>
                  <a:cubicBezTo>
                    <a:pt x="969" y="8623"/>
                    <a:pt x="3719" y="12495"/>
                    <a:pt x="5171" y="12729"/>
                  </a:cubicBezTo>
                  <a:cubicBezTo>
                    <a:pt x="5224" y="12734"/>
                    <a:pt x="5272" y="12740"/>
                    <a:pt x="5320" y="12740"/>
                  </a:cubicBezTo>
                  <a:cubicBezTo>
                    <a:pt x="5607" y="12740"/>
                    <a:pt x="5836" y="12596"/>
                    <a:pt x="5974" y="12319"/>
                  </a:cubicBezTo>
                  <a:cubicBezTo>
                    <a:pt x="6777" y="10713"/>
                    <a:pt x="6580" y="7133"/>
                    <a:pt x="6298" y="5570"/>
                  </a:cubicBezTo>
                  <a:cubicBezTo>
                    <a:pt x="6001" y="3920"/>
                    <a:pt x="4842" y="581"/>
                    <a:pt x="4788" y="442"/>
                  </a:cubicBezTo>
                  <a:lnTo>
                    <a:pt x="4633" y="0"/>
                  </a:ln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9"/>
            <p:cNvSpPr/>
            <p:nvPr/>
          </p:nvSpPr>
          <p:spPr>
            <a:xfrm>
              <a:off x="5272150" y="977050"/>
              <a:ext cx="277725" cy="369625"/>
            </a:xfrm>
            <a:custGeom>
              <a:rect b="b" l="l" r="r" t="t"/>
              <a:pathLst>
                <a:path extrusionOk="0" h="14785" w="11109">
                  <a:moveTo>
                    <a:pt x="5211" y="1"/>
                  </a:moveTo>
                  <a:cubicBezTo>
                    <a:pt x="2639" y="1"/>
                    <a:pt x="0" y="3511"/>
                    <a:pt x="284" y="5583"/>
                  </a:cubicBezTo>
                  <a:cubicBezTo>
                    <a:pt x="284" y="5583"/>
                    <a:pt x="3688" y="12903"/>
                    <a:pt x="4922" y="14237"/>
                  </a:cubicBezTo>
                  <a:cubicBezTo>
                    <a:pt x="5277" y="14620"/>
                    <a:pt x="5783" y="14784"/>
                    <a:pt x="6338" y="14784"/>
                  </a:cubicBezTo>
                  <a:cubicBezTo>
                    <a:pt x="7720" y="14784"/>
                    <a:pt x="9400" y="13765"/>
                    <a:pt x="9768" y="12589"/>
                  </a:cubicBezTo>
                  <a:cubicBezTo>
                    <a:pt x="10284" y="10939"/>
                    <a:pt x="11108" y="8365"/>
                    <a:pt x="8327" y="2488"/>
                  </a:cubicBezTo>
                  <a:cubicBezTo>
                    <a:pt x="7473" y="687"/>
                    <a:pt x="6349" y="1"/>
                    <a:pt x="52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9"/>
            <p:cNvSpPr/>
            <p:nvPr/>
          </p:nvSpPr>
          <p:spPr>
            <a:xfrm>
              <a:off x="5266075" y="970925"/>
              <a:ext cx="290175" cy="382000"/>
            </a:xfrm>
            <a:custGeom>
              <a:rect b="b" l="l" r="r" t="t"/>
              <a:pathLst>
                <a:path extrusionOk="0" h="15280" w="11607">
                  <a:moveTo>
                    <a:pt x="5455" y="493"/>
                  </a:moveTo>
                  <a:cubicBezTo>
                    <a:pt x="6621" y="493"/>
                    <a:pt x="7611" y="1289"/>
                    <a:pt x="8346" y="2840"/>
                  </a:cubicBezTo>
                  <a:cubicBezTo>
                    <a:pt x="11074" y="8605"/>
                    <a:pt x="10298" y="11094"/>
                    <a:pt x="9776" y="12765"/>
                  </a:cubicBezTo>
                  <a:cubicBezTo>
                    <a:pt x="9510" y="13605"/>
                    <a:pt x="8425" y="14445"/>
                    <a:pt x="7255" y="14705"/>
                  </a:cubicBezTo>
                  <a:cubicBezTo>
                    <a:pt x="7072" y="14746"/>
                    <a:pt x="6830" y="14785"/>
                    <a:pt x="6571" y="14785"/>
                  </a:cubicBezTo>
                  <a:cubicBezTo>
                    <a:pt x="6152" y="14785"/>
                    <a:pt x="5687" y="14682"/>
                    <a:pt x="5351" y="14317"/>
                  </a:cubicBezTo>
                  <a:cubicBezTo>
                    <a:pt x="4197" y="13067"/>
                    <a:pt x="1027" y="6302"/>
                    <a:pt x="771" y="5759"/>
                  </a:cubicBezTo>
                  <a:cubicBezTo>
                    <a:pt x="575" y="4100"/>
                    <a:pt x="2421" y="1276"/>
                    <a:pt x="4617" y="621"/>
                  </a:cubicBezTo>
                  <a:cubicBezTo>
                    <a:pt x="4905" y="535"/>
                    <a:pt x="5185" y="493"/>
                    <a:pt x="5455" y="493"/>
                  </a:cubicBezTo>
                  <a:close/>
                  <a:moveTo>
                    <a:pt x="5447" y="1"/>
                  </a:moveTo>
                  <a:cubicBezTo>
                    <a:pt x="5077" y="1"/>
                    <a:pt x="4744" y="66"/>
                    <a:pt x="4473" y="148"/>
                  </a:cubicBezTo>
                  <a:cubicBezTo>
                    <a:pt x="2197" y="829"/>
                    <a:pt x="0" y="3818"/>
                    <a:pt x="287" y="5860"/>
                  </a:cubicBezTo>
                  <a:lnTo>
                    <a:pt x="304" y="5929"/>
                  </a:lnTo>
                  <a:cubicBezTo>
                    <a:pt x="447" y="6233"/>
                    <a:pt x="3739" y="13301"/>
                    <a:pt x="4984" y="14653"/>
                  </a:cubicBezTo>
                  <a:cubicBezTo>
                    <a:pt x="5367" y="15068"/>
                    <a:pt x="5921" y="15280"/>
                    <a:pt x="6574" y="15280"/>
                  </a:cubicBezTo>
                  <a:cubicBezTo>
                    <a:pt x="6825" y="15280"/>
                    <a:pt x="7085" y="15248"/>
                    <a:pt x="7362" y="15190"/>
                  </a:cubicBezTo>
                  <a:cubicBezTo>
                    <a:pt x="8718" y="14881"/>
                    <a:pt x="9930" y="13924"/>
                    <a:pt x="10255" y="12892"/>
                  </a:cubicBezTo>
                  <a:cubicBezTo>
                    <a:pt x="10792" y="11169"/>
                    <a:pt x="11606" y="8568"/>
                    <a:pt x="8793" y="2632"/>
                  </a:cubicBezTo>
                  <a:cubicBezTo>
                    <a:pt x="7790" y="513"/>
                    <a:pt x="6478" y="1"/>
                    <a:pt x="5447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9"/>
            <p:cNvSpPr/>
            <p:nvPr/>
          </p:nvSpPr>
          <p:spPr>
            <a:xfrm>
              <a:off x="5394925" y="1146275"/>
              <a:ext cx="26375" cy="26225"/>
            </a:xfrm>
            <a:custGeom>
              <a:rect b="b" l="l" r="r" t="t"/>
              <a:pathLst>
                <a:path extrusionOk="0" h="1049" w="1055">
                  <a:moveTo>
                    <a:pt x="527" y="0"/>
                  </a:moveTo>
                  <a:cubicBezTo>
                    <a:pt x="240" y="0"/>
                    <a:pt x="1" y="235"/>
                    <a:pt x="1" y="527"/>
                  </a:cubicBezTo>
                  <a:cubicBezTo>
                    <a:pt x="1" y="814"/>
                    <a:pt x="240" y="1048"/>
                    <a:pt x="527" y="1048"/>
                  </a:cubicBezTo>
                  <a:cubicBezTo>
                    <a:pt x="814" y="1048"/>
                    <a:pt x="1054" y="814"/>
                    <a:pt x="1054" y="527"/>
                  </a:cubicBezTo>
                  <a:cubicBezTo>
                    <a:pt x="1054" y="235"/>
                    <a:pt x="814" y="0"/>
                    <a:pt x="527" y="0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9"/>
            <p:cNvSpPr/>
            <p:nvPr/>
          </p:nvSpPr>
          <p:spPr>
            <a:xfrm>
              <a:off x="5329775" y="1167425"/>
              <a:ext cx="26225" cy="26350"/>
            </a:xfrm>
            <a:custGeom>
              <a:rect b="b" l="l" r="r" t="t"/>
              <a:pathLst>
                <a:path extrusionOk="0" h="1054" w="1049">
                  <a:moveTo>
                    <a:pt x="521" y="0"/>
                  </a:moveTo>
                  <a:cubicBezTo>
                    <a:pt x="234" y="0"/>
                    <a:pt x="0" y="239"/>
                    <a:pt x="0" y="526"/>
                  </a:cubicBezTo>
                  <a:cubicBezTo>
                    <a:pt x="0" y="820"/>
                    <a:pt x="234" y="1053"/>
                    <a:pt x="521" y="1053"/>
                  </a:cubicBezTo>
                  <a:cubicBezTo>
                    <a:pt x="813" y="1053"/>
                    <a:pt x="1048" y="820"/>
                    <a:pt x="1048" y="526"/>
                  </a:cubicBezTo>
                  <a:cubicBezTo>
                    <a:pt x="1048" y="239"/>
                    <a:pt x="813" y="0"/>
                    <a:pt x="521" y="0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9"/>
            <p:cNvSpPr/>
            <p:nvPr/>
          </p:nvSpPr>
          <p:spPr>
            <a:xfrm>
              <a:off x="5361425" y="1168050"/>
              <a:ext cx="45500" cy="63225"/>
            </a:xfrm>
            <a:custGeom>
              <a:rect b="b" l="l" r="r" t="t"/>
              <a:pathLst>
                <a:path extrusionOk="0" h="2529" w="1820">
                  <a:moveTo>
                    <a:pt x="272" y="0"/>
                  </a:moveTo>
                  <a:cubicBezTo>
                    <a:pt x="252" y="0"/>
                    <a:pt x="232" y="2"/>
                    <a:pt x="212" y="7"/>
                  </a:cubicBezTo>
                  <a:cubicBezTo>
                    <a:pt x="80" y="44"/>
                    <a:pt x="1" y="177"/>
                    <a:pt x="32" y="310"/>
                  </a:cubicBezTo>
                  <a:lnTo>
                    <a:pt x="543" y="2342"/>
                  </a:lnTo>
                  <a:cubicBezTo>
                    <a:pt x="558" y="2406"/>
                    <a:pt x="600" y="2465"/>
                    <a:pt x="664" y="2497"/>
                  </a:cubicBezTo>
                  <a:cubicBezTo>
                    <a:pt x="696" y="2518"/>
                    <a:pt x="740" y="2528"/>
                    <a:pt x="782" y="2528"/>
                  </a:cubicBezTo>
                  <a:cubicBezTo>
                    <a:pt x="809" y="2528"/>
                    <a:pt x="835" y="2523"/>
                    <a:pt x="862" y="2518"/>
                  </a:cubicBezTo>
                  <a:lnTo>
                    <a:pt x="1622" y="2263"/>
                  </a:lnTo>
                  <a:cubicBezTo>
                    <a:pt x="1749" y="2219"/>
                    <a:pt x="1820" y="2082"/>
                    <a:pt x="1776" y="1949"/>
                  </a:cubicBezTo>
                  <a:cubicBezTo>
                    <a:pt x="1742" y="1847"/>
                    <a:pt x="1647" y="1782"/>
                    <a:pt x="1545" y="1782"/>
                  </a:cubicBezTo>
                  <a:cubicBezTo>
                    <a:pt x="1520" y="1782"/>
                    <a:pt x="1494" y="1786"/>
                    <a:pt x="1469" y="1794"/>
                  </a:cubicBezTo>
                  <a:lnTo>
                    <a:pt x="958" y="1964"/>
                  </a:lnTo>
                  <a:lnTo>
                    <a:pt x="511" y="189"/>
                  </a:lnTo>
                  <a:cubicBezTo>
                    <a:pt x="484" y="75"/>
                    <a:pt x="383" y="0"/>
                    <a:pt x="272" y="0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9"/>
            <p:cNvSpPr/>
            <p:nvPr/>
          </p:nvSpPr>
          <p:spPr>
            <a:xfrm>
              <a:off x="5385075" y="1223175"/>
              <a:ext cx="58000" cy="39875"/>
            </a:xfrm>
            <a:custGeom>
              <a:rect b="b" l="l" r="r" t="t"/>
              <a:pathLst>
                <a:path extrusionOk="0" h="1595" w="2320">
                  <a:moveTo>
                    <a:pt x="2040" y="1"/>
                  </a:moveTo>
                  <a:cubicBezTo>
                    <a:pt x="1949" y="1"/>
                    <a:pt x="1861" y="50"/>
                    <a:pt x="1819" y="137"/>
                  </a:cubicBezTo>
                  <a:cubicBezTo>
                    <a:pt x="1366" y="1035"/>
                    <a:pt x="539" y="1101"/>
                    <a:pt x="326" y="1101"/>
                  </a:cubicBezTo>
                  <a:cubicBezTo>
                    <a:pt x="300" y="1101"/>
                    <a:pt x="283" y="1100"/>
                    <a:pt x="277" y="1100"/>
                  </a:cubicBezTo>
                  <a:cubicBezTo>
                    <a:pt x="274" y="1099"/>
                    <a:pt x="271" y="1099"/>
                    <a:pt x="268" y="1099"/>
                  </a:cubicBezTo>
                  <a:cubicBezTo>
                    <a:pt x="139" y="1099"/>
                    <a:pt x="22" y="1199"/>
                    <a:pt x="12" y="1328"/>
                  </a:cubicBezTo>
                  <a:cubicBezTo>
                    <a:pt x="0" y="1467"/>
                    <a:pt x="108" y="1583"/>
                    <a:pt x="240" y="1595"/>
                  </a:cubicBezTo>
                  <a:lnTo>
                    <a:pt x="314" y="1595"/>
                  </a:lnTo>
                  <a:cubicBezTo>
                    <a:pt x="607" y="1595"/>
                    <a:pt x="1682" y="1514"/>
                    <a:pt x="2261" y="355"/>
                  </a:cubicBezTo>
                  <a:cubicBezTo>
                    <a:pt x="2320" y="233"/>
                    <a:pt x="2271" y="83"/>
                    <a:pt x="2150" y="26"/>
                  </a:cubicBezTo>
                  <a:cubicBezTo>
                    <a:pt x="2115" y="9"/>
                    <a:pt x="2077" y="1"/>
                    <a:pt x="2040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9"/>
            <p:cNvSpPr/>
            <p:nvPr/>
          </p:nvSpPr>
          <p:spPr>
            <a:xfrm>
              <a:off x="5304900" y="1121400"/>
              <a:ext cx="39925" cy="39925"/>
            </a:xfrm>
            <a:custGeom>
              <a:rect b="b" l="l" r="r" t="t"/>
              <a:pathLst>
                <a:path extrusionOk="0" h="1597" w="1597">
                  <a:moveTo>
                    <a:pt x="1346" y="1"/>
                  </a:moveTo>
                  <a:cubicBezTo>
                    <a:pt x="283" y="1"/>
                    <a:pt x="1" y="884"/>
                    <a:pt x="1" y="1352"/>
                  </a:cubicBezTo>
                  <a:cubicBezTo>
                    <a:pt x="1" y="1490"/>
                    <a:pt x="112" y="1596"/>
                    <a:pt x="245" y="1596"/>
                  </a:cubicBezTo>
                  <a:cubicBezTo>
                    <a:pt x="384" y="1596"/>
                    <a:pt x="495" y="1490"/>
                    <a:pt x="495" y="1352"/>
                  </a:cubicBezTo>
                  <a:cubicBezTo>
                    <a:pt x="495" y="1262"/>
                    <a:pt x="516" y="496"/>
                    <a:pt x="1346" y="496"/>
                  </a:cubicBezTo>
                  <a:cubicBezTo>
                    <a:pt x="1484" y="496"/>
                    <a:pt x="1596" y="384"/>
                    <a:pt x="1596" y="251"/>
                  </a:cubicBezTo>
                  <a:cubicBezTo>
                    <a:pt x="1596" y="113"/>
                    <a:pt x="1484" y="1"/>
                    <a:pt x="1346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9"/>
            <p:cNvSpPr/>
            <p:nvPr/>
          </p:nvSpPr>
          <p:spPr>
            <a:xfrm>
              <a:off x="5367525" y="1100650"/>
              <a:ext cx="50150" cy="26775"/>
            </a:xfrm>
            <a:custGeom>
              <a:rect b="b" l="l" r="r" t="t"/>
              <a:pathLst>
                <a:path extrusionOk="0" h="1071" w="2006">
                  <a:moveTo>
                    <a:pt x="1176" y="1"/>
                  </a:moveTo>
                  <a:cubicBezTo>
                    <a:pt x="618" y="1"/>
                    <a:pt x="225" y="415"/>
                    <a:pt x="64" y="708"/>
                  </a:cubicBezTo>
                  <a:cubicBezTo>
                    <a:pt x="0" y="825"/>
                    <a:pt x="44" y="975"/>
                    <a:pt x="165" y="1044"/>
                  </a:cubicBezTo>
                  <a:cubicBezTo>
                    <a:pt x="203" y="1059"/>
                    <a:pt x="245" y="1071"/>
                    <a:pt x="282" y="1071"/>
                  </a:cubicBezTo>
                  <a:cubicBezTo>
                    <a:pt x="368" y="1071"/>
                    <a:pt x="452" y="1027"/>
                    <a:pt x="501" y="943"/>
                  </a:cubicBezTo>
                  <a:cubicBezTo>
                    <a:pt x="529" y="890"/>
                    <a:pt x="762" y="501"/>
                    <a:pt x="1187" y="501"/>
                  </a:cubicBezTo>
                  <a:cubicBezTo>
                    <a:pt x="1311" y="501"/>
                    <a:pt x="1451" y="534"/>
                    <a:pt x="1607" y="619"/>
                  </a:cubicBezTo>
                  <a:cubicBezTo>
                    <a:pt x="1644" y="639"/>
                    <a:pt x="1684" y="648"/>
                    <a:pt x="1724" y="648"/>
                  </a:cubicBezTo>
                  <a:cubicBezTo>
                    <a:pt x="1812" y="648"/>
                    <a:pt x="1898" y="603"/>
                    <a:pt x="1942" y="523"/>
                  </a:cubicBezTo>
                  <a:cubicBezTo>
                    <a:pt x="2006" y="400"/>
                    <a:pt x="1964" y="251"/>
                    <a:pt x="1841" y="187"/>
                  </a:cubicBezTo>
                  <a:cubicBezTo>
                    <a:pt x="1600" y="55"/>
                    <a:pt x="1377" y="1"/>
                    <a:pt x="1176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9"/>
            <p:cNvSpPr/>
            <p:nvPr/>
          </p:nvSpPr>
          <p:spPr>
            <a:xfrm>
              <a:off x="5165325" y="902275"/>
              <a:ext cx="353675" cy="232325"/>
            </a:xfrm>
            <a:custGeom>
              <a:rect b="b" l="l" r="r" t="t"/>
              <a:pathLst>
                <a:path extrusionOk="0" h="9293" w="14147">
                  <a:moveTo>
                    <a:pt x="12047" y="0"/>
                  </a:moveTo>
                  <a:cubicBezTo>
                    <a:pt x="10886" y="0"/>
                    <a:pt x="10231" y="326"/>
                    <a:pt x="10227" y="330"/>
                  </a:cubicBezTo>
                  <a:cubicBezTo>
                    <a:pt x="10149" y="367"/>
                    <a:pt x="10054" y="382"/>
                    <a:pt x="9948" y="382"/>
                  </a:cubicBezTo>
                  <a:cubicBezTo>
                    <a:pt x="9500" y="382"/>
                    <a:pt x="8846" y="115"/>
                    <a:pt x="8404" y="115"/>
                  </a:cubicBezTo>
                  <a:cubicBezTo>
                    <a:pt x="8365" y="115"/>
                    <a:pt x="8327" y="118"/>
                    <a:pt x="8291" y="122"/>
                  </a:cubicBezTo>
                  <a:cubicBezTo>
                    <a:pt x="7833" y="181"/>
                    <a:pt x="7322" y="314"/>
                    <a:pt x="6791" y="512"/>
                  </a:cubicBezTo>
                  <a:cubicBezTo>
                    <a:pt x="4275" y="1437"/>
                    <a:pt x="1244" y="3728"/>
                    <a:pt x="434" y="5793"/>
                  </a:cubicBezTo>
                  <a:cubicBezTo>
                    <a:pt x="0" y="6902"/>
                    <a:pt x="722" y="7197"/>
                    <a:pt x="1611" y="7197"/>
                  </a:cubicBezTo>
                  <a:cubicBezTo>
                    <a:pt x="2617" y="7197"/>
                    <a:pt x="3839" y="6819"/>
                    <a:pt x="3839" y="6819"/>
                  </a:cubicBezTo>
                  <a:lnTo>
                    <a:pt x="3839" y="6819"/>
                  </a:lnTo>
                  <a:cubicBezTo>
                    <a:pt x="3839" y="6819"/>
                    <a:pt x="1366" y="9293"/>
                    <a:pt x="3424" y="9293"/>
                  </a:cubicBezTo>
                  <a:cubicBezTo>
                    <a:pt x="5488" y="9293"/>
                    <a:pt x="10742" y="4762"/>
                    <a:pt x="10742" y="4761"/>
                  </a:cubicBezTo>
                  <a:lnTo>
                    <a:pt x="10742" y="4761"/>
                  </a:lnTo>
                  <a:cubicBezTo>
                    <a:pt x="10742" y="4761"/>
                    <a:pt x="9711" y="6303"/>
                    <a:pt x="10844" y="6718"/>
                  </a:cubicBezTo>
                  <a:cubicBezTo>
                    <a:pt x="11797" y="7061"/>
                    <a:pt x="12385" y="8202"/>
                    <a:pt x="12854" y="8202"/>
                  </a:cubicBezTo>
                  <a:cubicBezTo>
                    <a:pt x="12945" y="8202"/>
                    <a:pt x="13031" y="8159"/>
                    <a:pt x="13115" y="8058"/>
                  </a:cubicBezTo>
                  <a:cubicBezTo>
                    <a:pt x="13631" y="7442"/>
                    <a:pt x="14147" y="7335"/>
                    <a:pt x="14147" y="7335"/>
                  </a:cubicBezTo>
                  <a:cubicBezTo>
                    <a:pt x="14147" y="7335"/>
                    <a:pt x="13525" y="5171"/>
                    <a:pt x="13732" y="3314"/>
                  </a:cubicBezTo>
                  <a:cubicBezTo>
                    <a:pt x="13940" y="1463"/>
                    <a:pt x="13940" y="122"/>
                    <a:pt x="12497" y="16"/>
                  </a:cubicBezTo>
                  <a:cubicBezTo>
                    <a:pt x="12340" y="5"/>
                    <a:pt x="12189" y="0"/>
                    <a:pt x="12047" y="0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9"/>
            <p:cNvSpPr/>
            <p:nvPr/>
          </p:nvSpPr>
          <p:spPr>
            <a:xfrm>
              <a:off x="5475650" y="1053300"/>
              <a:ext cx="65950" cy="86125"/>
            </a:xfrm>
            <a:custGeom>
              <a:rect b="b" l="l" r="r" t="t"/>
              <a:pathLst>
                <a:path extrusionOk="0" h="3445" w="2638">
                  <a:moveTo>
                    <a:pt x="1202" y="1"/>
                  </a:moveTo>
                  <a:cubicBezTo>
                    <a:pt x="629" y="1"/>
                    <a:pt x="0" y="1555"/>
                    <a:pt x="0" y="1555"/>
                  </a:cubicBezTo>
                  <a:lnTo>
                    <a:pt x="659" y="3257"/>
                  </a:lnTo>
                  <a:cubicBezTo>
                    <a:pt x="659" y="3257"/>
                    <a:pt x="1138" y="3444"/>
                    <a:pt x="1588" y="3444"/>
                  </a:cubicBezTo>
                  <a:cubicBezTo>
                    <a:pt x="1837" y="3444"/>
                    <a:pt x="2077" y="3387"/>
                    <a:pt x="2223" y="3208"/>
                  </a:cubicBezTo>
                  <a:cubicBezTo>
                    <a:pt x="2638" y="2709"/>
                    <a:pt x="2144" y="1023"/>
                    <a:pt x="1515" y="188"/>
                  </a:cubicBezTo>
                  <a:cubicBezTo>
                    <a:pt x="1416" y="56"/>
                    <a:pt x="1310" y="1"/>
                    <a:pt x="12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9"/>
            <p:cNvSpPr/>
            <p:nvPr/>
          </p:nvSpPr>
          <p:spPr>
            <a:xfrm>
              <a:off x="5468725" y="1047075"/>
              <a:ext cx="80350" cy="98575"/>
            </a:xfrm>
            <a:custGeom>
              <a:rect b="b" l="l" r="r" t="t"/>
              <a:pathLst>
                <a:path extrusionOk="0" h="3943" w="3214">
                  <a:moveTo>
                    <a:pt x="1475" y="1"/>
                  </a:moveTo>
                  <a:cubicBezTo>
                    <a:pt x="1448" y="1"/>
                    <a:pt x="1423" y="3"/>
                    <a:pt x="1399" y="6"/>
                  </a:cubicBezTo>
                  <a:cubicBezTo>
                    <a:pt x="751" y="96"/>
                    <a:pt x="202" y="1331"/>
                    <a:pt x="49" y="1709"/>
                  </a:cubicBezTo>
                  <a:cubicBezTo>
                    <a:pt x="0" y="1836"/>
                    <a:pt x="59" y="1979"/>
                    <a:pt x="187" y="2033"/>
                  </a:cubicBezTo>
                  <a:cubicBezTo>
                    <a:pt x="216" y="2044"/>
                    <a:pt x="247" y="2049"/>
                    <a:pt x="277" y="2049"/>
                  </a:cubicBezTo>
                  <a:cubicBezTo>
                    <a:pt x="376" y="2049"/>
                    <a:pt x="469" y="1992"/>
                    <a:pt x="506" y="1894"/>
                  </a:cubicBezTo>
                  <a:cubicBezTo>
                    <a:pt x="766" y="1245"/>
                    <a:pt x="1218" y="533"/>
                    <a:pt x="1468" y="501"/>
                  </a:cubicBezTo>
                  <a:cubicBezTo>
                    <a:pt x="1471" y="500"/>
                    <a:pt x="1475" y="498"/>
                    <a:pt x="1481" y="498"/>
                  </a:cubicBezTo>
                  <a:cubicBezTo>
                    <a:pt x="1501" y="498"/>
                    <a:pt x="1539" y="512"/>
                    <a:pt x="1596" y="585"/>
                  </a:cubicBezTo>
                  <a:cubicBezTo>
                    <a:pt x="2251" y="1458"/>
                    <a:pt x="2585" y="2968"/>
                    <a:pt x="2315" y="3298"/>
                  </a:cubicBezTo>
                  <a:cubicBezTo>
                    <a:pt x="2224" y="3405"/>
                    <a:pt x="2056" y="3443"/>
                    <a:pt x="1865" y="3443"/>
                  </a:cubicBezTo>
                  <a:cubicBezTo>
                    <a:pt x="1571" y="3443"/>
                    <a:pt x="1223" y="3352"/>
                    <a:pt x="1027" y="3277"/>
                  </a:cubicBezTo>
                  <a:cubicBezTo>
                    <a:pt x="998" y="3266"/>
                    <a:pt x="968" y="3261"/>
                    <a:pt x="939" y="3261"/>
                  </a:cubicBezTo>
                  <a:cubicBezTo>
                    <a:pt x="839" y="3261"/>
                    <a:pt x="745" y="3322"/>
                    <a:pt x="707" y="3420"/>
                  </a:cubicBezTo>
                  <a:cubicBezTo>
                    <a:pt x="660" y="3548"/>
                    <a:pt x="724" y="3687"/>
                    <a:pt x="852" y="3740"/>
                  </a:cubicBezTo>
                  <a:cubicBezTo>
                    <a:pt x="931" y="3771"/>
                    <a:pt x="1389" y="3942"/>
                    <a:pt x="1856" y="3942"/>
                  </a:cubicBezTo>
                  <a:cubicBezTo>
                    <a:pt x="2170" y="3942"/>
                    <a:pt x="2489" y="3862"/>
                    <a:pt x="2691" y="3612"/>
                  </a:cubicBezTo>
                  <a:cubicBezTo>
                    <a:pt x="3213" y="2985"/>
                    <a:pt x="2639" y="1155"/>
                    <a:pt x="1989" y="293"/>
                  </a:cubicBezTo>
                  <a:cubicBezTo>
                    <a:pt x="1817" y="62"/>
                    <a:pt x="1628" y="1"/>
                    <a:pt x="1475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9"/>
            <p:cNvSpPr/>
            <p:nvPr/>
          </p:nvSpPr>
          <p:spPr>
            <a:xfrm>
              <a:off x="5152100" y="877025"/>
              <a:ext cx="274100" cy="188550"/>
            </a:xfrm>
            <a:custGeom>
              <a:rect b="b" l="l" r="r" t="t"/>
              <a:pathLst>
                <a:path extrusionOk="0" h="7542" w="10964">
                  <a:moveTo>
                    <a:pt x="8350" y="0"/>
                  </a:moveTo>
                  <a:cubicBezTo>
                    <a:pt x="7666" y="0"/>
                    <a:pt x="6814" y="163"/>
                    <a:pt x="5762" y="606"/>
                  </a:cubicBezTo>
                  <a:cubicBezTo>
                    <a:pt x="5698" y="633"/>
                    <a:pt x="5671" y="702"/>
                    <a:pt x="5698" y="766"/>
                  </a:cubicBezTo>
                  <a:cubicBezTo>
                    <a:pt x="5718" y="814"/>
                    <a:pt x="5766" y="844"/>
                    <a:pt x="5813" y="844"/>
                  </a:cubicBezTo>
                  <a:cubicBezTo>
                    <a:pt x="5828" y="844"/>
                    <a:pt x="5843" y="841"/>
                    <a:pt x="5857" y="835"/>
                  </a:cubicBezTo>
                  <a:cubicBezTo>
                    <a:pt x="6895" y="397"/>
                    <a:pt x="7721" y="238"/>
                    <a:pt x="8376" y="238"/>
                  </a:cubicBezTo>
                  <a:cubicBezTo>
                    <a:pt x="9671" y="238"/>
                    <a:pt x="10290" y="863"/>
                    <a:pt x="10527" y="1191"/>
                  </a:cubicBezTo>
                  <a:cubicBezTo>
                    <a:pt x="10355" y="1179"/>
                    <a:pt x="10099" y="1166"/>
                    <a:pt x="9779" y="1166"/>
                  </a:cubicBezTo>
                  <a:cubicBezTo>
                    <a:pt x="7555" y="1166"/>
                    <a:pt x="2218" y="1773"/>
                    <a:pt x="28" y="7372"/>
                  </a:cubicBezTo>
                  <a:cubicBezTo>
                    <a:pt x="1" y="7436"/>
                    <a:pt x="33" y="7510"/>
                    <a:pt x="96" y="7531"/>
                  </a:cubicBezTo>
                  <a:cubicBezTo>
                    <a:pt x="113" y="7542"/>
                    <a:pt x="123" y="7542"/>
                    <a:pt x="140" y="7542"/>
                  </a:cubicBezTo>
                  <a:cubicBezTo>
                    <a:pt x="192" y="7542"/>
                    <a:pt x="236" y="7510"/>
                    <a:pt x="256" y="7463"/>
                  </a:cubicBezTo>
                  <a:cubicBezTo>
                    <a:pt x="2387" y="2013"/>
                    <a:pt x="7591" y="1416"/>
                    <a:pt x="9763" y="1416"/>
                  </a:cubicBezTo>
                  <a:cubicBezTo>
                    <a:pt x="10356" y="1416"/>
                    <a:pt x="10723" y="1460"/>
                    <a:pt x="10740" y="1463"/>
                  </a:cubicBezTo>
                  <a:lnTo>
                    <a:pt x="10964" y="1490"/>
                  </a:lnTo>
                  <a:lnTo>
                    <a:pt x="10868" y="1287"/>
                  </a:lnTo>
                  <a:cubicBezTo>
                    <a:pt x="10859" y="1267"/>
                    <a:pt x="10256" y="0"/>
                    <a:pt x="8350" y="0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9"/>
            <p:cNvSpPr/>
            <p:nvPr/>
          </p:nvSpPr>
          <p:spPr>
            <a:xfrm>
              <a:off x="5495850" y="1453125"/>
              <a:ext cx="198150" cy="327850"/>
            </a:xfrm>
            <a:custGeom>
              <a:rect b="b" l="l" r="r" t="t"/>
              <a:pathLst>
                <a:path extrusionOk="0" h="13114" w="7926">
                  <a:moveTo>
                    <a:pt x="5970" y="1"/>
                  </a:moveTo>
                  <a:cubicBezTo>
                    <a:pt x="5960" y="1"/>
                    <a:pt x="5951" y="1"/>
                    <a:pt x="5941" y="2"/>
                  </a:cubicBezTo>
                  <a:cubicBezTo>
                    <a:pt x="5809" y="19"/>
                    <a:pt x="5713" y="147"/>
                    <a:pt x="5729" y="279"/>
                  </a:cubicBezTo>
                  <a:lnTo>
                    <a:pt x="7308" y="12055"/>
                  </a:lnTo>
                  <a:lnTo>
                    <a:pt x="464" y="3896"/>
                  </a:lnTo>
                  <a:cubicBezTo>
                    <a:pt x="416" y="3840"/>
                    <a:pt x="347" y="3810"/>
                    <a:pt x="277" y="3810"/>
                  </a:cubicBezTo>
                  <a:cubicBezTo>
                    <a:pt x="221" y="3810"/>
                    <a:pt x="165" y="3829"/>
                    <a:pt x="118" y="3869"/>
                  </a:cubicBezTo>
                  <a:cubicBezTo>
                    <a:pt x="11" y="3955"/>
                    <a:pt x="0" y="4109"/>
                    <a:pt x="86" y="4215"/>
                  </a:cubicBezTo>
                  <a:lnTo>
                    <a:pt x="7473" y="13028"/>
                  </a:lnTo>
                  <a:cubicBezTo>
                    <a:pt x="7522" y="13082"/>
                    <a:pt x="7596" y="13114"/>
                    <a:pt x="7665" y="13114"/>
                  </a:cubicBezTo>
                  <a:cubicBezTo>
                    <a:pt x="7697" y="13114"/>
                    <a:pt x="7734" y="13109"/>
                    <a:pt x="7765" y="13092"/>
                  </a:cubicBezTo>
                  <a:cubicBezTo>
                    <a:pt x="7868" y="13050"/>
                    <a:pt x="7925" y="12944"/>
                    <a:pt x="7910" y="12837"/>
                  </a:cubicBezTo>
                  <a:lnTo>
                    <a:pt x="6218" y="216"/>
                  </a:lnTo>
                  <a:cubicBezTo>
                    <a:pt x="6203" y="87"/>
                    <a:pt x="6088" y="1"/>
                    <a:pt x="5970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9"/>
            <p:cNvSpPr/>
            <p:nvPr/>
          </p:nvSpPr>
          <p:spPr>
            <a:xfrm>
              <a:off x="5669900" y="1768675"/>
              <a:ext cx="142175" cy="356050"/>
            </a:xfrm>
            <a:custGeom>
              <a:rect b="b" l="l" r="r" t="t"/>
              <a:pathLst>
                <a:path extrusionOk="0" h="14242" w="5687">
                  <a:moveTo>
                    <a:pt x="700" y="1"/>
                  </a:moveTo>
                  <a:cubicBezTo>
                    <a:pt x="579" y="1"/>
                    <a:pt x="473" y="92"/>
                    <a:pt x="459" y="220"/>
                  </a:cubicBezTo>
                  <a:lnTo>
                    <a:pt x="6" y="4130"/>
                  </a:lnTo>
                  <a:cubicBezTo>
                    <a:pt x="1" y="4177"/>
                    <a:pt x="12" y="4226"/>
                    <a:pt x="32" y="4268"/>
                  </a:cubicBezTo>
                  <a:lnTo>
                    <a:pt x="5187" y="14108"/>
                  </a:lnTo>
                  <a:cubicBezTo>
                    <a:pt x="5229" y="14193"/>
                    <a:pt x="5315" y="14241"/>
                    <a:pt x="5405" y="14241"/>
                  </a:cubicBezTo>
                  <a:cubicBezTo>
                    <a:pt x="5442" y="14241"/>
                    <a:pt x="5485" y="14230"/>
                    <a:pt x="5516" y="14214"/>
                  </a:cubicBezTo>
                  <a:cubicBezTo>
                    <a:pt x="5639" y="14151"/>
                    <a:pt x="5686" y="14001"/>
                    <a:pt x="5622" y="13879"/>
                  </a:cubicBezTo>
                  <a:lnTo>
                    <a:pt x="506" y="4108"/>
                  </a:lnTo>
                  <a:lnTo>
                    <a:pt x="948" y="273"/>
                  </a:lnTo>
                  <a:cubicBezTo>
                    <a:pt x="963" y="141"/>
                    <a:pt x="867" y="18"/>
                    <a:pt x="729" y="3"/>
                  </a:cubicBezTo>
                  <a:cubicBezTo>
                    <a:pt x="719" y="2"/>
                    <a:pt x="709" y="1"/>
                    <a:pt x="700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9"/>
            <p:cNvSpPr/>
            <p:nvPr/>
          </p:nvSpPr>
          <p:spPr>
            <a:xfrm>
              <a:off x="5335475" y="1380275"/>
              <a:ext cx="317175" cy="385675"/>
            </a:xfrm>
            <a:custGeom>
              <a:rect b="b" l="l" r="r" t="t"/>
              <a:pathLst>
                <a:path extrusionOk="0" h="15427" w="12687">
                  <a:moveTo>
                    <a:pt x="504" y="0"/>
                  </a:moveTo>
                  <a:cubicBezTo>
                    <a:pt x="387" y="0"/>
                    <a:pt x="276" y="91"/>
                    <a:pt x="256" y="214"/>
                  </a:cubicBezTo>
                  <a:cubicBezTo>
                    <a:pt x="246" y="305"/>
                    <a:pt x="1" y="2448"/>
                    <a:pt x="762" y="4880"/>
                  </a:cubicBezTo>
                  <a:cubicBezTo>
                    <a:pt x="1511" y="7283"/>
                    <a:pt x="3123" y="9932"/>
                    <a:pt x="3192" y="10043"/>
                  </a:cubicBezTo>
                  <a:cubicBezTo>
                    <a:pt x="3237" y="10121"/>
                    <a:pt x="3315" y="10164"/>
                    <a:pt x="3399" y="10164"/>
                  </a:cubicBezTo>
                  <a:cubicBezTo>
                    <a:pt x="3425" y="10164"/>
                    <a:pt x="3453" y="10159"/>
                    <a:pt x="3479" y="10151"/>
                  </a:cubicBezTo>
                  <a:lnTo>
                    <a:pt x="5900" y="9390"/>
                  </a:lnTo>
                  <a:lnTo>
                    <a:pt x="5272" y="11656"/>
                  </a:lnTo>
                  <a:cubicBezTo>
                    <a:pt x="5245" y="11751"/>
                    <a:pt x="5277" y="11857"/>
                    <a:pt x="5357" y="11916"/>
                  </a:cubicBezTo>
                  <a:cubicBezTo>
                    <a:pt x="5527" y="12049"/>
                    <a:pt x="9506" y="15124"/>
                    <a:pt x="12400" y="15426"/>
                  </a:cubicBezTo>
                  <a:lnTo>
                    <a:pt x="12425" y="15426"/>
                  </a:lnTo>
                  <a:cubicBezTo>
                    <a:pt x="12548" y="15426"/>
                    <a:pt x="12660" y="15331"/>
                    <a:pt x="12670" y="15208"/>
                  </a:cubicBezTo>
                  <a:cubicBezTo>
                    <a:pt x="12687" y="15070"/>
                    <a:pt x="12585" y="14948"/>
                    <a:pt x="12452" y="14938"/>
                  </a:cubicBezTo>
                  <a:cubicBezTo>
                    <a:pt x="9979" y="14677"/>
                    <a:pt x="6506" y="12161"/>
                    <a:pt x="5794" y="11624"/>
                  </a:cubicBezTo>
                  <a:lnTo>
                    <a:pt x="6501" y="9081"/>
                  </a:lnTo>
                  <a:cubicBezTo>
                    <a:pt x="6521" y="8997"/>
                    <a:pt x="6496" y="8901"/>
                    <a:pt x="6432" y="8837"/>
                  </a:cubicBezTo>
                  <a:cubicBezTo>
                    <a:pt x="6386" y="8791"/>
                    <a:pt x="6324" y="8767"/>
                    <a:pt x="6261" y="8767"/>
                  </a:cubicBezTo>
                  <a:cubicBezTo>
                    <a:pt x="6236" y="8767"/>
                    <a:pt x="6211" y="8771"/>
                    <a:pt x="6187" y="8778"/>
                  </a:cubicBezTo>
                  <a:lnTo>
                    <a:pt x="3516" y="9623"/>
                  </a:lnTo>
                  <a:cubicBezTo>
                    <a:pt x="3150" y="9002"/>
                    <a:pt x="1862" y="6746"/>
                    <a:pt x="1235" y="4730"/>
                  </a:cubicBezTo>
                  <a:cubicBezTo>
                    <a:pt x="506" y="2406"/>
                    <a:pt x="745" y="294"/>
                    <a:pt x="751" y="273"/>
                  </a:cubicBezTo>
                  <a:cubicBezTo>
                    <a:pt x="767" y="140"/>
                    <a:pt x="671" y="17"/>
                    <a:pt x="533" y="2"/>
                  </a:cubicBezTo>
                  <a:cubicBezTo>
                    <a:pt x="523" y="1"/>
                    <a:pt x="514" y="0"/>
                    <a:pt x="504" y="0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9"/>
            <p:cNvSpPr/>
            <p:nvPr/>
          </p:nvSpPr>
          <p:spPr>
            <a:xfrm>
              <a:off x="5609125" y="1249800"/>
              <a:ext cx="185250" cy="583825"/>
            </a:xfrm>
            <a:custGeom>
              <a:rect b="b" l="l" r="r" t="t"/>
              <a:pathLst>
                <a:path extrusionOk="0" h="23353" w="7410">
                  <a:moveTo>
                    <a:pt x="279" y="0"/>
                  </a:moveTo>
                  <a:cubicBezTo>
                    <a:pt x="212" y="0"/>
                    <a:pt x="145" y="27"/>
                    <a:pt x="97" y="78"/>
                  </a:cubicBezTo>
                  <a:cubicBezTo>
                    <a:pt x="1" y="179"/>
                    <a:pt x="6" y="338"/>
                    <a:pt x="107" y="429"/>
                  </a:cubicBezTo>
                  <a:cubicBezTo>
                    <a:pt x="129" y="444"/>
                    <a:pt x="2065" y="2237"/>
                    <a:pt x="3241" y="3710"/>
                  </a:cubicBezTo>
                  <a:cubicBezTo>
                    <a:pt x="4251" y="4976"/>
                    <a:pt x="5060" y="7035"/>
                    <a:pt x="5262" y="7571"/>
                  </a:cubicBezTo>
                  <a:lnTo>
                    <a:pt x="3394" y="9869"/>
                  </a:lnTo>
                  <a:cubicBezTo>
                    <a:pt x="3342" y="9928"/>
                    <a:pt x="3325" y="10013"/>
                    <a:pt x="3347" y="10092"/>
                  </a:cubicBezTo>
                  <a:cubicBezTo>
                    <a:pt x="3374" y="10173"/>
                    <a:pt x="3432" y="10231"/>
                    <a:pt x="3511" y="10258"/>
                  </a:cubicBezTo>
                  <a:lnTo>
                    <a:pt x="6209" y="11108"/>
                  </a:lnTo>
                  <a:cubicBezTo>
                    <a:pt x="6293" y="12220"/>
                    <a:pt x="6639" y="18800"/>
                    <a:pt x="3681" y="22965"/>
                  </a:cubicBezTo>
                  <a:cubicBezTo>
                    <a:pt x="3607" y="23076"/>
                    <a:pt x="3634" y="23230"/>
                    <a:pt x="3745" y="23311"/>
                  </a:cubicBezTo>
                  <a:cubicBezTo>
                    <a:pt x="3788" y="23336"/>
                    <a:pt x="3836" y="23353"/>
                    <a:pt x="3884" y="23353"/>
                  </a:cubicBezTo>
                  <a:cubicBezTo>
                    <a:pt x="3963" y="23353"/>
                    <a:pt x="4039" y="23316"/>
                    <a:pt x="4086" y="23252"/>
                  </a:cubicBezTo>
                  <a:cubicBezTo>
                    <a:pt x="7410" y="18566"/>
                    <a:pt x="6719" y="11209"/>
                    <a:pt x="6687" y="10902"/>
                  </a:cubicBezTo>
                  <a:cubicBezTo>
                    <a:pt x="6676" y="10801"/>
                    <a:pt x="6612" y="10720"/>
                    <a:pt x="6516" y="10688"/>
                  </a:cubicBezTo>
                  <a:lnTo>
                    <a:pt x="4007" y="9896"/>
                  </a:lnTo>
                  <a:lnTo>
                    <a:pt x="5730" y="7774"/>
                  </a:lnTo>
                  <a:cubicBezTo>
                    <a:pt x="5788" y="7705"/>
                    <a:pt x="5804" y="7615"/>
                    <a:pt x="5772" y="7534"/>
                  </a:cubicBezTo>
                  <a:cubicBezTo>
                    <a:pt x="5735" y="7428"/>
                    <a:pt x="4842" y="4922"/>
                    <a:pt x="3629" y="3402"/>
                  </a:cubicBezTo>
                  <a:cubicBezTo>
                    <a:pt x="2426" y="1902"/>
                    <a:pt x="464" y="83"/>
                    <a:pt x="443" y="66"/>
                  </a:cubicBezTo>
                  <a:cubicBezTo>
                    <a:pt x="398" y="21"/>
                    <a:pt x="339" y="0"/>
                    <a:pt x="279" y="0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9"/>
            <p:cNvSpPr/>
            <p:nvPr/>
          </p:nvSpPr>
          <p:spPr>
            <a:xfrm>
              <a:off x="4730725" y="2216450"/>
              <a:ext cx="132725" cy="81100"/>
            </a:xfrm>
            <a:custGeom>
              <a:rect b="b" l="l" r="r" t="t"/>
              <a:pathLst>
                <a:path extrusionOk="0" h="3244" w="5309">
                  <a:moveTo>
                    <a:pt x="5308" y="0"/>
                  </a:moveTo>
                  <a:lnTo>
                    <a:pt x="4961" y="258"/>
                  </a:lnTo>
                  <a:lnTo>
                    <a:pt x="4961" y="258"/>
                  </a:lnTo>
                  <a:cubicBezTo>
                    <a:pt x="5146" y="127"/>
                    <a:pt x="5308" y="1"/>
                    <a:pt x="5308" y="0"/>
                  </a:cubicBezTo>
                  <a:close/>
                  <a:moveTo>
                    <a:pt x="4961" y="258"/>
                  </a:moveTo>
                  <a:cubicBezTo>
                    <a:pt x="4761" y="400"/>
                    <a:pt x="4533" y="548"/>
                    <a:pt x="4453" y="548"/>
                  </a:cubicBezTo>
                  <a:cubicBezTo>
                    <a:pt x="4293" y="548"/>
                    <a:pt x="2384" y="782"/>
                    <a:pt x="2384" y="782"/>
                  </a:cubicBezTo>
                  <a:cubicBezTo>
                    <a:pt x="2384" y="782"/>
                    <a:pt x="1405" y="1292"/>
                    <a:pt x="899" y="1447"/>
                  </a:cubicBezTo>
                  <a:cubicBezTo>
                    <a:pt x="388" y="1601"/>
                    <a:pt x="0" y="1915"/>
                    <a:pt x="155" y="2075"/>
                  </a:cubicBezTo>
                  <a:cubicBezTo>
                    <a:pt x="241" y="2161"/>
                    <a:pt x="414" y="2211"/>
                    <a:pt x="604" y="2211"/>
                  </a:cubicBezTo>
                  <a:cubicBezTo>
                    <a:pt x="754" y="2211"/>
                    <a:pt x="915" y="2180"/>
                    <a:pt x="1053" y="2112"/>
                  </a:cubicBezTo>
                  <a:cubicBezTo>
                    <a:pt x="1367" y="1957"/>
                    <a:pt x="2734" y="1761"/>
                    <a:pt x="2735" y="1761"/>
                  </a:cubicBezTo>
                  <a:lnTo>
                    <a:pt x="2735" y="1761"/>
                  </a:lnTo>
                  <a:lnTo>
                    <a:pt x="936" y="3244"/>
                  </a:lnTo>
                  <a:lnTo>
                    <a:pt x="4961" y="2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9"/>
            <p:cNvSpPr/>
            <p:nvPr/>
          </p:nvSpPr>
          <p:spPr>
            <a:xfrm>
              <a:off x="4728575" y="2211850"/>
              <a:ext cx="140200" cy="90375"/>
            </a:xfrm>
            <a:custGeom>
              <a:rect b="b" l="l" r="r" t="t"/>
              <a:pathLst>
                <a:path extrusionOk="0" h="3615" w="5608">
                  <a:moveTo>
                    <a:pt x="5395" y="1"/>
                  </a:moveTo>
                  <a:cubicBezTo>
                    <a:pt x="5356" y="1"/>
                    <a:pt x="5316" y="13"/>
                    <a:pt x="5283" y="40"/>
                  </a:cubicBezTo>
                  <a:cubicBezTo>
                    <a:pt x="4991" y="269"/>
                    <a:pt x="4613" y="524"/>
                    <a:pt x="4539" y="546"/>
                  </a:cubicBezTo>
                  <a:cubicBezTo>
                    <a:pt x="4379" y="546"/>
                    <a:pt x="2767" y="742"/>
                    <a:pt x="2443" y="786"/>
                  </a:cubicBezTo>
                  <a:cubicBezTo>
                    <a:pt x="2421" y="786"/>
                    <a:pt x="2401" y="791"/>
                    <a:pt x="2384" y="801"/>
                  </a:cubicBezTo>
                  <a:cubicBezTo>
                    <a:pt x="2374" y="806"/>
                    <a:pt x="1416" y="1306"/>
                    <a:pt x="926" y="1456"/>
                  </a:cubicBezTo>
                  <a:cubicBezTo>
                    <a:pt x="528" y="1577"/>
                    <a:pt x="97" y="1822"/>
                    <a:pt x="28" y="2099"/>
                  </a:cubicBezTo>
                  <a:cubicBezTo>
                    <a:pt x="1" y="2205"/>
                    <a:pt x="33" y="2311"/>
                    <a:pt x="108" y="2386"/>
                  </a:cubicBezTo>
                  <a:cubicBezTo>
                    <a:pt x="235" y="2513"/>
                    <a:pt x="457" y="2580"/>
                    <a:pt x="694" y="2580"/>
                  </a:cubicBezTo>
                  <a:cubicBezTo>
                    <a:pt x="875" y="2580"/>
                    <a:pt x="1064" y="2541"/>
                    <a:pt x="1225" y="2460"/>
                  </a:cubicBezTo>
                  <a:cubicBezTo>
                    <a:pt x="1353" y="2397"/>
                    <a:pt x="1762" y="2306"/>
                    <a:pt x="2177" y="2237"/>
                  </a:cubicBezTo>
                  <a:lnTo>
                    <a:pt x="2177" y="2237"/>
                  </a:lnTo>
                  <a:lnTo>
                    <a:pt x="906" y="3285"/>
                  </a:lnTo>
                  <a:cubicBezTo>
                    <a:pt x="825" y="3349"/>
                    <a:pt x="815" y="3466"/>
                    <a:pt x="879" y="3545"/>
                  </a:cubicBezTo>
                  <a:cubicBezTo>
                    <a:pt x="916" y="3588"/>
                    <a:pt x="970" y="3614"/>
                    <a:pt x="1022" y="3614"/>
                  </a:cubicBezTo>
                  <a:cubicBezTo>
                    <a:pt x="1065" y="3614"/>
                    <a:pt x="1108" y="3599"/>
                    <a:pt x="1139" y="3572"/>
                  </a:cubicBezTo>
                  <a:lnTo>
                    <a:pt x="2937" y="2088"/>
                  </a:lnTo>
                  <a:cubicBezTo>
                    <a:pt x="3001" y="2035"/>
                    <a:pt x="3022" y="1945"/>
                    <a:pt x="2990" y="1871"/>
                  </a:cubicBezTo>
                  <a:cubicBezTo>
                    <a:pt x="2957" y="1798"/>
                    <a:pt x="2889" y="1757"/>
                    <a:pt x="2817" y="1757"/>
                  </a:cubicBezTo>
                  <a:cubicBezTo>
                    <a:pt x="2810" y="1757"/>
                    <a:pt x="2802" y="1757"/>
                    <a:pt x="2794" y="1758"/>
                  </a:cubicBezTo>
                  <a:cubicBezTo>
                    <a:pt x="2650" y="1780"/>
                    <a:pt x="1385" y="1966"/>
                    <a:pt x="1054" y="2131"/>
                  </a:cubicBezTo>
                  <a:cubicBezTo>
                    <a:pt x="941" y="2187"/>
                    <a:pt x="815" y="2209"/>
                    <a:pt x="702" y="2209"/>
                  </a:cubicBezTo>
                  <a:cubicBezTo>
                    <a:pt x="581" y="2209"/>
                    <a:pt x="474" y="2184"/>
                    <a:pt x="411" y="2151"/>
                  </a:cubicBezTo>
                  <a:cubicBezTo>
                    <a:pt x="480" y="2067"/>
                    <a:pt x="709" y="1908"/>
                    <a:pt x="1039" y="1807"/>
                  </a:cubicBezTo>
                  <a:cubicBezTo>
                    <a:pt x="1512" y="1663"/>
                    <a:pt x="2352" y="1237"/>
                    <a:pt x="2522" y="1147"/>
                  </a:cubicBezTo>
                  <a:cubicBezTo>
                    <a:pt x="3256" y="1056"/>
                    <a:pt x="4427" y="918"/>
                    <a:pt x="4539" y="918"/>
                  </a:cubicBezTo>
                  <a:cubicBezTo>
                    <a:pt x="4682" y="918"/>
                    <a:pt x="5011" y="722"/>
                    <a:pt x="5512" y="332"/>
                  </a:cubicBezTo>
                  <a:cubicBezTo>
                    <a:pt x="5592" y="269"/>
                    <a:pt x="5607" y="152"/>
                    <a:pt x="5544" y="72"/>
                  </a:cubicBezTo>
                  <a:cubicBezTo>
                    <a:pt x="5506" y="26"/>
                    <a:pt x="5451" y="1"/>
                    <a:pt x="5395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9"/>
            <p:cNvSpPr/>
            <p:nvPr/>
          </p:nvSpPr>
          <p:spPr>
            <a:xfrm>
              <a:off x="4691625" y="2300600"/>
              <a:ext cx="38075" cy="36050"/>
            </a:xfrm>
            <a:custGeom>
              <a:rect b="b" l="l" r="r" t="t"/>
              <a:pathLst>
                <a:path extrusionOk="0" h="1442" w="1523">
                  <a:moveTo>
                    <a:pt x="255" y="1"/>
                  </a:moveTo>
                  <a:cubicBezTo>
                    <a:pt x="174" y="1"/>
                    <a:pt x="106" y="49"/>
                    <a:pt x="81" y="192"/>
                  </a:cubicBezTo>
                  <a:cubicBezTo>
                    <a:pt x="1" y="618"/>
                    <a:pt x="783" y="1208"/>
                    <a:pt x="1522" y="1442"/>
                  </a:cubicBezTo>
                  <a:lnTo>
                    <a:pt x="624" y="192"/>
                  </a:lnTo>
                  <a:cubicBezTo>
                    <a:pt x="624" y="192"/>
                    <a:pt x="415" y="1"/>
                    <a:pt x="2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9"/>
            <p:cNvSpPr/>
            <p:nvPr/>
          </p:nvSpPr>
          <p:spPr>
            <a:xfrm>
              <a:off x="4686300" y="2295900"/>
              <a:ext cx="48575" cy="45275"/>
            </a:xfrm>
            <a:custGeom>
              <a:rect b="b" l="l" r="r" t="t"/>
              <a:pathLst>
                <a:path extrusionOk="0" h="1811" w="1943">
                  <a:moveTo>
                    <a:pt x="467" y="0"/>
                  </a:moveTo>
                  <a:cubicBezTo>
                    <a:pt x="429" y="0"/>
                    <a:pt x="390" y="6"/>
                    <a:pt x="351" y="19"/>
                  </a:cubicBezTo>
                  <a:cubicBezTo>
                    <a:pt x="262" y="51"/>
                    <a:pt x="150" y="130"/>
                    <a:pt x="108" y="343"/>
                  </a:cubicBezTo>
                  <a:cubicBezTo>
                    <a:pt x="0" y="939"/>
                    <a:pt x="953" y="1577"/>
                    <a:pt x="1682" y="1806"/>
                  </a:cubicBezTo>
                  <a:cubicBezTo>
                    <a:pt x="1698" y="1811"/>
                    <a:pt x="1719" y="1811"/>
                    <a:pt x="1735" y="1811"/>
                  </a:cubicBezTo>
                  <a:cubicBezTo>
                    <a:pt x="1814" y="1811"/>
                    <a:pt x="1890" y="1764"/>
                    <a:pt x="1910" y="1683"/>
                  </a:cubicBezTo>
                  <a:cubicBezTo>
                    <a:pt x="1942" y="1588"/>
                    <a:pt x="1890" y="1482"/>
                    <a:pt x="1794" y="1450"/>
                  </a:cubicBezTo>
                  <a:cubicBezTo>
                    <a:pt x="1038" y="1215"/>
                    <a:pt x="427" y="672"/>
                    <a:pt x="474" y="412"/>
                  </a:cubicBezTo>
                  <a:cubicBezTo>
                    <a:pt x="479" y="391"/>
                    <a:pt x="479" y="380"/>
                    <a:pt x="479" y="375"/>
                  </a:cubicBezTo>
                  <a:cubicBezTo>
                    <a:pt x="533" y="380"/>
                    <a:pt x="639" y="449"/>
                    <a:pt x="714" y="513"/>
                  </a:cubicBezTo>
                  <a:cubicBezTo>
                    <a:pt x="749" y="546"/>
                    <a:pt x="793" y="562"/>
                    <a:pt x="838" y="562"/>
                  </a:cubicBezTo>
                  <a:cubicBezTo>
                    <a:pt x="888" y="562"/>
                    <a:pt x="938" y="542"/>
                    <a:pt x="974" y="503"/>
                  </a:cubicBezTo>
                  <a:cubicBezTo>
                    <a:pt x="1043" y="428"/>
                    <a:pt x="1038" y="311"/>
                    <a:pt x="964" y="242"/>
                  </a:cubicBezTo>
                  <a:cubicBezTo>
                    <a:pt x="896" y="179"/>
                    <a:pt x="686" y="0"/>
                    <a:pt x="467" y="0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9"/>
            <p:cNvSpPr/>
            <p:nvPr/>
          </p:nvSpPr>
          <p:spPr>
            <a:xfrm>
              <a:off x="4703350" y="2305575"/>
              <a:ext cx="57575" cy="30025"/>
            </a:xfrm>
            <a:custGeom>
              <a:rect b="b" l="l" r="r" t="t"/>
              <a:pathLst>
                <a:path extrusionOk="0" h="1201" w="2303">
                  <a:moveTo>
                    <a:pt x="267" y="0"/>
                  </a:moveTo>
                  <a:cubicBezTo>
                    <a:pt x="122" y="0"/>
                    <a:pt x="0" y="48"/>
                    <a:pt x="197" y="265"/>
                  </a:cubicBezTo>
                  <a:cubicBezTo>
                    <a:pt x="548" y="653"/>
                    <a:pt x="1952" y="1164"/>
                    <a:pt x="2303" y="1201"/>
                  </a:cubicBezTo>
                  <a:lnTo>
                    <a:pt x="511" y="30"/>
                  </a:lnTo>
                  <a:cubicBezTo>
                    <a:pt x="511" y="30"/>
                    <a:pt x="381" y="0"/>
                    <a:pt x="2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9"/>
            <p:cNvSpPr/>
            <p:nvPr/>
          </p:nvSpPr>
          <p:spPr>
            <a:xfrm>
              <a:off x="4699225" y="2300850"/>
              <a:ext cx="66625" cy="39400"/>
            </a:xfrm>
            <a:custGeom>
              <a:rect b="b" l="l" r="r" t="t"/>
              <a:pathLst>
                <a:path extrusionOk="0" h="1576" w="2665">
                  <a:moveTo>
                    <a:pt x="434" y="1"/>
                  </a:moveTo>
                  <a:cubicBezTo>
                    <a:pt x="295" y="1"/>
                    <a:pt x="170" y="37"/>
                    <a:pt x="106" y="145"/>
                  </a:cubicBezTo>
                  <a:cubicBezTo>
                    <a:pt x="0" y="326"/>
                    <a:pt x="165" y="518"/>
                    <a:pt x="224" y="576"/>
                  </a:cubicBezTo>
                  <a:cubicBezTo>
                    <a:pt x="627" y="1028"/>
                    <a:pt x="2095" y="1534"/>
                    <a:pt x="2451" y="1576"/>
                  </a:cubicBezTo>
                  <a:lnTo>
                    <a:pt x="2468" y="1576"/>
                  </a:lnTo>
                  <a:cubicBezTo>
                    <a:pt x="2564" y="1576"/>
                    <a:pt x="2643" y="1507"/>
                    <a:pt x="2654" y="1411"/>
                  </a:cubicBezTo>
                  <a:cubicBezTo>
                    <a:pt x="2665" y="1310"/>
                    <a:pt x="2590" y="1220"/>
                    <a:pt x="2490" y="1208"/>
                  </a:cubicBezTo>
                  <a:cubicBezTo>
                    <a:pt x="2181" y="1171"/>
                    <a:pt x="946" y="725"/>
                    <a:pt x="553" y="385"/>
                  </a:cubicBezTo>
                  <a:lnTo>
                    <a:pt x="553" y="385"/>
                  </a:lnTo>
                  <a:cubicBezTo>
                    <a:pt x="580" y="390"/>
                    <a:pt x="607" y="395"/>
                    <a:pt x="632" y="400"/>
                  </a:cubicBezTo>
                  <a:cubicBezTo>
                    <a:pt x="647" y="403"/>
                    <a:pt x="661" y="405"/>
                    <a:pt x="674" y="405"/>
                  </a:cubicBezTo>
                  <a:cubicBezTo>
                    <a:pt x="760" y="405"/>
                    <a:pt x="833" y="349"/>
                    <a:pt x="851" y="262"/>
                  </a:cubicBezTo>
                  <a:cubicBezTo>
                    <a:pt x="877" y="162"/>
                    <a:pt x="814" y="59"/>
                    <a:pt x="718" y="39"/>
                  </a:cubicBezTo>
                  <a:cubicBezTo>
                    <a:pt x="628" y="17"/>
                    <a:pt x="528" y="1"/>
                    <a:pt x="434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9"/>
            <p:cNvSpPr/>
            <p:nvPr/>
          </p:nvSpPr>
          <p:spPr>
            <a:xfrm>
              <a:off x="4719000" y="2298950"/>
              <a:ext cx="53650" cy="27875"/>
            </a:xfrm>
            <a:custGeom>
              <a:rect b="b" l="l" r="r" t="t"/>
              <a:pathLst>
                <a:path extrusionOk="0" h="1115" w="2146">
                  <a:moveTo>
                    <a:pt x="220" y="0"/>
                  </a:moveTo>
                  <a:cubicBezTo>
                    <a:pt x="85" y="0"/>
                    <a:pt x="1" y="28"/>
                    <a:pt x="1" y="98"/>
                  </a:cubicBezTo>
                  <a:cubicBezTo>
                    <a:pt x="1" y="449"/>
                    <a:pt x="1640" y="1115"/>
                    <a:pt x="2145" y="1115"/>
                  </a:cubicBezTo>
                  <a:lnTo>
                    <a:pt x="2107" y="449"/>
                  </a:lnTo>
                  <a:cubicBezTo>
                    <a:pt x="2107" y="449"/>
                    <a:pt x="759" y="0"/>
                    <a:pt x="2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9"/>
            <p:cNvSpPr/>
            <p:nvPr/>
          </p:nvSpPr>
          <p:spPr>
            <a:xfrm>
              <a:off x="4714375" y="2294450"/>
              <a:ext cx="62900" cy="37025"/>
            </a:xfrm>
            <a:custGeom>
              <a:rect b="b" l="l" r="r" t="t"/>
              <a:pathLst>
                <a:path extrusionOk="0" h="1481" w="2516">
                  <a:moveTo>
                    <a:pt x="414" y="1"/>
                  </a:moveTo>
                  <a:cubicBezTo>
                    <a:pt x="278" y="1"/>
                    <a:pt x="172" y="20"/>
                    <a:pt x="107" y="67"/>
                  </a:cubicBezTo>
                  <a:cubicBezTo>
                    <a:pt x="38" y="119"/>
                    <a:pt x="1" y="194"/>
                    <a:pt x="1" y="278"/>
                  </a:cubicBezTo>
                  <a:cubicBezTo>
                    <a:pt x="1" y="843"/>
                    <a:pt x="1867" y="1481"/>
                    <a:pt x="2330" y="1481"/>
                  </a:cubicBezTo>
                  <a:cubicBezTo>
                    <a:pt x="2436" y="1481"/>
                    <a:pt x="2516" y="1395"/>
                    <a:pt x="2516" y="1295"/>
                  </a:cubicBezTo>
                  <a:cubicBezTo>
                    <a:pt x="2516" y="1194"/>
                    <a:pt x="2436" y="1108"/>
                    <a:pt x="2330" y="1108"/>
                  </a:cubicBezTo>
                  <a:cubicBezTo>
                    <a:pt x="1904" y="1108"/>
                    <a:pt x="745" y="629"/>
                    <a:pt x="441" y="364"/>
                  </a:cubicBezTo>
                  <a:lnTo>
                    <a:pt x="441" y="364"/>
                  </a:lnTo>
                  <a:cubicBezTo>
                    <a:pt x="767" y="379"/>
                    <a:pt x="1565" y="582"/>
                    <a:pt x="2235" y="806"/>
                  </a:cubicBezTo>
                  <a:cubicBezTo>
                    <a:pt x="2254" y="812"/>
                    <a:pt x="2275" y="815"/>
                    <a:pt x="2294" y="815"/>
                  </a:cubicBezTo>
                  <a:cubicBezTo>
                    <a:pt x="2371" y="815"/>
                    <a:pt x="2443" y="768"/>
                    <a:pt x="2468" y="688"/>
                  </a:cubicBezTo>
                  <a:cubicBezTo>
                    <a:pt x="2500" y="592"/>
                    <a:pt x="2447" y="486"/>
                    <a:pt x="2351" y="455"/>
                  </a:cubicBezTo>
                  <a:cubicBezTo>
                    <a:pt x="1681" y="232"/>
                    <a:pt x="877" y="1"/>
                    <a:pt x="414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9"/>
            <p:cNvSpPr/>
            <p:nvPr/>
          </p:nvSpPr>
          <p:spPr>
            <a:xfrm>
              <a:off x="4759050" y="2241850"/>
              <a:ext cx="129800" cy="93125"/>
            </a:xfrm>
            <a:custGeom>
              <a:rect b="b" l="l" r="r" t="t"/>
              <a:pathLst>
                <a:path extrusionOk="0" h="3725" w="5192">
                  <a:moveTo>
                    <a:pt x="5191" y="0"/>
                  </a:moveTo>
                  <a:lnTo>
                    <a:pt x="1558" y="2930"/>
                  </a:lnTo>
                  <a:cubicBezTo>
                    <a:pt x="1558" y="2930"/>
                    <a:pt x="667" y="2096"/>
                    <a:pt x="297" y="2096"/>
                  </a:cubicBezTo>
                  <a:cubicBezTo>
                    <a:pt x="229" y="2096"/>
                    <a:pt x="178" y="2124"/>
                    <a:pt x="154" y="2191"/>
                  </a:cubicBezTo>
                  <a:cubicBezTo>
                    <a:pt x="1" y="2617"/>
                    <a:pt x="937" y="3595"/>
                    <a:pt x="1602" y="3713"/>
                  </a:cubicBezTo>
                  <a:cubicBezTo>
                    <a:pt x="1647" y="3721"/>
                    <a:pt x="1694" y="3724"/>
                    <a:pt x="1745" y="3724"/>
                  </a:cubicBezTo>
                  <a:cubicBezTo>
                    <a:pt x="2438" y="3724"/>
                    <a:pt x="3636" y="3008"/>
                    <a:pt x="4256" y="2463"/>
                  </a:cubicBezTo>
                  <a:cubicBezTo>
                    <a:pt x="4921" y="1877"/>
                    <a:pt x="5191" y="1"/>
                    <a:pt x="51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9"/>
            <p:cNvSpPr/>
            <p:nvPr/>
          </p:nvSpPr>
          <p:spPr>
            <a:xfrm>
              <a:off x="4756925" y="2237250"/>
              <a:ext cx="136825" cy="102350"/>
            </a:xfrm>
            <a:custGeom>
              <a:rect b="b" l="l" r="r" t="t"/>
              <a:pathLst>
                <a:path extrusionOk="0" h="4094" w="5473">
                  <a:moveTo>
                    <a:pt x="5274" y="1"/>
                  </a:moveTo>
                  <a:cubicBezTo>
                    <a:pt x="5185" y="1"/>
                    <a:pt x="5110" y="67"/>
                    <a:pt x="5096" y="158"/>
                  </a:cubicBezTo>
                  <a:cubicBezTo>
                    <a:pt x="5021" y="663"/>
                    <a:pt x="4718" y="2061"/>
                    <a:pt x="4218" y="2508"/>
                  </a:cubicBezTo>
                  <a:cubicBezTo>
                    <a:pt x="3547" y="3100"/>
                    <a:pt x="2409" y="3724"/>
                    <a:pt x="1830" y="3724"/>
                  </a:cubicBezTo>
                  <a:cubicBezTo>
                    <a:pt x="1790" y="3724"/>
                    <a:pt x="1753" y="3721"/>
                    <a:pt x="1719" y="3715"/>
                  </a:cubicBezTo>
                  <a:cubicBezTo>
                    <a:pt x="1299" y="3641"/>
                    <a:pt x="734" y="3146"/>
                    <a:pt x="506" y="2758"/>
                  </a:cubicBezTo>
                  <a:cubicBezTo>
                    <a:pt x="410" y="2593"/>
                    <a:pt x="394" y="2482"/>
                    <a:pt x="378" y="2466"/>
                  </a:cubicBezTo>
                  <a:cubicBezTo>
                    <a:pt x="383" y="2465"/>
                    <a:pt x="387" y="2464"/>
                    <a:pt x="393" y="2464"/>
                  </a:cubicBezTo>
                  <a:cubicBezTo>
                    <a:pt x="543" y="2464"/>
                    <a:pt x="1064" y="2826"/>
                    <a:pt x="1516" y="3248"/>
                  </a:cubicBezTo>
                  <a:cubicBezTo>
                    <a:pt x="1554" y="3284"/>
                    <a:pt x="1602" y="3301"/>
                    <a:pt x="1648" y="3301"/>
                  </a:cubicBezTo>
                  <a:cubicBezTo>
                    <a:pt x="1698" y="3301"/>
                    <a:pt x="1747" y="3281"/>
                    <a:pt x="1782" y="3242"/>
                  </a:cubicBezTo>
                  <a:cubicBezTo>
                    <a:pt x="1851" y="3168"/>
                    <a:pt x="1846" y="3050"/>
                    <a:pt x="1771" y="2981"/>
                  </a:cubicBezTo>
                  <a:cubicBezTo>
                    <a:pt x="1478" y="2702"/>
                    <a:pt x="776" y="2096"/>
                    <a:pt x="370" y="2096"/>
                  </a:cubicBezTo>
                  <a:cubicBezTo>
                    <a:pt x="343" y="2096"/>
                    <a:pt x="317" y="2099"/>
                    <a:pt x="293" y="2104"/>
                  </a:cubicBezTo>
                  <a:cubicBezTo>
                    <a:pt x="187" y="2131"/>
                    <a:pt x="106" y="2200"/>
                    <a:pt x="64" y="2311"/>
                  </a:cubicBezTo>
                  <a:cubicBezTo>
                    <a:pt x="0" y="2482"/>
                    <a:pt x="43" y="2694"/>
                    <a:pt x="187" y="2944"/>
                  </a:cubicBezTo>
                  <a:cubicBezTo>
                    <a:pt x="457" y="3413"/>
                    <a:pt x="1112" y="3982"/>
                    <a:pt x="1655" y="4078"/>
                  </a:cubicBezTo>
                  <a:cubicBezTo>
                    <a:pt x="1707" y="4088"/>
                    <a:pt x="1766" y="4093"/>
                    <a:pt x="1825" y="4093"/>
                  </a:cubicBezTo>
                  <a:cubicBezTo>
                    <a:pt x="2639" y="4093"/>
                    <a:pt x="3916" y="3269"/>
                    <a:pt x="4463" y="2785"/>
                  </a:cubicBezTo>
                  <a:cubicBezTo>
                    <a:pt x="5170" y="2163"/>
                    <a:pt x="5447" y="290"/>
                    <a:pt x="5463" y="210"/>
                  </a:cubicBezTo>
                  <a:cubicBezTo>
                    <a:pt x="5473" y="109"/>
                    <a:pt x="5404" y="18"/>
                    <a:pt x="5303" y="3"/>
                  </a:cubicBezTo>
                  <a:cubicBezTo>
                    <a:pt x="5293" y="1"/>
                    <a:pt x="5283" y="1"/>
                    <a:pt x="5274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9"/>
            <p:cNvSpPr/>
            <p:nvPr/>
          </p:nvSpPr>
          <p:spPr>
            <a:xfrm>
              <a:off x="4818475" y="2243825"/>
              <a:ext cx="46975" cy="54700"/>
            </a:xfrm>
            <a:custGeom>
              <a:rect b="b" l="l" r="r" t="t"/>
              <a:pathLst>
                <a:path extrusionOk="0" h="2188" w="1879">
                  <a:moveTo>
                    <a:pt x="1879" y="1"/>
                  </a:moveTo>
                  <a:cubicBezTo>
                    <a:pt x="1878" y="1"/>
                    <a:pt x="1017" y="234"/>
                    <a:pt x="666" y="899"/>
                  </a:cubicBezTo>
                  <a:cubicBezTo>
                    <a:pt x="315" y="1564"/>
                    <a:pt x="1" y="2187"/>
                    <a:pt x="1" y="2187"/>
                  </a:cubicBezTo>
                  <a:lnTo>
                    <a:pt x="18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9"/>
            <p:cNvSpPr/>
            <p:nvPr/>
          </p:nvSpPr>
          <p:spPr>
            <a:xfrm>
              <a:off x="4815025" y="2240750"/>
              <a:ext cx="53875" cy="60800"/>
            </a:xfrm>
            <a:custGeom>
              <a:rect b="b" l="l" r="r" t="t"/>
              <a:pathLst>
                <a:path extrusionOk="0" h="2432" w="2155">
                  <a:moveTo>
                    <a:pt x="2018" y="1"/>
                  </a:moveTo>
                  <a:cubicBezTo>
                    <a:pt x="2007" y="1"/>
                    <a:pt x="1996" y="3"/>
                    <a:pt x="1985" y="6"/>
                  </a:cubicBezTo>
                  <a:cubicBezTo>
                    <a:pt x="1948" y="12"/>
                    <a:pt x="1069" y="261"/>
                    <a:pt x="698" y="964"/>
                  </a:cubicBezTo>
                  <a:cubicBezTo>
                    <a:pt x="347" y="1629"/>
                    <a:pt x="33" y="2257"/>
                    <a:pt x="33" y="2257"/>
                  </a:cubicBezTo>
                  <a:cubicBezTo>
                    <a:pt x="1" y="2315"/>
                    <a:pt x="28" y="2389"/>
                    <a:pt x="85" y="2421"/>
                  </a:cubicBezTo>
                  <a:cubicBezTo>
                    <a:pt x="102" y="2432"/>
                    <a:pt x="123" y="2432"/>
                    <a:pt x="139" y="2432"/>
                  </a:cubicBezTo>
                  <a:cubicBezTo>
                    <a:pt x="187" y="2432"/>
                    <a:pt x="229" y="2411"/>
                    <a:pt x="251" y="2368"/>
                  </a:cubicBezTo>
                  <a:cubicBezTo>
                    <a:pt x="251" y="2363"/>
                    <a:pt x="564" y="1741"/>
                    <a:pt x="915" y="1081"/>
                  </a:cubicBezTo>
                  <a:cubicBezTo>
                    <a:pt x="1234" y="475"/>
                    <a:pt x="2043" y="246"/>
                    <a:pt x="2049" y="241"/>
                  </a:cubicBezTo>
                  <a:cubicBezTo>
                    <a:pt x="2112" y="224"/>
                    <a:pt x="2154" y="155"/>
                    <a:pt x="2134" y="92"/>
                  </a:cubicBezTo>
                  <a:cubicBezTo>
                    <a:pt x="2120" y="39"/>
                    <a:pt x="2071" y="1"/>
                    <a:pt x="2018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9"/>
            <p:cNvSpPr/>
            <p:nvPr/>
          </p:nvSpPr>
          <p:spPr>
            <a:xfrm>
              <a:off x="4853600" y="2187050"/>
              <a:ext cx="88325" cy="86325"/>
            </a:xfrm>
            <a:custGeom>
              <a:rect b="b" l="l" r="r" t="t"/>
              <a:pathLst>
                <a:path extrusionOk="0" h="3453" w="3533">
                  <a:moveTo>
                    <a:pt x="1107" y="1"/>
                  </a:moveTo>
                  <a:lnTo>
                    <a:pt x="0" y="1176"/>
                  </a:lnTo>
                  <a:lnTo>
                    <a:pt x="2128" y="3452"/>
                  </a:lnTo>
                  <a:lnTo>
                    <a:pt x="3532" y="1538"/>
                  </a:lnTo>
                  <a:lnTo>
                    <a:pt x="11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9"/>
            <p:cNvSpPr/>
            <p:nvPr/>
          </p:nvSpPr>
          <p:spPr>
            <a:xfrm>
              <a:off x="4846825" y="2180875"/>
              <a:ext cx="101475" cy="98750"/>
            </a:xfrm>
            <a:custGeom>
              <a:rect b="b" l="l" r="r" t="t"/>
              <a:pathLst>
                <a:path extrusionOk="0" h="3950" w="4059">
                  <a:moveTo>
                    <a:pt x="1415" y="567"/>
                  </a:moveTo>
                  <a:lnTo>
                    <a:pt x="3447" y="1848"/>
                  </a:lnTo>
                  <a:lnTo>
                    <a:pt x="2372" y="3316"/>
                  </a:lnTo>
                  <a:lnTo>
                    <a:pt x="607" y="1423"/>
                  </a:lnTo>
                  <a:lnTo>
                    <a:pt x="1415" y="567"/>
                  </a:lnTo>
                  <a:close/>
                  <a:moveTo>
                    <a:pt x="1373" y="1"/>
                  </a:moveTo>
                  <a:cubicBezTo>
                    <a:pt x="1308" y="1"/>
                    <a:pt x="1244" y="27"/>
                    <a:pt x="1196" y="78"/>
                  </a:cubicBezTo>
                  <a:lnTo>
                    <a:pt x="90" y="1259"/>
                  </a:lnTo>
                  <a:cubicBezTo>
                    <a:pt x="0" y="1348"/>
                    <a:pt x="0" y="1497"/>
                    <a:pt x="90" y="1593"/>
                  </a:cubicBezTo>
                  <a:lnTo>
                    <a:pt x="2218" y="3869"/>
                  </a:lnTo>
                  <a:cubicBezTo>
                    <a:pt x="2266" y="3918"/>
                    <a:pt x="2330" y="3950"/>
                    <a:pt x="2399" y="3950"/>
                  </a:cubicBezTo>
                  <a:cubicBezTo>
                    <a:pt x="2404" y="3950"/>
                    <a:pt x="2409" y="3944"/>
                    <a:pt x="2414" y="3944"/>
                  </a:cubicBezTo>
                  <a:cubicBezTo>
                    <a:pt x="2483" y="3944"/>
                    <a:pt x="2553" y="3907"/>
                    <a:pt x="2596" y="3849"/>
                  </a:cubicBezTo>
                  <a:lnTo>
                    <a:pt x="4005" y="1929"/>
                  </a:lnTo>
                  <a:cubicBezTo>
                    <a:pt x="4042" y="1875"/>
                    <a:pt x="4058" y="1806"/>
                    <a:pt x="4047" y="1737"/>
                  </a:cubicBezTo>
                  <a:cubicBezTo>
                    <a:pt x="4032" y="1667"/>
                    <a:pt x="3995" y="1610"/>
                    <a:pt x="3936" y="1571"/>
                  </a:cubicBezTo>
                  <a:lnTo>
                    <a:pt x="1505" y="40"/>
                  </a:lnTo>
                  <a:cubicBezTo>
                    <a:pt x="1464" y="13"/>
                    <a:pt x="1418" y="1"/>
                    <a:pt x="1373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9"/>
            <p:cNvSpPr/>
            <p:nvPr/>
          </p:nvSpPr>
          <p:spPr>
            <a:xfrm>
              <a:off x="4881250" y="1511675"/>
              <a:ext cx="486700" cy="793600"/>
            </a:xfrm>
            <a:custGeom>
              <a:rect b="b" l="l" r="r" t="t"/>
              <a:pathLst>
                <a:path extrusionOk="0" h="31744" w="19468">
                  <a:moveTo>
                    <a:pt x="12850" y="0"/>
                  </a:moveTo>
                  <a:lnTo>
                    <a:pt x="10596" y="14889"/>
                  </a:lnTo>
                  <a:lnTo>
                    <a:pt x="1" y="27016"/>
                  </a:lnTo>
                  <a:lnTo>
                    <a:pt x="3580" y="31744"/>
                  </a:lnTo>
                  <a:lnTo>
                    <a:pt x="15356" y="20309"/>
                  </a:lnTo>
                  <a:cubicBezTo>
                    <a:pt x="16277" y="19415"/>
                    <a:pt x="16984" y="18313"/>
                    <a:pt x="17409" y="17101"/>
                  </a:cubicBezTo>
                  <a:lnTo>
                    <a:pt x="19468" y="11277"/>
                  </a:lnTo>
                  <a:cubicBezTo>
                    <a:pt x="19468" y="11277"/>
                    <a:pt x="19313" y="5261"/>
                    <a:pt x="17058" y="2857"/>
                  </a:cubicBezTo>
                  <a:lnTo>
                    <a:pt x="128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9"/>
            <p:cNvSpPr/>
            <p:nvPr/>
          </p:nvSpPr>
          <p:spPr>
            <a:xfrm>
              <a:off x="4874450" y="1505500"/>
              <a:ext cx="499600" cy="806050"/>
            </a:xfrm>
            <a:custGeom>
              <a:rect b="b" l="l" r="r" t="t"/>
              <a:pathLst>
                <a:path extrusionOk="0" h="32242" w="19984">
                  <a:moveTo>
                    <a:pt x="13120" y="0"/>
                  </a:moveTo>
                  <a:cubicBezTo>
                    <a:pt x="12998" y="0"/>
                    <a:pt x="12897" y="86"/>
                    <a:pt x="12879" y="210"/>
                  </a:cubicBezTo>
                  <a:lnTo>
                    <a:pt x="10633" y="15023"/>
                  </a:lnTo>
                  <a:lnTo>
                    <a:pt x="86" y="27103"/>
                  </a:lnTo>
                  <a:cubicBezTo>
                    <a:pt x="6" y="27189"/>
                    <a:pt x="1" y="27321"/>
                    <a:pt x="76" y="27412"/>
                  </a:cubicBezTo>
                  <a:lnTo>
                    <a:pt x="3656" y="32140"/>
                  </a:lnTo>
                  <a:cubicBezTo>
                    <a:pt x="3693" y="32199"/>
                    <a:pt x="3762" y="32236"/>
                    <a:pt x="3830" y="32241"/>
                  </a:cubicBezTo>
                  <a:lnTo>
                    <a:pt x="3852" y="32241"/>
                  </a:lnTo>
                  <a:cubicBezTo>
                    <a:pt x="3916" y="32241"/>
                    <a:pt x="3975" y="32214"/>
                    <a:pt x="4022" y="32172"/>
                  </a:cubicBezTo>
                  <a:lnTo>
                    <a:pt x="15798" y="20736"/>
                  </a:lnTo>
                  <a:cubicBezTo>
                    <a:pt x="16745" y="19817"/>
                    <a:pt x="17479" y="18673"/>
                    <a:pt x="17916" y="17433"/>
                  </a:cubicBezTo>
                  <a:lnTo>
                    <a:pt x="19974" y="11608"/>
                  </a:lnTo>
                  <a:cubicBezTo>
                    <a:pt x="19979" y="11577"/>
                    <a:pt x="19984" y="11551"/>
                    <a:pt x="19984" y="11519"/>
                  </a:cubicBezTo>
                  <a:cubicBezTo>
                    <a:pt x="19979" y="11269"/>
                    <a:pt x="19804" y="5380"/>
                    <a:pt x="17511" y="2934"/>
                  </a:cubicBezTo>
                  <a:cubicBezTo>
                    <a:pt x="17464" y="2882"/>
                    <a:pt x="17399" y="2856"/>
                    <a:pt x="17334" y="2856"/>
                  </a:cubicBezTo>
                  <a:cubicBezTo>
                    <a:pt x="17273" y="2856"/>
                    <a:pt x="17212" y="2879"/>
                    <a:pt x="17165" y="2923"/>
                  </a:cubicBezTo>
                  <a:cubicBezTo>
                    <a:pt x="17064" y="3019"/>
                    <a:pt x="17059" y="3173"/>
                    <a:pt x="17150" y="3274"/>
                  </a:cubicBezTo>
                  <a:cubicBezTo>
                    <a:pt x="19218" y="5476"/>
                    <a:pt x="19468" y="10933"/>
                    <a:pt x="19490" y="11487"/>
                  </a:cubicBezTo>
                  <a:lnTo>
                    <a:pt x="17447" y="17269"/>
                  </a:lnTo>
                  <a:cubicBezTo>
                    <a:pt x="17038" y="18438"/>
                    <a:pt x="16346" y="19513"/>
                    <a:pt x="15458" y="20380"/>
                  </a:cubicBezTo>
                  <a:lnTo>
                    <a:pt x="3879" y="31625"/>
                  </a:lnTo>
                  <a:lnTo>
                    <a:pt x="587" y="27273"/>
                  </a:lnTo>
                  <a:lnTo>
                    <a:pt x="11054" y="15295"/>
                  </a:lnTo>
                  <a:cubicBezTo>
                    <a:pt x="11080" y="15263"/>
                    <a:pt x="11102" y="15215"/>
                    <a:pt x="11107" y="15173"/>
                  </a:cubicBezTo>
                  <a:lnTo>
                    <a:pt x="13367" y="286"/>
                  </a:lnTo>
                  <a:cubicBezTo>
                    <a:pt x="13384" y="146"/>
                    <a:pt x="13293" y="24"/>
                    <a:pt x="13161" y="3"/>
                  </a:cubicBezTo>
                  <a:cubicBezTo>
                    <a:pt x="13147" y="1"/>
                    <a:pt x="13133" y="0"/>
                    <a:pt x="13120" y="0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9"/>
            <p:cNvSpPr/>
            <p:nvPr/>
          </p:nvSpPr>
          <p:spPr>
            <a:xfrm>
              <a:off x="6606425" y="913250"/>
              <a:ext cx="28200" cy="53675"/>
            </a:xfrm>
            <a:custGeom>
              <a:rect b="b" l="l" r="r" t="t"/>
              <a:pathLst>
                <a:path extrusionOk="0" h="2147" w="1128">
                  <a:moveTo>
                    <a:pt x="212" y="0"/>
                  </a:moveTo>
                  <a:cubicBezTo>
                    <a:pt x="126" y="0"/>
                    <a:pt x="41" y="61"/>
                    <a:pt x="22" y="152"/>
                  </a:cubicBezTo>
                  <a:cubicBezTo>
                    <a:pt x="1" y="253"/>
                    <a:pt x="65" y="348"/>
                    <a:pt x="165" y="370"/>
                  </a:cubicBezTo>
                  <a:cubicBezTo>
                    <a:pt x="171" y="370"/>
                    <a:pt x="681" y="481"/>
                    <a:pt x="708" y="812"/>
                  </a:cubicBezTo>
                  <a:cubicBezTo>
                    <a:pt x="740" y="1141"/>
                    <a:pt x="432" y="1678"/>
                    <a:pt x="310" y="1853"/>
                  </a:cubicBezTo>
                  <a:cubicBezTo>
                    <a:pt x="251" y="1939"/>
                    <a:pt x="273" y="2056"/>
                    <a:pt x="357" y="2115"/>
                  </a:cubicBezTo>
                  <a:cubicBezTo>
                    <a:pt x="389" y="2135"/>
                    <a:pt x="426" y="2147"/>
                    <a:pt x="464" y="2147"/>
                  </a:cubicBezTo>
                  <a:cubicBezTo>
                    <a:pt x="522" y="2147"/>
                    <a:pt x="580" y="2120"/>
                    <a:pt x="612" y="2066"/>
                  </a:cubicBezTo>
                  <a:cubicBezTo>
                    <a:pt x="666" y="1987"/>
                    <a:pt x="1128" y="1301"/>
                    <a:pt x="1081" y="775"/>
                  </a:cubicBezTo>
                  <a:cubicBezTo>
                    <a:pt x="1022" y="168"/>
                    <a:pt x="273" y="14"/>
                    <a:pt x="241" y="2"/>
                  </a:cubicBezTo>
                  <a:cubicBezTo>
                    <a:pt x="231" y="1"/>
                    <a:pt x="222" y="0"/>
                    <a:pt x="212" y="0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9"/>
            <p:cNvSpPr/>
            <p:nvPr/>
          </p:nvSpPr>
          <p:spPr>
            <a:xfrm>
              <a:off x="6618650" y="919725"/>
              <a:ext cx="34500" cy="47200"/>
            </a:xfrm>
            <a:custGeom>
              <a:rect b="b" l="l" r="r" t="t"/>
              <a:pathLst>
                <a:path extrusionOk="0" h="1888" w="1380">
                  <a:moveTo>
                    <a:pt x="293" y="1"/>
                  </a:moveTo>
                  <a:cubicBezTo>
                    <a:pt x="238" y="1"/>
                    <a:pt x="198" y="3"/>
                    <a:pt x="182" y="5"/>
                  </a:cubicBezTo>
                  <a:cubicBezTo>
                    <a:pt x="76" y="10"/>
                    <a:pt x="1" y="94"/>
                    <a:pt x="7" y="196"/>
                  </a:cubicBezTo>
                  <a:cubicBezTo>
                    <a:pt x="12" y="292"/>
                    <a:pt x="93" y="372"/>
                    <a:pt x="183" y="372"/>
                  </a:cubicBezTo>
                  <a:cubicBezTo>
                    <a:pt x="188" y="372"/>
                    <a:pt x="193" y="372"/>
                    <a:pt x="199" y="371"/>
                  </a:cubicBezTo>
                  <a:cubicBezTo>
                    <a:pt x="217" y="371"/>
                    <a:pt x="236" y="370"/>
                    <a:pt x="255" y="370"/>
                  </a:cubicBezTo>
                  <a:cubicBezTo>
                    <a:pt x="520" y="370"/>
                    <a:pt x="886" y="435"/>
                    <a:pt x="916" y="573"/>
                  </a:cubicBezTo>
                  <a:cubicBezTo>
                    <a:pt x="970" y="808"/>
                    <a:pt x="746" y="1334"/>
                    <a:pt x="592" y="1611"/>
                  </a:cubicBezTo>
                  <a:cubicBezTo>
                    <a:pt x="538" y="1702"/>
                    <a:pt x="570" y="1813"/>
                    <a:pt x="661" y="1861"/>
                  </a:cubicBezTo>
                  <a:cubicBezTo>
                    <a:pt x="687" y="1876"/>
                    <a:pt x="719" y="1888"/>
                    <a:pt x="751" y="1888"/>
                  </a:cubicBezTo>
                  <a:cubicBezTo>
                    <a:pt x="815" y="1888"/>
                    <a:pt x="879" y="1850"/>
                    <a:pt x="911" y="1792"/>
                  </a:cubicBezTo>
                  <a:cubicBezTo>
                    <a:pt x="958" y="1707"/>
                    <a:pt x="1379" y="941"/>
                    <a:pt x="1277" y="494"/>
                  </a:cubicBezTo>
                  <a:cubicBezTo>
                    <a:pt x="1181" y="57"/>
                    <a:pt x="558" y="1"/>
                    <a:pt x="293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9"/>
            <p:cNvSpPr/>
            <p:nvPr/>
          </p:nvSpPr>
          <p:spPr>
            <a:xfrm>
              <a:off x="5288675" y="3229025"/>
              <a:ext cx="248000" cy="146275"/>
            </a:xfrm>
            <a:custGeom>
              <a:rect b="b" l="l" r="r" t="t"/>
              <a:pathLst>
                <a:path extrusionOk="0" h="5851" w="9920">
                  <a:moveTo>
                    <a:pt x="798" y="0"/>
                  </a:moveTo>
                  <a:cubicBezTo>
                    <a:pt x="798" y="0"/>
                    <a:pt x="54" y="383"/>
                    <a:pt x="54" y="889"/>
                  </a:cubicBezTo>
                  <a:cubicBezTo>
                    <a:pt x="54" y="1399"/>
                    <a:pt x="0" y="2984"/>
                    <a:pt x="0" y="2984"/>
                  </a:cubicBezTo>
                  <a:lnTo>
                    <a:pt x="1303" y="3548"/>
                  </a:lnTo>
                  <a:lnTo>
                    <a:pt x="1585" y="2873"/>
                  </a:lnTo>
                  <a:cubicBezTo>
                    <a:pt x="1585" y="2873"/>
                    <a:pt x="2187" y="3575"/>
                    <a:pt x="2783" y="3771"/>
                  </a:cubicBezTo>
                  <a:cubicBezTo>
                    <a:pt x="3312" y="3946"/>
                    <a:pt x="7292" y="5850"/>
                    <a:pt x="8723" y="5850"/>
                  </a:cubicBezTo>
                  <a:cubicBezTo>
                    <a:pt x="8901" y="5850"/>
                    <a:pt x="9040" y="5821"/>
                    <a:pt x="9127" y="5755"/>
                  </a:cubicBezTo>
                  <a:cubicBezTo>
                    <a:pt x="9920" y="5160"/>
                    <a:pt x="6154" y="3575"/>
                    <a:pt x="6154" y="3575"/>
                  </a:cubicBezTo>
                  <a:lnTo>
                    <a:pt x="5160" y="1591"/>
                  </a:lnTo>
                  <a:lnTo>
                    <a:pt x="798" y="0"/>
                  </a:ln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9"/>
            <p:cNvSpPr/>
            <p:nvPr/>
          </p:nvSpPr>
          <p:spPr>
            <a:xfrm>
              <a:off x="5929600" y="2763225"/>
              <a:ext cx="225950" cy="192300"/>
            </a:xfrm>
            <a:custGeom>
              <a:rect b="b" l="l" r="r" t="t"/>
              <a:pathLst>
                <a:path extrusionOk="0" h="7692" w="9038">
                  <a:moveTo>
                    <a:pt x="2043" y="0"/>
                  </a:moveTo>
                  <a:cubicBezTo>
                    <a:pt x="2043" y="0"/>
                    <a:pt x="718" y="133"/>
                    <a:pt x="586" y="628"/>
                  </a:cubicBezTo>
                  <a:cubicBezTo>
                    <a:pt x="458" y="1117"/>
                    <a:pt x="1" y="2639"/>
                    <a:pt x="1" y="2639"/>
                  </a:cubicBezTo>
                  <a:lnTo>
                    <a:pt x="1113" y="3516"/>
                  </a:lnTo>
                  <a:lnTo>
                    <a:pt x="1560" y="2931"/>
                  </a:lnTo>
                  <a:cubicBezTo>
                    <a:pt x="1560" y="2931"/>
                    <a:pt x="3256" y="5410"/>
                    <a:pt x="3777" y="5755"/>
                  </a:cubicBezTo>
                  <a:cubicBezTo>
                    <a:pt x="4258" y="6066"/>
                    <a:pt x="6713" y="7691"/>
                    <a:pt x="7838" y="7691"/>
                  </a:cubicBezTo>
                  <a:cubicBezTo>
                    <a:pt x="7946" y="7691"/>
                    <a:pt x="8042" y="7677"/>
                    <a:pt x="8122" y="7644"/>
                  </a:cubicBezTo>
                  <a:cubicBezTo>
                    <a:pt x="9038" y="7271"/>
                    <a:pt x="5191" y="4564"/>
                    <a:pt x="5191" y="4564"/>
                  </a:cubicBezTo>
                  <a:lnTo>
                    <a:pt x="5213" y="1984"/>
                  </a:lnTo>
                  <a:lnTo>
                    <a:pt x="2043" y="0"/>
                  </a:ln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9"/>
            <p:cNvSpPr/>
            <p:nvPr/>
          </p:nvSpPr>
          <p:spPr>
            <a:xfrm>
              <a:off x="3672675" y="3864100"/>
              <a:ext cx="226050" cy="192175"/>
            </a:xfrm>
            <a:custGeom>
              <a:rect b="b" l="l" r="r" t="t"/>
              <a:pathLst>
                <a:path extrusionOk="0" h="7687" w="9042">
                  <a:moveTo>
                    <a:pt x="2043" y="0"/>
                  </a:moveTo>
                  <a:cubicBezTo>
                    <a:pt x="2043" y="0"/>
                    <a:pt x="717" y="133"/>
                    <a:pt x="590" y="622"/>
                  </a:cubicBezTo>
                  <a:cubicBezTo>
                    <a:pt x="462" y="1117"/>
                    <a:pt x="0" y="2633"/>
                    <a:pt x="0" y="2633"/>
                  </a:cubicBezTo>
                  <a:lnTo>
                    <a:pt x="1117" y="3511"/>
                  </a:lnTo>
                  <a:lnTo>
                    <a:pt x="1564" y="2931"/>
                  </a:lnTo>
                  <a:cubicBezTo>
                    <a:pt x="1564" y="2931"/>
                    <a:pt x="3255" y="5409"/>
                    <a:pt x="3781" y="5750"/>
                  </a:cubicBezTo>
                  <a:cubicBezTo>
                    <a:pt x="4262" y="6065"/>
                    <a:pt x="6707" y="7687"/>
                    <a:pt x="7833" y="7687"/>
                  </a:cubicBezTo>
                  <a:cubicBezTo>
                    <a:pt x="7942" y="7687"/>
                    <a:pt x="8040" y="7672"/>
                    <a:pt x="8121" y="7638"/>
                  </a:cubicBezTo>
                  <a:cubicBezTo>
                    <a:pt x="9042" y="7266"/>
                    <a:pt x="5197" y="4564"/>
                    <a:pt x="5197" y="4564"/>
                  </a:cubicBezTo>
                  <a:lnTo>
                    <a:pt x="5217" y="1984"/>
                  </a:lnTo>
                  <a:lnTo>
                    <a:pt x="2043" y="0"/>
                  </a:ln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9"/>
            <p:cNvSpPr/>
            <p:nvPr/>
          </p:nvSpPr>
          <p:spPr>
            <a:xfrm>
              <a:off x="2741050" y="4117675"/>
              <a:ext cx="225950" cy="192175"/>
            </a:xfrm>
            <a:custGeom>
              <a:rect b="b" l="l" r="r" t="t"/>
              <a:pathLst>
                <a:path extrusionOk="0" h="7687" w="9038">
                  <a:moveTo>
                    <a:pt x="2038" y="1"/>
                  </a:moveTo>
                  <a:cubicBezTo>
                    <a:pt x="2038" y="1"/>
                    <a:pt x="719" y="134"/>
                    <a:pt x="586" y="622"/>
                  </a:cubicBezTo>
                  <a:cubicBezTo>
                    <a:pt x="459" y="1118"/>
                    <a:pt x="0" y="2633"/>
                    <a:pt x="0" y="2633"/>
                  </a:cubicBezTo>
                  <a:lnTo>
                    <a:pt x="1112" y="3511"/>
                  </a:lnTo>
                  <a:lnTo>
                    <a:pt x="1559" y="2925"/>
                  </a:lnTo>
                  <a:cubicBezTo>
                    <a:pt x="1559" y="2925"/>
                    <a:pt x="3256" y="5409"/>
                    <a:pt x="3778" y="5750"/>
                  </a:cubicBezTo>
                  <a:cubicBezTo>
                    <a:pt x="4257" y="6066"/>
                    <a:pt x="6711" y="7686"/>
                    <a:pt x="7837" y="7686"/>
                  </a:cubicBezTo>
                  <a:cubicBezTo>
                    <a:pt x="7946" y="7686"/>
                    <a:pt x="8042" y="7671"/>
                    <a:pt x="8123" y="7638"/>
                  </a:cubicBezTo>
                  <a:cubicBezTo>
                    <a:pt x="9037" y="7266"/>
                    <a:pt x="5192" y="4564"/>
                    <a:pt x="5192" y="4564"/>
                  </a:cubicBezTo>
                  <a:lnTo>
                    <a:pt x="5214" y="1979"/>
                  </a:lnTo>
                  <a:lnTo>
                    <a:pt x="2038" y="1"/>
                  </a:ln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9"/>
            <p:cNvSpPr/>
            <p:nvPr/>
          </p:nvSpPr>
          <p:spPr>
            <a:xfrm>
              <a:off x="3662425" y="2031700"/>
              <a:ext cx="352350" cy="320275"/>
            </a:xfrm>
            <a:custGeom>
              <a:rect b="b" l="l" r="r" t="t"/>
              <a:pathLst>
                <a:path extrusionOk="0" h="12811" w="14094">
                  <a:moveTo>
                    <a:pt x="5716" y="0"/>
                  </a:moveTo>
                  <a:cubicBezTo>
                    <a:pt x="2992" y="0"/>
                    <a:pt x="0" y="3727"/>
                    <a:pt x="835" y="6124"/>
                  </a:cubicBezTo>
                  <a:cubicBezTo>
                    <a:pt x="1682" y="8549"/>
                    <a:pt x="5330" y="10624"/>
                    <a:pt x="5330" y="10624"/>
                  </a:cubicBezTo>
                  <a:cubicBezTo>
                    <a:pt x="5330" y="10624"/>
                    <a:pt x="7293" y="12656"/>
                    <a:pt x="10484" y="12804"/>
                  </a:cubicBezTo>
                  <a:cubicBezTo>
                    <a:pt x="10581" y="12808"/>
                    <a:pt x="10675" y="12811"/>
                    <a:pt x="10767" y="12811"/>
                  </a:cubicBezTo>
                  <a:cubicBezTo>
                    <a:pt x="13696" y="12811"/>
                    <a:pt x="14093" y="10600"/>
                    <a:pt x="12660" y="7651"/>
                  </a:cubicBezTo>
                  <a:cubicBezTo>
                    <a:pt x="11187" y="4614"/>
                    <a:pt x="8563" y="87"/>
                    <a:pt x="5814" y="2"/>
                  </a:cubicBezTo>
                  <a:cubicBezTo>
                    <a:pt x="5781" y="1"/>
                    <a:pt x="5749" y="0"/>
                    <a:pt x="57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9"/>
            <p:cNvSpPr/>
            <p:nvPr/>
          </p:nvSpPr>
          <p:spPr>
            <a:xfrm>
              <a:off x="3667750" y="2025425"/>
              <a:ext cx="343900" cy="332650"/>
            </a:xfrm>
            <a:custGeom>
              <a:rect b="b" l="l" r="r" t="t"/>
              <a:pathLst>
                <a:path extrusionOk="0" h="13306" w="13756">
                  <a:moveTo>
                    <a:pt x="5590" y="498"/>
                  </a:moveTo>
                  <a:cubicBezTo>
                    <a:pt x="8095" y="577"/>
                    <a:pt x="10579" y="4625"/>
                    <a:pt x="12228" y="8013"/>
                  </a:cubicBezTo>
                  <a:cubicBezTo>
                    <a:pt x="13063" y="9736"/>
                    <a:pt x="13233" y="11135"/>
                    <a:pt x="12697" y="11955"/>
                  </a:cubicBezTo>
                  <a:cubicBezTo>
                    <a:pt x="12319" y="12524"/>
                    <a:pt x="11596" y="12812"/>
                    <a:pt x="10551" y="12812"/>
                  </a:cubicBezTo>
                  <a:cubicBezTo>
                    <a:pt x="10463" y="12812"/>
                    <a:pt x="10374" y="12810"/>
                    <a:pt x="10282" y="12806"/>
                  </a:cubicBezTo>
                  <a:cubicBezTo>
                    <a:pt x="7233" y="12667"/>
                    <a:pt x="5313" y="10720"/>
                    <a:pt x="5298" y="10705"/>
                  </a:cubicBezTo>
                  <a:lnTo>
                    <a:pt x="5239" y="10662"/>
                  </a:lnTo>
                  <a:cubicBezTo>
                    <a:pt x="5202" y="10641"/>
                    <a:pt x="1660" y="8604"/>
                    <a:pt x="857" y="6296"/>
                  </a:cubicBezTo>
                  <a:cubicBezTo>
                    <a:pt x="516" y="5322"/>
                    <a:pt x="857" y="4008"/>
                    <a:pt x="1761" y="2779"/>
                  </a:cubicBezTo>
                  <a:cubicBezTo>
                    <a:pt x="2787" y="1386"/>
                    <a:pt x="4250" y="498"/>
                    <a:pt x="5510" y="498"/>
                  </a:cubicBezTo>
                  <a:close/>
                  <a:moveTo>
                    <a:pt x="5487" y="0"/>
                  </a:moveTo>
                  <a:cubicBezTo>
                    <a:pt x="4084" y="0"/>
                    <a:pt x="2473" y="977"/>
                    <a:pt x="1361" y="2487"/>
                  </a:cubicBezTo>
                  <a:cubicBezTo>
                    <a:pt x="362" y="3849"/>
                    <a:pt x="0" y="5332"/>
                    <a:pt x="389" y="6455"/>
                  </a:cubicBezTo>
                  <a:cubicBezTo>
                    <a:pt x="1223" y="8849"/>
                    <a:pt x="4585" y="10853"/>
                    <a:pt x="4967" y="11071"/>
                  </a:cubicBezTo>
                  <a:cubicBezTo>
                    <a:pt x="5218" y="11327"/>
                    <a:pt x="7170" y="13162"/>
                    <a:pt x="10255" y="13300"/>
                  </a:cubicBezTo>
                  <a:cubicBezTo>
                    <a:pt x="10361" y="13305"/>
                    <a:pt x="10457" y="13305"/>
                    <a:pt x="10559" y="13305"/>
                  </a:cubicBezTo>
                  <a:cubicBezTo>
                    <a:pt x="11777" y="13305"/>
                    <a:pt x="12633" y="12944"/>
                    <a:pt x="13105" y="12225"/>
                  </a:cubicBezTo>
                  <a:cubicBezTo>
                    <a:pt x="13755" y="11242"/>
                    <a:pt x="13601" y="9711"/>
                    <a:pt x="12670" y="7796"/>
                  </a:cubicBezTo>
                  <a:cubicBezTo>
                    <a:pt x="10967" y="4290"/>
                    <a:pt x="8362" y="93"/>
                    <a:pt x="5606" y="3"/>
                  </a:cubicBezTo>
                  <a:cubicBezTo>
                    <a:pt x="5566" y="1"/>
                    <a:pt x="5527" y="0"/>
                    <a:pt x="5487" y="0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9"/>
            <p:cNvSpPr/>
            <p:nvPr/>
          </p:nvSpPr>
          <p:spPr>
            <a:xfrm>
              <a:off x="3611475" y="2015125"/>
              <a:ext cx="251900" cy="294150"/>
            </a:xfrm>
            <a:custGeom>
              <a:rect b="b" l="l" r="r" t="t"/>
              <a:pathLst>
                <a:path extrusionOk="0" h="11766" w="10076">
                  <a:moveTo>
                    <a:pt x="7868" y="0"/>
                  </a:moveTo>
                  <a:cubicBezTo>
                    <a:pt x="7056" y="0"/>
                    <a:pt x="5986" y="390"/>
                    <a:pt x="4672" y="1143"/>
                  </a:cubicBezTo>
                  <a:cubicBezTo>
                    <a:pt x="1884" y="2739"/>
                    <a:pt x="1" y="6952"/>
                    <a:pt x="2097" y="9357"/>
                  </a:cubicBezTo>
                  <a:cubicBezTo>
                    <a:pt x="4193" y="11765"/>
                    <a:pt x="6682" y="11105"/>
                    <a:pt x="7368" y="11287"/>
                  </a:cubicBezTo>
                  <a:cubicBezTo>
                    <a:pt x="7368" y="11287"/>
                    <a:pt x="7905" y="9217"/>
                    <a:pt x="7942" y="7531"/>
                  </a:cubicBezTo>
                  <a:cubicBezTo>
                    <a:pt x="7984" y="5846"/>
                    <a:pt x="7304" y="6293"/>
                    <a:pt x="6842" y="4362"/>
                  </a:cubicBezTo>
                  <a:cubicBezTo>
                    <a:pt x="6379" y="2431"/>
                    <a:pt x="10075" y="3441"/>
                    <a:pt x="9612" y="1511"/>
                  </a:cubicBezTo>
                  <a:cubicBezTo>
                    <a:pt x="9367" y="492"/>
                    <a:pt x="8780" y="0"/>
                    <a:pt x="7868" y="0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9"/>
            <p:cNvSpPr/>
            <p:nvPr/>
          </p:nvSpPr>
          <p:spPr>
            <a:xfrm>
              <a:off x="2791975" y="3351900"/>
              <a:ext cx="962775" cy="815275"/>
            </a:xfrm>
            <a:custGeom>
              <a:rect b="b" l="l" r="r" t="t"/>
              <a:pathLst>
                <a:path extrusionOk="0" h="32611" w="38511">
                  <a:moveTo>
                    <a:pt x="22011" y="0"/>
                  </a:moveTo>
                  <a:lnTo>
                    <a:pt x="23335" y="5755"/>
                  </a:lnTo>
                  <a:lnTo>
                    <a:pt x="18223" y="20977"/>
                  </a:lnTo>
                  <a:lnTo>
                    <a:pt x="1" y="30632"/>
                  </a:lnTo>
                  <a:lnTo>
                    <a:pt x="3177" y="32610"/>
                  </a:lnTo>
                  <a:lnTo>
                    <a:pt x="26403" y="24956"/>
                  </a:lnTo>
                  <a:lnTo>
                    <a:pt x="38510" y="5877"/>
                  </a:lnTo>
                  <a:lnTo>
                    <a:pt x="22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9"/>
            <p:cNvSpPr/>
            <p:nvPr/>
          </p:nvSpPr>
          <p:spPr>
            <a:xfrm>
              <a:off x="2779625" y="3342325"/>
              <a:ext cx="984400" cy="831600"/>
            </a:xfrm>
            <a:custGeom>
              <a:rect b="b" l="l" r="r" t="t"/>
              <a:pathLst>
                <a:path extrusionOk="0" h="33264" w="39376">
                  <a:moveTo>
                    <a:pt x="22844" y="771"/>
                  </a:moveTo>
                  <a:lnTo>
                    <a:pt x="38626" y="6388"/>
                  </a:lnTo>
                  <a:lnTo>
                    <a:pt x="26738" y="25131"/>
                  </a:lnTo>
                  <a:lnTo>
                    <a:pt x="3703" y="32721"/>
                  </a:lnTo>
                  <a:lnTo>
                    <a:pt x="990" y="31030"/>
                  </a:lnTo>
                  <a:lnTo>
                    <a:pt x="18919" y="21531"/>
                  </a:lnTo>
                  <a:lnTo>
                    <a:pt x="24084" y="6149"/>
                  </a:lnTo>
                  <a:lnTo>
                    <a:pt x="22844" y="771"/>
                  </a:lnTo>
                  <a:close/>
                  <a:moveTo>
                    <a:pt x="22159" y="0"/>
                  </a:moveTo>
                  <a:lnTo>
                    <a:pt x="23573" y="6122"/>
                  </a:lnTo>
                  <a:lnTo>
                    <a:pt x="18516" y="21185"/>
                  </a:lnTo>
                  <a:lnTo>
                    <a:pt x="1" y="30993"/>
                  </a:lnTo>
                  <a:lnTo>
                    <a:pt x="3639" y="33264"/>
                  </a:lnTo>
                  <a:lnTo>
                    <a:pt x="27063" y="25546"/>
                  </a:lnTo>
                  <a:lnTo>
                    <a:pt x="39376" y="6127"/>
                  </a:lnTo>
                  <a:lnTo>
                    <a:pt x="22159" y="0"/>
                  </a:ln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9"/>
            <p:cNvSpPr/>
            <p:nvPr/>
          </p:nvSpPr>
          <p:spPr>
            <a:xfrm>
              <a:off x="3317225" y="3056625"/>
              <a:ext cx="1084425" cy="858825"/>
            </a:xfrm>
            <a:custGeom>
              <a:rect b="b" l="l" r="r" t="t"/>
              <a:pathLst>
                <a:path extrusionOk="0" h="34353" w="43377">
                  <a:moveTo>
                    <a:pt x="11098" y="0"/>
                  </a:moveTo>
                  <a:cubicBezTo>
                    <a:pt x="6822" y="0"/>
                    <a:pt x="2457" y="6184"/>
                    <a:pt x="2457" y="6184"/>
                  </a:cubicBezTo>
                  <a:cubicBezTo>
                    <a:pt x="2457" y="6184"/>
                    <a:pt x="0" y="6205"/>
                    <a:pt x="687" y="13262"/>
                  </a:cubicBezTo>
                  <a:cubicBezTo>
                    <a:pt x="1064" y="17116"/>
                    <a:pt x="5627" y="18224"/>
                    <a:pt x="10750" y="18224"/>
                  </a:cubicBezTo>
                  <a:cubicBezTo>
                    <a:pt x="17685" y="18224"/>
                    <a:pt x="25648" y="16194"/>
                    <a:pt x="25648" y="16193"/>
                  </a:cubicBezTo>
                  <a:lnTo>
                    <a:pt x="25648" y="16193"/>
                  </a:lnTo>
                  <a:lnTo>
                    <a:pt x="15287" y="32283"/>
                  </a:lnTo>
                  <a:lnTo>
                    <a:pt x="19781" y="34352"/>
                  </a:lnTo>
                  <a:cubicBezTo>
                    <a:pt x="19781" y="34352"/>
                    <a:pt x="43377" y="13928"/>
                    <a:pt x="43377" y="9061"/>
                  </a:cubicBezTo>
                  <a:cubicBezTo>
                    <a:pt x="43377" y="7077"/>
                    <a:pt x="39261" y="6490"/>
                    <a:pt x="34386" y="6490"/>
                  </a:cubicBezTo>
                  <a:cubicBezTo>
                    <a:pt x="27299" y="6490"/>
                    <a:pt x="18606" y="7731"/>
                    <a:pt x="18606" y="7731"/>
                  </a:cubicBezTo>
                  <a:cubicBezTo>
                    <a:pt x="18606" y="7731"/>
                    <a:pt x="17053" y="1758"/>
                    <a:pt x="12409" y="210"/>
                  </a:cubicBezTo>
                  <a:cubicBezTo>
                    <a:pt x="11976" y="66"/>
                    <a:pt x="11537" y="0"/>
                    <a:pt x="110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9"/>
            <p:cNvSpPr/>
            <p:nvPr/>
          </p:nvSpPr>
          <p:spPr>
            <a:xfrm>
              <a:off x="3317875" y="3050425"/>
              <a:ext cx="1090000" cy="872325"/>
            </a:xfrm>
            <a:custGeom>
              <a:rect b="b" l="l" r="r" t="t"/>
              <a:pathLst>
                <a:path extrusionOk="0" h="34893" w="43600">
                  <a:moveTo>
                    <a:pt x="11077" y="497"/>
                  </a:moveTo>
                  <a:cubicBezTo>
                    <a:pt x="11490" y="497"/>
                    <a:pt x="11900" y="558"/>
                    <a:pt x="12304" y="693"/>
                  </a:cubicBezTo>
                  <a:cubicBezTo>
                    <a:pt x="16767" y="2181"/>
                    <a:pt x="18324" y="7984"/>
                    <a:pt x="18341" y="8043"/>
                  </a:cubicBezTo>
                  <a:lnTo>
                    <a:pt x="18394" y="8256"/>
                  </a:lnTo>
                  <a:lnTo>
                    <a:pt x="18611" y="8224"/>
                  </a:lnTo>
                  <a:cubicBezTo>
                    <a:pt x="18747" y="8207"/>
                    <a:pt x="27443" y="6982"/>
                    <a:pt x="34445" y="6982"/>
                  </a:cubicBezTo>
                  <a:cubicBezTo>
                    <a:pt x="38170" y="6982"/>
                    <a:pt x="41416" y="7329"/>
                    <a:pt x="42637" y="8389"/>
                  </a:cubicBezTo>
                  <a:cubicBezTo>
                    <a:pt x="42951" y="8660"/>
                    <a:pt x="43106" y="8963"/>
                    <a:pt x="43106" y="9309"/>
                  </a:cubicBezTo>
                  <a:cubicBezTo>
                    <a:pt x="43106" y="13830"/>
                    <a:pt x="21532" y="32729"/>
                    <a:pt x="19713" y="34313"/>
                  </a:cubicBezTo>
                  <a:lnTo>
                    <a:pt x="15623" y="32425"/>
                  </a:lnTo>
                  <a:lnTo>
                    <a:pt x="26165" y="16043"/>
                  </a:lnTo>
                  <a:lnTo>
                    <a:pt x="26165" y="16043"/>
                  </a:lnTo>
                  <a:lnTo>
                    <a:pt x="25558" y="16203"/>
                  </a:lnTo>
                  <a:cubicBezTo>
                    <a:pt x="25443" y="16231"/>
                    <a:pt x="17532" y="18219"/>
                    <a:pt x="10696" y="18219"/>
                  </a:cubicBezTo>
                  <a:cubicBezTo>
                    <a:pt x="7494" y="18219"/>
                    <a:pt x="4527" y="17783"/>
                    <a:pt x="2708" y="16505"/>
                  </a:cubicBezTo>
                  <a:cubicBezTo>
                    <a:pt x="1634" y="15756"/>
                    <a:pt x="1027" y="14740"/>
                    <a:pt x="906" y="13485"/>
                  </a:cubicBezTo>
                  <a:cubicBezTo>
                    <a:pt x="517" y="9469"/>
                    <a:pt x="1145" y="7804"/>
                    <a:pt x="1741" y="7118"/>
                  </a:cubicBezTo>
                  <a:cubicBezTo>
                    <a:pt x="2102" y="6698"/>
                    <a:pt x="2426" y="6681"/>
                    <a:pt x="2431" y="6681"/>
                  </a:cubicBezTo>
                  <a:lnTo>
                    <a:pt x="2559" y="6676"/>
                  </a:lnTo>
                  <a:lnTo>
                    <a:pt x="2634" y="6575"/>
                  </a:lnTo>
                  <a:cubicBezTo>
                    <a:pt x="2682" y="6508"/>
                    <a:pt x="6984" y="497"/>
                    <a:pt x="11077" y="497"/>
                  </a:cubicBezTo>
                  <a:close/>
                  <a:moveTo>
                    <a:pt x="11064" y="1"/>
                  </a:moveTo>
                  <a:cubicBezTo>
                    <a:pt x="6950" y="1"/>
                    <a:pt x="2876" y="5400"/>
                    <a:pt x="2293" y="6202"/>
                  </a:cubicBezTo>
                  <a:cubicBezTo>
                    <a:pt x="2107" y="6241"/>
                    <a:pt x="1756" y="6362"/>
                    <a:pt x="1395" y="6756"/>
                  </a:cubicBezTo>
                  <a:cubicBezTo>
                    <a:pt x="720" y="7511"/>
                    <a:pt x="1" y="9293"/>
                    <a:pt x="416" y="13532"/>
                  </a:cubicBezTo>
                  <a:cubicBezTo>
                    <a:pt x="555" y="14936"/>
                    <a:pt x="1230" y="16070"/>
                    <a:pt x="2426" y="16910"/>
                  </a:cubicBezTo>
                  <a:cubicBezTo>
                    <a:pt x="4358" y="18267"/>
                    <a:pt x="7452" y="18728"/>
                    <a:pt x="10761" y="18728"/>
                  </a:cubicBezTo>
                  <a:cubicBezTo>
                    <a:pt x="16581" y="18728"/>
                    <a:pt x="23069" y="17303"/>
                    <a:pt x="25080" y="16824"/>
                  </a:cubicBezTo>
                  <a:lnTo>
                    <a:pt x="25080" y="16824"/>
                  </a:lnTo>
                  <a:lnTo>
                    <a:pt x="14899" y="32638"/>
                  </a:lnTo>
                  <a:lnTo>
                    <a:pt x="19799" y="34892"/>
                  </a:lnTo>
                  <a:lnTo>
                    <a:pt x="19920" y="34786"/>
                  </a:lnTo>
                  <a:cubicBezTo>
                    <a:pt x="20884" y="33952"/>
                    <a:pt x="43600" y="14229"/>
                    <a:pt x="43600" y="9309"/>
                  </a:cubicBezTo>
                  <a:cubicBezTo>
                    <a:pt x="43600" y="8814"/>
                    <a:pt x="43383" y="8384"/>
                    <a:pt x="42961" y="8016"/>
                  </a:cubicBezTo>
                  <a:cubicBezTo>
                    <a:pt x="41631" y="6862"/>
                    <a:pt x="38190" y="6489"/>
                    <a:pt x="34295" y="6489"/>
                  </a:cubicBezTo>
                  <a:cubicBezTo>
                    <a:pt x="27867" y="6489"/>
                    <a:pt x="20203" y="7506"/>
                    <a:pt x="18756" y="7709"/>
                  </a:cubicBezTo>
                  <a:cubicBezTo>
                    <a:pt x="18426" y="6597"/>
                    <a:pt x="16735" y="1650"/>
                    <a:pt x="12464" y="224"/>
                  </a:cubicBezTo>
                  <a:cubicBezTo>
                    <a:pt x="12000" y="70"/>
                    <a:pt x="11532" y="1"/>
                    <a:pt x="11064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9"/>
            <p:cNvSpPr/>
            <p:nvPr/>
          </p:nvSpPr>
          <p:spPr>
            <a:xfrm>
              <a:off x="3733775" y="2267025"/>
              <a:ext cx="99400" cy="68375"/>
            </a:xfrm>
            <a:custGeom>
              <a:rect b="b" l="l" r="r" t="t"/>
              <a:pathLst>
                <a:path extrusionOk="0" h="2735" w="3976">
                  <a:moveTo>
                    <a:pt x="2361" y="1"/>
                  </a:moveTo>
                  <a:cubicBezTo>
                    <a:pt x="1247" y="1"/>
                    <a:pt x="0" y="163"/>
                    <a:pt x="316" y="929"/>
                  </a:cubicBezTo>
                  <a:cubicBezTo>
                    <a:pt x="691" y="1836"/>
                    <a:pt x="1523" y="2734"/>
                    <a:pt x="2516" y="2734"/>
                  </a:cubicBezTo>
                  <a:cubicBezTo>
                    <a:pt x="2978" y="2734"/>
                    <a:pt x="3474" y="2540"/>
                    <a:pt x="3976" y="2062"/>
                  </a:cubicBezTo>
                  <a:lnTo>
                    <a:pt x="3929" y="89"/>
                  </a:lnTo>
                  <a:cubicBezTo>
                    <a:pt x="3929" y="89"/>
                    <a:pt x="3181" y="1"/>
                    <a:pt x="23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9"/>
            <p:cNvSpPr/>
            <p:nvPr/>
          </p:nvSpPr>
          <p:spPr>
            <a:xfrm>
              <a:off x="3732500" y="2260750"/>
              <a:ext cx="107600" cy="80850"/>
            </a:xfrm>
            <a:custGeom>
              <a:rect b="b" l="l" r="r" t="t"/>
              <a:pathLst>
                <a:path extrusionOk="0" h="3234" w="4304">
                  <a:moveTo>
                    <a:pt x="2440" y="0"/>
                  </a:moveTo>
                  <a:cubicBezTo>
                    <a:pt x="1539" y="0"/>
                    <a:pt x="541" y="111"/>
                    <a:pt x="202" y="558"/>
                  </a:cubicBezTo>
                  <a:cubicBezTo>
                    <a:pt x="96" y="701"/>
                    <a:pt x="1" y="941"/>
                    <a:pt x="138" y="1275"/>
                  </a:cubicBezTo>
                  <a:cubicBezTo>
                    <a:pt x="447" y="2026"/>
                    <a:pt x="1160" y="2972"/>
                    <a:pt x="2166" y="3190"/>
                  </a:cubicBezTo>
                  <a:cubicBezTo>
                    <a:pt x="2282" y="3217"/>
                    <a:pt x="2416" y="3234"/>
                    <a:pt x="2564" y="3234"/>
                  </a:cubicBezTo>
                  <a:cubicBezTo>
                    <a:pt x="3016" y="3234"/>
                    <a:pt x="3590" y="3068"/>
                    <a:pt x="4197" y="2493"/>
                  </a:cubicBezTo>
                  <a:cubicBezTo>
                    <a:pt x="4299" y="2397"/>
                    <a:pt x="4304" y="2244"/>
                    <a:pt x="4208" y="2142"/>
                  </a:cubicBezTo>
                  <a:cubicBezTo>
                    <a:pt x="4159" y="2093"/>
                    <a:pt x="4094" y="2068"/>
                    <a:pt x="4029" y="2068"/>
                  </a:cubicBezTo>
                  <a:cubicBezTo>
                    <a:pt x="3968" y="2068"/>
                    <a:pt x="3906" y="2090"/>
                    <a:pt x="3857" y="2137"/>
                  </a:cubicBezTo>
                  <a:cubicBezTo>
                    <a:pt x="3438" y="2535"/>
                    <a:pt x="3005" y="2739"/>
                    <a:pt x="2570" y="2739"/>
                  </a:cubicBezTo>
                  <a:cubicBezTo>
                    <a:pt x="2469" y="2739"/>
                    <a:pt x="2368" y="2728"/>
                    <a:pt x="2266" y="2706"/>
                  </a:cubicBezTo>
                  <a:cubicBezTo>
                    <a:pt x="1452" y="2531"/>
                    <a:pt x="857" y="1727"/>
                    <a:pt x="597" y="1089"/>
                  </a:cubicBezTo>
                  <a:cubicBezTo>
                    <a:pt x="533" y="941"/>
                    <a:pt x="575" y="882"/>
                    <a:pt x="597" y="855"/>
                  </a:cubicBezTo>
                  <a:cubicBezTo>
                    <a:pt x="796" y="593"/>
                    <a:pt x="1587" y="499"/>
                    <a:pt x="2446" y="499"/>
                  </a:cubicBezTo>
                  <a:cubicBezTo>
                    <a:pt x="2962" y="499"/>
                    <a:pt x="3502" y="533"/>
                    <a:pt x="3953" y="585"/>
                  </a:cubicBezTo>
                  <a:cubicBezTo>
                    <a:pt x="3965" y="587"/>
                    <a:pt x="3977" y="587"/>
                    <a:pt x="3988" y="587"/>
                  </a:cubicBezTo>
                  <a:cubicBezTo>
                    <a:pt x="4110" y="587"/>
                    <a:pt x="4209" y="492"/>
                    <a:pt x="4223" y="366"/>
                  </a:cubicBezTo>
                  <a:cubicBezTo>
                    <a:pt x="4240" y="234"/>
                    <a:pt x="4144" y="111"/>
                    <a:pt x="4005" y="95"/>
                  </a:cubicBezTo>
                  <a:cubicBezTo>
                    <a:pt x="3776" y="67"/>
                    <a:pt x="3137" y="0"/>
                    <a:pt x="2440" y="0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9"/>
            <p:cNvSpPr/>
            <p:nvPr/>
          </p:nvSpPr>
          <p:spPr>
            <a:xfrm>
              <a:off x="3884350" y="2143125"/>
              <a:ext cx="26900" cy="23850"/>
            </a:xfrm>
            <a:custGeom>
              <a:rect b="b" l="l" r="r" t="t"/>
              <a:pathLst>
                <a:path extrusionOk="0" h="954" w="1076">
                  <a:moveTo>
                    <a:pt x="539" y="1"/>
                  </a:moveTo>
                  <a:cubicBezTo>
                    <a:pt x="486" y="1"/>
                    <a:pt x="432" y="10"/>
                    <a:pt x="378" y="29"/>
                  </a:cubicBezTo>
                  <a:cubicBezTo>
                    <a:pt x="133" y="113"/>
                    <a:pt x="0" y="385"/>
                    <a:pt x="86" y="636"/>
                  </a:cubicBezTo>
                  <a:cubicBezTo>
                    <a:pt x="158" y="829"/>
                    <a:pt x="344" y="954"/>
                    <a:pt x="540" y="954"/>
                  </a:cubicBezTo>
                  <a:cubicBezTo>
                    <a:pt x="591" y="954"/>
                    <a:pt x="642" y="945"/>
                    <a:pt x="692" y="928"/>
                  </a:cubicBezTo>
                  <a:cubicBezTo>
                    <a:pt x="942" y="837"/>
                    <a:pt x="1075" y="567"/>
                    <a:pt x="985" y="321"/>
                  </a:cubicBezTo>
                  <a:cubicBezTo>
                    <a:pt x="917" y="125"/>
                    <a:pt x="736" y="1"/>
                    <a:pt x="539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9"/>
            <p:cNvSpPr/>
            <p:nvPr/>
          </p:nvSpPr>
          <p:spPr>
            <a:xfrm>
              <a:off x="3855750" y="2111375"/>
              <a:ext cx="41000" cy="32625"/>
            </a:xfrm>
            <a:custGeom>
              <a:rect b="b" l="l" r="r" t="t"/>
              <a:pathLst>
                <a:path extrusionOk="0" h="1305" w="1640">
                  <a:moveTo>
                    <a:pt x="1163" y="1"/>
                  </a:moveTo>
                  <a:cubicBezTo>
                    <a:pt x="400" y="1"/>
                    <a:pt x="85" y="646"/>
                    <a:pt x="22" y="1017"/>
                  </a:cubicBezTo>
                  <a:cubicBezTo>
                    <a:pt x="1" y="1150"/>
                    <a:pt x="91" y="1277"/>
                    <a:pt x="224" y="1304"/>
                  </a:cubicBezTo>
                  <a:lnTo>
                    <a:pt x="267" y="1304"/>
                  </a:lnTo>
                  <a:cubicBezTo>
                    <a:pt x="384" y="1304"/>
                    <a:pt x="491" y="1219"/>
                    <a:pt x="511" y="1103"/>
                  </a:cubicBezTo>
                  <a:cubicBezTo>
                    <a:pt x="531" y="995"/>
                    <a:pt x="644" y="498"/>
                    <a:pt x="1175" y="498"/>
                  </a:cubicBezTo>
                  <a:cubicBezTo>
                    <a:pt x="1225" y="498"/>
                    <a:pt x="1278" y="502"/>
                    <a:pt x="1336" y="512"/>
                  </a:cubicBezTo>
                  <a:cubicBezTo>
                    <a:pt x="1349" y="514"/>
                    <a:pt x="1362" y="515"/>
                    <a:pt x="1375" y="515"/>
                  </a:cubicBezTo>
                  <a:cubicBezTo>
                    <a:pt x="1493" y="515"/>
                    <a:pt x="1598" y="429"/>
                    <a:pt x="1618" y="305"/>
                  </a:cubicBezTo>
                  <a:cubicBezTo>
                    <a:pt x="1640" y="171"/>
                    <a:pt x="1549" y="43"/>
                    <a:pt x="1416" y="23"/>
                  </a:cubicBezTo>
                  <a:cubicBezTo>
                    <a:pt x="1327" y="8"/>
                    <a:pt x="1243" y="1"/>
                    <a:pt x="1163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9"/>
            <p:cNvSpPr/>
            <p:nvPr/>
          </p:nvSpPr>
          <p:spPr>
            <a:xfrm>
              <a:off x="3939525" y="2140650"/>
              <a:ext cx="42050" cy="52925"/>
            </a:xfrm>
            <a:custGeom>
              <a:rect b="b" l="l" r="r" t="t"/>
              <a:pathLst>
                <a:path extrusionOk="0" h="2117" w="1682">
                  <a:moveTo>
                    <a:pt x="0" y="1"/>
                  </a:moveTo>
                  <a:lnTo>
                    <a:pt x="1267" y="2117"/>
                  </a:lnTo>
                  <a:cubicBezTo>
                    <a:pt x="1267" y="2117"/>
                    <a:pt x="1603" y="1846"/>
                    <a:pt x="1640" y="995"/>
                  </a:cubicBezTo>
                  <a:cubicBezTo>
                    <a:pt x="1682" y="144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9"/>
            <p:cNvSpPr/>
            <p:nvPr/>
          </p:nvSpPr>
          <p:spPr>
            <a:xfrm>
              <a:off x="3933025" y="2134500"/>
              <a:ext cx="54925" cy="65225"/>
            </a:xfrm>
            <a:custGeom>
              <a:rect b="b" l="l" r="r" t="t"/>
              <a:pathLst>
                <a:path extrusionOk="0" h="2609" w="2197">
                  <a:moveTo>
                    <a:pt x="264" y="1"/>
                  </a:moveTo>
                  <a:cubicBezTo>
                    <a:pt x="143" y="1"/>
                    <a:pt x="26" y="98"/>
                    <a:pt x="12" y="230"/>
                  </a:cubicBezTo>
                  <a:cubicBezTo>
                    <a:pt x="0" y="363"/>
                    <a:pt x="101" y="485"/>
                    <a:pt x="240" y="497"/>
                  </a:cubicBezTo>
                  <a:cubicBezTo>
                    <a:pt x="543" y="522"/>
                    <a:pt x="1676" y="720"/>
                    <a:pt x="1654" y="1231"/>
                  </a:cubicBezTo>
                  <a:cubicBezTo>
                    <a:pt x="1623" y="1933"/>
                    <a:pt x="1372" y="2172"/>
                    <a:pt x="1372" y="2172"/>
                  </a:cubicBezTo>
                  <a:cubicBezTo>
                    <a:pt x="1266" y="2257"/>
                    <a:pt x="1250" y="2412"/>
                    <a:pt x="1335" y="2517"/>
                  </a:cubicBezTo>
                  <a:cubicBezTo>
                    <a:pt x="1384" y="2576"/>
                    <a:pt x="1458" y="2608"/>
                    <a:pt x="1527" y="2608"/>
                  </a:cubicBezTo>
                  <a:cubicBezTo>
                    <a:pt x="1580" y="2608"/>
                    <a:pt x="1639" y="2592"/>
                    <a:pt x="1681" y="2554"/>
                  </a:cubicBezTo>
                  <a:cubicBezTo>
                    <a:pt x="1723" y="2517"/>
                    <a:pt x="2106" y="2188"/>
                    <a:pt x="2150" y="1251"/>
                  </a:cubicBezTo>
                  <a:cubicBezTo>
                    <a:pt x="2197" y="193"/>
                    <a:pt x="479" y="18"/>
                    <a:pt x="282" y="1"/>
                  </a:cubicBezTo>
                  <a:cubicBezTo>
                    <a:pt x="276" y="1"/>
                    <a:pt x="270" y="1"/>
                    <a:pt x="264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9"/>
            <p:cNvSpPr/>
            <p:nvPr/>
          </p:nvSpPr>
          <p:spPr>
            <a:xfrm>
              <a:off x="3823200" y="2351800"/>
              <a:ext cx="101350" cy="102400"/>
            </a:xfrm>
            <a:custGeom>
              <a:rect b="b" l="l" r="r" t="t"/>
              <a:pathLst>
                <a:path extrusionOk="0" h="4096" w="4054">
                  <a:moveTo>
                    <a:pt x="4053" y="0"/>
                  </a:moveTo>
                  <a:cubicBezTo>
                    <a:pt x="4053" y="0"/>
                    <a:pt x="2681" y="155"/>
                    <a:pt x="2537" y="1139"/>
                  </a:cubicBezTo>
                  <a:cubicBezTo>
                    <a:pt x="2530" y="1187"/>
                    <a:pt x="2522" y="1238"/>
                    <a:pt x="2514" y="1290"/>
                  </a:cubicBezTo>
                  <a:lnTo>
                    <a:pt x="2514" y="1290"/>
                  </a:lnTo>
                  <a:lnTo>
                    <a:pt x="4053" y="0"/>
                  </a:lnTo>
                  <a:close/>
                  <a:moveTo>
                    <a:pt x="2514" y="1290"/>
                  </a:moveTo>
                  <a:lnTo>
                    <a:pt x="0" y="3394"/>
                  </a:lnTo>
                  <a:cubicBezTo>
                    <a:pt x="605" y="3940"/>
                    <a:pt x="1028" y="4095"/>
                    <a:pt x="1315" y="4095"/>
                  </a:cubicBezTo>
                  <a:cubicBezTo>
                    <a:pt x="1696" y="4095"/>
                    <a:pt x="1835" y="3819"/>
                    <a:pt x="1835" y="3819"/>
                  </a:cubicBezTo>
                  <a:cubicBezTo>
                    <a:pt x="1835" y="3819"/>
                    <a:pt x="2345" y="2290"/>
                    <a:pt x="2514" y="12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9"/>
            <p:cNvSpPr/>
            <p:nvPr/>
          </p:nvSpPr>
          <p:spPr>
            <a:xfrm>
              <a:off x="3816400" y="2345550"/>
              <a:ext cx="114650" cy="114775"/>
            </a:xfrm>
            <a:custGeom>
              <a:rect b="b" l="l" r="r" t="t"/>
              <a:pathLst>
                <a:path extrusionOk="0" h="4591" w="4586">
                  <a:moveTo>
                    <a:pt x="4315" y="0"/>
                  </a:moveTo>
                  <a:cubicBezTo>
                    <a:pt x="4308" y="0"/>
                    <a:pt x="4301" y="1"/>
                    <a:pt x="4294" y="1"/>
                  </a:cubicBezTo>
                  <a:cubicBezTo>
                    <a:pt x="4230" y="11"/>
                    <a:pt x="2735" y="193"/>
                    <a:pt x="2564" y="1357"/>
                  </a:cubicBezTo>
                  <a:cubicBezTo>
                    <a:pt x="2431" y="2304"/>
                    <a:pt x="1883" y="3952"/>
                    <a:pt x="1889" y="3952"/>
                  </a:cubicBezTo>
                  <a:cubicBezTo>
                    <a:pt x="1883" y="3963"/>
                    <a:pt x="1820" y="4064"/>
                    <a:pt x="1665" y="4091"/>
                  </a:cubicBezTo>
                  <a:cubicBezTo>
                    <a:pt x="1644" y="4095"/>
                    <a:pt x="1620" y="4097"/>
                    <a:pt x="1592" y="4097"/>
                  </a:cubicBezTo>
                  <a:cubicBezTo>
                    <a:pt x="1399" y="4097"/>
                    <a:pt x="1031" y="3993"/>
                    <a:pt x="437" y="3463"/>
                  </a:cubicBezTo>
                  <a:cubicBezTo>
                    <a:pt x="393" y="3418"/>
                    <a:pt x="334" y="3397"/>
                    <a:pt x="275" y="3397"/>
                  </a:cubicBezTo>
                  <a:cubicBezTo>
                    <a:pt x="208" y="3397"/>
                    <a:pt x="140" y="3425"/>
                    <a:pt x="91" y="3480"/>
                  </a:cubicBezTo>
                  <a:cubicBezTo>
                    <a:pt x="1" y="3581"/>
                    <a:pt x="6" y="3735"/>
                    <a:pt x="107" y="3831"/>
                  </a:cubicBezTo>
                  <a:cubicBezTo>
                    <a:pt x="671" y="4335"/>
                    <a:pt x="1166" y="4590"/>
                    <a:pt x="1586" y="4590"/>
                  </a:cubicBezTo>
                  <a:cubicBezTo>
                    <a:pt x="1650" y="4590"/>
                    <a:pt x="1709" y="4585"/>
                    <a:pt x="1766" y="4575"/>
                  </a:cubicBezTo>
                  <a:cubicBezTo>
                    <a:pt x="2155" y="4501"/>
                    <a:pt x="2309" y="4207"/>
                    <a:pt x="2340" y="4143"/>
                  </a:cubicBezTo>
                  <a:cubicBezTo>
                    <a:pt x="2362" y="4075"/>
                    <a:pt x="2910" y="2420"/>
                    <a:pt x="3054" y="1426"/>
                  </a:cubicBezTo>
                  <a:cubicBezTo>
                    <a:pt x="3165" y="639"/>
                    <a:pt x="4341" y="495"/>
                    <a:pt x="4351" y="495"/>
                  </a:cubicBezTo>
                  <a:cubicBezTo>
                    <a:pt x="4485" y="480"/>
                    <a:pt x="4586" y="357"/>
                    <a:pt x="4569" y="218"/>
                  </a:cubicBezTo>
                  <a:cubicBezTo>
                    <a:pt x="4555" y="93"/>
                    <a:pt x="4440" y="0"/>
                    <a:pt x="4315" y="0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9"/>
            <p:cNvSpPr/>
            <p:nvPr/>
          </p:nvSpPr>
          <p:spPr>
            <a:xfrm>
              <a:off x="2963925" y="3132075"/>
              <a:ext cx="83650" cy="76600"/>
            </a:xfrm>
            <a:custGeom>
              <a:rect b="b" l="l" r="r" t="t"/>
              <a:pathLst>
                <a:path extrusionOk="0" h="3064" w="3346">
                  <a:moveTo>
                    <a:pt x="3345" y="0"/>
                  </a:moveTo>
                  <a:lnTo>
                    <a:pt x="1" y="953"/>
                  </a:lnTo>
                  <a:lnTo>
                    <a:pt x="48" y="3064"/>
                  </a:lnTo>
                  <a:lnTo>
                    <a:pt x="2878" y="2474"/>
                  </a:lnTo>
                  <a:lnTo>
                    <a:pt x="33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9"/>
            <p:cNvSpPr/>
            <p:nvPr/>
          </p:nvSpPr>
          <p:spPr>
            <a:xfrm>
              <a:off x="2957675" y="3123450"/>
              <a:ext cx="97875" cy="92825"/>
            </a:xfrm>
            <a:custGeom>
              <a:rect b="b" l="l" r="r" t="t"/>
              <a:pathLst>
                <a:path extrusionOk="0" h="3713" w="3915">
                  <a:moveTo>
                    <a:pt x="3283" y="691"/>
                  </a:moveTo>
                  <a:lnTo>
                    <a:pt x="2915" y="2611"/>
                  </a:lnTo>
                  <a:lnTo>
                    <a:pt x="538" y="3106"/>
                  </a:lnTo>
                  <a:lnTo>
                    <a:pt x="500" y="1484"/>
                  </a:lnTo>
                  <a:lnTo>
                    <a:pt x="3283" y="691"/>
                  </a:lnTo>
                  <a:close/>
                  <a:moveTo>
                    <a:pt x="3914" y="1"/>
                  </a:moveTo>
                  <a:lnTo>
                    <a:pt x="1" y="1111"/>
                  </a:lnTo>
                  <a:lnTo>
                    <a:pt x="59" y="3713"/>
                  </a:lnTo>
                  <a:lnTo>
                    <a:pt x="3340" y="3026"/>
                  </a:lnTo>
                  <a:lnTo>
                    <a:pt x="3914" y="1"/>
                  </a:ln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9"/>
            <p:cNvSpPr/>
            <p:nvPr/>
          </p:nvSpPr>
          <p:spPr>
            <a:xfrm>
              <a:off x="2963925" y="2380925"/>
              <a:ext cx="537600" cy="774975"/>
            </a:xfrm>
            <a:custGeom>
              <a:rect b="b" l="l" r="r" t="t"/>
              <a:pathLst>
                <a:path extrusionOk="0" h="30999" w="21504">
                  <a:moveTo>
                    <a:pt x="17968" y="1"/>
                  </a:moveTo>
                  <a:cubicBezTo>
                    <a:pt x="17968" y="1"/>
                    <a:pt x="12607" y="2910"/>
                    <a:pt x="9511" y="4235"/>
                  </a:cubicBezTo>
                  <a:cubicBezTo>
                    <a:pt x="6415" y="5564"/>
                    <a:pt x="441" y="8441"/>
                    <a:pt x="224" y="10431"/>
                  </a:cubicBezTo>
                  <a:cubicBezTo>
                    <a:pt x="1" y="12420"/>
                    <a:pt x="1" y="30999"/>
                    <a:pt x="1" y="30999"/>
                  </a:cubicBezTo>
                  <a:lnTo>
                    <a:pt x="3468" y="30755"/>
                  </a:lnTo>
                  <a:lnTo>
                    <a:pt x="7521" y="15297"/>
                  </a:lnTo>
                  <a:lnTo>
                    <a:pt x="19908" y="10649"/>
                  </a:lnTo>
                  <a:cubicBezTo>
                    <a:pt x="19908" y="10649"/>
                    <a:pt x="21504" y="5090"/>
                    <a:pt x="17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9"/>
            <p:cNvSpPr/>
            <p:nvPr/>
          </p:nvSpPr>
          <p:spPr>
            <a:xfrm>
              <a:off x="2957800" y="2372950"/>
              <a:ext cx="549475" cy="789625"/>
            </a:xfrm>
            <a:custGeom>
              <a:rect b="b" l="l" r="r" t="t"/>
              <a:pathLst>
                <a:path extrusionOk="0" h="31585" w="21979">
                  <a:moveTo>
                    <a:pt x="18133" y="644"/>
                  </a:moveTo>
                  <a:cubicBezTo>
                    <a:pt x="21127" y="5122"/>
                    <a:pt x="20143" y="9973"/>
                    <a:pt x="19947" y="10782"/>
                  </a:cubicBezTo>
                  <a:lnTo>
                    <a:pt x="7559" y="15430"/>
                  </a:lnTo>
                  <a:lnTo>
                    <a:pt x="3516" y="30839"/>
                  </a:lnTo>
                  <a:lnTo>
                    <a:pt x="490" y="31052"/>
                  </a:lnTo>
                  <a:cubicBezTo>
                    <a:pt x="495" y="28776"/>
                    <a:pt x="511" y="12601"/>
                    <a:pt x="713" y="10777"/>
                  </a:cubicBezTo>
                  <a:cubicBezTo>
                    <a:pt x="889" y="9170"/>
                    <a:pt x="5554" y="6628"/>
                    <a:pt x="9852" y="4782"/>
                  </a:cubicBezTo>
                  <a:cubicBezTo>
                    <a:pt x="12590" y="3612"/>
                    <a:pt x="17138" y="1181"/>
                    <a:pt x="18133" y="644"/>
                  </a:cubicBezTo>
                  <a:close/>
                  <a:moveTo>
                    <a:pt x="18287" y="0"/>
                  </a:moveTo>
                  <a:lnTo>
                    <a:pt x="18096" y="106"/>
                  </a:lnTo>
                  <a:cubicBezTo>
                    <a:pt x="18037" y="133"/>
                    <a:pt x="12707" y="3022"/>
                    <a:pt x="9660" y="4330"/>
                  </a:cubicBezTo>
                  <a:cubicBezTo>
                    <a:pt x="6904" y="5511"/>
                    <a:pt x="469" y="8494"/>
                    <a:pt x="219" y="10723"/>
                  </a:cubicBezTo>
                  <a:cubicBezTo>
                    <a:pt x="1" y="12702"/>
                    <a:pt x="1" y="30557"/>
                    <a:pt x="1" y="31318"/>
                  </a:cubicBezTo>
                  <a:lnTo>
                    <a:pt x="1" y="31584"/>
                  </a:lnTo>
                  <a:lnTo>
                    <a:pt x="3904" y="31307"/>
                  </a:lnTo>
                  <a:lnTo>
                    <a:pt x="7974" y="15803"/>
                  </a:lnTo>
                  <a:lnTo>
                    <a:pt x="20356" y="11160"/>
                  </a:lnTo>
                  <a:lnTo>
                    <a:pt x="20388" y="11037"/>
                  </a:lnTo>
                  <a:cubicBezTo>
                    <a:pt x="20404" y="10984"/>
                    <a:pt x="21979" y="5303"/>
                    <a:pt x="18415" y="182"/>
                  </a:cubicBezTo>
                  <a:lnTo>
                    <a:pt x="18287" y="0"/>
                  </a:ln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9"/>
            <p:cNvSpPr/>
            <p:nvPr/>
          </p:nvSpPr>
          <p:spPr>
            <a:xfrm>
              <a:off x="3621975" y="2331250"/>
              <a:ext cx="289400" cy="172300"/>
            </a:xfrm>
            <a:custGeom>
              <a:rect b="b" l="l" r="r" t="t"/>
              <a:pathLst>
                <a:path extrusionOk="0" h="6892" w="11576">
                  <a:moveTo>
                    <a:pt x="2777" y="0"/>
                  </a:moveTo>
                  <a:cubicBezTo>
                    <a:pt x="1949" y="0"/>
                    <a:pt x="927" y="193"/>
                    <a:pt x="1" y="913"/>
                  </a:cubicBezTo>
                  <a:lnTo>
                    <a:pt x="5996" y="3918"/>
                  </a:lnTo>
                  <a:cubicBezTo>
                    <a:pt x="7262" y="4057"/>
                    <a:pt x="11575" y="6892"/>
                    <a:pt x="11575" y="6892"/>
                  </a:cubicBezTo>
                  <a:lnTo>
                    <a:pt x="10730" y="4779"/>
                  </a:lnTo>
                  <a:cubicBezTo>
                    <a:pt x="10448" y="2668"/>
                    <a:pt x="4422" y="254"/>
                    <a:pt x="4422" y="254"/>
                  </a:cubicBezTo>
                  <a:cubicBezTo>
                    <a:pt x="4422" y="254"/>
                    <a:pt x="3727" y="0"/>
                    <a:pt x="27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9"/>
            <p:cNvSpPr/>
            <p:nvPr/>
          </p:nvSpPr>
          <p:spPr>
            <a:xfrm>
              <a:off x="3614975" y="2324950"/>
              <a:ext cx="309425" cy="194700"/>
            </a:xfrm>
            <a:custGeom>
              <a:rect b="b" l="l" r="r" t="t"/>
              <a:pathLst>
                <a:path extrusionOk="0" h="7788" w="12377">
                  <a:moveTo>
                    <a:pt x="3060" y="1"/>
                  </a:moveTo>
                  <a:cubicBezTo>
                    <a:pt x="2190" y="1"/>
                    <a:pt x="1113" y="206"/>
                    <a:pt x="128" y="973"/>
                  </a:cubicBezTo>
                  <a:cubicBezTo>
                    <a:pt x="21" y="1059"/>
                    <a:pt x="0" y="1213"/>
                    <a:pt x="84" y="1319"/>
                  </a:cubicBezTo>
                  <a:cubicBezTo>
                    <a:pt x="134" y="1381"/>
                    <a:pt x="207" y="1414"/>
                    <a:pt x="281" y="1414"/>
                  </a:cubicBezTo>
                  <a:cubicBezTo>
                    <a:pt x="333" y="1414"/>
                    <a:pt x="386" y="1397"/>
                    <a:pt x="430" y="1361"/>
                  </a:cubicBezTo>
                  <a:cubicBezTo>
                    <a:pt x="1303" y="683"/>
                    <a:pt x="2276" y="503"/>
                    <a:pt x="3064" y="503"/>
                  </a:cubicBezTo>
                  <a:cubicBezTo>
                    <a:pt x="3951" y="503"/>
                    <a:pt x="4603" y="732"/>
                    <a:pt x="4611" y="734"/>
                  </a:cubicBezTo>
                  <a:cubicBezTo>
                    <a:pt x="6249" y="1388"/>
                    <a:pt x="10547" y="3447"/>
                    <a:pt x="10765" y="5063"/>
                  </a:cubicBezTo>
                  <a:lnTo>
                    <a:pt x="11340" y="6521"/>
                  </a:lnTo>
                  <a:cubicBezTo>
                    <a:pt x="10068" y="5718"/>
                    <a:pt x="7318" y="4037"/>
                    <a:pt x="6302" y="3926"/>
                  </a:cubicBezTo>
                  <a:cubicBezTo>
                    <a:pt x="6292" y="3925"/>
                    <a:pt x="6282" y="3924"/>
                    <a:pt x="6271" y="3924"/>
                  </a:cubicBezTo>
                  <a:cubicBezTo>
                    <a:pt x="6147" y="3924"/>
                    <a:pt x="6041" y="4015"/>
                    <a:pt x="6032" y="4144"/>
                  </a:cubicBezTo>
                  <a:cubicBezTo>
                    <a:pt x="6015" y="4277"/>
                    <a:pt x="6111" y="4399"/>
                    <a:pt x="6249" y="4415"/>
                  </a:cubicBezTo>
                  <a:cubicBezTo>
                    <a:pt x="7238" y="4527"/>
                    <a:pt x="10532" y="6575"/>
                    <a:pt x="11717" y="7351"/>
                  </a:cubicBezTo>
                  <a:lnTo>
                    <a:pt x="12376" y="7787"/>
                  </a:lnTo>
                  <a:lnTo>
                    <a:pt x="11249" y="4967"/>
                  </a:lnTo>
                  <a:cubicBezTo>
                    <a:pt x="10898" y="2745"/>
                    <a:pt x="5048" y="372"/>
                    <a:pt x="4787" y="271"/>
                  </a:cubicBezTo>
                  <a:cubicBezTo>
                    <a:pt x="4733" y="252"/>
                    <a:pt x="4023" y="1"/>
                    <a:pt x="3060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9"/>
            <p:cNvSpPr/>
            <p:nvPr/>
          </p:nvSpPr>
          <p:spPr>
            <a:xfrm>
              <a:off x="2964975" y="2216125"/>
              <a:ext cx="598800" cy="247125"/>
            </a:xfrm>
            <a:custGeom>
              <a:rect b="b" l="l" r="r" t="t"/>
              <a:pathLst>
                <a:path extrusionOk="0" h="9885" w="23952">
                  <a:moveTo>
                    <a:pt x="16388" y="0"/>
                  </a:moveTo>
                  <a:cubicBezTo>
                    <a:pt x="15044" y="0"/>
                    <a:pt x="13575" y="839"/>
                    <a:pt x="11979" y="2439"/>
                  </a:cubicBezTo>
                  <a:cubicBezTo>
                    <a:pt x="9457" y="4960"/>
                    <a:pt x="4410" y="5274"/>
                    <a:pt x="3469" y="5274"/>
                  </a:cubicBezTo>
                  <a:cubicBezTo>
                    <a:pt x="2522" y="5274"/>
                    <a:pt x="1" y="8108"/>
                    <a:pt x="1" y="8108"/>
                  </a:cubicBezTo>
                  <a:lnTo>
                    <a:pt x="4410" y="9683"/>
                  </a:lnTo>
                  <a:cubicBezTo>
                    <a:pt x="4410" y="9683"/>
                    <a:pt x="4880" y="9885"/>
                    <a:pt x="5666" y="9885"/>
                  </a:cubicBezTo>
                  <a:cubicBezTo>
                    <a:pt x="6582" y="9885"/>
                    <a:pt x="7928" y="9610"/>
                    <a:pt x="9457" y="8422"/>
                  </a:cubicBezTo>
                  <a:cubicBezTo>
                    <a:pt x="12293" y="6220"/>
                    <a:pt x="14181" y="3379"/>
                    <a:pt x="16388" y="3379"/>
                  </a:cubicBezTo>
                  <a:cubicBezTo>
                    <a:pt x="18596" y="3379"/>
                    <a:pt x="23639" y="8741"/>
                    <a:pt x="23639" y="8741"/>
                  </a:cubicBezTo>
                  <a:lnTo>
                    <a:pt x="23951" y="6220"/>
                  </a:lnTo>
                  <a:cubicBezTo>
                    <a:pt x="23951" y="6220"/>
                    <a:pt x="20489" y="2439"/>
                    <a:pt x="18596" y="858"/>
                  </a:cubicBezTo>
                  <a:cubicBezTo>
                    <a:pt x="17902" y="281"/>
                    <a:pt x="17166" y="0"/>
                    <a:pt x="1638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9"/>
            <p:cNvSpPr/>
            <p:nvPr/>
          </p:nvSpPr>
          <p:spPr>
            <a:xfrm>
              <a:off x="3251400" y="2369575"/>
              <a:ext cx="663700" cy="1019100"/>
            </a:xfrm>
            <a:custGeom>
              <a:rect b="b" l="l" r="r" t="t"/>
              <a:pathLst>
                <a:path extrusionOk="0" h="40764" w="26548">
                  <a:moveTo>
                    <a:pt x="8321" y="1"/>
                  </a:moveTo>
                  <a:cubicBezTo>
                    <a:pt x="7345" y="1"/>
                    <a:pt x="6654" y="129"/>
                    <a:pt x="6469" y="455"/>
                  </a:cubicBezTo>
                  <a:cubicBezTo>
                    <a:pt x="5581" y="2008"/>
                    <a:pt x="1554" y="16193"/>
                    <a:pt x="1108" y="22826"/>
                  </a:cubicBezTo>
                  <a:cubicBezTo>
                    <a:pt x="666" y="29464"/>
                    <a:pt x="1" y="39197"/>
                    <a:pt x="1" y="39197"/>
                  </a:cubicBezTo>
                  <a:cubicBezTo>
                    <a:pt x="1" y="39197"/>
                    <a:pt x="3336" y="40763"/>
                    <a:pt x="7420" y="40763"/>
                  </a:cubicBezTo>
                  <a:cubicBezTo>
                    <a:pt x="7673" y="40763"/>
                    <a:pt x="7928" y="40757"/>
                    <a:pt x="8186" y="40744"/>
                  </a:cubicBezTo>
                  <a:cubicBezTo>
                    <a:pt x="9766" y="40665"/>
                    <a:pt x="12074" y="39910"/>
                    <a:pt x="14389" y="38974"/>
                  </a:cubicBezTo>
                  <a:cubicBezTo>
                    <a:pt x="15697" y="38665"/>
                    <a:pt x="17293" y="38176"/>
                    <a:pt x="18585" y="37425"/>
                  </a:cubicBezTo>
                  <a:cubicBezTo>
                    <a:pt x="21239" y="35878"/>
                    <a:pt x="26548" y="34330"/>
                    <a:pt x="26548" y="34330"/>
                  </a:cubicBezTo>
                  <a:lnTo>
                    <a:pt x="25441" y="32559"/>
                  </a:lnTo>
                  <a:lnTo>
                    <a:pt x="22643" y="30161"/>
                  </a:lnTo>
                  <a:cubicBezTo>
                    <a:pt x="22809" y="28023"/>
                    <a:pt x="23261" y="25203"/>
                    <a:pt x="24334" y="21724"/>
                  </a:cubicBezTo>
                  <a:cubicBezTo>
                    <a:pt x="25473" y="18017"/>
                    <a:pt x="26084" y="15331"/>
                    <a:pt x="26408" y="13475"/>
                  </a:cubicBezTo>
                  <a:lnTo>
                    <a:pt x="19686" y="1817"/>
                  </a:lnTo>
                  <a:cubicBezTo>
                    <a:pt x="19686" y="1817"/>
                    <a:pt x="11990" y="1"/>
                    <a:pt x="83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9"/>
            <p:cNvSpPr/>
            <p:nvPr/>
          </p:nvSpPr>
          <p:spPr>
            <a:xfrm>
              <a:off x="3245025" y="2363875"/>
              <a:ext cx="679650" cy="1031000"/>
            </a:xfrm>
            <a:custGeom>
              <a:rect b="b" l="l" r="r" t="t"/>
              <a:pathLst>
                <a:path extrusionOk="0" h="41240" w="27186">
                  <a:moveTo>
                    <a:pt x="8691" y="0"/>
                  </a:moveTo>
                  <a:cubicBezTo>
                    <a:pt x="7557" y="0"/>
                    <a:pt x="6737" y="157"/>
                    <a:pt x="6506" y="560"/>
                  </a:cubicBezTo>
                  <a:cubicBezTo>
                    <a:pt x="5649" y="2065"/>
                    <a:pt x="1564" y="16342"/>
                    <a:pt x="1117" y="23037"/>
                  </a:cubicBezTo>
                  <a:cubicBezTo>
                    <a:pt x="676" y="29675"/>
                    <a:pt x="11" y="39409"/>
                    <a:pt x="11" y="39409"/>
                  </a:cubicBezTo>
                  <a:lnTo>
                    <a:pt x="0" y="39575"/>
                  </a:lnTo>
                  <a:lnTo>
                    <a:pt x="155" y="39649"/>
                  </a:lnTo>
                  <a:cubicBezTo>
                    <a:pt x="298" y="39718"/>
                    <a:pt x="3585" y="41239"/>
                    <a:pt x="7660" y="41239"/>
                  </a:cubicBezTo>
                  <a:cubicBezTo>
                    <a:pt x="7920" y="41239"/>
                    <a:pt x="8186" y="41234"/>
                    <a:pt x="8452" y="41218"/>
                  </a:cubicBezTo>
                  <a:cubicBezTo>
                    <a:pt x="9862" y="41149"/>
                    <a:pt x="11978" y="40547"/>
                    <a:pt x="14702" y="39441"/>
                  </a:cubicBezTo>
                  <a:cubicBezTo>
                    <a:pt x="16436" y="39037"/>
                    <a:pt x="17867" y="38505"/>
                    <a:pt x="18962" y="37867"/>
                  </a:cubicBezTo>
                  <a:cubicBezTo>
                    <a:pt x="21557" y="36351"/>
                    <a:pt x="26818" y="34808"/>
                    <a:pt x="26872" y="34793"/>
                  </a:cubicBezTo>
                  <a:lnTo>
                    <a:pt x="27186" y="34702"/>
                  </a:lnTo>
                  <a:lnTo>
                    <a:pt x="25904" y="32660"/>
                  </a:lnTo>
                  <a:lnTo>
                    <a:pt x="23153" y="30288"/>
                  </a:lnTo>
                  <a:cubicBezTo>
                    <a:pt x="23366" y="27723"/>
                    <a:pt x="23925" y="24942"/>
                    <a:pt x="24824" y="22022"/>
                  </a:cubicBezTo>
                  <a:cubicBezTo>
                    <a:pt x="25797" y="18851"/>
                    <a:pt x="26499" y="16070"/>
                    <a:pt x="26903" y="13745"/>
                  </a:cubicBezTo>
                  <a:cubicBezTo>
                    <a:pt x="26930" y="13613"/>
                    <a:pt x="26840" y="13485"/>
                    <a:pt x="26707" y="13458"/>
                  </a:cubicBezTo>
                  <a:cubicBezTo>
                    <a:pt x="26694" y="13456"/>
                    <a:pt x="26680" y="13455"/>
                    <a:pt x="26667" y="13455"/>
                  </a:cubicBezTo>
                  <a:cubicBezTo>
                    <a:pt x="26544" y="13455"/>
                    <a:pt x="26438" y="13540"/>
                    <a:pt x="26420" y="13661"/>
                  </a:cubicBezTo>
                  <a:cubicBezTo>
                    <a:pt x="26015" y="15964"/>
                    <a:pt x="25323" y="18729"/>
                    <a:pt x="24350" y="21878"/>
                  </a:cubicBezTo>
                  <a:cubicBezTo>
                    <a:pt x="23430" y="24878"/>
                    <a:pt x="22856" y="27740"/>
                    <a:pt x="22654" y="30372"/>
                  </a:cubicBezTo>
                  <a:lnTo>
                    <a:pt x="22642" y="30495"/>
                  </a:lnTo>
                  <a:lnTo>
                    <a:pt x="25504" y="32952"/>
                  </a:lnTo>
                  <a:lnTo>
                    <a:pt x="26420" y="34415"/>
                  </a:lnTo>
                  <a:cubicBezTo>
                    <a:pt x="25234" y="34771"/>
                    <a:pt x="21021" y="36096"/>
                    <a:pt x="18712" y="37442"/>
                  </a:cubicBezTo>
                  <a:cubicBezTo>
                    <a:pt x="17664" y="38053"/>
                    <a:pt x="16276" y="38564"/>
                    <a:pt x="14553" y="38973"/>
                  </a:cubicBezTo>
                  <a:cubicBezTo>
                    <a:pt x="11845" y="40069"/>
                    <a:pt x="9781" y="40660"/>
                    <a:pt x="8431" y="40724"/>
                  </a:cubicBezTo>
                  <a:cubicBezTo>
                    <a:pt x="8171" y="40737"/>
                    <a:pt x="7914" y="40743"/>
                    <a:pt x="7660" y="40743"/>
                  </a:cubicBezTo>
                  <a:cubicBezTo>
                    <a:pt x="4173" y="40743"/>
                    <a:pt x="1210" y="39563"/>
                    <a:pt x="516" y="39266"/>
                  </a:cubicBezTo>
                  <a:cubicBezTo>
                    <a:pt x="607" y="37936"/>
                    <a:pt x="1203" y="29191"/>
                    <a:pt x="1611" y="23075"/>
                  </a:cubicBezTo>
                  <a:cubicBezTo>
                    <a:pt x="2053" y="16426"/>
                    <a:pt x="6086" y="2294"/>
                    <a:pt x="6936" y="805"/>
                  </a:cubicBezTo>
                  <a:cubicBezTo>
                    <a:pt x="7072" y="566"/>
                    <a:pt x="7632" y="465"/>
                    <a:pt x="8473" y="465"/>
                  </a:cubicBezTo>
                  <a:cubicBezTo>
                    <a:pt x="11007" y="465"/>
                    <a:pt x="16098" y="1389"/>
                    <a:pt x="19888" y="2283"/>
                  </a:cubicBezTo>
                  <a:cubicBezTo>
                    <a:pt x="19907" y="2288"/>
                    <a:pt x="19925" y="2290"/>
                    <a:pt x="19944" y="2290"/>
                  </a:cubicBezTo>
                  <a:cubicBezTo>
                    <a:pt x="20056" y="2290"/>
                    <a:pt x="20158" y="2212"/>
                    <a:pt x="20185" y="2102"/>
                  </a:cubicBezTo>
                  <a:cubicBezTo>
                    <a:pt x="20217" y="1969"/>
                    <a:pt x="20133" y="1837"/>
                    <a:pt x="20000" y="1805"/>
                  </a:cubicBezTo>
                  <a:cubicBezTo>
                    <a:pt x="18428" y="1433"/>
                    <a:pt x="12122" y="0"/>
                    <a:pt x="8691" y="0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9"/>
            <p:cNvSpPr/>
            <p:nvPr/>
          </p:nvSpPr>
          <p:spPr>
            <a:xfrm>
              <a:off x="3823200" y="2482375"/>
              <a:ext cx="683475" cy="416250"/>
            </a:xfrm>
            <a:custGeom>
              <a:rect b="b" l="l" r="r" t="t"/>
              <a:pathLst>
                <a:path extrusionOk="0" h="16650" w="27339">
                  <a:moveTo>
                    <a:pt x="24945" y="1"/>
                  </a:moveTo>
                  <a:lnTo>
                    <a:pt x="13537" y="8335"/>
                  </a:lnTo>
                  <a:lnTo>
                    <a:pt x="7191" y="4230"/>
                  </a:lnTo>
                  <a:lnTo>
                    <a:pt x="1973" y="145"/>
                  </a:lnTo>
                  <a:lnTo>
                    <a:pt x="0" y="9585"/>
                  </a:lnTo>
                  <a:cubicBezTo>
                    <a:pt x="0" y="9585"/>
                    <a:pt x="12535" y="16650"/>
                    <a:pt x="14385" y="16650"/>
                  </a:cubicBezTo>
                  <a:cubicBezTo>
                    <a:pt x="14437" y="16650"/>
                    <a:pt x="14480" y="16644"/>
                    <a:pt x="14515" y="16633"/>
                  </a:cubicBezTo>
                  <a:cubicBezTo>
                    <a:pt x="15786" y="16207"/>
                    <a:pt x="27339" y="2819"/>
                    <a:pt x="27339" y="2819"/>
                  </a:cubicBezTo>
                  <a:lnTo>
                    <a:pt x="249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9"/>
            <p:cNvSpPr/>
            <p:nvPr/>
          </p:nvSpPr>
          <p:spPr>
            <a:xfrm>
              <a:off x="3816150" y="2474150"/>
              <a:ext cx="698800" cy="430425"/>
            </a:xfrm>
            <a:custGeom>
              <a:rect b="b" l="l" r="r" t="t"/>
              <a:pathLst>
                <a:path extrusionOk="0" h="17217" w="27952">
                  <a:moveTo>
                    <a:pt x="25271" y="0"/>
                  </a:moveTo>
                  <a:lnTo>
                    <a:pt x="13807" y="8367"/>
                  </a:lnTo>
                  <a:lnTo>
                    <a:pt x="7623" y="4367"/>
                  </a:lnTo>
                  <a:lnTo>
                    <a:pt x="2409" y="276"/>
                  </a:lnTo>
                  <a:cubicBezTo>
                    <a:pt x="2365" y="243"/>
                    <a:pt x="2311" y="226"/>
                    <a:pt x="2258" y="226"/>
                  </a:cubicBezTo>
                  <a:cubicBezTo>
                    <a:pt x="2185" y="226"/>
                    <a:pt x="2113" y="257"/>
                    <a:pt x="2063" y="319"/>
                  </a:cubicBezTo>
                  <a:cubicBezTo>
                    <a:pt x="1979" y="430"/>
                    <a:pt x="1999" y="585"/>
                    <a:pt x="2107" y="670"/>
                  </a:cubicBezTo>
                  <a:lnTo>
                    <a:pt x="7335" y="4766"/>
                  </a:lnTo>
                  <a:lnTo>
                    <a:pt x="13824" y="8963"/>
                  </a:lnTo>
                  <a:lnTo>
                    <a:pt x="25190" y="665"/>
                  </a:lnTo>
                  <a:lnTo>
                    <a:pt x="27297" y="3148"/>
                  </a:lnTo>
                  <a:cubicBezTo>
                    <a:pt x="22669" y="8510"/>
                    <a:pt x="15595" y="16436"/>
                    <a:pt x="14723" y="16728"/>
                  </a:cubicBezTo>
                  <a:cubicBezTo>
                    <a:pt x="14699" y="16735"/>
                    <a:pt x="14670" y="16739"/>
                    <a:pt x="14634" y="16739"/>
                  </a:cubicBezTo>
                  <a:cubicBezTo>
                    <a:pt x="13522" y="16739"/>
                    <a:pt x="6574" y="13180"/>
                    <a:pt x="404" y="9702"/>
                  </a:cubicBezTo>
                  <a:cubicBezTo>
                    <a:pt x="366" y="9679"/>
                    <a:pt x="324" y="9669"/>
                    <a:pt x="283" y="9669"/>
                  </a:cubicBezTo>
                  <a:cubicBezTo>
                    <a:pt x="198" y="9669"/>
                    <a:pt x="116" y="9714"/>
                    <a:pt x="69" y="9793"/>
                  </a:cubicBezTo>
                  <a:cubicBezTo>
                    <a:pt x="0" y="9914"/>
                    <a:pt x="43" y="10063"/>
                    <a:pt x="165" y="10132"/>
                  </a:cubicBezTo>
                  <a:cubicBezTo>
                    <a:pt x="2313" y="11345"/>
                    <a:pt x="12830" y="17217"/>
                    <a:pt x="14712" y="17217"/>
                  </a:cubicBezTo>
                  <a:cubicBezTo>
                    <a:pt x="14776" y="17217"/>
                    <a:pt x="14835" y="17212"/>
                    <a:pt x="14877" y="17196"/>
                  </a:cubicBezTo>
                  <a:cubicBezTo>
                    <a:pt x="16175" y="16765"/>
                    <a:pt x="26621" y="4686"/>
                    <a:pt x="27812" y="3314"/>
                  </a:cubicBezTo>
                  <a:lnTo>
                    <a:pt x="27951" y="3155"/>
                  </a:lnTo>
                  <a:lnTo>
                    <a:pt x="25271" y="0"/>
                  </a:ln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9"/>
            <p:cNvSpPr/>
            <p:nvPr/>
          </p:nvSpPr>
          <p:spPr>
            <a:xfrm>
              <a:off x="4524625" y="2343075"/>
              <a:ext cx="41375" cy="69250"/>
            </a:xfrm>
            <a:custGeom>
              <a:rect b="b" l="l" r="r" t="t"/>
              <a:pathLst>
                <a:path extrusionOk="0" h="2770" w="1655">
                  <a:moveTo>
                    <a:pt x="1499" y="0"/>
                  </a:moveTo>
                  <a:cubicBezTo>
                    <a:pt x="1195" y="0"/>
                    <a:pt x="0" y="2769"/>
                    <a:pt x="0" y="2769"/>
                  </a:cubicBezTo>
                  <a:lnTo>
                    <a:pt x="1468" y="2035"/>
                  </a:lnTo>
                  <a:cubicBezTo>
                    <a:pt x="1468" y="2035"/>
                    <a:pt x="1655" y="839"/>
                    <a:pt x="1564" y="105"/>
                  </a:cubicBezTo>
                  <a:cubicBezTo>
                    <a:pt x="1555" y="33"/>
                    <a:pt x="1532" y="0"/>
                    <a:pt x="14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9"/>
            <p:cNvSpPr/>
            <p:nvPr/>
          </p:nvSpPr>
          <p:spPr>
            <a:xfrm>
              <a:off x="4519300" y="2338400"/>
              <a:ext cx="51325" cy="78575"/>
            </a:xfrm>
            <a:custGeom>
              <a:rect b="b" l="l" r="r" t="t"/>
              <a:pathLst>
                <a:path extrusionOk="0" h="3143" w="2053">
                  <a:moveTo>
                    <a:pt x="1702" y="1"/>
                  </a:moveTo>
                  <a:cubicBezTo>
                    <a:pt x="1544" y="1"/>
                    <a:pt x="1197" y="212"/>
                    <a:pt x="42" y="2882"/>
                  </a:cubicBezTo>
                  <a:cubicBezTo>
                    <a:pt x="0" y="2978"/>
                    <a:pt x="42" y="3084"/>
                    <a:pt x="138" y="3127"/>
                  </a:cubicBezTo>
                  <a:cubicBezTo>
                    <a:pt x="160" y="3138"/>
                    <a:pt x="187" y="3143"/>
                    <a:pt x="213" y="3143"/>
                  </a:cubicBezTo>
                  <a:cubicBezTo>
                    <a:pt x="282" y="3143"/>
                    <a:pt x="351" y="3101"/>
                    <a:pt x="383" y="3032"/>
                  </a:cubicBezTo>
                  <a:cubicBezTo>
                    <a:pt x="798" y="2063"/>
                    <a:pt x="1325" y="983"/>
                    <a:pt x="1613" y="548"/>
                  </a:cubicBezTo>
                  <a:lnTo>
                    <a:pt x="1613" y="548"/>
                  </a:lnTo>
                  <a:cubicBezTo>
                    <a:pt x="1644" y="1245"/>
                    <a:pt x="1500" y="2180"/>
                    <a:pt x="1500" y="2190"/>
                  </a:cubicBezTo>
                  <a:cubicBezTo>
                    <a:pt x="1485" y="2291"/>
                    <a:pt x="1554" y="2387"/>
                    <a:pt x="1655" y="2404"/>
                  </a:cubicBezTo>
                  <a:cubicBezTo>
                    <a:pt x="1664" y="2405"/>
                    <a:pt x="1674" y="2406"/>
                    <a:pt x="1683" y="2406"/>
                  </a:cubicBezTo>
                  <a:cubicBezTo>
                    <a:pt x="1773" y="2406"/>
                    <a:pt x="1853" y="2341"/>
                    <a:pt x="1868" y="2249"/>
                  </a:cubicBezTo>
                  <a:cubicBezTo>
                    <a:pt x="1873" y="2202"/>
                    <a:pt x="2053" y="1021"/>
                    <a:pt x="1957" y="265"/>
                  </a:cubicBezTo>
                  <a:cubicBezTo>
                    <a:pt x="1932" y="52"/>
                    <a:pt x="1798" y="10"/>
                    <a:pt x="1745" y="5"/>
                  </a:cubicBezTo>
                  <a:cubicBezTo>
                    <a:pt x="1733" y="3"/>
                    <a:pt x="1718" y="1"/>
                    <a:pt x="1702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9"/>
            <p:cNvSpPr/>
            <p:nvPr/>
          </p:nvSpPr>
          <p:spPr>
            <a:xfrm>
              <a:off x="4446825" y="2453650"/>
              <a:ext cx="80100" cy="78225"/>
            </a:xfrm>
            <a:custGeom>
              <a:rect b="b" l="l" r="r" t="t"/>
              <a:pathLst>
                <a:path extrusionOk="0" h="3129" w="3204">
                  <a:moveTo>
                    <a:pt x="1729" y="1"/>
                  </a:moveTo>
                  <a:lnTo>
                    <a:pt x="0" y="1150"/>
                  </a:lnTo>
                  <a:lnTo>
                    <a:pt x="1824" y="3128"/>
                  </a:lnTo>
                  <a:lnTo>
                    <a:pt x="3203" y="1655"/>
                  </a:lnTo>
                  <a:lnTo>
                    <a:pt x="17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9"/>
            <p:cNvSpPr/>
            <p:nvPr/>
          </p:nvSpPr>
          <p:spPr>
            <a:xfrm>
              <a:off x="4437375" y="2445550"/>
              <a:ext cx="97900" cy="95350"/>
            </a:xfrm>
            <a:custGeom>
              <a:rect b="b" l="l" r="r" t="t"/>
              <a:pathLst>
                <a:path extrusionOk="0" h="3814" w="3916">
                  <a:moveTo>
                    <a:pt x="2070" y="649"/>
                  </a:moveTo>
                  <a:lnTo>
                    <a:pt x="3245" y="1974"/>
                  </a:lnTo>
                  <a:lnTo>
                    <a:pt x="2202" y="3086"/>
                  </a:lnTo>
                  <a:lnTo>
                    <a:pt x="756" y="1522"/>
                  </a:lnTo>
                  <a:lnTo>
                    <a:pt x="2070" y="649"/>
                  </a:lnTo>
                  <a:close/>
                  <a:moveTo>
                    <a:pt x="2150" y="1"/>
                  </a:moveTo>
                  <a:lnTo>
                    <a:pt x="0" y="1432"/>
                  </a:lnTo>
                  <a:lnTo>
                    <a:pt x="2197" y="3814"/>
                  </a:lnTo>
                  <a:lnTo>
                    <a:pt x="3916" y="1984"/>
                  </a:lnTo>
                  <a:lnTo>
                    <a:pt x="2150" y="1"/>
                  </a:ln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9"/>
            <p:cNvSpPr/>
            <p:nvPr/>
          </p:nvSpPr>
          <p:spPr>
            <a:xfrm>
              <a:off x="4490025" y="2337575"/>
              <a:ext cx="195375" cy="116100"/>
            </a:xfrm>
            <a:custGeom>
              <a:rect b="b" l="l" r="r" t="t"/>
              <a:pathLst>
                <a:path extrusionOk="0" h="4644" w="7815">
                  <a:moveTo>
                    <a:pt x="7531" y="1"/>
                  </a:moveTo>
                  <a:cubicBezTo>
                    <a:pt x="7102" y="1"/>
                    <a:pt x="6346" y="505"/>
                    <a:pt x="6346" y="505"/>
                  </a:cubicBezTo>
                  <a:lnTo>
                    <a:pt x="1564" y="2714"/>
                  </a:lnTo>
                  <a:lnTo>
                    <a:pt x="1" y="4644"/>
                  </a:lnTo>
                  <a:lnTo>
                    <a:pt x="7814" y="229"/>
                  </a:lnTo>
                  <a:cubicBezTo>
                    <a:pt x="7791" y="63"/>
                    <a:pt x="7681" y="1"/>
                    <a:pt x="75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9"/>
            <p:cNvSpPr/>
            <p:nvPr/>
          </p:nvSpPr>
          <p:spPr>
            <a:xfrm>
              <a:off x="4484850" y="2333025"/>
              <a:ext cx="205625" cy="125325"/>
            </a:xfrm>
            <a:custGeom>
              <a:rect b="b" l="l" r="r" t="t"/>
              <a:pathLst>
                <a:path extrusionOk="0" h="5013" w="8225">
                  <a:moveTo>
                    <a:pt x="7737" y="0"/>
                  </a:moveTo>
                  <a:cubicBezTo>
                    <a:pt x="7288" y="0"/>
                    <a:pt x="6663" y="392"/>
                    <a:pt x="6474" y="523"/>
                  </a:cubicBezTo>
                  <a:lnTo>
                    <a:pt x="1697" y="2725"/>
                  </a:lnTo>
                  <a:cubicBezTo>
                    <a:pt x="1671" y="2741"/>
                    <a:pt x="1650" y="2756"/>
                    <a:pt x="1628" y="2778"/>
                  </a:cubicBezTo>
                  <a:lnTo>
                    <a:pt x="65" y="4708"/>
                  </a:lnTo>
                  <a:cubicBezTo>
                    <a:pt x="1" y="4789"/>
                    <a:pt x="16" y="4906"/>
                    <a:pt x="97" y="4970"/>
                  </a:cubicBezTo>
                  <a:cubicBezTo>
                    <a:pt x="129" y="4996"/>
                    <a:pt x="171" y="5012"/>
                    <a:pt x="208" y="5012"/>
                  </a:cubicBezTo>
                  <a:cubicBezTo>
                    <a:pt x="266" y="5012"/>
                    <a:pt x="320" y="4985"/>
                    <a:pt x="352" y="4943"/>
                  </a:cubicBezTo>
                  <a:lnTo>
                    <a:pt x="1889" y="3044"/>
                  </a:lnTo>
                  <a:lnTo>
                    <a:pt x="6654" y="842"/>
                  </a:lnTo>
                  <a:cubicBezTo>
                    <a:pt x="7032" y="592"/>
                    <a:pt x="7522" y="368"/>
                    <a:pt x="7740" y="368"/>
                  </a:cubicBezTo>
                  <a:cubicBezTo>
                    <a:pt x="7768" y="368"/>
                    <a:pt x="7791" y="372"/>
                    <a:pt x="7809" y="380"/>
                  </a:cubicBezTo>
                  <a:cubicBezTo>
                    <a:pt x="7820" y="385"/>
                    <a:pt x="7835" y="390"/>
                    <a:pt x="7841" y="438"/>
                  </a:cubicBezTo>
                  <a:cubicBezTo>
                    <a:pt x="7855" y="530"/>
                    <a:pt x="7932" y="600"/>
                    <a:pt x="8022" y="600"/>
                  </a:cubicBezTo>
                  <a:cubicBezTo>
                    <a:pt x="8030" y="600"/>
                    <a:pt x="8039" y="599"/>
                    <a:pt x="8048" y="598"/>
                  </a:cubicBezTo>
                  <a:cubicBezTo>
                    <a:pt x="8149" y="581"/>
                    <a:pt x="8224" y="491"/>
                    <a:pt x="8208" y="390"/>
                  </a:cubicBezTo>
                  <a:cubicBezTo>
                    <a:pt x="8186" y="225"/>
                    <a:pt x="8097" y="103"/>
                    <a:pt x="7963" y="44"/>
                  </a:cubicBezTo>
                  <a:cubicBezTo>
                    <a:pt x="7896" y="13"/>
                    <a:pt x="7819" y="0"/>
                    <a:pt x="7737" y="0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9"/>
            <p:cNvSpPr/>
            <p:nvPr/>
          </p:nvSpPr>
          <p:spPr>
            <a:xfrm>
              <a:off x="4526900" y="2391550"/>
              <a:ext cx="181500" cy="103500"/>
            </a:xfrm>
            <a:custGeom>
              <a:rect b="b" l="l" r="r" t="t"/>
              <a:pathLst>
                <a:path extrusionOk="0" h="4140" w="7260">
                  <a:moveTo>
                    <a:pt x="7260" y="1"/>
                  </a:moveTo>
                  <a:lnTo>
                    <a:pt x="3398" y="1841"/>
                  </a:lnTo>
                  <a:cubicBezTo>
                    <a:pt x="3398" y="1841"/>
                    <a:pt x="3952" y="1673"/>
                    <a:pt x="4587" y="1524"/>
                  </a:cubicBezTo>
                  <a:lnTo>
                    <a:pt x="4587" y="1524"/>
                  </a:lnTo>
                  <a:lnTo>
                    <a:pt x="7260" y="1"/>
                  </a:lnTo>
                  <a:close/>
                  <a:moveTo>
                    <a:pt x="6024" y="1297"/>
                  </a:moveTo>
                  <a:cubicBezTo>
                    <a:pt x="5655" y="1297"/>
                    <a:pt x="5095" y="1405"/>
                    <a:pt x="4587" y="1524"/>
                  </a:cubicBezTo>
                  <a:lnTo>
                    <a:pt x="4587" y="1524"/>
                  </a:lnTo>
                  <a:lnTo>
                    <a:pt x="0" y="4139"/>
                  </a:lnTo>
                  <a:cubicBezTo>
                    <a:pt x="1010" y="4049"/>
                    <a:pt x="2207" y="2942"/>
                    <a:pt x="2483" y="2942"/>
                  </a:cubicBezTo>
                  <a:cubicBezTo>
                    <a:pt x="2755" y="2942"/>
                    <a:pt x="6435" y="2028"/>
                    <a:pt x="6435" y="1474"/>
                  </a:cubicBezTo>
                  <a:cubicBezTo>
                    <a:pt x="6435" y="1346"/>
                    <a:pt x="6273" y="1297"/>
                    <a:pt x="6024" y="12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9"/>
            <p:cNvSpPr/>
            <p:nvPr/>
          </p:nvSpPr>
          <p:spPr>
            <a:xfrm>
              <a:off x="4522100" y="2387000"/>
              <a:ext cx="191625" cy="112700"/>
            </a:xfrm>
            <a:custGeom>
              <a:rect b="b" l="l" r="r" t="t"/>
              <a:pathLst>
                <a:path extrusionOk="0" h="4508" w="7665">
                  <a:moveTo>
                    <a:pt x="7454" y="1"/>
                  </a:moveTo>
                  <a:cubicBezTo>
                    <a:pt x="7427" y="1"/>
                    <a:pt x="7399" y="6"/>
                    <a:pt x="7373" y="18"/>
                  </a:cubicBezTo>
                  <a:lnTo>
                    <a:pt x="3511" y="1859"/>
                  </a:lnTo>
                  <a:cubicBezTo>
                    <a:pt x="3426" y="1896"/>
                    <a:pt x="3383" y="2002"/>
                    <a:pt x="3420" y="2092"/>
                  </a:cubicBezTo>
                  <a:cubicBezTo>
                    <a:pt x="3446" y="2165"/>
                    <a:pt x="3516" y="2206"/>
                    <a:pt x="3589" y="2206"/>
                  </a:cubicBezTo>
                  <a:cubicBezTo>
                    <a:pt x="3607" y="2206"/>
                    <a:pt x="3626" y="2204"/>
                    <a:pt x="3644" y="2198"/>
                  </a:cubicBezTo>
                  <a:cubicBezTo>
                    <a:pt x="4733" y="1870"/>
                    <a:pt x="5783" y="1659"/>
                    <a:pt x="6242" y="1659"/>
                  </a:cubicBezTo>
                  <a:cubicBezTo>
                    <a:pt x="6319" y="1659"/>
                    <a:pt x="6379" y="1665"/>
                    <a:pt x="6420" y="1677"/>
                  </a:cubicBezTo>
                  <a:cubicBezTo>
                    <a:pt x="6090" y="2092"/>
                    <a:pt x="3085" y="2927"/>
                    <a:pt x="2675" y="2944"/>
                  </a:cubicBezTo>
                  <a:cubicBezTo>
                    <a:pt x="2527" y="2944"/>
                    <a:pt x="2351" y="3050"/>
                    <a:pt x="1968" y="3300"/>
                  </a:cubicBezTo>
                  <a:cubicBezTo>
                    <a:pt x="1462" y="3629"/>
                    <a:pt x="777" y="4081"/>
                    <a:pt x="176" y="4135"/>
                  </a:cubicBezTo>
                  <a:cubicBezTo>
                    <a:pt x="75" y="4145"/>
                    <a:pt x="1" y="4236"/>
                    <a:pt x="6" y="4336"/>
                  </a:cubicBezTo>
                  <a:cubicBezTo>
                    <a:pt x="16" y="4432"/>
                    <a:pt x="96" y="4508"/>
                    <a:pt x="192" y="4508"/>
                  </a:cubicBezTo>
                  <a:lnTo>
                    <a:pt x="207" y="4508"/>
                  </a:lnTo>
                  <a:cubicBezTo>
                    <a:pt x="904" y="4444"/>
                    <a:pt x="1633" y="3965"/>
                    <a:pt x="2171" y="3614"/>
                  </a:cubicBezTo>
                  <a:cubicBezTo>
                    <a:pt x="2367" y="3481"/>
                    <a:pt x="2611" y="3322"/>
                    <a:pt x="2675" y="3310"/>
                  </a:cubicBezTo>
                  <a:cubicBezTo>
                    <a:pt x="2878" y="3310"/>
                    <a:pt x="6814" y="2448"/>
                    <a:pt x="6814" y="1656"/>
                  </a:cubicBezTo>
                  <a:cubicBezTo>
                    <a:pt x="6814" y="1555"/>
                    <a:pt x="6766" y="1464"/>
                    <a:pt x="6681" y="1400"/>
                  </a:cubicBezTo>
                  <a:cubicBezTo>
                    <a:pt x="6584" y="1329"/>
                    <a:pt x="6415" y="1300"/>
                    <a:pt x="6203" y="1300"/>
                  </a:cubicBezTo>
                  <a:cubicBezTo>
                    <a:pt x="5958" y="1300"/>
                    <a:pt x="5656" y="1339"/>
                    <a:pt x="5340" y="1395"/>
                  </a:cubicBezTo>
                  <a:lnTo>
                    <a:pt x="7532" y="354"/>
                  </a:lnTo>
                  <a:cubicBezTo>
                    <a:pt x="7628" y="310"/>
                    <a:pt x="7665" y="199"/>
                    <a:pt x="7622" y="103"/>
                  </a:cubicBezTo>
                  <a:cubicBezTo>
                    <a:pt x="7591" y="38"/>
                    <a:pt x="7525" y="1"/>
                    <a:pt x="7454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9"/>
            <p:cNvSpPr/>
            <p:nvPr/>
          </p:nvSpPr>
          <p:spPr>
            <a:xfrm>
              <a:off x="4576750" y="2354800"/>
              <a:ext cx="116250" cy="50625"/>
            </a:xfrm>
            <a:custGeom>
              <a:rect b="b" l="l" r="r" t="t"/>
              <a:pathLst>
                <a:path extrusionOk="0" h="2025" w="4650">
                  <a:moveTo>
                    <a:pt x="4440" y="1"/>
                  </a:moveTo>
                  <a:cubicBezTo>
                    <a:pt x="4417" y="1"/>
                    <a:pt x="4394" y="5"/>
                    <a:pt x="4372" y="14"/>
                  </a:cubicBezTo>
                  <a:lnTo>
                    <a:pt x="144" y="1667"/>
                  </a:lnTo>
                  <a:cubicBezTo>
                    <a:pt x="49" y="1705"/>
                    <a:pt x="0" y="1811"/>
                    <a:pt x="37" y="1907"/>
                  </a:cubicBezTo>
                  <a:cubicBezTo>
                    <a:pt x="69" y="1981"/>
                    <a:pt x="138" y="2025"/>
                    <a:pt x="213" y="2025"/>
                  </a:cubicBezTo>
                  <a:cubicBezTo>
                    <a:pt x="234" y="2025"/>
                    <a:pt x="255" y="2025"/>
                    <a:pt x="277" y="2013"/>
                  </a:cubicBezTo>
                  <a:lnTo>
                    <a:pt x="4505" y="359"/>
                  </a:lnTo>
                  <a:cubicBezTo>
                    <a:pt x="4601" y="322"/>
                    <a:pt x="4649" y="216"/>
                    <a:pt x="4612" y="120"/>
                  </a:cubicBezTo>
                  <a:cubicBezTo>
                    <a:pt x="4583" y="47"/>
                    <a:pt x="4514" y="1"/>
                    <a:pt x="4440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9"/>
            <p:cNvSpPr/>
            <p:nvPr/>
          </p:nvSpPr>
          <p:spPr>
            <a:xfrm>
              <a:off x="4588175" y="2368575"/>
              <a:ext cx="120900" cy="50675"/>
            </a:xfrm>
            <a:custGeom>
              <a:rect b="b" l="l" r="r" t="t"/>
              <a:pathLst>
                <a:path extrusionOk="0" h="2027" w="4836">
                  <a:moveTo>
                    <a:pt x="4625" y="1"/>
                  </a:moveTo>
                  <a:cubicBezTo>
                    <a:pt x="4604" y="1"/>
                    <a:pt x="4584" y="4"/>
                    <a:pt x="4564" y="11"/>
                  </a:cubicBezTo>
                  <a:cubicBezTo>
                    <a:pt x="4399" y="75"/>
                    <a:pt x="506" y="1489"/>
                    <a:pt x="134" y="1675"/>
                  </a:cubicBezTo>
                  <a:cubicBezTo>
                    <a:pt x="38" y="1723"/>
                    <a:pt x="0" y="1835"/>
                    <a:pt x="49" y="1926"/>
                  </a:cubicBezTo>
                  <a:cubicBezTo>
                    <a:pt x="80" y="1989"/>
                    <a:pt x="144" y="2026"/>
                    <a:pt x="213" y="2026"/>
                  </a:cubicBezTo>
                  <a:cubicBezTo>
                    <a:pt x="240" y="2026"/>
                    <a:pt x="272" y="2021"/>
                    <a:pt x="299" y="2005"/>
                  </a:cubicBezTo>
                  <a:cubicBezTo>
                    <a:pt x="581" y="1867"/>
                    <a:pt x="3294" y="867"/>
                    <a:pt x="4691" y="362"/>
                  </a:cubicBezTo>
                  <a:cubicBezTo>
                    <a:pt x="4787" y="325"/>
                    <a:pt x="4836" y="218"/>
                    <a:pt x="4799" y="122"/>
                  </a:cubicBezTo>
                  <a:cubicBezTo>
                    <a:pt x="4773" y="46"/>
                    <a:pt x="4701" y="1"/>
                    <a:pt x="4625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9"/>
            <p:cNvSpPr/>
            <p:nvPr/>
          </p:nvSpPr>
          <p:spPr>
            <a:xfrm>
              <a:off x="2989975" y="3189325"/>
              <a:ext cx="82875" cy="144250"/>
            </a:xfrm>
            <a:custGeom>
              <a:rect b="b" l="l" r="r" t="t"/>
              <a:pathLst>
                <a:path extrusionOk="0" h="5770" w="3315">
                  <a:moveTo>
                    <a:pt x="1834" y="1"/>
                  </a:moveTo>
                  <a:cubicBezTo>
                    <a:pt x="1802" y="1"/>
                    <a:pt x="1770" y="9"/>
                    <a:pt x="1740" y="25"/>
                  </a:cubicBezTo>
                  <a:cubicBezTo>
                    <a:pt x="1655" y="78"/>
                    <a:pt x="1623" y="189"/>
                    <a:pt x="1677" y="280"/>
                  </a:cubicBezTo>
                  <a:cubicBezTo>
                    <a:pt x="2028" y="891"/>
                    <a:pt x="2948" y="2593"/>
                    <a:pt x="2948" y="3130"/>
                  </a:cubicBezTo>
                  <a:cubicBezTo>
                    <a:pt x="2948" y="3535"/>
                    <a:pt x="1724" y="4966"/>
                    <a:pt x="847" y="5327"/>
                  </a:cubicBezTo>
                  <a:cubicBezTo>
                    <a:pt x="771" y="5359"/>
                    <a:pt x="658" y="5398"/>
                    <a:pt x="565" y="5398"/>
                  </a:cubicBezTo>
                  <a:cubicBezTo>
                    <a:pt x="513" y="5398"/>
                    <a:pt x="467" y="5386"/>
                    <a:pt x="437" y="5354"/>
                  </a:cubicBezTo>
                  <a:cubicBezTo>
                    <a:pt x="405" y="5327"/>
                    <a:pt x="373" y="5280"/>
                    <a:pt x="373" y="5184"/>
                  </a:cubicBezTo>
                  <a:cubicBezTo>
                    <a:pt x="395" y="4662"/>
                    <a:pt x="1352" y="3710"/>
                    <a:pt x="1724" y="3386"/>
                  </a:cubicBezTo>
                  <a:cubicBezTo>
                    <a:pt x="1788" y="3333"/>
                    <a:pt x="1804" y="3238"/>
                    <a:pt x="1761" y="3157"/>
                  </a:cubicBezTo>
                  <a:cubicBezTo>
                    <a:pt x="1728" y="3099"/>
                    <a:pt x="1664" y="3064"/>
                    <a:pt x="1598" y="3064"/>
                  </a:cubicBezTo>
                  <a:cubicBezTo>
                    <a:pt x="1580" y="3064"/>
                    <a:pt x="1562" y="3066"/>
                    <a:pt x="1544" y="3072"/>
                  </a:cubicBezTo>
                  <a:cubicBezTo>
                    <a:pt x="1538" y="3073"/>
                    <a:pt x="1496" y="3085"/>
                    <a:pt x="1431" y="3085"/>
                  </a:cubicBezTo>
                  <a:cubicBezTo>
                    <a:pt x="1249" y="3085"/>
                    <a:pt x="881" y="2995"/>
                    <a:pt x="591" y="2349"/>
                  </a:cubicBezTo>
                  <a:cubicBezTo>
                    <a:pt x="559" y="2279"/>
                    <a:pt x="494" y="2237"/>
                    <a:pt x="423" y="2237"/>
                  </a:cubicBezTo>
                  <a:cubicBezTo>
                    <a:pt x="398" y="2237"/>
                    <a:pt x="372" y="2242"/>
                    <a:pt x="346" y="2253"/>
                  </a:cubicBezTo>
                  <a:cubicBezTo>
                    <a:pt x="251" y="2296"/>
                    <a:pt x="214" y="2408"/>
                    <a:pt x="251" y="2497"/>
                  </a:cubicBezTo>
                  <a:cubicBezTo>
                    <a:pt x="516" y="3099"/>
                    <a:pt x="867" y="3333"/>
                    <a:pt x="1149" y="3413"/>
                  </a:cubicBezTo>
                  <a:cubicBezTo>
                    <a:pt x="719" y="3838"/>
                    <a:pt x="22" y="4610"/>
                    <a:pt x="6" y="5173"/>
                  </a:cubicBezTo>
                  <a:cubicBezTo>
                    <a:pt x="0" y="5349"/>
                    <a:pt x="59" y="5504"/>
                    <a:pt x="171" y="5620"/>
                  </a:cubicBezTo>
                  <a:cubicBezTo>
                    <a:pt x="251" y="5695"/>
                    <a:pt x="373" y="5769"/>
                    <a:pt x="565" y="5769"/>
                  </a:cubicBezTo>
                  <a:cubicBezTo>
                    <a:pt x="676" y="5769"/>
                    <a:pt x="820" y="5742"/>
                    <a:pt x="985" y="5673"/>
                  </a:cubicBezTo>
                  <a:cubicBezTo>
                    <a:pt x="1851" y="5312"/>
                    <a:pt x="3314" y="3812"/>
                    <a:pt x="3314" y="3130"/>
                  </a:cubicBezTo>
                  <a:cubicBezTo>
                    <a:pt x="3314" y="2396"/>
                    <a:pt x="2128" y="327"/>
                    <a:pt x="1996" y="94"/>
                  </a:cubicBezTo>
                  <a:cubicBezTo>
                    <a:pt x="1960" y="33"/>
                    <a:pt x="1898" y="1"/>
                    <a:pt x="1834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9"/>
            <p:cNvSpPr/>
            <p:nvPr/>
          </p:nvSpPr>
          <p:spPr>
            <a:xfrm>
              <a:off x="2936000" y="3204000"/>
              <a:ext cx="136975" cy="158150"/>
            </a:xfrm>
            <a:custGeom>
              <a:rect b="b" l="l" r="r" t="t"/>
              <a:pathLst>
                <a:path extrusionOk="0" h="6326" w="5479">
                  <a:moveTo>
                    <a:pt x="1168" y="1"/>
                  </a:moveTo>
                  <a:cubicBezTo>
                    <a:pt x="1096" y="1"/>
                    <a:pt x="1028" y="42"/>
                    <a:pt x="1000" y="113"/>
                  </a:cubicBezTo>
                  <a:cubicBezTo>
                    <a:pt x="836" y="474"/>
                    <a:pt x="38" y="2288"/>
                    <a:pt x="38" y="2661"/>
                  </a:cubicBezTo>
                  <a:lnTo>
                    <a:pt x="38" y="2799"/>
                  </a:lnTo>
                  <a:cubicBezTo>
                    <a:pt x="1" y="5012"/>
                    <a:pt x="218" y="6076"/>
                    <a:pt x="755" y="6251"/>
                  </a:cubicBezTo>
                  <a:cubicBezTo>
                    <a:pt x="899" y="6304"/>
                    <a:pt x="1106" y="6326"/>
                    <a:pt x="1346" y="6326"/>
                  </a:cubicBezTo>
                  <a:cubicBezTo>
                    <a:pt x="2383" y="6326"/>
                    <a:pt x="4101" y="5916"/>
                    <a:pt x="4686" y="5528"/>
                  </a:cubicBezTo>
                  <a:cubicBezTo>
                    <a:pt x="5478" y="4996"/>
                    <a:pt x="5250" y="3294"/>
                    <a:pt x="5240" y="3225"/>
                  </a:cubicBezTo>
                  <a:cubicBezTo>
                    <a:pt x="5225" y="3133"/>
                    <a:pt x="5145" y="3063"/>
                    <a:pt x="5055" y="3063"/>
                  </a:cubicBezTo>
                  <a:cubicBezTo>
                    <a:pt x="5046" y="3063"/>
                    <a:pt x="5036" y="3064"/>
                    <a:pt x="5027" y="3066"/>
                  </a:cubicBezTo>
                  <a:cubicBezTo>
                    <a:pt x="4926" y="3081"/>
                    <a:pt x="4857" y="3177"/>
                    <a:pt x="4872" y="3277"/>
                  </a:cubicBezTo>
                  <a:cubicBezTo>
                    <a:pt x="4931" y="3704"/>
                    <a:pt x="4979" y="4885"/>
                    <a:pt x="4479" y="5219"/>
                  </a:cubicBezTo>
                  <a:cubicBezTo>
                    <a:pt x="3916" y="5594"/>
                    <a:pt x="2272" y="5955"/>
                    <a:pt x="1353" y="5955"/>
                  </a:cubicBezTo>
                  <a:cubicBezTo>
                    <a:pt x="1152" y="5955"/>
                    <a:pt x="986" y="5938"/>
                    <a:pt x="873" y="5899"/>
                  </a:cubicBezTo>
                  <a:cubicBezTo>
                    <a:pt x="750" y="5862"/>
                    <a:pt x="357" y="5517"/>
                    <a:pt x="409" y="2810"/>
                  </a:cubicBezTo>
                  <a:lnTo>
                    <a:pt x="409" y="2661"/>
                  </a:lnTo>
                  <a:cubicBezTo>
                    <a:pt x="409" y="2464"/>
                    <a:pt x="883" y="1289"/>
                    <a:pt x="1335" y="262"/>
                  </a:cubicBezTo>
                  <a:cubicBezTo>
                    <a:pt x="1378" y="172"/>
                    <a:pt x="1335" y="59"/>
                    <a:pt x="1245" y="17"/>
                  </a:cubicBezTo>
                  <a:cubicBezTo>
                    <a:pt x="1220" y="6"/>
                    <a:pt x="1194" y="1"/>
                    <a:pt x="1168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9"/>
            <p:cNvSpPr/>
            <p:nvPr/>
          </p:nvSpPr>
          <p:spPr>
            <a:xfrm>
              <a:off x="2956075" y="3290475"/>
              <a:ext cx="51350" cy="22875"/>
            </a:xfrm>
            <a:custGeom>
              <a:rect b="b" l="l" r="r" t="t"/>
              <a:pathLst>
                <a:path extrusionOk="0" h="915" w="2054">
                  <a:moveTo>
                    <a:pt x="1845" y="1"/>
                  </a:moveTo>
                  <a:cubicBezTo>
                    <a:pt x="1826" y="1"/>
                    <a:pt x="1807" y="4"/>
                    <a:pt x="1788" y="10"/>
                  </a:cubicBezTo>
                  <a:lnTo>
                    <a:pt x="149" y="558"/>
                  </a:lnTo>
                  <a:cubicBezTo>
                    <a:pt x="53" y="589"/>
                    <a:pt x="1" y="692"/>
                    <a:pt x="33" y="792"/>
                  </a:cubicBezTo>
                  <a:cubicBezTo>
                    <a:pt x="59" y="867"/>
                    <a:pt x="133" y="915"/>
                    <a:pt x="208" y="915"/>
                  </a:cubicBezTo>
                  <a:cubicBezTo>
                    <a:pt x="229" y="915"/>
                    <a:pt x="251" y="915"/>
                    <a:pt x="266" y="909"/>
                  </a:cubicBezTo>
                  <a:lnTo>
                    <a:pt x="1904" y="361"/>
                  </a:lnTo>
                  <a:cubicBezTo>
                    <a:pt x="2006" y="329"/>
                    <a:pt x="2053" y="223"/>
                    <a:pt x="2021" y="127"/>
                  </a:cubicBezTo>
                  <a:cubicBezTo>
                    <a:pt x="1996" y="50"/>
                    <a:pt x="1922" y="1"/>
                    <a:pt x="1845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9"/>
            <p:cNvSpPr/>
            <p:nvPr/>
          </p:nvSpPr>
          <p:spPr>
            <a:xfrm>
              <a:off x="2977750" y="3305625"/>
              <a:ext cx="6150" cy="51075"/>
            </a:xfrm>
            <a:custGeom>
              <a:rect b="b" l="l" r="r" t="t"/>
              <a:pathLst>
                <a:path extrusionOk="0" h="2043" w="246">
                  <a:moveTo>
                    <a:pt x="123" y="0"/>
                  </a:moveTo>
                  <a:cubicBezTo>
                    <a:pt x="54" y="0"/>
                    <a:pt x="1" y="59"/>
                    <a:pt x="1" y="128"/>
                  </a:cubicBezTo>
                  <a:lnTo>
                    <a:pt x="1" y="1920"/>
                  </a:lnTo>
                  <a:cubicBezTo>
                    <a:pt x="1" y="1989"/>
                    <a:pt x="54" y="2043"/>
                    <a:pt x="123" y="2043"/>
                  </a:cubicBezTo>
                  <a:cubicBezTo>
                    <a:pt x="192" y="2043"/>
                    <a:pt x="246" y="1989"/>
                    <a:pt x="246" y="1920"/>
                  </a:cubicBezTo>
                  <a:lnTo>
                    <a:pt x="246" y="128"/>
                  </a:lnTo>
                  <a:cubicBezTo>
                    <a:pt x="246" y="59"/>
                    <a:pt x="192" y="0"/>
                    <a:pt x="123" y="0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9"/>
            <p:cNvSpPr/>
            <p:nvPr/>
          </p:nvSpPr>
          <p:spPr>
            <a:xfrm>
              <a:off x="3004625" y="3325200"/>
              <a:ext cx="14775" cy="27650"/>
            </a:xfrm>
            <a:custGeom>
              <a:rect b="b" l="l" r="r" t="t"/>
              <a:pathLst>
                <a:path extrusionOk="0" h="1106" w="591">
                  <a:moveTo>
                    <a:pt x="448" y="0"/>
                  </a:moveTo>
                  <a:cubicBezTo>
                    <a:pt x="400" y="0"/>
                    <a:pt x="355" y="30"/>
                    <a:pt x="335" y="79"/>
                  </a:cubicBezTo>
                  <a:lnTo>
                    <a:pt x="26" y="940"/>
                  </a:lnTo>
                  <a:cubicBezTo>
                    <a:pt x="0" y="1004"/>
                    <a:pt x="37" y="1073"/>
                    <a:pt x="96" y="1100"/>
                  </a:cubicBezTo>
                  <a:cubicBezTo>
                    <a:pt x="111" y="1105"/>
                    <a:pt x="128" y="1105"/>
                    <a:pt x="138" y="1105"/>
                  </a:cubicBezTo>
                  <a:cubicBezTo>
                    <a:pt x="192" y="1105"/>
                    <a:pt x="239" y="1073"/>
                    <a:pt x="256" y="1026"/>
                  </a:cubicBezTo>
                  <a:lnTo>
                    <a:pt x="568" y="164"/>
                  </a:lnTo>
                  <a:cubicBezTo>
                    <a:pt x="590" y="100"/>
                    <a:pt x="558" y="30"/>
                    <a:pt x="494" y="10"/>
                  </a:cubicBezTo>
                  <a:cubicBezTo>
                    <a:pt x="479" y="3"/>
                    <a:pt x="463" y="0"/>
                    <a:pt x="448" y="0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9"/>
            <p:cNvSpPr/>
            <p:nvPr/>
          </p:nvSpPr>
          <p:spPr>
            <a:xfrm>
              <a:off x="3033975" y="3305625"/>
              <a:ext cx="8550" cy="35500"/>
            </a:xfrm>
            <a:custGeom>
              <a:rect b="b" l="l" r="r" t="t"/>
              <a:pathLst>
                <a:path extrusionOk="0" h="1420" w="342">
                  <a:moveTo>
                    <a:pt x="214" y="0"/>
                  </a:moveTo>
                  <a:cubicBezTo>
                    <a:pt x="150" y="0"/>
                    <a:pt x="91" y="59"/>
                    <a:pt x="91" y="128"/>
                  </a:cubicBezTo>
                  <a:cubicBezTo>
                    <a:pt x="91" y="133"/>
                    <a:pt x="91" y="899"/>
                    <a:pt x="17" y="1272"/>
                  </a:cubicBezTo>
                  <a:cubicBezTo>
                    <a:pt x="1" y="1340"/>
                    <a:pt x="49" y="1404"/>
                    <a:pt x="113" y="1420"/>
                  </a:cubicBezTo>
                  <a:lnTo>
                    <a:pt x="140" y="1420"/>
                  </a:lnTo>
                  <a:cubicBezTo>
                    <a:pt x="199" y="1420"/>
                    <a:pt x="246" y="1377"/>
                    <a:pt x="256" y="1319"/>
                  </a:cubicBezTo>
                  <a:cubicBezTo>
                    <a:pt x="336" y="926"/>
                    <a:pt x="342" y="160"/>
                    <a:pt x="342" y="128"/>
                  </a:cubicBezTo>
                  <a:cubicBezTo>
                    <a:pt x="342" y="59"/>
                    <a:pt x="283" y="0"/>
                    <a:pt x="214" y="0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9"/>
            <p:cNvSpPr/>
            <p:nvPr/>
          </p:nvSpPr>
          <p:spPr>
            <a:xfrm>
              <a:off x="2971625" y="3260775"/>
              <a:ext cx="29950" cy="49100"/>
            </a:xfrm>
            <a:custGeom>
              <a:rect b="b" l="l" r="r" t="t"/>
              <a:pathLst>
                <a:path extrusionOk="0" h="1964" w="1198">
                  <a:moveTo>
                    <a:pt x="1062" y="0"/>
                  </a:moveTo>
                  <a:cubicBezTo>
                    <a:pt x="1001" y="0"/>
                    <a:pt x="952" y="50"/>
                    <a:pt x="948" y="113"/>
                  </a:cubicBezTo>
                  <a:cubicBezTo>
                    <a:pt x="905" y="518"/>
                    <a:pt x="676" y="1608"/>
                    <a:pt x="108" y="1720"/>
                  </a:cubicBezTo>
                  <a:cubicBezTo>
                    <a:pt x="44" y="1735"/>
                    <a:pt x="0" y="1799"/>
                    <a:pt x="12" y="1863"/>
                  </a:cubicBezTo>
                  <a:cubicBezTo>
                    <a:pt x="22" y="1927"/>
                    <a:pt x="76" y="1964"/>
                    <a:pt x="133" y="1964"/>
                  </a:cubicBezTo>
                  <a:lnTo>
                    <a:pt x="155" y="1964"/>
                  </a:lnTo>
                  <a:cubicBezTo>
                    <a:pt x="1017" y="1789"/>
                    <a:pt x="1186" y="204"/>
                    <a:pt x="1193" y="135"/>
                  </a:cubicBezTo>
                  <a:cubicBezTo>
                    <a:pt x="1198" y="66"/>
                    <a:pt x="1149" y="7"/>
                    <a:pt x="1080" y="2"/>
                  </a:cubicBezTo>
                  <a:cubicBezTo>
                    <a:pt x="1074" y="1"/>
                    <a:pt x="1068" y="0"/>
                    <a:pt x="1062" y="0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9"/>
            <p:cNvSpPr/>
            <p:nvPr/>
          </p:nvSpPr>
          <p:spPr>
            <a:xfrm>
              <a:off x="4802775" y="1467000"/>
              <a:ext cx="804250" cy="240025"/>
            </a:xfrm>
            <a:custGeom>
              <a:rect b="b" l="l" r="r" t="t"/>
              <a:pathLst>
                <a:path extrusionOk="0" h="9601" w="32170">
                  <a:moveTo>
                    <a:pt x="30085" y="0"/>
                  </a:moveTo>
                  <a:lnTo>
                    <a:pt x="28665" y="1394"/>
                  </a:lnTo>
                  <a:lnTo>
                    <a:pt x="30521" y="3314"/>
                  </a:lnTo>
                  <a:cubicBezTo>
                    <a:pt x="30521" y="3314"/>
                    <a:pt x="31734" y="5219"/>
                    <a:pt x="28143" y="5734"/>
                  </a:cubicBezTo>
                  <a:cubicBezTo>
                    <a:pt x="27957" y="5761"/>
                    <a:pt x="27771" y="5773"/>
                    <a:pt x="27586" y="5773"/>
                  </a:cubicBezTo>
                  <a:cubicBezTo>
                    <a:pt x="23936" y="5773"/>
                    <a:pt x="20444" y="890"/>
                    <a:pt x="16568" y="890"/>
                  </a:cubicBezTo>
                  <a:cubicBezTo>
                    <a:pt x="16290" y="890"/>
                    <a:pt x="16011" y="915"/>
                    <a:pt x="15729" y="969"/>
                  </a:cubicBezTo>
                  <a:cubicBezTo>
                    <a:pt x="11315" y="1804"/>
                    <a:pt x="9091" y="3900"/>
                    <a:pt x="6948" y="4436"/>
                  </a:cubicBezTo>
                  <a:cubicBezTo>
                    <a:pt x="5682" y="4753"/>
                    <a:pt x="4493" y="4818"/>
                    <a:pt x="3731" y="4818"/>
                  </a:cubicBezTo>
                  <a:cubicBezTo>
                    <a:pt x="3202" y="4818"/>
                    <a:pt x="2879" y="4787"/>
                    <a:pt x="2879" y="4787"/>
                  </a:cubicBezTo>
                  <a:lnTo>
                    <a:pt x="1" y="7080"/>
                  </a:lnTo>
                  <a:lnTo>
                    <a:pt x="4384" y="9601"/>
                  </a:lnTo>
                  <a:cubicBezTo>
                    <a:pt x="4384" y="9601"/>
                    <a:pt x="7129" y="9048"/>
                    <a:pt x="9368" y="7548"/>
                  </a:cubicBezTo>
                  <a:cubicBezTo>
                    <a:pt x="11325" y="6242"/>
                    <a:pt x="13258" y="4018"/>
                    <a:pt x="15930" y="4018"/>
                  </a:cubicBezTo>
                  <a:cubicBezTo>
                    <a:pt x="16315" y="4018"/>
                    <a:pt x="16715" y="4064"/>
                    <a:pt x="17133" y="4165"/>
                  </a:cubicBezTo>
                  <a:cubicBezTo>
                    <a:pt x="19860" y="4834"/>
                    <a:pt x="24831" y="7786"/>
                    <a:pt x="27822" y="7786"/>
                  </a:cubicBezTo>
                  <a:cubicBezTo>
                    <a:pt x="28471" y="7786"/>
                    <a:pt x="29027" y="7647"/>
                    <a:pt x="29447" y="7315"/>
                  </a:cubicBezTo>
                  <a:cubicBezTo>
                    <a:pt x="31793" y="5457"/>
                    <a:pt x="31133" y="3075"/>
                    <a:pt x="31133" y="3075"/>
                  </a:cubicBezTo>
                  <a:lnTo>
                    <a:pt x="32169" y="17"/>
                  </a:lnTo>
                  <a:lnTo>
                    <a:pt x="3008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9"/>
            <p:cNvSpPr/>
            <p:nvPr/>
          </p:nvSpPr>
          <p:spPr>
            <a:xfrm>
              <a:off x="3653775" y="1950475"/>
              <a:ext cx="219975" cy="193900"/>
            </a:xfrm>
            <a:custGeom>
              <a:rect b="b" l="l" r="r" t="t"/>
              <a:pathLst>
                <a:path extrusionOk="0" h="7756" w="8799">
                  <a:moveTo>
                    <a:pt x="5879" y="1"/>
                  </a:moveTo>
                  <a:cubicBezTo>
                    <a:pt x="5482" y="1"/>
                    <a:pt x="5070" y="91"/>
                    <a:pt x="4665" y="294"/>
                  </a:cubicBezTo>
                  <a:cubicBezTo>
                    <a:pt x="2799" y="1225"/>
                    <a:pt x="4532" y="1623"/>
                    <a:pt x="3464" y="2293"/>
                  </a:cubicBezTo>
                  <a:cubicBezTo>
                    <a:pt x="2399" y="2958"/>
                    <a:pt x="798" y="3889"/>
                    <a:pt x="400" y="5224"/>
                  </a:cubicBezTo>
                  <a:cubicBezTo>
                    <a:pt x="0" y="6559"/>
                    <a:pt x="665" y="7756"/>
                    <a:pt x="665" y="7756"/>
                  </a:cubicBezTo>
                  <a:lnTo>
                    <a:pt x="7863" y="4826"/>
                  </a:lnTo>
                  <a:cubicBezTo>
                    <a:pt x="7863" y="4826"/>
                    <a:pt x="8798" y="4028"/>
                    <a:pt x="8665" y="2426"/>
                  </a:cubicBezTo>
                  <a:cubicBezTo>
                    <a:pt x="8562" y="1173"/>
                    <a:pt x="7313" y="1"/>
                    <a:pt x="5879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9"/>
            <p:cNvSpPr/>
            <p:nvPr/>
          </p:nvSpPr>
          <p:spPr>
            <a:xfrm>
              <a:off x="3817200" y="1984650"/>
              <a:ext cx="71950" cy="99500"/>
            </a:xfrm>
            <a:custGeom>
              <a:rect b="b" l="l" r="r" t="t"/>
              <a:pathLst>
                <a:path extrusionOk="0" h="3980" w="2878">
                  <a:moveTo>
                    <a:pt x="2660" y="0"/>
                  </a:moveTo>
                  <a:cubicBezTo>
                    <a:pt x="2656" y="0"/>
                    <a:pt x="2653" y="1"/>
                    <a:pt x="2649" y="1"/>
                  </a:cubicBezTo>
                  <a:cubicBezTo>
                    <a:pt x="2585" y="6"/>
                    <a:pt x="2532" y="65"/>
                    <a:pt x="2538" y="134"/>
                  </a:cubicBezTo>
                  <a:cubicBezTo>
                    <a:pt x="2623" y="1321"/>
                    <a:pt x="2384" y="2240"/>
                    <a:pt x="1825" y="2873"/>
                  </a:cubicBezTo>
                  <a:cubicBezTo>
                    <a:pt x="1117" y="3676"/>
                    <a:pt x="133" y="3735"/>
                    <a:pt x="123" y="3735"/>
                  </a:cubicBezTo>
                  <a:cubicBezTo>
                    <a:pt x="54" y="3740"/>
                    <a:pt x="1" y="3799"/>
                    <a:pt x="6" y="3862"/>
                  </a:cubicBezTo>
                  <a:cubicBezTo>
                    <a:pt x="6" y="3931"/>
                    <a:pt x="59" y="3980"/>
                    <a:pt x="128" y="3980"/>
                  </a:cubicBezTo>
                  <a:lnTo>
                    <a:pt x="133" y="3980"/>
                  </a:lnTo>
                  <a:cubicBezTo>
                    <a:pt x="177" y="3980"/>
                    <a:pt x="1230" y="3921"/>
                    <a:pt x="2006" y="3044"/>
                  </a:cubicBezTo>
                  <a:cubicBezTo>
                    <a:pt x="2617" y="2357"/>
                    <a:pt x="2878" y="1368"/>
                    <a:pt x="2782" y="118"/>
                  </a:cubicBezTo>
                  <a:cubicBezTo>
                    <a:pt x="2777" y="52"/>
                    <a:pt x="2734" y="0"/>
                    <a:pt x="2660" y="0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9"/>
            <p:cNvSpPr/>
            <p:nvPr/>
          </p:nvSpPr>
          <p:spPr>
            <a:xfrm>
              <a:off x="3693525" y="1997300"/>
              <a:ext cx="63600" cy="13575"/>
            </a:xfrm>
            <a:custGeom>
              <a:rect b="b" l="l" r="r" t="t"/>
              <a:pathLst>
                <a:path extrusionOk="0" h="543" w="2544">
                  <a:moveTo>
                    <a:pt x="1684" y="0"/>
                  </a:moveTo>
                  <a:cubicBezTo>
                    <a:pt x="1280" y="0"/>
                    <a:pt x="748" y="102"/>
                    <a:pt x="107" y="304"/>
                  </a:cubicBezTo>
                  <a:cubicBezTo>
                    <a:pt x="38" y="319"/>
                    <a:pt x="1" y="388"/>
                    <a:pt x="23" y="457"/>
                  </a:cubicBezTo>
                  <a:cubicBezTo>
                    <a:pt x="38" y="511"/>
                    <a:pt x="92" y="543"/>
                    <a:pt x="139" y="543"/>
                  </a:cubicBezTo>
                  <a:cubicBezTo>
                    <a:pt x="155" y="543"/>
                    <a:pt x="166" y="543"/>
                    <a:pt x="177" y="538"/>
                  </a:cubicBezTo>
                  <a:cubicBezTo>
                    <a:pt x="874" y="319"/>
                    <a:pt x="1356" y="247"/>
                    <a:pt x="1682" y="247"/>
                  </a:cubicBezTo>
                  <a:cubicBezTo>
                    <a:pt x="2101" y="247"/>
                    <a:pt x="2261" y="367"/>
                    <a:pt x="2288" y="447"/>
                  </a:cubicBezTo>
                  <a:cubicBezTo>
                    <a:pt x="2302" y="502"/>
                    <a:pt x="2351" y="541"/>
                    <a:pt x="2405" y="541"/>
                  </a:cubicBezTo>
                  <a:cubicBezTo>
                    <a:pt x="2414" y="541"/>
                    <a:pt x="2423" y="540"/>
                    <a:pt x="2431" y="538"/>
                  </a:cubicBezTo>
                  <a:cubicBezTo>
                    <a:pt x="2500" y="528"/>
                    <a:pt x="2544" y="464"/>
                    <a:pt x="2527" y="393"/>
                  </a:cubicBezTo>
                  <a:cubicBezTo>
                    <a:pt x="2522" y="368"/>
                    <a:pt x="2490" y="240"/>
                    <a:pt x="2315" y="133"/>
                  </a:cubicBezTo>
                  <a:cubicBezTo>
                    <a:pt x="2163" y="44"/>
                    <a:pt x="1951" y="0"/>
                    <a:pt x="1684" y="0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9"/>
            <p:cNvSpPr/>
            <p:nvPr/>
          </p:nvSpPr>
          <p:spPr>
            <a:xfrm>
              <a:off x="5331225" y="2253825"/>
              <a:ext cx="441750" cy="942250"/>
            </a:xfrm>
            <a:custGeom>
              <a:rect b="b" l="l" r="r" t="t"/>
              <a:pathLst>
                <a:path extrusionOk="0" h="37690" w="17670">
                  <a:moveTo>
                    <a:pt x="17669" y="0"/>
                  </a:moveTo>
                  <a:lnTo>
                    <a:pt x="17669" y="0"/>
                  </a:lnTo>
                  <a:cubicBezTo>
                    <a:pt x="14303" y="116"/>
                    <a:pt x="10410" y="229"/>
                    <a:pt x="7815" y="229"/>
                  </a:cubicBezTo>
                  <a:cubicBezTo>
                    <a:pt x="6639" y="229"/>
                    <a:pt x="5729" y="207"/>
                    <a:pt x="5250" y="148"/>
                  </a:cubicBezTo>
                  <a:lnTo>
                    <a:pt x="5250" y="148"/>
                  </a:lnTo>
                  <a:lnTo>
                    <a:pt x="5942" y="16372"/>
                  </a:lnTo>
                  <a:lnTo>
                    <a:pt x="5932" y="16409"/>
                  </a:lnTo>
                  <a:lnTo>
                    <a:pt x="2878" y="26886"/>
                  </a:lnTo>
                  <a:lnTo>
                    <a:pt x="1" y="37690"/>
                  </a:lnTo>
                  <a:lnTo>
                    <a:pt x="1" y="37690"/>
                  </a:lnTo>
                  <a:lnTo>
                    <a:pt x="686" y="37519"/>
                  </a:lnTo>
                  <a:lnTo>
                    <a:pt x="8782" y="17366"/>
                  </a:lnTo>
                  <a:lnTo>
                    <a:pt x="9819" y="1692"/>
                  </a:lnTo>
                  <a:lnTo>
                    <a:pt x="17669" y="0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9"/>
            <p:cNvSpPr/>
            <p:nvPr/>
          </p:nvSpPr>
          <p:spPr>
            <a:xfrm>
              <a:off x="5403175" y="2256850"/>
              <a:ext cx="76600" cy="669150"/>
            </a:xfrm>
            <a:custGeom>
              <a:rect b="b" l="l" r="r" t="t"/>
              <a:pathLst>
                <a:path extrusionOk="0" h="26766" w="3064">
                  <a:moveTo>
                    <a:pt x="2181" y="0"/>
                  </a:moveTo>
                  <a:lnTo>
                    <a:pt x="2814" y="16219"/>
                  </a:lnTo>
                  <a:lnTo>
                    <a:pt x="0" y="26765"/>
                  </a:lnTo>
                  <a:lnTo>
                    <a:pt x="3054" y="16288"/>
                  </a:lnTo>
                  <a:lnTo>
                    <a:pt x="3064" y="16251"/>
                  </a:lnTo>
                  <a:lnTo>
                    <a:pt x="2372" y="27"/>
                  </a:lnTo>
                  <a:cubicBezTo>
                    <a:pt x="2298" y="22"/>
                    <a:pt x="2234" y="12"/>
                    <a:pt x="2181" y="0"/>
                  </a:cubicBezTo>
                  <a:close/>
                </a:path>
              </a:pathLst>
            </a:custGeom>
            <a:solidFill>
              <a:srgbClr val="2C2D0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9"/>
            <p:cNvSpPr/>
            <p:nvPr/>
          </p:nvSpPr>
          <p:spPr>
            <a:xfrm>
              <a:off x="5337075" y="1780275"/>
              <a:ext cx="363450" cy="467300"/>
            </a:xfrm>
            <a:custGeom>
              <a:rect b="b" l="l" r="r" t="t"/>
              <a:pathLst>
                <a:path extrusionOk="0" h="18692" w="14538">
                  <a:moveTo>
                    <a:pt x="1458" y="1"/>
                  </a:moveTo>
                  <a:cubicBezTo>
                    <a:pt x="1474" y="298"/>
                    <a:pt x="1479" y="485"/>
                    <a:pt x="1479" y="528"/>
                  </a:cubicBezTo>
                  <a:cubicBezTo>
                    <a:pt x="1479" y="560"/>
                    <a:pt x="1474" y="586"/>
                    <a:pt x="1469" y="617"/>
                  </a:cubicBezTo>
                  <a:lnTo>
                    <a:pt x="1" y="4778"/>
                  </a:lnTo>
                  <a:cubicBezTo>
                    <a:pt x="2325" y="11506"/>
                    <a:pt x="4633" y="18005"/>
                    <a:pt x="4979" y="18623"/>
                  </a:cubicBezTo>
                  <a:cubicBezTo>
                    <a:pt x="5165" y="18670"/>
                    <a:pt x="5862" y="18692"/>
                    <a:pt x="6889" y="18692"/>
                  </a:cubicBezTo>
                  <a:cubicBezTo>
                    <a:pt x="8718" y="18692"/>
                    <a:pt x="11602" y="18628"/>
                    <a:pt x="14538" y="18537"/>
                  </a:cubicBezTo>
                  <a:lnTo>
                    <a:pt x="11825" y="18393"/>
                  </a:lnTo>
                  <a:lnTo>
                    <a:pt x="1458" y="1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9"/>
            <p:cNvSpPr/>
            <p:nvPr/>
          </p:nvSpPr>
          <p:spPr>
            <a:xfrm>
              <a:off x="5332825" y="1899700"/>
              <a:ext cx="463450" cy="359850"/>
            </a:xfrm>
            <a:custGeom>
              <a:rect b="b" l="l" r="r" t="t"/>
              <a:pathLst>
                <a:path extrusionOk="0" h="14394" w="18538">
                  <a:moveTo>
                    <a:pt x="171" y="1"/>
                  </a:moveTo>
                  <a:lnTo>
                    <a:pt x="1" y="479"/>
                  </a:lnTo>
                  <a:lnTo>
                    <a:pt x="4984" y="14037"/>
                  </a:lnTo>
                  <a:lnTo>
                    <a:pt x="4995" y="14286"/>
                  </a:lnTo>
                  <a:cubicBezTo>
                    <a:pt x="5048" y="14298"/>
                    <a:pt x="5112" y="14308"/>
                    <a:pt x="5186" y="14313"/>
                  </a:cubicBezTo>
                  <a:cubicBezTo>
                    <a:pt x="5665" y="14372"/>
                    <a:pt x="6575" y="14394"/>
                    <a:pt x="7751" y="14394"/>
                  </a:cubicBezTo>
                  <a:cubicBezTo>
                    <a:pt x="10346" y="14394"/>
                    <a:pt x="14239" y="14281"/>
                    <a:pt x="17605" y="14165"/>
                  </a:cubicBezTo>
                  <a:lnTo>
                    <a:pt x="18537" y="13962"/>
                  </a:lnTo>
                  <a:lnTo>
                    <a:pt x="14708" y="13760"/>
                  </a:lnTo>
                  <a:cubicBezTo>
                    <a:pt x="11772" y="13851"/>
                    <a:pt x="8888" y="13915"/>
                    <a:pt x="7059" y="13915"/>
                  </a:cubicBezTo>
                  <a:cubicBezTo>
                    <a:pt x="6032" y="13915"/>
                    <a:pt x="5335" y="13893"/>
                    <a:pt x="5149" y="13846"/>
                  </a:cubicBezTo>
                  <a:cubicBezTo>
                    <a:pt x="4803" y="13228"/>
                    <a:pt x="2495" y="6729"/>
                    <a:pt x="171" y="1"/>
                  </a:cubicBezTo>
                  <a:close/>
                </a:path>
              </a:pathLst>
            </a:custGeom>
            <a:solidFill>
              <a:srgbClr val="2C2D0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9"/>
            <p:cNvSpPr/>
            <p:nvPr/>
          </p:nvSpPr>
          <p:spPr>
            <a:xfrm>
              <a:off x="5328975" y="1766475"/>
              <a:ext cx="45075" cy="145225"/>
            </a:xfrm>
            <a:custGeom>
              <a:rect b="b" l="l" r="r" t="t"/>
              <a:pathLst>
                <a:path extrusionOk="0" h="5809" w="1803">
                  <a:moveTo>
                    <a:pt x="1468" y="0"/>
                  </a:moveTo>
                  <a:cubicBezTo>
                    <a:pt x="1458" y="79"/>
                    <a:pt x="1441" y="175"/>
                    <a:pt x="1415" y="282"/>
                  </a:cubicBezTo>
                  <a:lnTo>
                    <a:pt x="1559" y="1085"/>
                  </a:lnTo>
                  <a:lnTo>
                    <a:pt x="0" y="5388"/>
                  </a:lnTo>
                  <a:lnTo>
                    <a:pt x="155" y="5808"/>
                  </a:lnTo>
                  <a:lnTo>
                    <a:pt x="325" y="5330"/>
                  </a:lnTo>
                  <a:lnTo>
                    <a:pt x="1793" y="1169"/>
                  </a:lnTo>
                  <a:cubicBezTo>
                    <a:pt x="1798" y="1138"/>
                    <a:pt x="1803" y="1112"/>
                    <a:pt x="1803" y="1080"/>
                  </a:cubicBezTo>
                  <a:cubicBezTo>
                    <a:pt x="1803" y="1037"/>
                    <a:pt x="1798" y="850"/>
                    <a:pt x="1782" y="553"/>
                  </a:cubicBezTo>
                  <a:lnTo>
                    <a:pt x="1468" y="0"/>
                  </a:lnTo>
                  <a:close/>
                </a:path>
              </a:pathLst>
            </a:custGeom>
            <a:solidFill>
              <a:srgbClr val="2C2D0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9"/>
            <p:cNvSpPr/>
            <p:nvPr/>
          </p:nvSpPr>
          <p:spPr>
            <a:xfrm>
              <a:off x="5831725" y="2087075"/>
              <a:ext cx="426500" cy="684275"/>
            </a:xfrm>
            <a:custGeom>
              <a:rect b="b" l="l" r="r" t="t"/>
              <a:pathLst>
                <a:path extrusionOk="0" h="27371" w="17060">
                  <a:moveTo>
                    <a:pt x="8234" y="0"/>
                  </a:moveTo>
                  <a:lnTo>
                    <a:pt x="8234" y="0"/>
                  </a:lnTo>
                  <a:cubicBezTo>
                    <a:pt x="8187" y="74"/>
                    <a:pt x="8144" y="148"/>
                    <a:pt x="8097" y="224"/>
                  </a:cubicBezTo>
                  <a:cubicBezTo>
                    <a:pt x="7952" y="499"/>
                    <a:pt x="7772" y="787"/>
                    <a:pt x="7564" y="1069"/>
                  </a:cubicBezTo>
                  <a:cubicBezTo>
                    <a:pt x="7000" y="1947"/>
                    <a:pt x="6469" y="2706"/>
                    <a:pt x="6091" y="3079"/>
                  </a:cubicBezTo>
                  <a:cubicBezTo>
                    <a:pt x="4915" y="4260"/>
                    <a:pt x="2512" y="5957"/>
                    <a:pt x="2411" y="6032"/>
                  </a:cubicBezTo>
                  <a:lnTo>
                    <a:pt x="2219" y="6165"/>
                  </a:lnTo>
                  <a:lnTo>
                    <a:pt x="597" y="4106"/>
                  </a:lnTo>
                  <a:lnTo>
                    <a:pt x="522" y="4866"/>
                  </a:lnTo>
                  <a:lnTo>
                    <a:pt x="649" y="6558"/>
                  </a:lnTo>
                  <a:lnTo>
                    <a:pt x="394" y="6568"/>
                  </a:lnTo>
                  <a:lnTo>
                    <a:pt x="315" y="6568"/>
                  </a:lnTo>
                  <a:lnTo>
                    <a:pt x="1" y="7675"/>
                  </a:lnTo>
                  <a:cubicBezTo>
                    <a:pt x="1697" y="7691"/>
                    <a:pt x="8559" y="8254"/>
                    <a:pt x="8851" y="8281"/>
                  </a:cubicBezTo>
                  <a:lnTo>
                    <a:pt x="9118" y="8303"/>
                  </a:lnTo>
                  <a:lnTo>
                    <a:pt x="6224" y="26924"/>
                  </a:lnTo>
                  <a:lnTo>
                    <a:pt x="6612" y="27164"/>
                  </a:lnTo>
                  <a:lnTo>
                    <a:pt x="7740" y="27370"/>
                  </a:lnTo>
                  <a:cubicBezTo>
                    <a:pt x="7740" y="27370"/>
                    <a:pt x="16245" y="7398"/>
                    <a:pt x="16836" y="5026"/>
                  </a:cubicBezTo>
                  <a:cubicBezTo>
                    <a:pt x="17059" y="4132"/>
                    <a:pt x="15697" y="3855"/>
                    <a:pt x="13905" y="3855"/>
                  </a:cubicBezTo>
                  <a:cubicBezTo>
                    <a:pt x="10925" y="3855"/>
                    <a:pt x="6751" y="4628"/>
                    <a:pt x="6751" y="4628"/>
                  </a:cubicBezTo>
                  <a:lnTo>
                    <a:pt x="8234" y="0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9"/>
            <p:cNvSpPr/>
            <p:nvPr/>
          </p:nvSpPr>
          <p:spPr>
            <a:xfrm>
              <a:off x="5830000" y="2278925"/>
              <a:ext cx="229675" cy="487250"/>
            </a:xfrm>
            <a:custGeom>
              <a:rect b="b" l="l" r="r" t="t"/>
              <a:pathLst>
                <a:path extrusionOk="0" h="19490" w="9187">
                  <a:moveTo>
                    <a:pt x="70" y="1"/>
                  </a:moveTo>
                  <a:lnTo>
                    <a:pt x="1" y="246"/>
                  </a:lnTo>
                  <a:lnTo>
                    <a:pt x="8900" y="852"/>
                  </a:lnTo>
                  <a:lnTo>
                    <a:pt x="6027" y="19372"/>
                  </a:lnTo>
                  <a:lnTo>
                    <a:pt x="6681" y="19490"/>
                  </a:lnTo>
                  <a:lnTo>
                    <a:pt x="6293" y="19250"/>
                  </a:lnTo>
                  <a:lnTo>
                    <a:pt x="9187" y="629"/>
                  </a:lnTo>
                  <a:lnTo>
                    <a:pt x="8920" y="607"/>
                  </a:lnTo>
                  <a:cubicBezTo>
                    <a:pt x="8628" y="580"/>
                    <a:pt x="1766" y="17"/>
                    <a:pt x="70" y="1"/>
                  </a:cubicBezTo>
                  <a:close/>
                </a:path>
              </a:pathLst>
            </a:custGeom>
            <a:solidFill>
              <a:srgbClr val="2C2D0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9"/>
            <p:cNvSpPr/>
            <p:nvPr/>
          </p:nvSpPr>
          <p:spPr>
            <a:xfrm>
              <a:off x="5839575" y="2079225"/>
              <a:ext cx="200550" cy="172050"/>
            </a:xfrm>
            <a:custGeom>
              <a:rect b="b" l="l" r="r" t="t"/>
              <a:pathLst>
                <a:path extrusionOk="0" h="6882" w="8022">
                  <a:moveTo>
                    <a:pt x="8021" y="0"/>
                  </a:moveTo>
                  <a:lnTo>
                    <a:pt x="8021" y="0"/>
                  </a:lnTo>
                  <a:cubicBezTo>
                    <a:pt x="7958" y="175"/>
                    <a:pt x="7878" y="356"/>
                    <a:pt x="7783" y="538"/>
                  </a:cubicBezTo>
                  <a:cubicBezTo>
                    <a:pt x="7830" y="462"/>
                    <a:pt x="7873" y="388"/>
                    <a:pt x="7920" y="314"/>
                  </a:cubicBezTo>
                  <a:lnTo>
                    <a:pt x="8021" y="0"/>
                  </a:lnTo>
                  <a:close/>
                  <a:moveTo>
                    <a:pt x="7250" y="1383"/>
                  </a:moveTo>
                  <a:lnTo>
                    <a:pt x="7250" y="1383"/>
                  </a:lnTo>
                  <a:cubicBezTo>
                    <a:pt x="5512" y="3776"/>
                    <a:pt x="1953" y="6143"/>
                    <a:pt x="1953" y="6143"/>
                  </a:cubicBezTo>
                  <a:lnTo>
                    <a:pt x="310" y="4149"/>
                  </a:lnTo>
                  <a:lnTo>
                    <a:pt x="283" y="4420"/>
                  </a:lnTo>
                  <a:lnTo>
                    <a:pt x="1905" y="6479"/>
                  </a:lnTo>
                  <a:lnTo>
                    <a:pt x="2097" y="6346"/>
                  </a:lnTo>
                  <a:cubicBezTo>
                    <a:pt x="2198" y="6271"/>
                    <a:pt x="4601" y="4574"/>
                    <a:pt x="5777" y="3393"/>
                  </a:cubicBezTo>
                  <a:cubicBezTo>
                    <a:pt x="6155" y="3020"/>
                    <a:pt x="6686" y="2261"/>
                    <a:pt x="7250" y="1383"/>
                  </a:cubicBezTo>
                  <a:close/>
                  <a:moveTo>
                    <a:pt x="208" y="5180"/>
                  </a:moveTo>
                  <a:lnTo>
                    <a:pt x="70" y="6633"/>
                  </a:lnTo>
                  <a:lnTo>
                    <a:pt x="1" y="6882"/>
                  </a:lnTo>
                  <a:lnTo>
                    <a:pt x="80" y="6882"/>
                  </a:lnTo>
                  <a:lnTo>
                    <a:pt x="335" y="6872"/>
                  </a:lnTo>
                  <a:lnTo>
                    <a:pt x="208" y="5180"/>
                  </a:lnTo>
                  <a:close/>
                </a:path>
              </a:pathLst>
            </a:custGeom>
            <a:solidFill>
              <a:srgbClr val="2C2D0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9"/>
            <p:cNvSpPr/>
            <p:nvPr/>
          </p:nvSpPr>
          <p:spPr>
            <a:xfrm>
              <a:off x="5892125" y="1370325"/>
              <a:ext cx="158900" cy="61325"/>
            </a:xfrm>
            <a:custGeom>
              <a:rect b="b" l="l" r="r" t="t"/>
              <a:pathLst>
                <a:path extrusionOk="0" h="2453" w="6356">
                  <a:moveTo>
                    <a:pt x="6356" y="1"/>
                  </a:moveTo>
                  <a:lnTo>
                    <a:pt x="5324" y="352"/>
                  </a:lnTo>
                  <a:lnTo>
                    <a:pt x="5324" y="405"/>
                  </a:lnTo>
                  <a:lnTo>
                    <a:pt x="6356" y="1"/>
                  </a:lnTo>
                  <a:close/>
                  <a:moveTo>
                    <a:pt x="5202" y="395"/>
                  </a:moveTo>
                  <a:lnTo>
                    <a:pt x="0" y="2166"/>
                  </a:lnTo>
                  <a:cubicBezTo>
                    <a:pt x="32" y="2261"/>
                    <a:pt x="64" y="2352"/>
                    <a:pt x="96" y="2453"/>
                  </a:cubicBezTo>
                  <a:lnTo>
                    <a:pt x="5202" y="452"/>
                  </a:lnTo>
                  <a:lnTo>
                    <a:pt x="5202" y="395"/>
                  </a:lnTo>
                  <a:close/>
                </a:path>
              </a:pathLst>
            </a:custGeom>
            <a:solidFill>
              <a:srgbClr val="D1D5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9"/>
            <p:cNvSpPr/>
            <p:nvPr/>
          </p:nvSpPr>
          <p:spPr>
            <a:xfrm>
              <a:off x="6022150" y="1379100"/>
              <a:ext cx="3100" cy="2550"/>
            </a:xfrm>
            <a:custGeom>
              <a:rect b="b" l="l" r="r" t="t"/>
              <a:pathLst>
                <a:path extrusionOk="0" h="102" w="124">
                  <a:moveTo>
                    <a:pt x="123" y="1"/>
                  </a:moveTo>
                  <a:lnTo>
                    <a:pt x="1" y="44"/>
                  </a:lnTo>
                  <a:lnTo>
                    <a:pt x="1" y="101"/>
                  </a:lnTo>
                  <a:lnTo>
                    <a:pt x="123" y="54"/>
                  </a:lnTo>
                  <a:lnTo>
                    <a:pt x="123" y="1"/>
                  </a:lnTo>
                  <a:close/>
                </a:path>
              </a:pathLst>
            </a:custGeom>
            <a:solidFill>
              <a:srgbClr val="5D5E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9"/>
            <p:cNvSpPr/>
            <p:nvPr/>
          </p:nvSpPr>
          <p:spPr>
            <a:xfrm>
              <a:off x="5848500" y="1063300"/>
              <a:ext cx="661675" cy="349475"/>
            </a:xfrm>
            <a:custGeom>
              <a:rect b="b" l="l" r="r" t="t"/>
              <a:pathLst>
                <a:path extrusionOk="0" h="13979" w="26467">
                  <a:moveTo>
                    <a:pt x="25872" y="0"/>
                  </a:moveTo>
                  <a:lnTo>
                    <a:pt x="10829" y="8405"/>
                  </a:lnTo>
                  <a:lnTo>
                    <a:pt x="0" y="9389"/>
                  </a:lnTo>
                  <a:cubicBezTo>
                    <a:pt x="469" y="10320"/>
                    <a:pt x="830" y="11240"/>
                    <a:pt x="1011" y="12006"/>
                  </a:cubicBezTo>
                  <a:cubicBezTo>
                    <a:pt x="1102" y="12377"/>
                    <a:pt x="1308" y="13064"/>
                    <a:pt x="1596" y="13978"/>
                  </a:cubicBezTo>
                  <a:lnTo>
                    <a:pt x="13148" y="10043"/>
                  </a:lnTo>
                  <a:lnTo>
                    <a:pt x="26466" y="1293"/>
                  </a:lnTo>
                  <a:lnTo>
                    <a:pt x="25872" y="0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9"/>
            <p:cNvSpPr/>
            <p:nvPr/>
          </p:nvSpPr>
          <p:spPr>
            <a:xfrm>
              <a:off x="5888375" y="1060775"/>
              <a:ext cx="629650" cy="363700"/>
            </a:xfrm>
            <a:custGeom>
              <a:rect b="b" l="l" r="r" t="t"/>
              <a:pathLst>
                <a:path extrusionOk="0" h="14548" w="25186">
                  <a:moveTo>
                    <a:pt x="24457" y="0"/>
                  </a:moveTo>
                  <a:lnTo>
                    <a:pt x="24277" y="101"/>
                  </a:lnTo>
                  <a:lnTo>
                    <a:pt x="24871" y="1394"/>
                  </a:lnTo>
                  <a:lnTo>
                    <a:pt x="11553" y="10144"/>
                  </a:lnTo>
                  <a:lnTo>
                    <a:pt x="1" y="14079"/>
                  </a:lnTo>
                  <a:cubicBezTo>
                    <a:pt x="49" y="14228"/>
                    <a:pt x="102" y="14388"/>
                    <a:pt x="150" y="14548"/>
                  </a:cubicBezTo>
                  <a:lnTo>
                    <a:pt x="5352" y="12777"/>
                  </a:lnTo>
                  <a:lnTo>
                    <a:pt x="5474" y="12734"/>
                  </a:lnTo>
                  <a:lnTo>
                    <a:pt x="6506" y="12383"/>
                  </a:lnTo>
                  <a:lnTo>
                    <a:pt x="11666" y="10367"/>
                  </a:lnTo>
                  <a:lnTo>
                    <a:pt x="25185" y="1485"/>
                  </a:lnTo>
                  <a:lnTo>
                    <a:pt x="24457" y="0"/>
                  </a:lnTo>
                  <a:close/>
                </a:path>
              </a:pathLst>
            </a:custGeom>
            <a:solidFill>
              <a:srgbClr val="2C2D0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9"/>
            <p:cNvSpPr/>
            <p:nvPr/>
          </p:nvSpPr>
          <p:spPr>
            <a:xfrm>
              <a:off x="5877750" y="1419925"/>
              <a:ext cx="5200" cy="16650"/>
            </a:xfrm>
            <a:custGeom>
              <a:rect b="b" l="l" r="r" t="t"/>
              <a:pathLst>
                <a:path extrusionOk="0" h="666" w="208">
                  <a:moveTo>
                    <a:pt x="1" y="0"/>
                  </a:moveTo>
                  <a:lnTo>
                    <a:pt x="165" y="665"/>
                  </a:lnTo>
                  <a:lnTo>
                    <a:pt x="207" y="650"/>
                  </a:lnTo>
                  <a:cubicBezTo>
                    <a:pt x="133" y="422"/>
                    <a:pt x="64" y="203"/>
                    <a:pt x="1" y="0"/>
                  </a:cubicBezTo>
                  <a:close/>
                </a:path>
              </a:pathLst>
            </a:custGeom>
            <a:solidFill>
              <a:srgbClr val="D1D5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9"/>
            <p:cNvSpPr/>
            <p:nvPr/>
          </p:nvSpPr>
          <p:spPr>
            <a:xfrm>
              <a:off x="5847300" y="1298000"/>
              <a:ext cx="47225" cy="138200"/>
            </a:xfrm>
            <a:custGeom>
              <a:rect b="b" l="l" r="r" t="t"/>
              <a:pathLst>
                <a:path extrusionOk="0" h="5528" w="1889">
                  <a:moveTo>
                    <a:pt x="48" y="1"/>
                  </a:moveTo>
                  <a:lnTo>
                    <a:pt x="1" y="6"/>
                  </a:lnTo>
                  <a:lnTo>
                    <a:pt x="1219" y="4877"/>
                  </a:lnTo>
                  <a:cubicBezTo>
                    <a:pt x="1282" y="5080"/>
                    <a:pt x="1351" y="5299"/>
                    <a:pt x="1425" y="5527"/>
                  </a:cubicBezTo>
                  <a:lnTo>
                    <a:pt x="1889" y="5346"/>
                  </a:lnTo>
                  <a:cubicBezTo>
                    <a:pt x="1857" y="5245"/>
                    <a:pt x="1825" y="5154"/>
                    <a:pt x="1793" y="5059"/>
                  </a:cubicBezTo>
                  <a:cubicBezTo>
                    <a:pt x="1745" y="4899"/>
                    <a:pt x="1692" y="4739"/>
                    <a:pt x="1644" y="4590"/>
                  </a:cubicBezTo>
                  <a:cubicBezTo>
                    <a:pt x="1356" y="3676"/>
                    <a:pt x="1150" y="2989"/>
                    <a:pt x="1059" y="2618"/>
                  </a:cubicBezTo>
                  <a:cubicBezTo>
                    <a:pt x="878" y="1852"/>
                    <a:pt x="517" y="932"/>
                    <a:pt x="48" y="1"/>
                  </a:cubicBezTo>
                  <a:close/>
                </a:path>
              </a:pathLst>
            </a:custGeom>
            <a:solidFill>
              <a:srgbClr val="2C2D0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9"/>
            <p:cNvSpPr/>
            <p:nvPr/>
          </p:nvSpPr>
          <p:spPr>
            <a:xfrm>
              <a:off x="4942550" y="1683750"/>
              <a:ext cx="418900" cy="612375"/>
            </a:xfrm>
            <a:custGeom>
              <a:rect b="b" l="l" r="r" t="t"/>
              <a:pathLst>
                <a:path extrusionOk="0" h="24495" w="16756">
                  <a:moveTo>
                    <a:pt x="16181" y="0"/>
                  </a:moveTo>
                  <a:cubicBezTo>
                    <a:pt x="15941" y="1267"/>
                    <a:pt x="14633" y="8160"/>
                    <a:pt x="14633" y="8697"/>
                  </a:cubicBezTo>
                  <a:cubicBezTo>
                    <a:pt x="14633" y="9292"/>
                    <a:pt x="1" y="22936"/>
                    <a:pt x="1" y="22936"/>
                  </a:cubicBezTo>
                  <a:lnTo>
                    <a:pt x="85" y="23079"/>
                  </a:lnTo>
                  <a:lnTo>
                    <a:pt x="1155" y="24495"/>
                  </a:lnTo>
                  <a:lnTo>
                    <a:pt x="12734" y="13250"/>
                  </a:lnTo>
                  <a:cubicBezTo>
                    <a:pt x="13622" y="12383"/>
                    <a:pt x="14314" y="11308"/>
                    <a:pt x="14723" y="10139"/>
                  </a:cubicBezTo>
                  <a:lnTo>
                    <a:pt x="16270" y="5755"/>
                  </a:lnTo>
                  <a:cubicBezTo>
                    <a:pt x="16452" y="5170"/>
                    <a:pt x="16628" y="4581"/>
                    <a:pt x="16756" y="4096"/>
                  </a:cubicBezTo>
                  <a:cubicBezTo>
                    <a:pt x="16717" y="3425"/>
                    <a:pt x="16590" y="1729"/>
                    <a:pt x="16181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9"/>
            <p:cNvSpPr/>
            <p:nvPr/>
          </p:nvSpPr>
          <p:spPr>
            <a:xfrm>
              <a:off x="4944675" y="1678700"/>
              <a:ext cx="419675" cy="626575"/>
            </a:xfrm>
            <a:custGeom>
              <a:rect b="b" l="l" r="r" t="t"/>
              <a:pathLst>
                <a:path extrusionOk="0" h="25063" w="16787">
                  <a:moveTo>
                    <a:pt x="16133" y="1"/>
                  </a:moveTo>
                  <a:cubicBezTo>
                    <a:pt x="16133" y="1"/>
                    <a:pt x="16117" y="75"/>
                    <a:pt x="16096" y="202"/>
                  </a:cubicBezTo>
                  <a:cubicBezTo>
                    <a:pt x="16505" y="1931"/>
                    <a:pt x="16632" y="3627"/>
                    <a:pt x="16671" y="4298"/>
                  </a:cubicBezTo>
                  <a:cubicBezTo>
                    <a:pt x="16718" y="4112"/>
                    <a:pt x="16760" y="3941"/>
                    <a:pt x="16787" y="3793"/>
                  </a:cubicBezTo>
                  <a:lnTo>
                    <a:pt x="16133" y="1"/>
                  </a:lnTo>
                  <a:close/>
                  <a:moveTo>
                    <a:pt x="16185" y="5957"/>
                  </a:moveTo>
                  <a:lnTo>
                    <a:pt x="14638" y="10341"/>
                  </a:lnTo>
                  <a:cubicBezTo>
                    <a:pt x="14229" y="11510"/>
                    <a:pt x="13537" y="12585"/>
                    <a:pt x="12649" y="13452"/>
                  </a:cubicBezTo>
                  <a:lnTo>
                    <a:pt x="1070" y="24697"/>
                  </a:lnTo>
                  <a:lnTo>
                    <a:pt x="0" y="23281"/>
                  </a:lnTo>
                  <a:lnTo>
                    <a:pt x="1043" y="25063"/>
                  </a:lnTo>
                  <a:lnTo>
                    <a:pt x="14154" y="12261"/>
                  </a:lnTo>
                  <a:lnTo>
                    <a:pt x="15372" y="8899"/>
                  </a:lnTo>
                  <a:lnTo>
                    <a:pt x="15292" y="8681"/>
                  </a:lnTo>
                  <a:cubicBezTo>
                    <a:pt x="15292" y="8681"/>
                    <a:pt x="15760" y="7324"/>
                    <a:pt x="16185" y="5957"/>
                  </a:cubicBezTo>
                  <a:close/>
                </a:path>
              </a:pathLst>
            </a:custGeom>
            <a:solidFill>
              <a:srgbClr val="2C2D0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9"/>
            <p:cNvSpPr/>
            <p:nvPr/>
          </p:nvSpPr>
          <p:spPr>
            <a:xfrm>
              <a:off x="5349300" y="1786125"/>
              <a:ext cx="12400" cy="41500"/>
            </a:xfrm>
            <a:custGeom>
              <a:rect b="b" l="l" r="r" t="t"/>
              <a:pathLst>
                <a:path extrusionOk="0" h="1660" w="496">
                  <a:moveTo>
                    <a:pt x="486" y="1"/>
                  </a:moveTo>
                  <a:cubicBezTo>
                    <a:pt x="358" y="486"/>
                    <a:pt x="182" y="1075"/>
                    <a:pt x="0" y="1660"/>
                  </a:cubicBezTo>
                  <a:lnTo>
                    <a:pt x="496" y="262"/>
                  </a:lnTo>
                  <a:cubicBezTo>
                    <a:pt x="496" y="214"/>
                    <a:pt x="491" y="123"/>
                    <a:pt x="486" y="1"/>
                  </a:cubicBezTo>
                  <a:close/>
                </a:path>
              </a:pathLst>
            </a:custGeom>
            <a:solidFill>
              <a:srgbClr val="ABB2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9"/>
            <p:cNvSpPr/>
            <p:nvPr/>
          </p:nvSpPr>
          <p:spPr>
            <a:xfrm>
              <a:off x="5326950" y="1773525"/>
              <a:ext cx="41000" cy="127675"/>
            </a:xfrm>
            <a:custGeom>
              <a:rect b="b" l="l" r="r" t="t"/>
              <a:pathLst>
                <a:path extrusionOk="0" h="5107" w="1640">
                  <a:moveTo>
                    <a:pt x="1496" y="0"/>
                  </a:moveTo>
                  <a:cubicBezTo>
                    <a:pt x="1469" y="148"/>
                    <a:pt x="1427" y="319"/>
                    <a:pt x="1380" y="505"/>
                  </a:cubicBezTo>
                  <a:cubicBezTo>
                    <a:pt x="1385" y="627"/>
                    <a:pt x="1390" y="718"/>
                    <a:pt x="1390" y="766"/>
                  </a:cubicBezTo>
                  <a:lnTo>
                    <a:pt x="894" y="2164"/>
                  </a:lnTo>
                  <a:cubicBezTo>
                    <a:pt x="469" y="3531"/>
                    <a:pt x="1" y="4888"/>
                    <a:pt x="1" y="4888"/>
                  </a:cubicBezTo>
                  <a:lnTo>
                    <a:pt x="81" y="5106"/>
                  </a:lnTo>
                  <a:lnTo>
                    <a:pt x="1640" y="803"/>
                  </a:lnTo>
                  <a:lnTo>
                    <a:pt x="1496" y="0"/>
                  </a:lnTo>
                  <a:close/>
                </a:path>
              </a:pathLst>
            </a:custGeom>
            <a:solidFill>
              <a:srgbClr val="2426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9"/>
            <p:cNvSpPr/>
            <p:nvPr/>
          </p:nvSpPr>
          <p:spPr>
            <a:xfrm>
              <a:off x="2970025" y="2394875"/>
              <a:ext cx="430350" cy="754400"/>
            </a:xfrm>
            <a:custGeom>
              <a:rect b="b" l="l" r="r" t="t"/>
              <a:pathLst>
                <a:path extrusionOk="0" h="30176" w="17214">
                  <a:moveTo>
                    <a:pt x="17213" y="0"/>
                  </a:moveTo>
                  <a:lnTo>
                    <a:pt x="17213" y="0"/>
                  </a:lnTo>
                  <a:cubicBezTo>
                    <a:pt x="15702" y="805"/>
                    <a:pt x="11809" y="2857"/>
                    <a:pt x="9363" y="3905"/>
                  </a:cubicBezTo>
                  <a:cubicBezTo>
                    <a:pt x="8341" y="4347"/>
                    <a:pt x="7293" y="4826"/>
                    <a:pt x="6293" y="5320"/>
                  </a:cubicBezTo>
                  <a:cubicBezTo>
                    <a:pt x="4942" y="6027"/>
                    <a:pt x="3660" y="6734"/>
                    <a:pt x="2725" y="7325"/>
                  </a:cubicBezTo>
                  <a:cubicBezTo>
                    <a:pt x="2278" y="7617"/>
                    <a:pt x="1868" y="7910"/>
                    <a:pt x="1522" y="8197"/>
                  </a:cubicBezTo>
                  <a:cubicBezTo>
                    <a:pt x="1469" y="8246"/>
                    <a:pt x="1426" y="8288"/>
                    <a:pt x="1389" y="8336"/>
                  </a:cubicBezTo>
                  <a:cubicBezTo>
                    <a:pt x="719" y="9096"/>
                    <a:pt x="373" y="9766"/>
                    <a:pt x="197" y="10261"/>
                  </a:cubicBezTo>
                  <a:cubicBezTo>
                    <a:pt x="17" y="13251"/>
                    <a:pt x="6" y="28005"/>
                    <a:pt x="1" y="30175"/>
                  </a:cubicBezTo>
                  <a:lnTo>
                    <a:pt x="484" y="30143"/>
                  </a:lnTo>
                  <a:lnTo>
                    <a:pt x="1586" y="29691"/>
                  </a:lnTo>
                  <a:lnTo>
                    <a:pt x="3165" y="13080"/>
                  </a:lnTo>
                  <a:lnTo>
                    <a:pt x="13564" y="12117"/>
                  </a:lnTo>
                  <a:lnTo>
                    <a:pt x="13819" y="12021"/>
                  </a:lnTo>
                  <a:cubicBezTo>
                    <a:pt x="15005" y="6947"/>
                    <a:pt x="16479" y="1910"/>
                    <a:pt x="17213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9"/>
            <p:cNvSpPr/>
            <p:nvPr/>
          </p:nvSpPr>
          <p:spPr>
            <a:xfrm>
              <a:off x="2963925" y="2386100"/>
              <a:ext cx="439900" cy="769800"/>
            </a:xfrm>
            <a:custGeom>
              <a:rect b="b" l="l" r="r" t="t"/>
              <a:pathLst>
                <a:path extrusionOk="0" h="30792" w="17596">
                  <a:moveTo>
                    <a:pt x="17595" y="0"/>
                  </a:moveTo>
                  <a:lnTo>
                    <a:pt x="13697" y="2160"/>
                  </a:lnTo>
                  <a:cubicBezTo>
                    <a:pt x="13697" y="2160"/>
                    <a:pt x="9899" y="3915"/>
                    <a:pt x="6537" y="5671"/>
                  </a:cubicBezTo>
                  <a:cubicBezTo>
                    <a:pt x="7537" y="5177"/>
                    <a:pt x="8585" y="4698"/>
                    <a:pt x="9607" y="4256"/>
                  </a:cubicBezTo>
                  <a:cubicBezTo>
                    <a:pt x="12053" y="3208"/>
                    <a:pt x="15946" y="1156"/>
                    <a:pt x="17457" y="351"/>
                  </a:cubicBezTo>
                  <a:cubicBezTo>
                    <a:pt x="17505" y="219"/>
                    <a:pt x="17553" y="102"/>
                    <a:pt x="17595" y="0"/>
                  </a:cubicBezTo>
                  <a:close/>
                  <a:moveTo>
                    <a:pt x="2969" y="7676"/>
                  </a:moveTo>
                  <a:cubicBezTo>
                    <a:pt x="2441" y="8011"/>
                    <a:pt x="2022" y="8309"/>
                    <a:pt x="1766" y="8548"/>
                  </a:cubicBezTo>
                  <a:cubicBezTo>
                    <a:pt x="2112" y="8261"/>
                    <a:pt x="2522" y="7968"/>
                    <a:pt x="2969" y="7676"/>
                  </a:cubicBezTo>
                  <a:close/>
                  <a:moveTo>
                    <a:pt x="14063" y="12372"/>
                  </a:moveTo>
                  <a:lnTo>
                    <a:pt x="13808" y="12468"/>
                  </a:lnTo>
                  <a:lnTo>
                    <a:pt x="14048" y="12447"/>
                  </a:lnTo>
                  <a:cubicBezTo>
                    <a:pt x="14053" y="12421"/>
                    <a:pt x="14058" y="12394"/>
                    <a:pt x="14063" y="12372"/>
                  </a:cubicBezTo>
                  <a:close/>
                  <a:moveTo>
                    <a:pt x="441" y="10612"/>
                  </a:moveTo>
                  <a:lnTo>
                    <a:pt x="441" y="10612"/>
                  </a:lnTo>
                  <a:cubicBezTo>
                    <a:pt x="250" y="11133"/>
                    <a:pt x="250" y="11452"/>
                    <a:pt x="250" y="11452"/>
                  </a:cubicBezTo>
                  <a:lnTo>
                    <a:pt x="1" y="30792"/>
                  </a:lnTo>
                  <a:lnTo>
                    <a:pt x="1" y="30792"/>
                  </a:lnTo>
                  <a:lnTo>
                    <a:pt x="728" y="30494"/>
                  </a:lnTo>
                  <a:lnTo>
                    <a:pt x="245" y="30526"/>
                  </a:lnTo>
                  <a:cubicBezTo>
                    <a:pt x="250" y="28356"/>
                    <a:pt x="261" y="13602"/>
                    <a:pt x="441" y="10612"/>
                  </a:cubicBezTo>
                  <a:close/>
                </a:path>
              </a:pathLst>
            </a:custGeom>
            <a:solidFill>
              <a:srgbClr val="2C2D0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9"/>
            <p:cNvSpPr/>
            <p:nvPr/>
          </p:nvSpPr>
          <p:spPr>
            <a:xfrm>
              <a:off x="3309900" y="3376750"/>
              <a:ext cx="388575" cy="498125"/>
            </a:xfrm>
            <a:custGeom>
              <a:rect b="b" l="l" r="r" t="t"/>
              <a:pathLst>
                <a:path extrusionOk="0" h="19925" w="15543">
                  <a:moveTo>
                    <a:pt x="1" y="0"/>
                  </a:moveTo>
                  <a:lnTo>
                    <a:pt x="719" y="336"/>
                  </a:lnTo>
                  <a:cubicBezTo>
                    <a:pt x="714" y="283"/>
                    <a:pt x="714" y="234"/>
                    <a:pt x="708" y="187"/>
                  </a:cubicBezTo>
                  <a:cubicBezTo>
                    <a:pt x="459" y="123"/>
                    <a:pt x="224" y="64"/>
                    <a:pt x="1" y="0"/>
                  </a:cubicBezTo>
                  <a:close/>
                  <a:moveTo>
                    <a:pt x="15394" y="19664"/>
                  </a:moveTo>
                  <a:lnTo>
                    <a:pt x="15228" y="19925"/>
                  </a:lnTo>
                  <a:cubicBezTo>
                    <a:pt x="15309" y="19851"/>
                    <a:pt x="15420" y="19787"/>
                    <a:pt x="15543" y="19733"/>
                  </a:cubicBezTo>
                  <a:lnTo>
                    <a:pt x="15394" y="19664"/>
                  </a:lnTo>
                  <a:close/>
                </a:path>
              </a:pathLst>
            </a:custGeom>
            <a:solidFill>
              <a:srgbClr val="D1D5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9"/>
            <p:cNvSpPr/>
            <p:nvPr/>
          </p:nvSpPr>
          <p:spPr>
            <a:xfrm>
              <a:off x="3687400" y="3870075"/>
              <a:ext cx="35150" cy="11050"/>
            </a:xfrm>
            <a:custGeom>
              <a:rect b="b" l="l" r="r" t="t"/>
              <a:pathLst>
                <a:path extrusionOk="0" h="442" w="1406">
                  <a:moveTo>
                    <a:pt x="443" y="0"/>
                  </a:moveTo>
                  <a:cubicBezTo>
                    <a:pt x="320" y="54"/>
                    <a:pt x="209" y="118"/>
                    <a:pt x="128" y="192"/>
                  </a:cubicBezTo>
                  <a:lnTo>
                    <a:pt x="1" y="383"/>
                  </a:lnTo>
                  <a:lnTo>
                    <a:pt x="1405" y="442"/>
                  </a:lnTo>
                  <a:lnTo>
                    <a:pt x="443" y="0"/>
                  </a:lnTo>
                  <a:close/>
                </a:path>
              </a:pathLst>
            </a:custGeom>
            <a:solidFill>
              <a:srgbClr val="2C2D0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9"/>
            <p:cNvSpPr/>
            <p:nvPr/>
          </p:nvSpPr>
          <p:spPr>
            <a:xfrm>
              <a:off x="2811925" y="3473425"/>
              <a:ext cx="920175" cy="647475"/>
            </a:xfrm>
            <a:custGeom>
              <a:rect b="b" l="l" r="r" t="t"/>
              <a:pathLst>
                <a:path extrusionOk="0" h="25899" w="36807">
                  <a:moveTo>
                    <a:pt x="22676" y="0"/>
                  </a:moveTo>
                  <a:lnTo>
                    <a:pt x="22622" y="160"/>
                  </a:lnTo>
                  <a:lnTo>
                    <a:pt x="22792" y="905"/>
                  </a:lnTo>
                  <a:lnTo>
                    <a:pt x="17627" y="16287"/>
                  </a:lnTo>
                  <a:lnTo>
                    <a:pt x="8602" y="21068"/>
                  </a:lnTo>
                  <a:lnTo>
                    <a:pt x="1" y="25898"/>
                  </a:lnTo>
                  <a:lnTo>
                    <a:pt x="1" y="25898"/>
                  </a:lnTo>
                  <a:cubicBezTo>
                    <a:pt x="1" y="25898"/>
                    <a:pt x="20563" y="17989"/>
                    <a:pt x="21356" y="17596"/>
                  </a:cubicBezTo>
                  <a:cubicBezTo>
                    <a:pt x="22149" y="17196"/>
                    <a:pt x="26101" y="6324"/>
                    <a:pt x="26101" y="6324"/>
                  </a:cubicBezTo>
                  <a:lnTo>
                    <a:pt x="36807" y="1426"/>
                  </a:lnTo>
                  <a:lnTo>
                    <a:pt x="36807" y="1426"/>
                  </a:lnTo>
                  <a:cubicBezTo>
                    <a:pt x="34924" y="1649"/>
                    <a:pt x="32925" y="1809"/>
                    <a:pt x="30994" y="1809"/>
                  </a:cubicBezTo>
                  <a:cubicBezTo>
                    <a:pt x="27696" y="1809"/>
                    <a:pt x="24606" y="1352"/>
                    <a:pt x="22676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9"/>
            <p:cNvSpPr/>
            <p:nvPr/>
          </p:nvSpPr>
          <p:spPr>
            <a:xfrm>
              <a:off x="3026950" y="3477400"/>
              <a:ext cx="354775" cy="522725"/>
            </a:xfrm>
            <a:custGeom>
              <a:rect b="b" l="l" r="r" t="t"/>
              <a:pathLst>
                <a:path extrusionOk="0" h="20909" w="14191">
                  <a:moveTo>
                    <a:pt x="14021" y="1"/>
                  </a:moveTo>
                  <a:lnTo>
                    <a:pt x="8824" y="15957"/>
                  </a:lnTo>
                  <a:lnTo>
                    <a:pt x="1" y="20909"/>
                  </a:lnTo>
                  <a:lnTo>
                    <a:pt x="1" y="20909"/>
                  </a:lnTo>
                  <a:lnTo>
                    <a:pt x="9026" y="16128"/>
                  </a:lnTo>
                  <a:lnTo>
                    <a:pt x="14191" y="746"/>
                  </a:lnTo>
                  <a:lnTo>
                    <a:pt x="14021" y="1"/>
                  </a:lnTo>
                  <a:close/>
                </a:path>
              </a:pathLst>
            </a:custGeom>
            <a:solidFill>
              <a:srgbClr val="2C2D0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9"/>
            <p:cNvSpPr/>
            <p:nvPr/>
          </p:nvSpPr>
          <p:spPr>
            <a:xfrm>
              <a:off x="3340225" y="3335675"/>
              <a:ext cx="863950" cy="547975"/>
            </a:xfrm>
            <a:custGeom>
              <a:rect b="b" l="l" r="r" t="t"/>
              <a:pathLst>
                <a:path extrusionOk="0" h="21919" w="34558">
                  <a:moveTo>
                    <a:pt x="33170" y="1"/>
                  </a:moveTo>
                  <a:cubicBezTo>
                    <a:pt x="31233" y="1"/>
                    <a:pt x="27404" y="1612"/>
                    <a:pt x="23755" y="1744"/>
                  </a:cubicBezTo>
                  <a:cubicBezTo>
                    <a:pt x="20154" y="1883"/>
                    <a:pt x="15117" y="2554"/>
                    <a:pt x="12463" y="2554"/>
                  </a:cubicBezTo>
                  <a:cubicBezTo>
                    <a:pt x="11175" y="2554"/>
                    <a:pt x="10448" y="2394"/>
                    <a:pt x="10703" y="1947"/>
                  </a:cubicBezTo>
                  <a:cubicBezTo>
                    <a:pt x="11027" y="1383"/>
                    <a:pt x="11926" y="664"/>
                    <a:pt x="12883" y="6"/>
                  </a:cubicBezTo>
                  <a:lnTo>
                    <a:pt x="12883" y="6"/>
                  </a:lnTo>
                  <a:cubicBezTo>
                    <a:pt x="12277" y="212"/>
                    <a:pt x="11612" y="404"/>
                    <a:pt x="10894" y="569"/>
                  </a:cubicBezTo>
                  <a:cubicBezTo>
                    <a:pt x="8170" y="1675"/>
                    <a:pt x="6054" y="2277"/>
                    <a:pt x="4644" y="2346"/>
                  </a:cubicBezTo>
                  <a:cubicBezTo>
                    <a:pt x="4378" y="2362"/>
                    <a:pt x="4112" y="2367"/>
                    <a:pt x="3852" y="2367"/>
                  </a:cubicBezTo>
                  <a:cubicBezTo>
                    <a:pt x="2442" y="2367"/>
                    <a:pt x="1122" y="2186"/>
                    <a:pt x="0" y="1941"/>
                  </a:cubicBezTo>
                  <a:lnTo>
                    <a:pt x="0" y="1941"/>
                  </a:lnTo>
                  <a:cubicBezTo>
                    <a:pt x="6" y="1989"/>
                    <a:pt x="12" y="2032"/>
                    <a:pt x="12" y="2075"/>
                  </a:cubicBezTo>
                  <a:cubicBezTo>
                    <a:pt x="133" y="3330"/>
                    <a:pt x="740" y="4346"/>
                    <a:pt x="1814" y="5095"/>
                  </a:cubicBezTo>
                  <a:cubicBezTo>
                    <a:pt x="3633" y="6372"/>
                    <a:pt x="6596" y="6808"/>
                    <a:pt x="9798" y="6808"/>
                  </a:cubicBezTo>
                  <a:cubicBezTo>
                    <a:pt x="16632" y="6808"/>
                    <a:pt x="24547" y="4819"/>
                    <a:pt x="24664" y="4793"/>
                  </a:cubicBezTo>
                  <a:lnTo>
                    <a:pt x="25271" y="4633"/>
                  </a:lnTo>
                  <a:lnTo>
                    <a:pt x="25271" y="4633"/>
                  </a:lnTo>
                  <a:lnTo>
                    <a:pt x="14729" y="21015"/>
                  </a:lnTo>
                  <a:lnTo>
                    <a:pt x="16590" y="21871"/>
                  </a:lnTo>
                  <a:lnTo>
                    <a:pt x="17628" y="21919"/>
                  </a:lnTo>
                  <a:cubicBezTo>
                    <a:pt x="17628" y="21919"/>
                    <a:pt x="34037" y="4516"/>
                    <a:pt x="34435" y="1351"/>
                  </a:cubicBezTo>
                  <a:cubicBezTo>
                    <a:pt x="34558" y="345"/>
                    <a:pt x="34069" y="1"/>
                    <a:pt x="33170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9"/>
            <p:cNvSpPr/>
            <p:nvPr/>
          </p:nvSpPr>
          <p:spPr>
            <a:xfrm>
              <a:off x="3327575" y="3381400"/>
              <a:ext cx="644425" cy="501075"/>
            </a:xfrm>
            <a:custGeom>
              <a:rect b="b" l="l" r="r" t="t"/>
              <a:pathLst>
                <a:path extrusionOk="0" h="20043" w="25777">
                  <a:moveTo>
                    <a:pt x="1" y="1"/>
                  </a:moveTo>
                  <a:lnTo>
                    <a:pt x="1" y="1"/>
                  </a:lnTo>
                  <a:cubicBezTo>
                    <a:pt x="7" y="48"/>
                    <a:pt x="7" y="97"/>
                    <a:pt x="12" y="150"/>
                  </a:cubicBezTo>
                  <a:lnTo>
                    <a:pt x="273" y="271"/>
                  </a:lnTo>
                  <a:cubicBezTo>
                    <a:pt x="805" y="2208"/>
                    <a:pt x="2114" y="3479"/>
                    <a:pt x="2114" y="3479"/>
                  </a:cubicBezTo>
                  <a:lnTo>
                    <a:pt x="2050" y="3681"/>
                  </a:lnTo>
                  <a:cubicBezTo>
                    <a:pt x="3980" y="5033"/>
                    <a:pt x="7070" y="5490"/>
                    <a:pt x="10368" y="5490"/>
                  </a:cubicBezTo>
                  <a:cubicBezTo>
                    <a:pt x="12299" y="5490"/>
                    <a:pt x="14298" y="5330"/>
                    <a:pt x="16181" y="5107"/>
                  </a:cubicBezTo>
                  <a:lnTo>
                    <a:pt x="17086" y="4697"/>
                  </a:lnTo>
                  <a:lnTo>
                    <a:pt x="25234" y="3202"/>
                  </a:lnTo>
                  <a:lnTo>
                    <a:pt x="14687" y="19478"/>
                  </a:lnTo>
                  <a:lnTo>
                    <a:pt x="14836" y="19547"/>
                  </a:lnTo>
                  <a:lnTo>
                    <a:pt x="15798" y="19989"/>
                  </a:lnTo>
                  <a:lnTo>
                    <a:pt x="17096" y="20042"/>
                  </a:lnTo>
                  <a:lnTo>
                    <a:pt x="15235" y="19186"/>
                  </a:lnTo>
                  <a:lnTo>
                    <a:pt x="25777" y="2804"/>
                  </a:lnTo>
                  <a:lnTo>
                    <a:pt x="25777" y="2804"/>
                  </a:lnTo>
                  <a:lnTo>
                    <a:pt x="25170" y="2964"/>
                  </a:lnTo>
                  <a:cubicBezTo>
                    <a:pt x="25053" y="2990"/>
                    <a:pt x="17138" y="4979"/>
                    <a:pt x="10304" y="4979"/>
                  </a:cubicBezTo>
                  <a:cubicBezTo>
                    <a:pt x="7102" y="4979"/>
                    <a:pt x="4139" y="4543"/>
                    <a:pt x="2320" y="3266"/>
                  </a:cubicBezTo>
                  <a:cubicBezTo>
                    <a:pt x="1246" y="2517"/>
                    <a:pt x="639" y="1501"/>
                    <a:pt x="518" y="246"/>
                  </a:cubicBezTo>
                  <a:cubicBezTo>
                    <a:pt x="518" y="203"/>
                    <a:pt x="512" y="160"/>
                    <a:pt x="506" y="112"/>
                  </a:cubicBezTo>
                  <a:cubicBezTo>
                    <a:pt x="332" y="75"/>
                    <a:pt x="167" y="38"/>
                    <a:pt x="1" y="1"/>
                  </a:cubicBezTo>
                  <a:close/>
                </a:path>
              </a:pathLst>
            </a:custGeom>
            <a:solidFill>
              <a:srgbClr val="2C2D0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9"/>
            <p:cNvSpPr/>
            <p:nvPr/>
          </p:nvSpPr>
          <p:spPr>
            <a:xfrm>
              <a:off x="3257925" y="2375475"/>
              <a:ext cx="463675" cy="1007000"/>
            </a:xfrm>
            <a:custGeom>
              <a:rect b="b" l="l" r="r" t="t"/>
              <a:pathLst>
                <a:path extrusionOk="0" h="40280" w="18547">
                  <a:moveTo>
                    <a:pt x="7957" y="0"/>
                  </a:moveTo>
                  <a:cubicBezTo>
                    <a:pt x="7846" y="0"/>
                    <a:pt x="7745" y="5"/>
                    <a:pt x="7644" y="5"/>
                  </a:cubicBezTo>
                  <a:cubicBezTo>
                    <a:pt x="7287" y="54"/>
                    <a:pt x="6974" y="96"/>
                    <a:pt x="6729" y="133"/>
                  </a:cubicBezTo>
                  <a:cubicBezTo>
                    <a:pt x="6574" y="187"/>
                    <a:pt x="6468" y="256"/>
                    <a:pt x="6420" y="341"/>
                  </a:cubicBezTo>
                  <a:cubicBezTo>
                    <a:pt x="5570" y="1830"/>
                    <a:pt x="1537" y="15962"/>
                    <a:pt x="1095" y="22611"/>
                  </a:cubicBezTo>
                  <a:cubicBezTo>
                    <a:pt x="687" y="28727"/>
                    <a:pt x="91" y="37472"/>
                    <a:pt x="0" y="38802"/>
                  </a:cubicBezTo>
                  <a:cubicBezTo>
                    <a:pt x="692" y="39099"/>
                    <a:pt x="3660" y="40280"/>
                    <a:pt x="7149" y="40280"/>
                  </a:cubicBezTo>
                  <a:cubicBezTo>
                    <a:pt x="7399" y="40280"/>
                    <a:pt x="7654" y="40275"/>
                    <a:pt x="7915" y="40260"/>
                  </a:cubicBezTo>
                  <a:cubicBezTo>
                    <a:pt x="9265" y="40196"/>
                    <a:pt x="11329" y="39605"/>
                    <a:pt x="14037" y="38509"/>
                  </a:cubicBezTo>
                  <a:cubicBezTo>
                    <a:pt x="15760" y="38100"/>
                    <a:pt x="17148" y="37589"/>
                    <a:pt x="18196" y="36978"/>
                  </a:cubicBezTo>
                  <a:cubicBezTo>
                    <a:pt x="18260" y="36941"/>
                    <a:pt x="18329" y="36902"/>
                    <a:pt x="18399" y="36865"/>
                  </a:cubicBezTo>
                  <a:lnTo>
                    <a:pt x="18399" y="36865"/>
                  </a:lnTo>
                  <a:lnTo>
                    <a:pt x="12021" y="39168"/>
                  </a:lnTo>
                  <a:cubicBezTo>
                    <a:pt x="12021" y="39168"/>
                    <a:pt x="5298" y="29675"/>
                    <a:pt x="7473" y="26116"/>
                  </a:cubicBezTo>
                  <a:cubicBezTo>
                    <a:pt x="9648" y="22558"/>
                    <a:pt x="18547" y="8123"/>
                    <a:pt x="18149" y="6144"/>
                  </a:cubicBezTo>
                  <a:cubicBezTo>
                    <a:pt x="18058" y="5691"/>
                    <a:pt x="17563" y="5521"/>
                    <a:pt x="16845" y="5521"/>
                  </a:cubicBezTo>
                  <a:cubicBezTo>
                    <a:pt x="14410" y="5521"/>
                    <a:pt x="9447" y="7527"/>
                    <a:pt x="9447" y="7527"/>
                  </a:cubicBezTo>
                  <a:lnTo>
                    <a:pt x="15419" y="979"/>
                  </a:lnTo>
                  <a:cubicBezTo>
                    <a:pt x="12559" y="425"/>
                    <a:pt x="9670" y="0"/>
                    <a:pt x="7957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9"/>
            <p:cNvSpPr/>
            <p:nvPr/>
          </p:nvSpPr>
          <p:spPr>
            <a:xfrm>
              <a:off x="3251400" y="2370800"/>
              <a:ext cx="485000" cy="1024075"/>
            </a:xfrm>
            <a:custGeom>
              <a:rect b="b" l="l" r="r" t="t"/>
              <a:pathLst>
                <a:path extrusionOk="0" h="40963" w="19400">
                  <a:moveTo>
                    <a:pt x="10522" y="1"/>
                  </a:moveTo>
                  <a:cubicBezTo>
                    <a:pt x="9665" y="1"/>
                    <a:pt x="8686" y="97"/>
                    <a:pt x="7905" y="192"/>
                  </a:cubicBezTo>
                  <a:cubicBezTo>
                    <a:pt x="8006" y="192"/>
                    <a:pt x="8107" y="187"/>
                    <a:pt x="8218" y="187"/>
                  </a:cubicBezTo>
                  <a:cubicBezTo>
                    <a:pt x="9931" y="187"/>
                    <a:pt x="12820" y="612"/>
                    <a:pt x="15680" y="1166"/>
                  </a:cubicBezTo>
                  <a:lnTo>
                    <a:pt x="15840" y="990"/>
                  </a:lnTo>
                  <a:cubicBezTo>
                    <a:pt x="15840" y="990"/>
                    <a:pt x="12494" y="33"/>
                    <a:pt x="10697" y="1"/>
                  </a:cubicBezTo>
                  <a:close/>
                  <a:moveTo>
                    <a:pt x="6990" y="320"/>
                  </a:moveTo>
                  <a:cubicBezTo>
                    <a:pt x="6666" y="374"/>
                    <a:pt x="6469" y="406"/>
                    <a:pt x="6469" y="406"/>
                  </a:cubicBezTo>
                  <a:lnTo>
                    <a:pt x="6096" y="612"/>
                  </a:lnTo>
                  <a:cubicBezTo>
                    <a:pt x="6054" y="714"/>
                    <a:pt x="6006" y="831"/>
                    <a:pt x="5958" y="963"/>
                  </a:cubicBezTo>
                  <a:cubicBezTo>
                    <a:pt x="5224" y="2873"/>
                    <a:pt x="3750" y="7910"/>
                    <a:pt x="2564" y="12984"/>
                  </a:cubicBezTo>
                  <a:cubicBezTo>
                    <a:pt x="2559" y="13006"/>
                    <a:pt x="2554" y="13033"/>
                    <a:pt x="2549" y="13059"/>
                  </a:cubicBezTo>
                  <a:lnTo>
                    <a:pt x="2591" y="13053"/>
                  </a:lnTo>
                  <a:lnTo>
                    <a:pt x="2591" y="13053"/>
                  </a:lnTo>
                  <a:lnTo>
                    <a:pt x="1405" y="20170"/>
                  </a:lnTo>
                  <a:lnTo>
                    <a:pt x="1108" y="22777"/>
                  </a:lnTo>
                  <a:lnTo>
                    <a:pt x="1" y="39148"/>
                  </a:lnTo>
                  <a:lnTo>
                    <a:pt x="2341" y="40238"/>
                  </a:lnTo>
                  <a:cubicBezTo>
                    <a:pt x="2564" y="40302"/>
                    <a:pt x="2799" y="40361"/>
                    <a:pt x="3048" y="40425"/>
                  </a:cubicBezTo>
                  <a:cubicBezTo>
                    <a:pt x="3214" y="40462"/>
                    <a:pt x="3379" y="40499"/>
                    <a:pt x="3553" y="40536"/>
                  </a:cubicBezTo>
                  <a:cubicBezTo>
                    <a:pt x="4675" y="40781"/>
                    <a:pt x="5995" y="40962"/>
                    <a:pt x="7405" y="40962"/>
                  </a:cubicBezTo>
                  <a:cubicBezTo>
                    <a:pt x="7665" y="40962"/>
                    <a:pt x="7931" y="40957"/>
                    <a:pt x="8197" y="40941"/>
                  </a:cubicBezTo>
                  <a:cubicBezTo>
                    <a:pt x="9607" y="40872"/>
                    <a:pt x="11723" y="40270"/>
                    <a:pt x="14447" y="39164"/>
                  </a:cubicBezTo>
                  <a:cubicBezTo>
                    <a:pt x="15165" y="38999"/>
                    <a:pt x="15830" y="38807"/>
                    <a:pt x="16436" y="38601"/>
                  </a:cubicBezTo>
                  <a:cubicBezTo>
                    <a:pt x="17856" y="37627"/>
                    <a:pt x="19399" y="36782"/>
                    <a:pt x="19399" y="36782"/>
                  </a:cubicBezTo>
                  <a:lnTo>
                    <a:pt x="19399" y="36782"/>
                  </a:lnTo>
                  <a:lnTo>
                    <a:pt x="18660" y="37052"/>
                  </a:lnTo>
                  <a:cubicBezTo>
                    <a:pt x="18590" y="37089"/>
                    <a:pt x="18521" y="37128"/>
                    <a:pt x="18457" y="37165"/>
                  </a:cubicBezTo>
                  <a:cubicBezTo>
                    <a:pt x="17409" y="37776"/>
                    <a:pt x="16021" y="38287"/>
                    <a:pt x="14298" y="38696"/>
                  </a:cubicBezTo>
                  <a:cubicBezTo>
                    <a:pt x="11590" y="39792"/>
                    <a:pt x="9526" y="40383"/>
                    <a:pt x="8176" y="40447"/>
                  </a:cubicBezTo>
                  <a:cubicBezTo>
                    <a:pt x="7915" y="40462"/>
                    <a:pt x="7660" y="40467"/>
                    <a:pt x="7410" y="40467"/>
                  </a:cubicBezTo>
                  <a:cubicBezTo>
                    <a:pt x="3921" y="40467"/>
                    <a:pt x="953" y="39286"/>
                    <a:pt x="261" y="38989"/>
                  </a:cubicBezTo>
                  <a:cubicBezTo>
                    <a:pt x="352" y="37659"/>
                    <a:pt x="948" y="28914"/>
                    <a:pt x="1356" y="22798"/>
                  </a:cubicBezTo>
                  <a:cubicBezTo>
                    <a:pt x="1798" y="16149"/>
                    <a:pt x="5831" y="2017"/>
                    <a:pt x="6681" y="528"/>
                  </a:cubicBezTo>
                  <a:cubicBezTo>
                    <a:pt x="6729" y="443"/>
                    <a:pt x="6835" y="374"/>
                    <a:pt x="6990" y="320"/>
                  </a:cubicBezTo>
                  <a:close/>
                </a:path>
              </a:pathLst>
            </a:custGeom>
            <a:solidFill>
              <a:srgbClr val="2C2D0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9"/>
            <p:cNvSpPr/>
            <p:nvPr/>
          </p:nvSpPr>
          <p:spPr>
            <a:xfrm>
              <a:off x="448200" y="3814375"/>
              <a:ext cx="1925475" cy="1022850"/>
            </a:xfrm>
            <a:custGeom>
              <a:rect b="b" l="l" r="r" t="t"/>
              <a:pathLst>
                <a:path extrusionOk="0" h="40914" w="77019">
                  <a:moveTo>
                    <a:pt x="77019" y="1"/>
                  </a:moveTo>
                  <a:lnTo>
                    <a:pt x="54483" y="5915"/>
                  </a:lnTo>
                  <a:lnTo>
                    <a:pt x="60024" y="9978"/>
                  </a:lnTo>
                  <a:lnTo>
                    <a:pt x="47094" y="19952"/>
                  </a:lnTo>
                  <a:lnTo>
                    <a:pt x="25298" y="13670"/>
                  </a:lnTo>
                  <a:lnTo>
                    <a:pt x="0" y="40913"/>
                  </a:lnTo>
                  <a:lnTo>
                    <a:pt x="16617" y="40913"/>
                  </a:lnTo>
                  <a:lnTo>
                    <a:pt x="27883" y="24015"/>
                  </a:lnTo>
                  <a:lnTo>
                    <a:pt x="47834" y="29185"/>
                  </a:lnTo>
                  <a:lnTo>
                    <a:pt x="64828" y="13302"/>
                  </a:lnTo>
                  <a:lnTo>
                    <a:pt x="69259" y="17733"/>
                  </a:lnTo>
                  <a:lnTo>
                    <a:pt x="77019" y="1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9"/>
            <p:cNvSpPr/>
            <p:nvPr/>
          </p:nvSpPr>
          <p:spPr>
            <a:xfrm>
              <a:off x="237975" y="3842150"/>
              <a:ext cx="611850" cy="397075"/>
            </a:xfrm>
            <a:custGeom>
              <a:rect b="b" l="l" r="r" t="t"/>
              <a:pathLst>
                <a:path extrusionOk="0" h="15883" w="24474">
                  <a:moveTo>
                    <a:pt x="6373" y="0"/>
                  </a:moveTo>
                  <a:lnTo>
                    <a:pt x="8958" y="5543"/>
                  </a:lnTo>
                  <a:lnTo>
                    <a:pt x="1" y="9554"/>
                  </a:lnTo>
                  <a:lnTo>
                    <a:pt x="1" y="15282"/>
                  </a:lnTo>
                  <a:lnTo>
                    <a:pt x="11915" y="10340"/>
                  </a:lnTo>
                  <a:lnTo>
                    <a:pt x="15607" y="15883"/>
                  </a:lnTo>
                  <a:lnTo>
                    <a:pt x="24473" y="2953"/>
                  </a:lnTo>
                  <a:lnTo>
                    <a:pt x="6373" y="0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-learning presentation by Slidesgo">
  <a:themeElements>
    <a:clrScheme name="Office">
      <a:dk1>
        <a:srgbClr val="434343"/>
      </a:dk1>
      <a:lt1>
        <a:srgbClr val="FFC39F"/>
      </a:lt1>
      <a:dk2>
        <a:srgbClr val="F7965C"/>
      </a:dk2>
      <a:lt2>
        <a:srgbClr val="FFFFFF"/>
      </a:lt2>
      <a:accent1>
        <a:srgbClr val="434343"/>
      </a:accent1>
      <a:accent2>
        <a:srgbClr val="FDD8C2"/>
      </a:accent2>
      <a:accent3>
        <a:srgbClr val="FFC39F"/>
      </a:accent3>
      <a:accent4>
        <a:srgbClr val="F7965C"/>
      </a:accent4>
      <a:accent5>
        <a:srgbClr val="FB8A47"/>
      </a:accent5>
      <a:accent6>
        <a:srgbClr val="FFFFFF"/>
      </a:accent6>
      <a:hlink>
        <a:srgbClr val="FFC39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