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415df29d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415df29d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44361fe5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44361fe5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4067a75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4067a75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4067a75d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4067a75d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4067a75d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4067a75d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4067a75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4067a75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4067a75d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4067a75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44361fe5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44361fe5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jpg"/><Relationship Id="rId5" Type="http://schemas.openxmlformats.org/officeDocument/2006/relationships/image" Target="../media/image7.jp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Titanic Dataset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Komal Rane - 18101B0002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Nitesh Pednekar - 18101B0026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25" y="214600"/>
            <a:ext cx="2720075" cy="2191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925" y="2558225"/>
            <a:ext cx="3037925" cy="21912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2250" y="2558225"/>
            <a:ext cx="2859350" cy="21912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558225"/>
            <a:ext cx="2577776" cy="2191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4500" y="214600"/>
            <a:ext cx="2859350" cy="2191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6250" y="214600"/>
            <a:ext cx="2965350" cy="21290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235375"/>
            <a:ext cx="7658100" cy="4419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09100" y="2402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Covered 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601450" y="1429350"/>
            <a:ext cx="7559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Char char="➔"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Char char="➔"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Char char="➔"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Algorithms Used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Char char="➔"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Libraries Used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Char char="➔"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>
                <a:solidFill>
                  <a:schemeClr val="dk2"/>
                </a:solidFill>
              </a:rPr>
              <a:t>The dataset consists of 1309 entries of 12 variables and can give valuable insights when properly analyzed.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>
                <a:solidFill>
                  <a:schemeClr val="dk2"/>
                </a:solidFill>
              </a:rPr>
              <a:t>The dataset contains various columns like passenger ID,survival condition,name,age,sex,fare etc.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>
                <a:solidFill>
                  <a:schemeClr val="dk2"/>
                </a:solidFill>
              </a:rPr>
              <a:t>Here the main aim is to obtain visual information about the reasons and analyze the titanic hazard.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>
                <a:solidFill>
                  <a:schemeClr val="dk2"/>
                </a:solidFill>
              </a:rPr>
              <a:t>Based upon the analysis we can find out the survival chances of individuals.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 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➢"/>
            </a:pPr>
            <a:r>
              <a:rPr lang="en" sz="2100">
                <a:solidFill>
                  <a:schemeClr val="dk2"/>
                </a:solidFill>
              </a:rPr>
              <a:t>Data Cleaning 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➢"/>
            </a:pPr>
            <a:r>
              <a:rPr lang="en" sz="2100">
                <a:solidFill>
                  <a:schemeClr val="dk2"/>
                </a:solidFill>
              </a:rPr>
              <a:t>Exploratory Data Analysis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➢"/>
            </a:pPr>
            <a:r>
              <a:rPr lang="en" sz="2100">
                <a:solidFill>
                  <a:schemeClr val="dk2"/>
                </a:solidFill>
              </a:rPr>
              <a:t>Data Visualization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➢"/>
            </a:pPr>
            <a:r>
              <a:rPr lang="en" sz="2100">
                <a:solidFill>
                  <a:schemeClr val="dk2"/>
                </a:solidFill>
              </a:rPr>
              <a:t>Selection of algorithm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➢"/>
            </a:pPr>
            <a:r>
              <a:rPr lang="en" sz="2100">
                <a:solidFill>
                  <a:schemeClr val="dk2"/>
                </a:solidFill>
              </a:rPr>
              <a:t>Training Model 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➢"/>
            </a:pPr>
            <a:r>
              <a:rPr lang="en" sz="2100">
                <a:solidFill>
                  <a:schemeClr val="dk2"/>
                </a:solidFill>
              </a:rPr>
              <a:t>Prediction using algorithms 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Used</a:t>
            </a:r>
            <a:endParaRPr sz="34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➢"/>
            </a:pPr>
            <a:r>
              <a:rPr lang="en" sz="2200">
                <a:solidFill>
                  <a:schemeClr val="dk2"/>
                </a:solidFill>
              </a:rPr>
              <a:t>Fine Tuned Decision Tree</a:t>
            </a:r>
            <a:r>
              <a:rPr lang="en" sz="2200">
                <a:solidFill>
                  <a:schemeClr val="dk2"/>
                </a:solidFill>
              </a:rPr>
              <a:t> (Accuracy: 82%)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➢"/>
            </a:pPr>
            <a:r>
              <a:rPr lang="en" sz="2200">
                <a:solidFill>
                  <a:schemeClr val="dk2"/>
                </a:solidFill>
              </a:rPr>
              <a:t>Naive Bayes(Accuracy: 79 %)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➢"/>
            </a:pPr>
            <a:r>
              <a:rPr lang="en" sz="2200">
                <a:solidFill>
                  <a:schemeClr val="dk2"/>
                </a:solidFill>
              </a:rPr>
              <a:t>Decision Tree (Accuracy:83%)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➢"/>
            </a:pPr>
            <a:r>
              <a:rPr lang="en" sz="2200">
                <a:solidFill>
                  <a:schemeClr val="dk2"/>
                </a:solidFill>
              </a:rPr>
              <a:t>Logistic Regression(Accuracy:91%)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➢"/>
            </a:pPr>
            <a:r>
              <a:rPr lang="en" sz="2200">
                <a:solidFill>
                  <a:schemeClr val="dk2"/>
                </a:solidFill>
              </a:rPr>
              <a:t>ggplot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➢"/>
            </a:pPr>
            <a:r>
              <a:rPr lang="en" sz="2200">
                <a:solidFill>
                  <a:schemeClr val="dk2"/>
                </a:solidFill>
              </a:rPr>
              <a:t>GGally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➢"/>
            </a:pPr>
            <a:r>
              <a:rPr lang="en" sz="2200">
                <a:solidFill>
                  <a:schemeClr val="dk2"/>
                </a:solidFill>
              </a:rPr>
              <a:t>Amelia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➢"/>
            </a:pPr>
            <a:r>
              <a:rPr lang="en" sz="2200">
                <a:solidFill>
                  <a:schemeClr val="dk2"/>
                </a:solidFill>
              </a:rPr>
              <a:t>rpart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➢"/>
            </a:pPr>
            <a:r>
              <a:rPr lang="en" sz="2200">
                <a:solidFill>
                  <a:schemeClr val="dk2"/>
                </a:solidFill>
              </a:rPr>
              <a:t>e1071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Prepared </a:t>
            </a:r>
            <a:endParaRPr b="1" sz="34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➢"/>
            </a:pPr>
            <a:r>
              <a:rPr lang="en" sz="2100">
                <a:solidFill>
                  <a:schemeClr val="dk2"/>
                </a:solidFill>
              </a:rPr>
              <a:t>Box Plot 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➢"/>
            </a:pPr>
            <a:r>
              <a:rPr lang="en" sz="2100">
                <a:solidFill>
                  <a:schemeClr val="dk2"/>
                </a:solidFill>
              </a:rPr>
              <a:t>Histogram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➢"/>
            </a:pPr>
            <a:r>
              <a:rPr lang="en" sz="2100">
                <a:solidFill>
                  <a:schemeClr val="dk2"/>
                </a:solidFill>
              </a:rPr>
              <a:t>Mosaic Plot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➢"/>
            </a:pPr>
            <a:r>
              <a:rPr lang="en" sz="2100">
                <a:solidFill>
                  <a:schemeClr val="dk2"/>
                </a:solidFill>
              </a:rPr>
              <a:t>Line Plot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➢"/>
            </a:pPr>
            <a:r>
              <a:rPr lang="en" sz="2100">
                <a:solidFill>
                  <a:schemeClr val="dk2"/>
                </a:solidFill>
              </a:rPr>
              <a:t>Density Plot 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➢"/>
            </a:pPr>
            <a:r>
              <a:rPr lang="en" sz="2100">
                <a:solidFill>
                  <a:schemeClr val="dk2"/>
                </a:solidFill>
              </a:rPr>
              <a:t>Bar Chart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➢"/>
            </a:pPr>
            <a:r>
              <a:rPr lang="en" sz="2100">
                <a:solidFill>
                  <a:schemeClr val="dk2"/>
                </a:solidFill>
              </a:rPr>
              <a:t>Data Missingness Map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74013"/>
            <a:ext cx="3714750" cy="26003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0" r="0" t="18113"/>
          <a:stretch/>
        </p:blipFill>
        <p:spPr>
          <a:xfrm>
            <a:off x="4572000" y="1974025"/>
            <a:ext cx="3838025" cy="26003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25" y="1919075"/>
            <a:ext cx="2639075" cy="19169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2825" y="2490300"/>
            <a:ext cx="2785450" cy="19169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1450" y="3022100"/>
            <a:ext cx="2964899" cy="19169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