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7C32FE5-EC3B-4CC1-8CCE-C290795A2DD5}" type="datetimeFigureOut">
              <a:rPr lang="en-IN" smtClean="0"/>
              <a:t>31/01/2021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388557-60D2-4F64-8EA0-1D1D305B9FB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C32FE5-EC3B-4CC1-8CCE-C290795A2DD5}"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88557-60D2-4F64-8EA0-1D1D305B9FB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C32FE5-EC3B-4CC1-8CCE-C290795A2DD5}"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88557-60D2-4F64-8EA0-1D1D305B9FB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C32FE5-EC3B-4CC1-8CCE-C290795A2DD5}"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88557-60D2-4F64-8EA0-1D1D305B9FB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C32FE5-EC3B-4CC1-8CCE-C290795A2DD5}"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88557-60D2-4F64-8EA0-1D1D305B9FB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C32FE5-EC3B-4CC1-8CCE-C290795A2DD5}"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388557-60D2-4F64-8EA0-1D1D305B9FB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C32FE5-EC3B-4CC1-8CCE-C290795A2DD5}" type="datetimeFigureOut">
              <a:rPr lang="en-IN" smtClean="0"/>
              <a:t>31/01/2021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388557-60D2-4F64-8EA0-1D1D305B9FB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C32FE5-EC3B-4CC1-8CCE-C290795A2DD5}" type="datetimeFigureOut">
              <a:rPr lang="en-IN" smtClean="0"/>
              <a:t>31/01/2021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388557-60D2-4F64-8EA0-1D1D305B9FB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32FE5-EC3B-4CC1-8CCE-C290795A2DD5}" type="datetimeFigureOut">
              <a:rPr lang="en-IN" smtClean="0"/>
              <a:t>31/01/2021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388557-60D2-4F64-8EA0-1D1D305B9FB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C32FE5-EC3B-4CC1-8CCE-C290795A2DD5}"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388557-60D2-4F64-8EA0-1D1D305B9FB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C32FE5-EC3B-4CC1-8CCE-C290795A2DD5}"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388557-60D2-4F64-8EA0-1D1D305B9FB6}"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7C32FE5-EC3B-4CC1-8CCE-C290795A2DD5}" type="datetimeFigureOut">
              <a:rPr lang="en-IN" smtClean="0"/>
              <a:t>31/01/2021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388557-60D2-4F64-8EA0-1D1D305B9FB6}"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96952"/>
            <a:ext cx="7772400" cy="2088232"/>
          </a:xfrm>
        </p:spPr>
        <p:txBody>
          <a:bodyPr/>
          <a:lstStyle/>
          <a:p>
            <a:r>
              <a:rPr lang="en-IN" dirty="0" smtClean="0"/>
              <a:t>Online Doctor Appointment System</a:t>
            </a:r>
            <a:endParaRPr lang="en-IN" dirty="0"/>
          </a:p>
        </p:txBody>
      </p:sp>
      <p:sp>
        <p:nvSpPr>
          <p:cNvPr id="3" name="Subtitle 2"/>
          <p:cNvSpPr>
            <a:spLocks noGrp="1"/>
          </p:cNvSpPr>
          <p:nvPr>
            <p:ph type="subTitle" idx="1"/>
          </p:nvPr>
        </p:nvSpPr>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0"/>
            <a:ext cx="9324528" cy="6858000"/>
          </a:xfrm>
          <a:prstGeom prst="rect">
            <a:avLst/>
          </a:prstGeom>
        </p:spPr>
      </p:pic>
    </p:spTree>
    <p:extLst>
      <p:ext uri="{BB962C8B-B14F-4D97-AF65-F5344CB8AC3E}">
        <p14:creationId xmlns:p14="http://schemas.microsoft.com/office/powerpoint/2010/main" val="104587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51720" y="980728"/>
            <a:ext cx="2120645" cy="523220"/>
          </a:xfrm>
          <a:prstGeom prst="rect">
            <a:avLst/>
          </a:prstGeom>
          <a:noFill/>
        </p:spPr>
        <p:txBody>
          <a:bodyPr wrap="none" rtlCol="0">
            <a:spAutoFit/>
          </a:bodyPr>
          <a:lstStyle/>
          <a:p>
            <a:r>
              <a:rPr lang="en-IN" sz="2800" b="1" dirty="0" smtClean="0"/>
              <a:t>Advantages</a:t>
            </a:r>
            <a:endParaRPr lang="en-IN" sz="2800" b="1" dirty="0"/>
          </a:p>
        </p:txBody>
      </p:sp>
      <p:sp>
        <p:nvSpPr>
          <p:cNvPr id="9" name="Rectangle 8"/>
          <p:cNvSpPr/>
          <p:nvPr/>
        </p:nvSpPr>
        <p:spPr>
          <a:xfrm>
            <a:off x="1156048" y="1654070"/>
            <a:ext cx="5670376" cy="1754326"/>
          </a:xfrm>
          <a:prstGeom prst="rect">
            <a:avLst/>
          </a:prstGeom>
        </p:spPr>
        <p:txBody>
          <a:bodyPr wrap="square">
            <a:spAutoFit/>
          </a:bodyPr>
          <a:lstStyle/>
          <a:p>
            <a:pPr marL="285750" lvl="0" indent="-285750">
              <a:buFont typeface="Wingdings" panose="05000000000000000000" pitchFamily="2" charset="2"/>
              <a:buChar char="q"/>
            </a:pPr>
            <a:r>
              <a:rPr lang="en-IN" dirty="0"/>
              <a:t>This system helps to reduce the waiting time of the patient.</a:t>
            </a:r>
          </a:p>
          <a:p>
            <a:pPr marL="285750" lvl="0" indent="-285750">
              <a:buFont typeface="Wingdings" panose="05000000000000000000" pitchFamily="2" charset="2"/>
              <a:buChar char="q"/>
            </a:pPr>
            <a:r>
              <a:rPr lang="en-IN" dirty="0"/>
              <a:t>User can select the appointment time according to his preference.</a:t>
            </a:r>
          </a:p>
          <a:p>
            <a:pPr marL="285750" indent="-285750">
              <a:buFont typeface="Wingdings" panose="05000000000000000000" pitchFamily="2" charset="2"/>
              <a:buChar char="q"/>
            </a:pPr>
            <a:r>
              <a:rPr lang="en-IN" dirty="0"/>
              <a:t>Available and booked slots are shown in effective graphical user interface</a:t>
            </a:r>
          </a:p>
        </p:txBody>
      </p:sp>
    </p:spTree>
    <p:extLst>
      <p:ext uri="{BB962C8B-B14F-4D97-AF65-F5344CB8AC3E}">
        <p14:creationId xmlns:p14="http://schemas.microsoft.com/office/powerpoint/2010/main" val="643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548680"/>
            <a:ext cx="1696555" cy="461665"/>
          </a:xfrm>
          <a:prstGeom prst="rect">
            <a:avLst/>
          </a:prstGeom>
          <a:noFill/>
        </p:spPr>
        <p:txBody>
          <a:bodyPr wrap="none" rtlCol="0">
            <a:spAutoFit/>
          </a:bodyPr>
          <a:lstStyle/>
          <a:p>
            <a:r>
              <a:rPr lang="en-IN" sz="2400" dirty="0" err="1" smtClean="0"/>
              <a:t>Er</a:t>
            </a:r>
            <a:r>
              <a:rPr lang="en-IN" sz="2400" dirty="0" smtClean="0"/>
              <a:t> Diagram</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4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992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3990" y="563819"/>
            <a:ext cx="2470997" cy="400110"/>
          </a:xfrm>
          <a:prstGeom prst="rect">
            <a:avLst/>
          </a:prstGeom>
          <a:noFill/>
        </p:spPr>
        <p:txBody>
          <a:bodyPr wrap="none" rtlCol="0">
            <a:spAutoFit/>
          </a:bodyPr>
          <a:lstStyle/>
          <a:p>
            <a:r>
              <a:rPr lang="en-IN" sz="2000" b="1" dirty="0" smtClean="0"/>
              <a:t>USE CASE Diagram</a:t>
            </a:r>
            <a:endParaRPr lang="en-IN" sz="2000" b="1"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0" y="1180783"/>
            <a:ext cx="9144000" cy="5677217"/>
          </a:xfrm>
          <a:prstGeom prst="rect">
            <a:avLst/>
          </a:prstGeom>
          <a:noFill/>
          <a:ln>
            <a:noFill/>
          </a:ln>
        </p:spPr>
      </p:pic>
    </p:spTree>
    <p:extLst>
      <p:ext uri="{BB962C8B-B14F-4D97-AF65-F5344CB8AC3E}">
        <p14:creationId xmlns:p14="http://schemas.microsoft.com/office/powerpoint/2010/main" val="2983906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1124744"/>
            <a:ext cx="2133469" cy="461665"/>
          </a:xfrm>
          <a:prstGeom prst="rect">
            <a:avLst/>
          </a:prstGeom>
          <a:noFill/>
        </p:spPr>
        <p:txBody>
          <a:bodyPr wrap="none" rtlCol="0">
            <a:spAutoFit/>
          </a:bodyPr>
          <a:lstStyle/>
          <a:p>
            <a:r>
              <a:rPr lang="en-IN" sz="2400" b="1" dirty="0" smtClean="0"/>
              <a:t>Future  Scope</a:t>
            </a:r>
            <a:endParaRPr lang="en-IN" sz="2400" b="1" dirty="0"/>
          </a:p>
        </p:txBody>
      </p:sp>
      <p:sp>
        <p:nvSpPr>
          <p:cNvPr id="3" name="Rectangle 2"/>
          <p:cNvSpPr/>
          <p:nvPr/>
        </p:nvSpPr>
        <p:spPr>
          <a:xfrm>
            <a:off x="1115616" y="1859340"/>
            <a:ext cx="6480720" cy="2862322"/>
          </a:xfrm>
          <a:prstGeom prst="rect">
            <a:avLst/>
          </a:prstGeom>
        </p:spPr>
        <p:txBody>
          <a:bodyPr wrap="square">
            <a:spAutoFit/>
          </a:bodyPr>
          <a:lstStyle/>
          <a:p>
            <a:pPr marL="285750" indent="-285750">
              <a:buFont typeface="Wingdings" panose="05000000000000000000" pitchFamily="2" charset="2"/>
              <a:buChar char="q"/>
            </a:pPr>
            <a:r>
              <a:rPr lang="en-US" dirty="0" smtClean="0"/>
              <a:t>we </a:t>
            </a:r>
            <a:r>
              <a:rPr lang="en-US" dirty="0"/>
              <a:t>can add printer in future</a:t>
            </a:r>
            <a:r>
              <a:rPr lang="en-US" dirty="0" smtClean="0"/>
              <a:t>.</a:t>
            </a:r>
            <a:endParaRPr lang="en-IN" dirty="0" smtClean="0"/>
          </a:p>
          <a:p>
            <a:pPr marL="285750" indent="-285750">
              <a:buFont typeface="Wingdings" panose="05000000000000000000" pitchFamily="2" charset="2"/>
              <a:buChar char="q"/>
            </a:pPr>
            <a:r>
              <a:rPr lang="en-US" dirty="0" smtClean="0"/>
              <a:t>we </a:t>
            </a:r>
            <a:r>
              <a:rPr lang="en-US" dirty="0"/>
              <a:t>can give more advance software for doctor appointment system including more  </a:t>
            </a:r>
            <a:r>
              <a:rPr lang="en-US" dirty="0" smtClean="0"/>
              <a:t>facilities</a:t>
            </a:r>
            <a:r>
              <a:rPr lang="en-US" dirty="0"/>
              <a:t>.</a:t>
            </a:r>
            <a:endParaRPr lang="en-IN" dirty="0"/>
          </a:p>
          <a:p>
            <a:pPr marL="285750" indent="-285750">
              <a:buFont typeface="Wingdings" panose="05000000000000000000" pitchFamily="2" charset="2"/>
              <a:buChar char="q"/>
            </a:pPr>
            <a:r>
              <a:rPr lang="en-US" dirty="0" smtClean="0"/>
              <a:t> </a:t>
            </a:r>
            <a:r>
              <a:rPr lang="en-US" dirty="0"/>
              <a:t>we will host platform on online servers to make it accessible worldwide.</a:t>
            </a:r>
            <a:endParaRPr lang="en-IN" dirty="0"/>
          </a:p>
          <a:p>
            <a:pPr marL="285750" indent="-285750">
              <a:buFont typeface="Wingdings" panose="05000000000000000000" pitchFamily="2" charset="2"/>
              <a:buChar char="q"/>
            </a:pPr>
            <a:r>
              <a:rPr lang="en-US" dirty="0"/>
              <a:t> </a:t>
            </a:r>
            <a:r>
              <a:rPr lang="en-US" dirty="0" smtClean="0"/>
              <a:t>Integrate </a:t>
            </a:r>
            <a:r>
              <a:rPr lang="en-US" dirty="0"/>
              <a:t>multiple load balancers to distribute the load of system.</a:t>
            </a:r>
            <a:endParaRPr lang="en-IN" dirty="0"/>
          </a:p>
          <a:p>
            <a:pPr marL="285750" indent="-285750">
              <a:buFont typeface="Wingdings" panose="05000000000000000000" pitchFamily="2" charset="2"/>
              <a:buChar char="q"/>
            </a:pPr>
            <a:r>
              <a:rPr lang="en-US" dirty="0"/>
              <a:t> </a:t>
            </a:r>
            <a:r>
              <a:rPr lang="en-US" dirty="0" smtClean="0"/>
              <a:t>Implement </a:t>
            </a:r>
            <a:r>
              <a:rPr lang="en-US" dirty="0"/>
              <a:t>the backup mechanism for .taking backup of codebase and database on the regular basis on different servers.</a:t>
            </a:r>
            <a:endParaRPr lang="en-IN" dirty="0"/>
          </a:p>
        </p:txBody>
      </p:sp>
    </p:spTree>
    <p:extLst>
      <p:ext uri="{BB962C8B-B14F-4D97-AF65-F5344CB8AC3E}">
        <p14:creationId xmlns:p14="http://schemas.microsoft.com/office/powerpoint/2010/main" val="163367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1268760"/>
            <a:ext cx="1937197" cy="523220"/>
          </a:xfrm>
          <a:prstGeom prst="rect">
            <a:avLst/>
          </a:prstGeom>
          <a:noFill/>
        </p:spPr>
        <p:txBody>
          <a:bodyPr wrap="none" rtlCol="0">
            <a:spAutoFit/>
          </a:bodyPr>
          <a:lstStyle/>
          <a:p>
            <a:r>
              <a:rPr lang="en-IN" sz="2800" dirty="0" smtClean="0"/>
              <a:t>Conclusion</a:t>
            </a:r>
            <a:endParaRPr lang="en-IN" sz="2800" dirty="0"/>
          </a:p>
        </p:txBody>
      </p:sp>
      <p:sp>
        <p:nvSpPr>
          <p:cNvPr id="3" name="Rectangle 2"/>
          <p:cNvSpPr/>
          <p:nvPr/>
        </p:nvSpPr>
        <p:spPr>
          <a:xfrm>
            <a:off x="1066916" y="2060848"/>
            <a:ext cx="7033476" cy="1938992"/>
          </a:xfrm>
          <a:prstGeom prst="rect">
            <a:avLst/>
          </a:prstGeom>
        </p:spPr>
        <p:txBody>
          <a:bodyPr wrap="square">
            <a:spAutoFit/>
          </a:bodyPr>
          <a:lstStyle/>
          <a:p>
            <a:r>
              <a:rPr lang="en-US" dirty="0" smtClean="0"/>
              <a:t>   </a:t>
            </a:r>
            <a:r>
              <a:rPr lang="en-US" sz="2000" dirty="0" smtClean="0"/>
              <a:t>Online </a:t>
            </a:r>
            <a:r>
              <a:rPr lang="en-US" sz="2000" dirty="0"/>
              <a:t>appointment  booking system that provides patients or any user an easy way of booking a doctor’s appointment online. This is a web based application that overcomes the issue of managing and booking appointments according to user’s choice or demands</a:t>
            </a:r>
            <a:r>
              <a:rPr lang="en-IN" sz="2000" b="1" u="sng" dirty="0"/>
              <a:t>.</a:t>
            </a:r>
          </a:p>
          <a:p>
            <a:r>
              <a:rPr lang="en-US" sz="2000" dirty="0" smtClean="0"/>
              <a:t>.</a:t>
            </a:r>
            <a:endParaRPr lang="en-IN" sz="2000" dirty="0"/>
          </a:p>
        </p:txBody>
      </p:sp>
    </p:spTree>
    <p:extLst>
      <p:ext uri="{BB962C8B-B14F-4D97-AF65-F5344CB8AC3E}">
        <p14:creationId xmlns:p14="http://schemas.microsoft.com/office/powerpoint/2010/main" val="1796315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979103">
            <a:off x="2178928" y="3273008"/>
            <a:ext cx="5306912"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IN"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42719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39094"/>
            <a:ext cx="91440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2400" b="1" dirty="0" smtClean="0">
                <a:solidFill>
                  <a:schemeClr val="tx1"/>
                </a:solidFill>
              </a:rPr>
              <a:t>  Institute  for Advanced Computing &amp; Software  Development</a:t>
            </a:r>
            <a:endParaRPr lang="en-IN" sz="2400" b="1" dirty="0">
              <a:solidFill>
                <a:schemeClr val="tx1"/>
              </a:solidFill>
            </a:endParaRPr>
          </a:p>
        </p:txBody>
      </p:sp>
      <p:sp>
        <p:nvSpPr>
          <p:cNvPr id="3" name="TextBox 2"/>
          <p:cNvSpPr txBox="1"/>
          <p:nvPr/>
        </p:nvSpPr>
        <p:spPr>
          <a:xfrm>
            <a:off x="971600" y="5013176"/>
            <a:ext cx="3168352" cy="646331"/>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b="1" dirty="0" smtClean="0">
                <a:solidFill>
                  <a:schemeClr val="tx1"/>
                </a:solidFill>
              </a:rPr>
              <a:t>Guided By </a:t>
            </a:r>
          </a:p>
          <a:p>
            <a:r>
              <a:rPr lang="en-IN" b="1" dirty="0">
                <a:solidFill>
                  <a:schemeClr val="tx1"/>
                </a:solidFill>
              </a:rPr>
              <a:t> </a:t>
            </a:r>
            <a:r>
              <a:rPr lang="en-IN" b="1" dirty="0" smtClean="0">
                <a:solidFill>
                  <a:schemeClr val="tx1"/>
                </a:solidFill>
              </a:rPr>
              <a:t>     kashinath  patil</a:t>
            </a:r>
            <a:endParaRPr lang="en-IN" b="1" dirty="0">
              <a:solidFill>
                <a:schemeClr val="tx1"/>
              </a:solidFill>
            </a:endParaRPr>
          </a:p>
        </p:txBody>
      </p:sp>
      <p:sp>
        <p:nvSpPr>
          <p:cNvPr id="5" name="TextBox 4"/>
          <p:cNvSpPr txBox="1"/>
          <p:nvPr/>
        </p:nvSpPr>
        <p:spPr>
          <a:xfrm>
            <a:off x="5736138" y="5013176"/>
            <a:ext cx="3042407" cy="923330"/>
          </a:xfrm>
          <a:prstGeom prst="rect">
            <a:avLst/>
          </a:prstGeom>
          <a:ln>
            <a:noFill/>
          </a:ln>
          <a:effectLst>
            <a:innerShdw blurRad="63500" dist="50800" dir="108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b="1" dirty="0" smtClean="0">
                <a:solidFill>
                  <a:schemeClr val="tx1"/>
                </a:solidFill>
              </a:rPr>
              <a:t>Presented By</a:t>
            </a:r>
          </a:p>
          <a:p>
            <a:r>
              <a:rPr lang="en-IN" b="1" dirty="0">
                <a:solidFill>
                  <a:schemeClr val="tx1"/>
                </a:solidFill>
              </a:rPr>
              <a:t> </a:t>
            </a:r>
            <a:r>
              <a:rPr lang="en-IN" b="1" dirty="0" smtClean="0">
                <a:solidFill>
                  <a:schemeClr val="tx1"/>
                </a:solidFill>
              </a:rPr>
              <a:t>       Gayatri </a:t>
            </a:r>
            <a:r>
              <a:rPr lang="en-IN" b="1" dirty="0">
                <a:solidFill>
                  <a:schemeClr val="tx1"/>
                </a:solidFill>
              </a:rPr>
              <a:t>S</a:t>
            </a:r>
            <a:r>
              <a:rPr lang="en-IN" b="1" dirty="0" smtClean="0">
                <a:solidFill>
                  <a:schemeClr val="tx1"/>
                </a:solidFill>
              </a:rPr>
              <a:t>harma</a:t>
            </a:r>
          </a:p>
          <a:p>
            <a:r>
              <a:rPr lang="en-IN" b="1" dirty="0">
                <a:solidFill>
                  <a:schemeClr val="tx1"/>
                </a:solidFill>
              </a:rPr>
              <a:t> </a:t>
            </a:r>
            <a:r>
              <a:rPr lang="en-IN" b="1" dirty="0" smtClean="0">
                <a:solidFill>
                  <a:schemeClr val="tx1"/>
                </a:solidFill>
              </a:rPr>
              <a:t>      Komal Dhamankar</a:t>
            </a:r>
            <a:endParaRPr lang="en-IN" b="1"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492896"/>
            <a:ext cx="7992888" cy="1728192"/>
          </a:xfrm>
          <a:prstGeom prst="rect">
            <a:avLst/>
          </a:prstGeom>
        </p:spPr>
      </p:pic>
    </p:spTree>
    <p:extLst>
      <p:ext uri="{BB962C8B-B14F-4D97-AF65-F5344CB8AC3E}">
        <p14:creationId xmlns:p14="http://schemas.microsoft.com/office/powerpoint/2010/main" val="25037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908720"/>
            <a:ext cx="3456384"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IN" sz="3600" b="1" dirty="0" smtClean="0">
                <a:solidFill>
                  <a:schemeClr val="tx1"/>
                </a:solidFill>
              </a:rPr>
              <a:t>Abstraction</a:t>
            </a:r>
            <a:endParaRPr lang="en-IN" sz="3600" b="1" dirty="0">
              <a:solidFill>
                <a:schemeClr val="tx1"/>
              </a:solidFill>
            </a:endParaRPr>
          </a:p>
        </p:txBody>
      </p:sp>
      <p:sp>
        <p:nvSpPr>
          <p:cNvPr id="3" name="Rectangle 2"/>
          <p:cNvSpPr/>
          <p:nvPr/>
        </p:nvSpPr>
        <p:spPr>
          <a:xfrm>
            <a:off x="899592" y="2132856"/>
            <a:ext cx="7416824" cy="34163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t>     </a:t>
            </a:r>
            <a:r>
              <a:rPr lang="en-US" b="1" dirty="0" smtClean="0"/>
              <a:t>The </a:t>
            </a:r>
            <a:r>
              <a:rPr lang="en-US" b="1" dirty="0"/>
              <a:t>proposed project is a smart appointment booking system that provides patients or any user an easy way of booking a doctor’s appointment online. This is a web based application that overcomes the issue of managing and booking appointments according to user’s choice or demands. The task sometimes becomes very tedious for the compounder or doctor himself in manually allotting appointments for the users as per their availability. Hence this project offers an effective solution where users can view various booking slots available and select the preferred date and time. The already booked space </a:t>
            </a:r>
            <a:r>
              <a:rPr lang="en-US" b="1" dirty="0" smtClean="0"/>
              <a:t>will </a:t>
            </a:r>
            <a:r>
              <a:rPr lang="en-US" b="1" dirty="0"/>
              <a:t>not be available for anyone else for the specified time. This system also allows users to cancel their booking anytime</a:t>
            </a:r>
            <a:r>
              <a:rPr lang="en-US" b="1" dirty="0" smtClean="0"/>
              <a:t>..</a:t>
            </a:r>
            <a:endParaRPr lang="en-IN" b="1" dirty="0"/>
          </a:p>
        </p:txBody>
      </p:sp>
    </p:spTree>
    <p:extLst>
      <p:ext uri="{BB962C8B-B14F-4D97-AF65-F5344CB8AC3E}">
        <p14:creationId xmlns:p14="http://schemas.microsoft.com/office/powerpoint/2010/main" val="3742667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6191" y="896857"/>
            <a:ext cx="3331618" cy="707886"/>
          </a:xfrm>
          <a:prstGeom prst="rect">
            <a:avLst/>
          </a:prstGeom>
          <a:noFill/>
        </p:spPr>
        <p:txBody>
          <a:bodyPr wrap="none" rtlCol="0">
            <a:spAutoFit/>
          </a:bodyPr>
          <a:lstStyle/>
          <a:p>
            <a:r>
              <a:rPr lang="en-IN" sz="4000" b="1" dirty="0" smtClean="0"/>
              <a:t>Introduction</a:t>
            </a:r>
            <a:endParaRPr lang="en-IN" sz="4000" b="1" dirty="0"/>
          </a:p>
        </p:txBody>
      </p:sp>
      <p:sp>
        <p:nvSpPr>
          <p:cNvPr id="3" name="Rectangle 2"/>
          <p:cNvSpPr/>
          <p:nvPr/>
        </p:nvSpPr>
        <p:spPr>
          <a:xfrm>
            <a:off x="540799" y="1844824"/>
            <a:ext cx="8064896" cy="3785652"/>
          </a:xfrm>
          <a:prstGeom prst="rect">
            <a:avLst/>
          </a:prstGeom>
        </p:spPr>
        <p:txBody>
          <a:bodyPr wrap="square">
            <a:spAutoFit/>
          </a:bodyPr>
          <a:lstStyle/>
          <a:p>
            <a:r>
              <a:rPr lang="en-US" dirty="0"/>
              <a:t> </a:t>
            </a:r>
            <a:r>
              <a:rPr lang="en-US" dirty="0" smtClean="0"/>
              <a:t>    </a:t>
            </a:r>
            <a:r>
              <a:rPr lang="en-US" sz="2000" b="1" dirty="0" smtClean="0"/>
              <a:t>In </a:t>
            </a:r>
            <a:r>
              <a:rPr lang="en-US" sz="2000" b="1" dirty="0"/>
              <a:t>our daily life we face a lot of problems. Disease is one of most common issues for a person’s life.If anybody is ill and wants to visit a doctor for checkup, he or she needs to visit the hospital and waits until the doctor is available. The patient also waits in a queue while getting appointment. If the doctor cancels the appointment for some emergency reasons then the patient is not able to know about the cancelation of the appointment unless or until he or she visits the hospital. So, it's necessary to get a consultation with Doctors whenever we got affected with various diseases. As the internet is now available for everyone therefore anyone can use the online appointment system to overcome such problems and inconvenience for the patients.</a:t>
            </a:r>
            <a:endParaRPr lang="en-IN" sz="2000" b="1" dirty="0"/>
          </a:p>
        </p:txBody>
      </p:sp>
    </p:spTree>
    <p:extLst>
      <p:ext uri="{BB962C8B-B14F-4D97-AF65-F5344CB8AC3E}">
        <p14:creationId xmlns:p14="http://schemas.microsoft.com/office/powerpoint/2010/main" val="206268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1196752"/>
            <a:ext cx="2270686" cy="646331"/>
          </a:xfrm>
          <a:prstGeom prst="rect">
            <a:avLst/>
          </a:prstGeom>
          <a:noFill/>
        </p:spPr>
        <p:txBody>
          <a:bodyPr wrap="none" rtlCol="0">
            <a:spAutoFit/>
          </a:bodyPr>
          <a:lstStyle/>
          <a:p>
            <a:r>
              <a:rPr lang="en-IN" sz="3600" b="1" dirty="0" smtClean="0"/>
              <a:t>Objective</a:t>
            </a:r>
            <a:endParaRPr lang="en-IN" sz="3600" b="1" dirty="0"/>
          </a:p>
        </p:txBody>
      </p:sp>
      <p:sp>
        <p:nvSpPr>
          <p:cNvPr id="3" name="Rectangle 2"/>
          <p:cNvSpPr/>
          <p:nvPr/>
        </p:nvSpPr>
        <p:spPr>
          <a:xfrm>
            <a:off x="467544" y="2132856"/>
            <a:ext cx="8064896" cy="3754874"/>
          </a:xfrm>
          <a:prstGeom prst="rect">
            <a:avLst/>
          </a:prstGeom>
        </p:spPr>
        <p:txBody>
          <a:bodyPr wrap="square">
            <a:spAutoFit/>
          </a:bodyPr>
          <a:lstStyle/>
          <a:p>
            <a:pPr marL="342900" lvl="0" indent="-342900">
              <a:buFont typeface="Wingdings" panose="05000000000000000000" pitchFamily="2" charset="2"/>
              <a:buChar char="q"/>
            </a:pPr>
            <a:r>
              <a:rPr lang="en-US" sz="2000" b="1" dirty="0" smtClean="0"/>
              <a:t>The </a:t>
            </a:r>
            <a:r>
              <a:rPr lang="en-US" sz="2000" b="1" dirty="0"/>
              <a:t>main objective of the Project on Doctor Appointment System is to manage the details of Doctor Appointment      Patient,Booking,</a:t>
            </a:r>
            <a:endParaRPr lang="en-IN" sz="2000" b="1" dirty="0"/>
          </a:p>
          <a:p>
            <a:pPr marL="342900" lvl="0" indent="-342900">
              <a:buFont typeface="Wingdings" panose="05000000000000000000" pitchFamily="2" charset="2"/>
              <a:buChar char="q"/>
            </a:pPr>
            <a:r>
              <a:rPr lang="en-US" sz="2000" b="1" dirty="0" smtClean="0"/>
              <a:t>Doctor </a:t>
            </a:r>
            <a:r>
              <a:rPr lang="en-US" sz="2000" b="1" dirty="0"/>
              <a:t>Schedule.It manages all the information about Doctor ,Doctor Fees,Doctor Schedule ,Doctor.The project is totally   built at administrative end thus only the adminstrator is guaranteed the access.</a:t>
            </a:r>
            <a:endParaRPr lang="en-IN" sz="2000" b="1" dirty="0"/>
          </a:p>
          <a:p>
            <a:pPr marL="342900" lvl="0" indent="-342900">
              <a:buFont typeface="Wingdings" panose="05000000000000000000" pitchFamily="2" charset="2"/>
              <a:buChar char="q"/>
            </a:pPr>
            <a:r>
              <a:rPr lang="en-US" sz="2000" b="1" dirty="0" smtClean="0"/>
              <a:t> The </a:t>
            </a:r>
            <a:r>
              <a:rPr lang="en-US" sz="2000" b="1" dirty="0"/>
              <a:t>purpose of the project is to build an application program to reduce the manual work for managing the      Doctor,Appointment,Doctor Fees,Patient.It tracks all the details about the Patient,Booking,Doctor Schedule</a:t>
            </a:r>
            <a:endParaRPr lang="en-IN" sz="2000" b="1" dirty="0"/>
          </a:p>
          <a:p>
            <a:r>
              <a:rPr lang="en-US" dirty="0"/>
              <a:t> </a:t>
            </a:r>
            <a:endParaRPr lang="en-IN" dirty="0"/>
          </a:p>
        </p:txBody>
      </p:sp>
    </p:spTree>
    <p:extLst>
      <p:ext uri="{BB962C8B-B14F-4D97-AF65-F5344CB8AC3E}">
        <p14:creationId xmlns:p14="http://schemas.microsoft.com/office/powerpoint/2010/main" val="134795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1268760"/>
            <a:ext cx="2279150" cy="707886"/>
          </a:xfrm>
          <a:prstGeom prst="rect">
            <a:avLst/>
          </a:prstGeom>
          <a:noFill/>
        </p:spPr>
        <p:txBody>
          <a:bodyPr wrap="none" rtlCol="0">
            <a:spAutoFit/>
          </a:bodyPr>
          <a:lstStyle/>
          <a:p>
            <a:r>
              <a:rPr lang="en-IN" sz="4000" b="1" dirty="0" smtClean="0"/>
              <a:t>Modules</a:t>
            </a:r>
            <a:endParaRPr lang="en-IN" sz="4000" b="1" dirty="0"/>
          </a:p>
        </p:txBody>
      </p:sp>
      <p:sp>
        <p:nvSpPr>
          <p:cNvPr id="3" name="TextBox 2"/>
          <p:cNvSpPr txBox="1"/>
          <p:nvPr/>
        </p:nvSpPr>
        <p:spPr>
          <a:xfrm>
            <a:off x="179512" y="2492896"/>
            <a:ext cx="8676456" cy="369332"/>
          </a:xfrm>
          <a:prstGeom prst="rect">
            <a:avLst/>
          </a:prstGeom>
          <a:noFill/>
        </p:spPr>
        <p:txBody>
          <a:bodyPr wrap="square" rtlCol="0">
            <a:spAutoFit/>
          </a:bodyPr>
          <a:lstStyle/>
          <a:p>
            <a:r>
              <a:rPr lang="en-IN" b="1" dirty="0" smtClean="0"/>
              <a:t>In this project ,we use spring boot and front end angular and mysql database</a:t>
            </a:r>
            <a:endParaRPr lang="en-IN" b="1" dirty="0"/>
          </a:p>
        </p:txBody>
      </p:sp>
      <p:sp>
        <p:nvSpPr>
          <p:cNvPr id="4" name="TextBox 3"/>
          <p:cNvSpPr txBox="1"/>
          <p:nvPr/>
        </p:nvSpPr>
        <p:spPr>
          <a:xfrm>
            <a:off x="1259632" y="3573016"/>
            <a:ext cx="1944216"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dirty="0" smtClean="0"/>
              <a:t>Admin</a:t>
            </a:r>
            <a:endParaRPr lang="en-IN" sz="2400" dirty="0"/>
          </a:p>
        </p:txBody>
      </p:sp>
      <p:sp>
        <p:nvSpPr>
          <p:cNvPr id="5" name="TextBox 4"/>
          <p:cNvSpPr txBox="1"/>
          <p:nvPr/>
        </p:nvSpPr>
        <p:spPr>
          <a:xfrm>
            <a:off x="1259632" y="4293096"/>
            <a:ext cx="1944215"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dirty="0" smtClean="0"/>
              <a:t>Patient</a:t>
            </a:r>
            <a:endParaRPr lang="en-IN" sz="2400" dirty="0"/>
          </a:p>
        </p:txBody>
      </p:sp>
      <p:sp>
        <p:nvSpPr>
          <p:cNvPr id="6" name="TextBox 5"/>
          <p:cNvSpPr txBox="1"/>
          <p:nvPr/>
        </p:nvSpPr>
        <p:spPr>
          <a:xfrm>
            <a:off x="1332522" y="4926359"/>
            <a:ext cx="1482267"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dirty="0" smtClean="0"/>
              <a:t>Doctor</a:t>
            </a:r>
            <a:endParaRPr lang="en-IN" sz="2400" dirty="0"/>
          </a:p>
        </p:txBody>
      </p:sp>
    </p:spTree>
    <p:extLst>
      <p:ext uri="{BB962C8B-B14F-4D97-AF65-F5344CB8AC3E}">
        <p14:creationId xmlns:p14="http://schemas.microsoft.com/office/powerpoint/2010/main" val="173363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1" y="980728"/>
            <a:ext cx="1584176" cy="461665"/>
          </a:xfrm>
          <a:prstGeom prst="rect">
            <a:avLst/>
          </a:prstGeom>
          <a:noFill/>
        </p:spPr>
        <p:txBody>
          <a:bodyPr wrap="square" rtlCol="0">
            <a:spAutoFit/>
          </a:bodyPr>
          <a:lstStyle/>
          <a:p>
            <a:r>
              <a:rPr lang="en-IN" sz="2400" b="1" dirty="0" smtClean="0"/>
              <a:t>Admin</a:t>
            </a:r>
            <a:endParaRPr lang="en-IN" sz="2400" b="1" dirty="0"/>
          </a:p>
        </p:txBody>
      </p:sp>
      <p:sp>
        <p:nvSpPr>
          <p:cNvPr id="3" name="TextBox 2"/>
          <p:cNvSpPr txBox="1"/>
          <p:nvPr/>
        </p:nvSpPr>
        <p:spPr>
          <a:xfrm>
            <a:off x="827584" y="1462088"/>
            <a:ext cx="7272808" cy="1754326"/>
          </a:xfrm>
          <a:prstGeom prst="rect">
            <a:avLst/>
          </a:prstGeom>
          <a:noFill/>
        </p:spPr>
        <p:txBody>
          <a:bodyPr wrap="square" rtlCol="0">
            <a:spAutoFit/>
          </a:bodyPr>
          <a:lstStyle/>
          <a:p>
            <a:r>
              <a:rPr lang="en-US" dirty="0"/>
              <a:t>Admin needs to login with username and password and in the admin home </a:t>
            </a:r>
            <a:endParaRPr lang="en-US" dirty="0" smtClean="0"/>
          </a:p>
          <a:p>
            <a:r>
              <a:rPr lang="en-US" dirty="0" smtClean="0"/>
              <a:t>screen</a:t>
            </a:r>
            <a:r>
              <a:rPr lang="en-US" dirty="0"/>
              <a:t>, he can see the basic functionalities of admin. Admin can view the registered doctors and patients. He can also view the patient’s request and doctors requests and he will confirm the patients and doctors requests.</a:t>
            </a:r>
            <a:endParaRPr lang="en-IN" dirty="0"/>
          </a:p>
        </p:txBody>
      </p:sp>
      <p:sp>
        <p:nvSpPr>
          <p:cNvPr id="4" name="TextBox 3"/>
          <p:cNvSpPr txBox="1"/>
          <p:nvPr/>
        </p:nvSpPr>
        <p:spPr>
          <a:xfrm>
            <a:off x="827584" y="3573016"/>
            <a:ext cx="1248483" cy="461665"/>
          </a:xfrm>
          <a:prstGeom prst="rect">
            <a:avLst/>
          </a:prstGeom>
          <a:noFill/>
        </p:spPr>
        <p:txBody>
          <a:bodyPr wrap="none" rtlCol="0">
            <a:spAutoFit/>
          </a:bodyPr>
          <a:lstStyle/>
          <a:p>
            <a:r>
              <a:rPr lang="en-IN" sz="2400" b="1" dirty="0" smtClean="0"/>
              <a:t>Patient</a:t>
            </a:r>
            <a:endParaRPr lang="en-IN" sz="2400" b="1" dirty="0"/>
          </a:p>
        </p:txBody>
      </p:sp>
      <p:sp>
        <p:nvSpPr>
          <p:cNvPr id="5" name="TextBox 4"/>
          <p:cNvSpPr txBox="1"/>
          <p:nvPr/>
        </p:nvSpPr>
        <p:spPr>
          <a:xfrm>
            <a:off x="827584" y="4293096"/>
            <a:ext cx="7272807" cy="1754326"/>
          </a:xfrm>
          <a:prstGeom prst="rect">
            <a:avLst/>
          </a:prstGeom>
          <a:noFill/>
        </p:spPr>
        <p:txBody>
          <a:bodyPr wrap="square" rtlCol="0">
            <a:spAutoFit/>
          </a:bodyPr>
          <a:lstStyle/>
          <a:p>
            <a:r>
              <a:rPr lang="en-US" dirty="0" smtClean="0"/>
              <a:t>The </a:t>
            </a:r>
            <a:r>
              <a:rPr lang="en-US" dirty="0"/>
              <a:t>patient needs to be registered and log in after logging on he can search for the doctor by giving availability, the reason or problem. Basing on the doctor availability the admin will confirm the booking request and will send to mail that the booking is confirmed he can also view in the status and he can also give feedback basing the performance of the doctor.</a:t>
            </a:r>
            <a:endParaRPr lang="en-IN" dirty="0"/>
          </a:p>
        </p:txBody>
      </p:sp>
    </p:spTree>
    <p:extLst>
      <p:ext uri="{BB962C8B-B14F-4D97-AF65-F5344CB8AC3E}">
        <p14:creationId xmlns:p14="http://schemas.microsoft.com/office/powerpoint/2010/main" val="176571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1268760"/>
            <a:ext cx="1224136" cy="461665"/>
          </a:xfrm>
          <a:prstGeom prst="rect">
            <a:avLst/>
          </a:prstGeom>
          <a:noFill/>
        </p:spPr>
        <p:txBody>
          <a:bodyPr wrap="square" rtlCol="0">
            <a:spAutoFit/>
          </a:bodyPr>
          <a:lstStyle/>
          <a:p>
            <a:r>
              <a:rPr lang="en-IN" sz="2400" b="1" dirty="0" smtClean="0"/>
              <a:t>Doctor</a:t>
            </a:r>
            <a:endParaRPr lang="en-IN" sz="2400" b="1" dirty="0"/>
          </a:p>
        </p:txBody>
      </p:sp>
      <p:sp>
        <p:nvSpPr>
          <p:cNvPr id="3" name="TextBox 2"/>
          <p:cNvSpPr txBox="1"/>
          <p:nvPr/>
        </p:nvSpPr>
        <p:spPr>
          <a:xfrm>
            <a:off x="1475656" y="2276872"/>
            <a:ext cx="5904656" cy="1477328"/>
          </a:xfrm>
          <a:prstGeom prst="rect">
            <a:avLst/>
          </a:prstGeom>
          <a:noFill/>
        </p:spPr>
        <p:txBody>
          <a:bodyPr wrap="square" rtlCol="0">
            <a:spAutoFit/>
          </a:bodyPr>
          <a:lstStyle/>
          <a:p>
            <a:r>
              <a:rPr lang="en-IN" dirty="0" smtClean="0">
                <a:solidFill>
                  <a:srgbClr val="333333"/>
                </a:solidFill>
                <a:effectLst/>
                <a:latin typeface="Times New Roman"/>
                <a:ea typeface="Times New Roman"/>
              </a:rPr>
              <a:t>  Doctor need to be registered by giving the necessary details like  timing, fees etc. After registering he need to log in and in the home screen he can view the basic functionalities. He can view the patient request forwarded from admin and he can accept and he can also view the feedback given by patients</a:t>
            </a:r>
            <a:r>
              <a:rPr lang="en-IN" dirty="0" smtClean="0">
                <a:solidFill>
                  <a:srgbClr val="333333"/>
                </a:solidFill>
                <a:effectLst/>
                <a:latin typeface="Helvetica"/>
                <a:ea typeface="Times New Roman"/>
                <a:cs typeface="Times New Roman"/>
              </a:rPr>
              <a:t>.</a:t>
            </a:r>
            <a:endParaRPr lang="en-IN" dirty="0"/>
          </a:p>
        </p:txBody>
      </p:sp>
    </p:spTree>
    <p:extLst>
      <p:ext uri="{BB962C8B-B14F-4D97-AF65-F5344CB8AC3E}">
        <p14:creationId xmlns:p14="http://schemas.microsoft.com/office/powerpoint/2010/main" val="318554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9799" y="575102"/>
            <a:ext cx="1751249" cy="523220"/>
          </a:xfrm>
          <a:prstGeom prst="rect">
            <a:avLst/>
          </a:prstGeom>
          <a:noFill/>
        </p:spPr>
        <p:txBody>
          <a:bodyPr wrap="none" rtlCol="0">
            <a:spAutoFit/>
          </a:bodyPr>
          <a:lstStyle/>
          <a:p>
            <a:r>
              <a:rPr lang="en-IN" sz="2800" b="1" dirty="0" smtClean="0"/>
              <a:t>Frontend</a:t>
            </a:r>
            <a:endParaRPr lang="en-IN" sz="2800" b="1" dirty="0"/>
          </a:p>
        </p:txBody>
      </p:sp>
      <p:sp>
        <p:nvSpPr>
          <p:cNvPr id="3" name="TextBox 2"/>
          <p:cNvSpPr txBox="1"/>
          <p:nvPr/>
        </p:nvSpPr>
        <p:spPr>
          <a:xfrm>
            <a:off x="1852788" y="1162628"/>
            <a:ext cx="1266693" cy="400110"/>
          </a:xfrm>
          <a:prstGeom prst="rect">
            <a:avLst/>
          </a:prstGeom>
          <a:noFill/>
        </p:spPr>
        <p:txBody>
          <a:bodyPr wrap="none" rtlCol="0">
            <a:spAutoFit/>
          </a:bodyPr>
          <a:lstStyle/>
          <a:p>
            <a:pPr marL="342900" indent="-342900">
              <a:buFont typeface="Wingdings" panose="05000000000000000000" pitchFamily="2" charset="2"/>
              <a:buChar char="v"/>
            </a:pPr>
            <a:r>
              <a:rPr lang="en-IN" sz="2000" dirty="0" smtClean="0"/>
              <a:t>HTML</a:t>
            </a:r>
            <a:endParaRPr lang="en-IN" sz="2000" dirty="0"/>
          </a:p>
        </p:txBody>
      </p:sp>
      <p:sp>
        <p:nvSpPr>
          <p:cNvPr id="4" name="TextBox 3"/>
          <p:cNvSpPr txBox="1"/>
          <p:nvPr/>
        </p:nvSpPr>
        <p:spPr>
          <a:xfrm>
            <a:off x="1808641" y="1562738"/>
            <a:ext cx="1062125" cy="400110"/>
          </a:xfrm>
          <a:prstGeom prst="rect">
            <a:avLst/>
          </a:prstGeom>
          <a:noFill/>
        </p:spPr>
        <p:txBody>
          <a:bodyPr wrap="square" rtlCol="0">
            <a:spAutoFit/>
          </a:bodyPr>
          <a:lstStyle/>
          <a:p>
            <a:pPr marL="342900" indent="-342900">
              <a:buFont typeface="Wingdings" panose="05000000000000000000" pitchFamily="2" charset="2"/>
              <a:buChar char="v"/>
            </a:pPr>
            <a:r>
              <a:rPr lang="en-IN" sz="2000" dirty="0" smtClean="0"/>
              <a:t>CSS</a:t>
            </a:r>
            <a:endParaRPr lang="en-IN" sz="2000" dirty="0"/>
          </a:p>
        </p:txBody>
      </p:sp>
      <p:sp>
        <p:nvSpPr>
          <p:cNvPr id="5" name="TextBox 4"/>
          <p:cNvSpPr txBox="1"/>
          <p:nvPr/>
        </p:nvSpPr>
        <p:spPr>
          <a:xfrm>
            <a:off x="1852788" y="1981997"/>
            <a:ext cx="1750672" cy="400110"/>
          </a:xfrm>
          <a:prstGeom prst="rect">
            <a:avLst/>
          </a:prstGeom>
          <a:noFill/>
        </p:spPr>
        <p:txBody>
          <a:bodyPr wrap="none" rtlCol="0">
            <a:spAutoFit/>
          </a:bodyPr>
          <a:lstStyle/>
          <a:p>
            <a:pPr marL="342900" indent="-342900">
              <a:buFont typeface="Wingdings" panose="05000000000000000000" pitchFamily="2" charset="2"/>
              <a:buChar char="v"/>
            </a:pPr>
            <a:r>
              <a:rPr lang="en-IN" sz="2000" dirty="0" smtClean="0"/>
              <a:t>ANGULAR</a:t>
            </a:r>
            <a:endParaRPr lang="en-IN" sz="2000" dirty="0"/>
          </a:p>
        </p:txBody>
      </p:sp>
      <p:sp>
        <p:nvSpPr>
          <p:cNvPr id="7" name="TextBox 6"/>
          <p:cNvSpPr txBox="1"/>
          <p:nvPr/>
        </p:nvSpPr>
        <p:spPr>
          <a:xfrm>
            <a:off x="1486854" y="2391271"/>
            <a:ext cx="1717138" cy="461665"/>
          </a:xfrm>
          <a:prstGeom prst="rect">
            <a:avLst/>
          </a:prstGeom>
          <a:noFill/>
        </p:spPr>
        <p:txBody>
          <a:bodyPr wrap="square" rtlCol="0">
            <a:spAutoFit/>
          </a:bodyPr>
          <a:lstStyle/>
          <a:p>
            <a:r>
              <a:rPr lang="en-IN" sz="2400" b="1" dirty="0" smtClean="0"/>
              <a:t>Backend</a:t>
            </a:r>
            <a:endParaRPr lang="en-IN" sz="2400" b="1" dirty="0"/>
          </a:p>
        </p:txBody>
      </p:sp>
      <p:sp>
        <p:nvSpPr>
          <p:cNvPr id="8" name="TextBox 7"/>
          <p:cNvSpPr txBox="1"/>
          <p:nvPr/>
        </p:nvSpPr>
        <p:spPr>
          <a:xfrm>
            <a:off x="1906264" y="2882274"/>
            <a:ext cx="1838965" cy="400110"/>
          </a:xfrm>
          <a:prstGeom prst="rect">
            <a:avLst/>
          </a:prstGeom>
          <a:noFill/>
        </p:spPr>
        <p:txBody>
          <a:bodyPr wrap="none" rtlCol="0">
            <a:spAutoFit/>
          </a:bodyPr>
          <a:lstStyle/>
          <a:p>
            <a:pPr marL="342900" indent="-342900">
              <a:buFont typeface="Wingdings" panose="05000000000000000000" pitchFamily="2" charset="2"/>
              <a:buChar char="v"/>
            </a:pPr>
            <a:r>
              <a:rPr lang="en-IN" sz="2000" dirty="0" smtClean="0"/>
              <a:t>Spring Boot</a:t>
            </a:r>
            <a:endParaRPr lang="en-IN" sz="2000" dirty="0"/>
          </a:p>
        </p:txBody>
      </p:sp>
      <p:sp>
        <p:nvSpPr>
          <p:cNvPr id="9" name="TextBox 8"/>
          <p:cNvSpPr txBox="1"/>
          <p:nvPr/>
        </p:nvSpPr>
        <p:spPr>
          <a:xfrm>
            <a:off x="1906264" y="3298402"/>
            <a:ext cx="1532728" cy="400110"/>
          </a:xfrm>
          <a:prstGeom prst="rect">
            <a:avLst/>
          </a:prstGeom>
          <a:noFill/>
        </p:spPr>
        <p:txBody>
          <a:bodyPr wrap="square" rtlCol="0">
            <a:spAutoFit/>
          </a:bodyPr>
          <a:lstStyle/>
          <a:p>
            <a:pPr marL="342900" indent="-342900">
              <a:buFont typeface="Wingdings" panose="05000000000000000000" pitchFamily="2" charset="2"/>
              <a:buChar char="v"/>
            </a:pPr>
            <a:r>
              <a:rPr lang="en-IN" sz="2000" dirty="0" smtClean="0"/>
              <a:t>My SQL</a:t>
            </a:r>
            <a:endParaRPr lang="en-IN" sz="2000" dirty="0"/>
          </a:p>
        </p:txBody>
      </p:sp>
      <p:sp>
        <p:nvSpPr>
          <p:cNvPr id="10" name="TextBox 9"/>
          <p:cNvSpPr txBox="1"/>
          <p:nvPr/>
        </p:nvSpPr>
        <p:spPr>
          <a:xfrm>
            <a:off x="1542895" y="3704844"/>
            <a:ext cx="2202334" cy="461665"/>
          </a:xfrm>
          <a:prstGeom prst="rect">
            <a:avLst/>
          </a:prstGeom>
          <a:noFill/>
        </p:spPr>
        <p:txBody>
          <a:bodyPr wrap="none" rtlCol="0">
            <a:spAutoFit/>
          </a:bodyPr>
          <a:lstStyle/>
          <a:p>
            <a:r>
              <a:rPr lang="en-IN" sz="2400" b="1" dirty="0" smtClean="0"/>
              <a:t>Software used</a:t>
            </a:r>
            <a:endParaRPr lang="en-IN" sz="2400" b="1" dirty="0"/>
          </a:p>
        </p:txBody>
      </p:sp>
      <p:sp>
        <p:nvSpPr>
          <p:cNvPr id="12" name="TextBox 11"/>
          <p:cNvSpPr txBox="1"/>
          <p:nvPr/>
        </p:nvSpPr>
        <p:spPr>
          <a:xfrm>
            <a:off x="1971900" y="4693206"/>
            <a:ext cx="2236626" cy="707886"/>
          </a:xfrm>
          <a:prstGeom prst="rect">
            <a:avLst/>
          </a:prstGeom>
          <a:noFill/>
        </p:spPr>
        <p:txBody>
          <a:bodyPr wrap="square" rtlCol="0">
            <a:spAutoFit/>
          </a:bodyPr>
          <a:lstStyle/>
          <a:p>
            <a:pPr marL="342900" indent="-342900">
              <a:buFont typeface="Wingdings" panose="05000000000000000000" pitchFamily="2" charset="2"/>
              <a:buChar char="v"/>
            </a:pPr>
            <a:r>
              <a:rPr lang="en-IN" sz="2000" dirty="0" smtClean="0"/>
              <a:t>Msql </a:t>
            </a:r>
          </a:p>
          <a:p>
            <a:pPr marL="342900" indent="-342900">
              <a:buFont typeface="Wingdings" panose="05000000000000000000" pitchFamily="2" charset="2"/>
              <a:buChar char="v"/>
            </a:pPr>
            <a:r>
              <a:rPr lang="en-IN" sz="2000" dirty="0" smtClean="0"/>
              <a:t>workbench</a:t>
            </a:r>
            <a:endParaRPr lang="en-IN" sz="2000" dirty="0"/>
          </a:p>
        </p:txBody>
      </p:sp>
      <p:sp>
        <p:nvSpPr>
          <p:cNvPr id="11" name="TextBox 10"/>
          <p:cNvSpPr txBox="1"/>
          <p:nvPr/>
        </p:nvSpPr>
        <p:spPr>
          <a:xfrm>
            <a:off x="1971899" y="4293096"/>
            <a:ext cx="1314784" cy="400110"/>
          </a:xfrm>
          <a:prstGeom prst="rect">
            <a:avLst/>
          </a:prstGeom>
          <a:noFill/>
        </p:spPr>
        <p:txBody>
          <a:bodyPr wrap="none" rtlCol="0">
            <a:spAutoFit/>
          </a:bodyPr>
          <a:lstStyle/>
          <a:p>
            <a:pPr marL="342900" indent="-342900">
              <a:buFont typeface="Wingdings" panose="05000000000000000000" pitchFamily="2" charset="2"/>
              <a:buChar char="v"/>
            </a:pPr>
            <a:r>
              <a:rPr lang="en-IN" sz="2000" dirty="0" smtClean="0"/>
              <a:t>Eclipse</a:t>
            </a:r>
            <a:endParaRPr lang="en-IN" sz="2000" dirty="0"/>
          </a:p>
        </p:txBody>
      </p:sp>
      <p:sp>
        <p:nvSpPr>
          <p:cNvPr id="13" name="Rectangle 12"/>
          <p:cNvSpPr/>
          <p:nvPr/>
        </p:nvSpPr>
        <p:spPr>
          <a:xfrm>
            <a:off x="1971899" y="5443917"/>
            <a:ext cx="1562462" cy="400110"/>
          </a:xfrm>
          <a:prstGeom prst="rect">
            <a:avLst/>
          </a:prstGeom>
        </p:spPr>
        <p:txBody>
          <a:bodyPr wrap="square">
            <a:spAutoFit/>
          </a:bodyPr>
          <a:lstStyle/>
          <a:p>
            <a:pPr marL="342900" lvl="0" indent="-342900">
              <a:buFont typeface="Wingdings" panose="05000000000000000000" pitchFamily="2" charset="2"/>
              <a:buChar char="v"/>
            </a:pPr>
            <a:r>
              <a:rPr lang="en-IN" sz="2000" dirty="0">
                <a:solidFill>
                  <a:prstClr val="black"/>
                </a:solidFill>
              </a:rPr>
              <a:t>nodepad</a:t>
            </a:r>
            <a:endParaRPr lang="en-IN" sz="2000" dirty="0">
              <a:solidFill>
                <a:prstClr val="black"/>
              </a:solidFill>
            </a:endParaRPr>
          </a:p>
        </p:txBody>
      </p:sp>
      <p:sp>
        <p:nvSpPr>
          <p:cNvPr id="14" name="Rectangle 13"/>
          <p:cNvSpPr/>
          <p:nvPr/>
        </p:nvSpPr>
        <p:spPr>
          <a:xfrm>
            <a:off x="1988241" y="5844027"/>
            <a:ext cx="995785" cy="369332"/>
          </a:xfrm>
          <a:prstGeom prst="rect">
            <a:avLst/>
          </a:prstGeom>
        </p:spPr>
        <p:txBody>
          <a:bodyPr wrap="none">
            <a:spAutoFit/>
          </a:bodyPr>
          <a:lstStyle/>
          <a:p>
            <a:pPr marL="342900" indent="-342900">
              <a:buFont typeface="Wingdings" panose="05000000000000000000" pitchFamily="2" charset="2"/>
              <a:buChar char="v"/>
            </a:pPr>
            <a:r>
              <a:rPr lang="en-IN" dirty="0" smtClean="0"/>
              <a:t>npm</a:t>
            </a:r>
            <a:endParaRPr lang="en-IN" dirty="0"/>
          </a:p>
        </p:txBody>
      </p:sp>
    </p:spTree>
    <p:extLst>
      <p:ext uri="{BB962C8B-B14F-4D97-AF65-F5344CB8AC3E}">
        <p14:creationId xmlns:p14="http://schemas.microsoft.com/office/powerpoint/2010/main" val="1041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125</TotalTime>
  <Words>748</Words>
  <Application>Microsoft Office PowerPoint</Application>
  <PresentationFormat>On-screen Show (4:3)</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Online Doctor Appointment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Doctor Appointment System</dc:title>
  <dc:creator>DIPALI DHAMANKAR</dc:creator>
  <cp:lastModifiedBy>DIPALI DHAMANKAR</cp:lastModifiedBy>
  <cp:revision>13</cp:revision>
  <dcterms:created xsi:type="dcterms:W3CDTF">2021-01-31T10:09:18Z</dcterms:created>
  <dcterms:modified xsi:type="dcterms:W3CDTF">2021-01-31T12:15:14Z</dcterms:modified>
</cp:coreProperties>
</file>