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9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92" r:id="rId30"/>
    <p:sldId id="282" r:id="rId31"/>
    <p:sldId id="283" r:id="rId32"/>
    <p:sldId id="293" r:id="rId33"/>
    <p:sldId id="290" r:id="rId34"/>
    <p:sldId id="284" r:id="rId35"/>
    <p:sldId id="285" r:id="rId36"/>
    <p:sldId id="286" r:id="rId37"/>
    <p:sldId id="289" r:id="rId38"/>
    <p:sldId id="287" r:id="rId39"/>
    <p:sldId id="294"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gi, Komal   (gogi0001)" userId="4202649c-dfe9-4f95-98d9-2c336d4317f1" providerId="ADAL" clId="{D7B4F684-565B-46D5-AB1A-E668BD236F43}"/>
    <pc:docChg chg="undo custSel addSld delSld modSld">
      <pc:chgData name="Gogi, Komal   (gogi0001)" userId="4202649c-dfe9-4f95-98d9-2c336d4317f1" providerId="ADAL" clId="{D7B4F684-565B-46D5-AB1A-E668BD236F43}" dt="2022-12-10T00:53:09.893" v="2736" actId="20577"/>
      <pc:docMkLst>
        <pc:docMk/>
      </pc:docMkLst>
      <pc:sldChg chg="modSp del">
        <pc:chgData name="Gogi, Komal   (gogi0001)" userId="4202649c-dfe9-4f95-98d9-2c336d4317f1" providerId="ADAL" clId="{D7B4F684-565B-46D5-AB1A-E668BD236F43}" dt="2022-12-09T15:09:39.757" v="336" actId="2696"/>
        <pc:sldMkLst>
          <pc:docMk/>
          <pc:sldMk cId="2126995240" sldId="256"/>
        </pc:sldMkLst>
        <pc:spChg chg="mod">
          <ac:chgData name="Gogi, Komal   (gogi0001)" userId="4202649c-dfe9-4f95-98d9-2c336d4317f1" providerId="ADAL" clId="{D7B4F684-565B-46D5-AB1A-E668BD236F43}" dt="2022-12-09T15:01:52.885" v="286" actId="2711"/>
          <ac:spMkLst>
            <pc:docMk/>
            <pc:sldMk cId="2126995240" sldId="256"/>
            <ac:spMk id="2" creationId="{7B149349-13A8-4B24-A957-04132BE3E547}"/>
          </ac:spMkLst>
        </pc:spChg>
        <pc:spChg chg="mod">
          <ac:chgData name="Gogi, Komal   (gogi0001)" userId="4202649c-dfe9-4f95-98d9-2c336d4317f1" providerId="ADAL" clId="{D7B4F684-565B-46D5-AB1A-E668BD236F43}" dt="2022-12-09T15:01:55.629" v="287" actId="2711"/>
          <ac:spMkLst>
            <pc:docMk/>
            <pc:sldMk cId="2126995240" sldId="256"/>
            <ac:spMk id="3" creationId="{077D2CF5-1FB8-49DB-8777-48EDE52A4FDC}"/>
          </ac:spMkLst>
        </pc:spChg>
      </pc:sldChg>
      <pc:sldChg chg="modSp">
        <pc:chgData name="Gogi, Komal   (gogi0001)" userId="4202649c-dfe9-4f95-98d9-2c336d4317f1" providerId="ADAL" clId="{D7B4F684-565B-46D5-AB1A-E668BD236F43}" dt="2022-12-09T15:03:59.876" v="303" actId="108"/>
        <pc:sldMkLst>
          <pc:docMk/>
          <pc:sldMk cId="3162549654" sldId="257"/>
        </pc:sldMkLst>
        <pc:spChg chg="mod">
          <ac:chgData name="Gogi, Komal   (gogi0001)" userId="4202649c-dfe9-4f95-98d9-2c336d4317f1" providerId="ADAL" clId="{D7B4F684-565B-46D5-AB1A-E668BD236F43}" dt="2022-12-09T15:02:49.792" v="292" actId="207"/>
          <ac:spMkLst>
            <pc:docMk/>
            <pc:sldMk cId="3162549654" sldId="257"/>
            <ac:spMk id="2" creationId="{A0B7A58D-7462-47B7-BE6E-E5C41047AC7D}"/>
          </ac:spMkLst>
        </pc:spChg>
        <pc:spChg chg="mod">
          <ac:chgData name="Gogi, Komal   (gogi0001)" userId="4202649c-dfe9-4f95-98d9-2c336d4317f1" providerId="ADAL" clId="{D7B4F684-565B-46D5-AB1A-E668BD236F43}" dt="2022-12-09T15:03:59.876" v="303" actId="108"/>
          <ac:spMkLst>
            <pc:docMk/>
            <pc:sldMk cId="3162549654" sldId="257"/>
            <ac:spMk id="3" creationId="{D97F3A0A-0F5F-4B17-8853-505701AD1088}"/>
          </ac:spMkLst>
        </pc:spChg>
      </pc:sldChg>
      <pc:sldChg chg="modSp">
        <pc:chgData name="Gogi, Komal   (gogi0001)" userId="4202649c-dfe9-4f95-98d9-2c336d4317f1" providerId="ADAL" clId="{D7B4F684-565B-46D5-AB1A-E668BD236F43}" dt="2022-12-09T15:02:53.266" v="293" actId="207"/>
        <pc:sldMkLst>
          <pc:docMk/>
          <pc:sldMk cId="377499807" sldId="258"/>
        </pc:sldMkLst>
        <pc:spChg chg="mod">
          <ac:chgData name="Gogi, Komal   (gogi0001)" userId="4202649c-dfe9-4f95-98d9-2c336d4317f1" providerId="ADAL" clId="{D7B4F684-565B-46D5-AB1A-E668BD236F43}" dt="2022-12-09T15:02:53.266" v="293" actId="207"/>
          <ac:spMkLst>
            <pc:docMk/>
            <pc:sldMk cId="377499807" sldId="258"/>
            <ac:spMk id="2" creationId="{AFE6B363-412C-4001-A6AC-FF0543A1532A}"/>
          </ac:spMkLst>
        </pc:spChg>
        <pc:spChg chg="mod">
          <ac:chgData name="Gogi, Komal   (gogi0001)" userId="4202649c-dfe9-4f95-98d9-2c336d4317f1" providerId="ADAL" clId="{D7B4F684-565B-46D5-AB1A-E668BD236F43}" dt="2022-12-09T15:01:30.623" v="283" actId="2711"/>
          <ac:spMkLst>
            <pc:docMk/>
            <pc:sldMk cId="377499807" sldId="258"/>
            <ac:spMk id="5" creationId="{0678DCC4-7615-4672-902C-DF6F632C666D}"/>
          </ac:spMkLst>
        </pc:spChg>
      </pc:sldChg>
      <pc:sldChg chg="modSp">
        <pc:chgData name="Gogi, Komal   (gogi0001)" userId="4202649c-dfe9-4f95-98d9-2c336d4317f1" providerId="ADAL" clId="{D7B4F684-565B-46D5-AB1A-E668BD236F43}" dt="2022-12-10T00:32:07.814" v="2535" actId="20577"/>
        <pc:sldMkLst>
          <pc:docMk/>
          <pc:sldMk cId="3386575857" sldId="259"/>
        </pc:sldMkLst>
        <pc:spChg chg="mod">
          <ac:chgData name="Gogi, Komal   (gogi0001)" userId="4202649c-dfe9-4f95-98d9-2c336d4317f1" providerId="ADAL" clId="{D7B4F684-565B-46D5-AB1A-E668BD236F43}" dt="2022-12-09T15:02:56.914" v="294" actId="207"/>
          <ac:spMkLst>
            <pc:docMk/>
            <pc:sldMk cId="3386575857" sldId="259"/>
            <ac:spMk id="2" creationId="{75C7327F-C564-4B92-A7FF-830BF00EE930}"/>
          </ac:spMkLst>
        </pc:spChg>
        <pc:spChg chg="mod">
          <ac:chgData name="Gogi, Komal   (gogi0001)" userId="4202649c-dfe9-4f95-98d9-2c336d4317f1" providerId="ADAL" clId="{D7B4F684-565B-46D5-AB1A-E668BD236F43}" dt="2022-12-10T00:32:07.814" v="2535" actId="20577"/>
          <ac:spMkLst>
            <pc:docMk/>
            <pc:sldMk cId="3386575857" sldId="259"/>
            <ac:spMk id="3" creationId="{22F43175-A554-4F3A-82DB-0B2DBAF9D881}"/>
          </ac:spMkLst>
        </pc:spChg>
      </pc:sldChg>
      <pc:sldChg chg="modSp">
        <pc:chgData name="Gogi, Komal   (gogi0001)" userId="4202649c-dfe9-4f95-98d9-2c336d4317f1" providerId="ADAL" clId="{D7B4F684-565B-46D5-AB1A-E668BD236F43}" dt="2022-12-09T15:02:59.842" v="295" actId="207"/>
        <pc:sldMkLst>
          <pc:docMk/>
          <pc:sldMk cId="2146015824" sldId="260"/>
        </pc:sldMkLst>
        <pc:spChg chg="mod">
          <ac:chgData name="Gogi, Komal   (gogi0001)" userId="4202649c-dfe9-4f95-98d9-2c336d4317f1" providerId="ADAL" clId="{D7B4F684-565B-46D5-AB1A-E668BD236F43}" dt="2022-12-09T15:02:59.842" v="295" actId="207"/>
          <ac:spMkLst>
            <pc:docMk/>
            <pc:sldMk cId="2146015824" sldId="260"/>
            <ac:spMk id="2" creationId="{20B047FC-1463-44D9-AA25-F37C8AF42A42}"/>
          </ac:spMkLst>
        </pc:spChg>
        <pc:spChg chg="mod">
          <ac:chgData name="Gogi, Komal   (gogi0001)" userId="4202649c-dfe9-4f95-98d9-2c336d4317f1" providerId="ADAL" clId="{D7B4F684-565B-46D5-AB1A-E668BD236F43}" dt="2022-12-09T15:01:09.743" v="279" actId="2711"/>
          <ac:spMkLst>
            <pc:docMk/>
            <pc:sldMk cId="2146015824" sldId="260"/>
            <ac:spMk id="3" creationId="{1C0BDA92-D2F8-4A90-957B-7F188A3F5EEC}"/>
          </ac:spMkLst>
        </pc:spChg>
      </pc:sldChg>
      <pc:sldChg chg="modSp">
        <pc:chgData name="Gogi, Komal   (gogi0001)" userId="4202649c-dfe9-4f95-98d9-2c336d4317f1" providerId="ADAL" clId="{D7B4F684-565B-46D5-AB1A-E668BD236F43}" dt="2022-12-09T15:03:03.762" v="296" actId="207"/>
        <pc:sldMkLst>
          <pc:docMk/>
          <pc:sldMk cId="2899315276" sldId="261"/>
        </pc:sldMkLst>
        <pc:spChg chg="mod">
          <ac:chgData name="Gogi, Komal   (gogi0001)" userId="4202649c-dfe9-4f95-98d9-2c336d4317f1" providerId="ADAL" clId="{D7B4F684-565B-46D5-AB1A-E668BD236F43}" dt="2022-12-09T15:03:03.762" v="296" actId="207"/>
          <ac:spMkLst>
            <pc:docMk/>
            <pc:sldMk cId="2899315276" sldId="261"/>
            <ac:spMk id="2" creationId="{F3584D38-266E-49E6-A437-041A5798744C}"/>
          </ac:spMkLst>
        </pc:spChg>
        <pc:spChg chg="mod">
          <ac:chgData name="Gogi, Komal   (gogi0001)" userId="4202649c-dfe9-4f95-98d9-2c336d4317f1" providerId="ADAL" clId="{D7B4F684-565B-46D5-AB1A-E668BD236F43}" dt="2022-12-09T15:01:00.954" v="277" actId="1076"/>
          <ac:spMkLst>
            <pc:docMk/>
            <pc:sldMk cId="2899315276" sldId="261"/>
            <ac:spMk id="3" creationId="{722B5977-07D1-4E7A-ABEF-507698B37B74}"/>
          </ac:spMkLst>
        </pc:spChg>
      </pc:sldChg>
      <pc:sldChg chg="modSp">
        <pc:chgData name="Gogi, Komal   (gogi0001)" userId="4202649c-dfe9-4f95-98d9-2c336d4317f1" providerId="ADAL" clId="{D7B4F684-565B-46D5-AB1A-E668BD236F43}" dt="2022-12-09T15:03:07.610" v="297" actId="207"/>
        <pc:sldMkLst>
          <pc:docMk/>
          <pc:sldMk cId="632556917" sldId="262"/>
        </pc:sldMkLst>
        <pc:spChg chg="mod">
          <ac:chgData name="Gogi, Komal   (gogi0001)" userId="4202649c-dfe9-4f95-98d9-2c336d4317f1" providerId="ADAL" clId="{D7B4F684-565B-46D5-AB1A-E668BD236F43}" dt="2022-12-09T15:03:07.610" v="297" actId="207"/>
          <ac:spMkLst>
            <pc:docMk/>
            <pc:sldMk cId="632556917" sldId="262"/>
            <ac:spMk id="2" creationId="{DDC403D5-EC0D-4E7F-864D-B7F3C27327F5}"/>
          </ac:spMkLst>
        </pc:spChg>
        <pc:spChg chg="mod">
          <ac:chgData name="Gogi, Komal   (gogi0001)" userId="4202649c-dfe9-4f95-98d9-2c336d4317f1" providerId="ADAL" clId="{D7B4F684-565B-46D5-AB1A-E668BD236F43}" dt="2022-12-09T15:00:48.693" v="275" actId="2711"/>
          <ac:spMkLst>
            <pc:docMk/>
            <pc:sldMk cId="632556917" sldId="262"/>
            <ac:spMk id="3" creationId="{C1290CED-DB3D-416A-AF76-DB21048CA859}"/>
          </ac:spMkLst>
        </pc:spChg>
      </pc:sldChg>
      <pc:sldChg chg="modSp">
        <pc:chgData name="Gogi, Komal   (gogi0001)" userId="4202649c-dfe9-4f95-98d9-2c336d4317f1" providerId="ADAL" clId="{D7B4F684-565B-46D5-AB1A-E668BD236F43}" dt="2022-12-09T15:03:15.946" v="298" actId="207"/>
        <pc:sldMkLst>
          <pc:docMk/>
          <pc:sldMk cId="2896727295" sldId="263"/>
        </pc:sldMkLst>
        <pc:spChg chg="mod">
          <ac:chgData name="Gogi, Komal   (gogi0001)" userId="4202649c-dfe9-4f95-98d9-2c336d4317f1" providerId="ADAL" clId="{D7B4F684-565B-46D5-AB1A-E668BD236F43}" dt="2022-12-09T15:03:15.946" v="298" actId="207"/>
          <ac:spMkLst>
            <pc:docMk/>
            <pc:sldMk cId="2896727295" sldId="263"/>
            <ac:spMk id="2" creationId="{7C2EFF40-44A1-4578-878A-03788F1DE0FF}"/>
          </ac:spMkLst>
        </pc:spChg>
        <pc:spChg chg="mod">
          <ac:chgData name="Gogi, Komal   (gogi0001)" userId="4202649c-dfe9-4f95-98d9-2c336d4317f1" providerId="ADAL" clId="{D7B4F684-565B-46D5-AB1A-E668BD236F43}" dt="2022-12-09T15:00:39.596" v="274" actId="2711"/>
          <ac:spMkLst>
            <pc:docMk/>
            <pc:sldMk cId="2896727295" sldId="263"/>
            <ac:spMk id="3" creationId="{BFCB0A46-20D5-47E1-8E37-B3C98C78E0E0}"/>
          </ac:spMkLst>
        </pc:spChg>
        <pc:graphicFrameChg chg="mod modGraphic">
          <ac:chgData name="Gogi, Komal   (gogi0001)" userId="4202649c-dfe9-4f95-98d9-2c336d4317f1" providerId="ADAL" clId="{D7B4F684-565B-46D5-AB1A-E668BD236F43}" dt="2022-12-09T14:48:19.776" v="149" actId="1076"/>
          <ac:graphicFrameMkLst>
            <pc:docMk/>
            <pc:sldMk cId="2896727295" sldId="263"/>
            <ac:graphicFrameMk id="4" creationId="{4C0E8FB8-1F9C-4D42-9043-7EFD6EB389DB}"/>
          </ac:graphicFrameMkLst>
        </pc:graphicFrameChg>
      </pc:sldChg>
      <pc:sldChg chg="modSp">
        <pc:chgData name="Gogi, Komal   (gogi0001)" userId="4202649c-dfe9-4f95-98d9-2c336d4317f1" providerId="ADAL" clId="{D7B4F684-565B-46D5-AB1A-E668BD236F43}" dt="2022-12-10T00:17:09.854" v="2513" actId="2165"/>
        <pc:sldMkLst>
          <pc:docMk/>
          <pc:sldMk cId="3909170262" sldId="264"/>
        </pc:sldMkLst>
        <pc:graphicFrameChg chg="modGraphic">
          <ac:chgData name="Gogi, Komal   (gogi0001)" userId="4202649c-dfe9-4f95-98d9-2c336d4317f1" providerId="ADAL" clId="{D7B4F684-565B-46D5-AB1A-E668BD236F43}" dt="2022-12-10T00:17:09.854" v="2513" actId="2165"/>
          <ac:graphicFrameMkLst>
            <pc:docMk/>
            <pc:sldMk cId="3909170262" sldId="264"/>
            <ac:graphicFrameMk id="4" creationId="{6A03A3A8-9276-4E0E-B7D3-4FBB32EB0D77}"/>
          </ac:graphicFrameMkLst>
        </pc:graphicFrameChg>
      </pc:sldChg>
      <pc:sldChg chg="modSp">
        <pc:chgData name="Gogi, Komal   (gogi0001)" userId="4202649c-dfe9-4f95-98d9-2c336d4317f1" providerId="ADAL" clId="{D7B4F684-565B-46D5-AB1A-E668BD236F43}" dt="2022-12-09T14:48:42.736" v="151" actId="1076"/>
        <pc:sldMkLst>
          <pc:docMk/>
          <pc:sldMk cId="3629011054" sldId="265"/>
        </pc:sldMkLst>
        <pc:graphicFrameChg chg="mod">
          <ac:chgData name="Gogi, Komal   (gogi0001)" userId="4202649c-dfe9-4f95-98d9-2c336d4317f1" providerId="ADAL" clId="{D7B4F684-565B-46D5-AB1A-E668BD236F43}" dt="2022-12-09T14:48:42.736" v="151" actId="1076"/>
          <ac:graphicFrameMkLst>
            <pc:docMk/>
            <pc:sldMk cId="3629011054" sldId="265"/>
            <ac:graphicFrameMk id="4" creationId="{5AE0B150-46F2-4FC0-B6F2-21464297C7C4}"/>
          </ac:graphicFrameMkLst>
        </pc:graphicFrameChg>
      </pc:sldChg>
      <pc:sldChg chg="modSp">
        <pc:chgData name="Gogi, Komal   (gogi0001)" userId="4202649c-dfe9-4f95-98d9-2c336d4317f1" providerId="ADAL" clId="{D7B4F684-565B-46D5-AB1A-E668BD236F43}" dt="2022-12-09T14:48:50.320" v="152" actId="1076"/>
        <pc:sldMkLst>
          <pc:docMk/>
          <pc:sldMk cId="3520582978" sldId="266"/>
        </pc:sldMkLst>
        <pc:graphicFrameChg chg="mod">
          <ac:chgData name="Gogi, Komal   (gogi0001)" userId="4202649c-dfe9-4f95-98d9-2c336d4317f1" providerId="ADAL" clId="{D7B4F684-565B-46D5-AB1A-E668BD236F43}" dt="2022-12-09T14:48:50.320" v="152" actId="1076"/>
          <ac:graphicFrameMkLst>
            <pc:docMk/>
            <pc:sldMk cId="3520582978" sldId="266"/>
            <ac:graphicFrameMk id="3" creationId="{C0624E21-EA77-47C1-BEFB-5FF60936F3BC}"/>
          </ac:graphicFrameMkLst>
        </pc:graphicFrameChg>
      </pc:sldChg>
      <pc:sldChg chg="modSp">
        <pc:chgData name="Gogi, Komal   (gogi0001)" userId="4202649c-dfe9-4f95-98d9-2c336d4317f1" providerId="ADAL" clId="{D7B4F684-565B-46D5-AB1A-E668BD236F43}" dt="2022-12-09T14:49:01.416" v="154" actId="1076"/>
        <pc:sldMkLst>
          <pc:docMk/>
          <pc:sldMk cId="1775531057" sldId="267"/>
        </pc:sldMkLst>
        <pc:graphicFrameChg chg="mod">
          <ac:chgData name="Gogi, Komal   (gogi0001)" userId="4202649c-dfe9-4f95-98d9-2c336d4317f1" providerId="ADAL" clId="{D7B4F684-565B-46D5-AB1A-E668BD236F43}" dt="2022-12-09T14:49:01.416" v="154" actId="1076"/>
          <ac:graphicFrameMkLst>
            <pc:docMk/>
            <pc:sldMk cId="1775531057" sldId="267"/>
            <ac:graphicFrameMk id="2" creationId="{4AF244CF-1151-406B-BD0F-6830DF698DFB}"/>
          </ac:graphicFrameMkLst>
        </pc:graphicFrameChg>
      </pc:sldChg>
      <pc:sldChg chg="modSp">
        <pc:chgData name="Gogi, Komal   (gogi0001)" userId="4202649c-dfe9-4f95-98d9-2c336d4317f1" providerId="ADAL" clId="{D7B4F684-565B-46D5-AB1A-E668BD236F43}" dt="2022-12-09T14:49:14.128" v="155" actId="1076"/>
        <pc:sldMkLst>
          <pc:docMk/>
          <pc:sldMk cId="3963838822" sldId="268"/>
        </pc:sldMkLst>
        <pc:graphicFrameChg chg="mod">
          <ac:chgData name="Gogi, Komal   (gogi0001)" userId="4202649c-dfe9-4f95-98d9-2c336d4317f1" providerId="ADAL" clId="{D7B4F684-565B-46D5-AB1A-E668BD236F43}" dt="2022-12-09T14:49:14.128" v="155" actId="1076"/>
          <ac:graphicFrameMkLst>
            <pc:docMk/>
            <pc:sldMk cId="3963838822" sldId="268"/>
            <ac:graphicFrameMk id="2" creationId="{2A904982-1819-469E-99A9-3D4223F4D62F}"/>
          </ac:graphicFrameMkLst>
        </pc:graphicFrameChg>
      </pc:sldChg>
      <pc:sldChg chg="modSp">
        <pc:chgData name="Gogi, Komal   (gogi0001)" userId="4202649c-dfe9-4f95-98d9-2c336d4317f1" providerId="ADAL" clId="{D7B4F684-565B-46D5-AB1A-E668BD236F43}" dt="2022-12-09T15:03:22.731" v="299" actId="207"/>
        <pc:sldMkLst>
          <pc:docMk/>
          <pc:sldMk cId="849770612" sldId="269"/>
        </pc:sldMkLst>
        <pc:spChg chg="mod">
          <ac:chgData name="Gogi, Komal   (gogi0001)" userId="4202649c-dfe9-4f95-98d9-2c336d4317f1" providerId="ADAL" clId="{D7B4F684-565B-46D5-AB1A-E668BD236F43}" dt="2022-12-09T15:03:22.731" v="299" actId="207"/>
          <ac:spMkLst>
            <pc:docMk/>
            <pc:sldMk cId="849770612" sldId="269"/>
            <ac:spMk id="2" creationId="{CA7C395A-C54C-4A0D-A58F-717AF9BD3908}"/>
          </ac:spMkLst>
        </pc:spChg>
        <pc:spChg chg="mod">
          <ac:chgData name="Gogi, Komal   (gogi0001)" userId="4202649c-dfe9-4f95-98d9-2c336d4317f1" providerId="ADAL" clId="{D7B4F684-565B-46D5-AB1A-E668BD236F43}" dt="2022-12-09T14:49:43.056" v="162" actId="5793"/>
          <ac:spMkLst>
            <pc:docMk/>
            <pc:sldMk cId="849770612" sldId="269"/>
            <ac:spMk id="3" creationId="{17F1153E-D054-4123-B780-8AC8850D927F}"/>
          </ac:spMkLst>
        </pc:spChg>
        <pc:picChg chg="mod">
          <ac:chgData name="Gogi, Komal   (gogi0001)" userId="4202649c-dfe9-4f95-98d9-2c336d4317f1" providerId="ADAL" clId="{D7B4F684-565B-46D5-AB1A-E668BD236F43}" dt="2022-12-09T14:49:30.696" v="158" actId="14100"/>
          <ac:picMkLst>
            <pc:docMk/>
            <pc:sldMk cId="849770612" sldId="269"/>
            <ac:picMk id="4" creationId="{9CC14AC4-1F53-494F-ABFB-38472819649C}"/>
          </ac:picMkLst>
        </pc:picChg>
      </pc:sldChg>
      <pc:sldChg chg="modSp">
        <pc:chgData name="Gogi, Komal   (gogi0001)" userId="4202649c-dfe9-4f95-98d9-2c336d4317f1" providerId="ADAL" clId="{D7B4F684-565B-46D5-AB1A-E668BD236F43}" dt="2022-12-09T14:50:18.880" v="167" actId="5793"/>
        <pc:sldMkLst>
          <pc:docMk/>
          <pc:sldMk cId="259156134" sldId="270"/>
        </pc:sldMkLst>
        <pc:spChg chg="mod">
          <ac:chgData name="Gogi, Komal   (gogi0001)" userId="4202649c-dfe9-4f95-98d9-2c336d4317f1" providerId="ADAL" clId="{D7B4F684-565B-46D5-AB1A-E668BD236F43}" dt="2022-12-09T14:50:18.880" v="167" actId="5793"/>
          <ac:spMkLst>
            <pc:docMk/>
            <pc:sldMk cId="259156134" sldId="270"/>
            <ac:spMk id="3" creationId="{F7FEBA89-31FE-426A-9584-870E1E77C154}"/>
          </ac:spMkLst>
        </pc:spChg>
        <pc:picChg chg="mod">
          <ac:chgData name="Gogi, Komal   (gogi0001)" userId="4202649c-dfe9-4f95-98d9-2c336d4317f1" providerId="ADAL" clId="{D7B4F684-565B-46D5-AB1A-E668BD236F43}" dt="2022-12-09T14:50:14.226" v="166" actId="14100"/>
          <ac:picMkLst>
            <pc:docMk/>
            <pc:sldMk cId="259156134" sldId="270"/>
            <ac:picMk id="4" creationId="{EFF7135F-1C6D-4389-8F99-2CF17C7EA726}"/>
          </ac:picMkLst>
        </pc:picChg>
      </pc:sldChg>
      <pc:sldChg chg="modSp">
        <pc:chgData name="Gogi, Komal   (gogi0001)" userId="4202649c-dfe9-4f95-98d9-2c336d4317f1" providerId="ADAL" clId="{D7B4F684-565B-46D5-AB1A-E668BD236F43}" dt="2022-12-09T14:50:37.096" v="170" actId="1076"/>
        <pc:sldMkLst>
          <pc:docMk/>
          <pc:sldMk cId="283419227" sldId="271"/>
        </pc:sldMkLst>
        <pc:spChg chg="mod">
          <ac:chgData name="Gogi, Komal   (gogi0001)" userId="4202649c-dfe9-4f95-98d9-2c336d4317f1" providerId="ADAL" clId="{D7B4F684-565B-46D5-AB1A-E668BD236F43}" dt="2022-12-09T14:50:37.096" v="170" actId="1076"/>
          <ac:spMkLst>
            <pc:docMk/>
            <pc:sldMk cId="283419227" sldId="271"/>
            <ac:spMk id="5" creationId="{712C5AD8-66DE-4A24-BB44-146699BE35C4}"/>
          </ac:spMkLst>
        </pc:spChg>
      </pc:sldChg>
      <pc:sldChg chg="modSp">
        <pc:chgData name="Gogi, Komal   (gogi0001)" userId="4202649c-dfe9-4f95-98d9-2c336d4317f1" providerId="ADAL" clId="{D7B4F684-565B-46D5-AB1A-E668BD236F43}" dt="2022-12-09T15:00:16.781" v="271" actId="2711"/>
        <pc:sldMkLst>
          <pc:docMk/>
          <pc:sldMk cId="226450562" sldId="272"/>
        </pc:sldMkLst>
        <pc:spChg chg="mod">
          <ac:chgData name="Gogi, Komal   (gogi0001)" userId="4202649c-dfe9-4f95-98d9-2c336d4317f1" providerId="ADAL" clId="{D7B4F684-565B-46D5-AB1A-E668BD236F43}" dt="2022-12-09T14:51:31.009" v="222" actId="1076"/>
          <ac:spMkLst>
            <pc:docMk/>
            <pc:sldMk cId="226450562" sldId="272"/>
            <ac:spMk id="6" creationId="{132ED1D1-81B8-4A68-A66F-DE55795BEBCA}"/>
          </ac:spMkLst>
        </pc:spChg>
        <pc:spChg chg="mod">
          <ac:chgData name="Gogi, Komal   (gogi0001)" userId="4202649c-dfe9-4f95-98d9-2c336d4317f1" providerId="ADAL" clId="{D7B4F684-565B-46D5-AB1A-E668BD236F43}" dt="2022-12-09T15:00:16.781" v="271" actId="2711"/>
          <ac:spMkLst>
            <pc:docMk/>
            <pc:sldMk cId="226450562" sldId="272"/>
            <ac:spMk id="8" creationId="{A6D40AB1-99E1-4120-8DFC-86E3057FA3A1}"/>
          </ac:spMkLst>
        </pc:spChg>
        <pc:picChg chg="mod">
          <ac:chgData name="Gogi, Komal   (gogi0001)" userId="4202649c-dfe9-4f95-98d9-2c336d4317f1" providerId="ADAL" clId="{D7B4F684-565B-46D5-AB1A-E668BD236F43}" dt="2022-12-09T14:50:46.704" v="171" actId="14100"/>
          <ac:picMkLst>
            <pc:docMk/>
            <pc:sldMk cId="226450562" sldId="272"/>
            <ac:picMk id="4" creationId="{346BCEAF-9973-479F-9AE6-A6B912B92147}"/>
          </ac:picMkLst>
        </pc:picChg>
        <pc:picChg chg="mod">
          <ac:chgData name="Gogi, Komal   (gogi0001)" userId="4202649c-dfe9-4f95-98d9-2c336d4317f1" providerId="ADAL" clId="{D7B4F684-565B-46D5-AB1A-E668BD236F43}" dt="2022-12-09T14:50:49.977" v="172" actId="14100"/>
          <ac:picMkLst>
            <pc:docMk/>
            <pc:sldMk cId="226450562" sldId="272"/>
            <ac:picMk id="5" creationId="{AB1D0EAF-4675-479B-A102-D31B13F809EF}"/>
          </ac:picMkLst>
        </pc:picChg>
      </pc:sldChg>
      <pc:sldChg chg="addSp delSp modSp">
        <pc:chgData name="Gogi, Komal   (gogi0001)" userId="4202649c-dfe9-4f95-98d9-2c336d4317f1" providerId="ADAL" clId="{D7B4F684-565B-46D5-AB1A-E668BD236F43}" dt="2022-12-09T15:10:34.266" v="338" actId="14100"/>
        <pc:sldMkLst>
          <pc:docMk/>
          <pc:sldMk cId="4055443634" sldId="273"/>
        </pc:sldMkLst>
        <pc:spChg chg="mod">
          <ac:chgData name="Gogi, Komal   (gogi0001)" userId="4202649c-dfe9-4f95-98d9-2c336d4317f1" providerId="ADAL" clId="{D7B4F684-565B-46D5-AB1A-E668BD236F43}" dt="2022-12-09T15:10:27.346" v="337" actId="1076"/>
          <ac:spMkLst>
            <pc:docMk/>
            <pc:sldMk cId="4055443634" sldId="273"/>
            <ac:spMk id="4" creationId="{4FB9BF30-622B-49C8-9D8F-26F34AC36CD0}"/>
          </ac:spMkLst>
        </pc:spChg>
        <pc:picChg chg="del mod">
          <ac:chgData name="Gogi, Komal   (gogi0001)" userId="4202649c-dfe9-4f95-98d9-2c336d4317f1" providerId="ADAL" clId="{D7B4F684-565B-46D5-AB1A-E668BD236F43}" dt="2022-12-09T14:52:17.481" v="226" actId="478"/>
          <ac:picMkLst>
            <pc:docMk/>
            <pc:sldMk cId="4055443634" sldId="273"/>
            <ac:picMk id="2" creationId="{3F7A999A-895A-4D3B-8EF5-3A2297E8BAAF}"/>
          </ac:picMkLst>
        </pc:picChg>
        <pc:picChg chg="del mod">
          <ac:chgData name="Gogi, Komal   (gogi0001)" userId="4202649c-dfe9-4f95-98d9-2c336d4317f1" providerId="ADAL" clId="{D7B4F684-565B-46D5-AB1A-E668BD236F43}" dt="2022-12-09T14:52:19.528" v="227" actId="478"/>
          <ac:picMkLst>
            <pc:docMk/>
            <pc:sldMk cId="4055443634" sldId="273"/>
            <ac:picMk id="3" creationId="{AE189EA8-A360-4462-9309-67392C2903E0}"/>
          </ac:picMkLst>
        </pc:picChg>
        <pc:picChg chg="add mod">
          <ac:chgData name="Gogi, Komal   (gogi0001)" userId="4202649c-dfe9-4f95-98d9-2c336d4317f1" providerId="ADAL" clId="{D7B4F684-565B-46D5-AB1A-E668BD236F43}" dt="2022-12-09T15:10:34.266" v="338" actId="14100"/>
          <ac:picMkLst>
            <pc:docMk/>
            <pc:sldMk cId="4055443634" sldId="273"/>
            <ac:picMk id="5" creationId="{B03C6963-90F4-40E4-B379-28AC23F7A897}"/>
          </ac:picMkLst>
        </pc:picChg>
      </pc:sldChg>
      <pc:sldChg chg="modSp del">
        <pc:chgData name="Gogi, Komal   (gogi0001)" userId="4202649c-dfe9-4f95-98d9-2c336d4317f1" providerId="ADAL" clId="{D7B4F684-565B-46D5-AB1A-E668BD236F43}" dt="2022-12-09T15:11:07.855" v="340" actId="2696"/>
        <pc:sldMkLst>
          <pc:docMk/>
          <pc:sldMk cId="4153921396" sldId="274"/>
        </pc:sldMkLst>
        <pc:picChg chg="mod">
          <ac:chgData name="Gogi, Komal   (gogi0001)" userId="4202649c-dfe9-4f95-98d9-2c336d4317f1" providerId="ADAL" clId="{D7B4F684-565B-46D5-AB1A-E668BD236F43}" dt="2022-12-09T15:10:56.538" v="339" actId="14100"/>
          <ac:picMkLst>
            <pc:docMk/>
            <pc:sldMk cId="4153921396" sldId="274"/>
            <ac:picMk id="2" creationId="{3A0E8037-F320-4B2B-BCA0-4110AEF0FAD4}"/>
          </ac:picMkLst>
        </pc:picChg>
      </pc:sldChg>
      <pc:sldChg chg="addSp delSp modSp">
        <pc:chgData name="Gogi, Komal   (gogi0001)" userId="4202649c-dfe9-4f95-98d9-2c336d4317f1" providerId="ADAL" clId="{D7B4F684-565B-46D5-AB1A-E668BD236F43}" dt="2022-12-09T15:18:48.183" v="653" actId="20577"/>
        <pc:sldMkLst>
          <pc:docMk/>
          <pc:sldMk cId="3017016103" sldId="275"/>
        </pc:sldMkLst>
        <pc:spChg chg="mod">
          <ac:chgData name="Gogi, Komal   (gogi0001)" userId="4202649c-dfe9-4f95-98d9-2c336d4317f1" providerId="ADAL" clId="{D7B4F684-565B-46D5-AB1A-E668BD236F43}" dt="2022-12-09T15:03:36.339" v="300" actId="207"/>
          <ac:spMkLst>
            <pc:docMk/>
            <pc:sldMk cId="3017016103" sldId="275"/>
            <ac:spMk id="10" creationId="{E519E438-0D45-488B-935B-B50E52DDF398}"/>
          </ac:spMkLst>
        </pc:spChg>
        <pc:spChg chg="mod">
          <ac:chgData name="Gogi, Komal   (gogi0001)" userId="4202649c-dfe9-4f95-98d9-2c336d4317f1" providerId="ADAL" clId="{D7B4F684-565B-46D5-AB1A-E668BD236F43}" dt="2022-12-09T15:18:48.183" v="653" actId="20577"/>
          <ac:spMkLst>
            <pc:docMk/>
            <pc:sldMk cId="3017016103" sldId="275"/>
            <ac:spMk id="12" creationId="{5C8B80A2-01EE-42D3-ACBB-79C1CB1FE0E8}"/>
          </ac:spMkLst>
        </pc:spChg>
        <pc:picChg chg="del">
          <ac:chgData name="Gogi, Komal   (gogi0001)" userId="4202649c-dfe9-4f95-98d9-2c336d4317f1" providerId="ADAL" clId="{D7B4F684-565B-46D5-AB1A-E668BD236F43}" dt="2022-12-09T14:55:20.821" v="229" actId="478"/>
          <ac:picMkLst>
            <pc:docMk/>
            <pc:sldMk cId="3017016103" sldId="275"/>
            <ac:picMk id="13" creationId="{929307C7-8CCD-4D3D-AC01-650C567C0780}"/>
          </ac:picMkLst>
        </pc:picChg>
        <pc:picChg chg="mod">
          <ac:chgData name="Gogi, Komal   (gogi0001)" userId="4202649c-dfe9-4f95-98d9-2c336d4317f1" providerId="ADAL" clId="{D7B4F684-565B-46D5-AB1A-E668BD236F43}" dt="2022-12-09T14:57:19.737" v="241" actId="1076"/>
          <ac:picMkLst>
            <pc:docMk/>
            <pc:sldMk cId="3017016103" sldId="275"/>
            <ac:picMk id="14" creationId="{31E70500-6136-4572-807E-291F947F4A1F}"/>
          </ac:picMkLst>
        </pc:picChg>
        <pc:picChg chg="add del mod">
          <ac:chgData name="Gogi, Komal   (gogi0001)" userId="4202649c-dfe9-4f95-98d9-2c336d4317f1" providerId="ADAL" clId="{D7B4F684-565B-46D5-AB1A-E668BD236F43}" dt="2022-12-09T15:17:50.107" v="553" actId="478"/>
          <ac:picMkLst>
            <pc:docMk/>
            <pc:sldMk cId="3017016103" sldId="275"/>
            <ac:picMk id="15" creationId="{78D5A474-BCC3-4273-877E-16011EC7EFB9}"/>
          </ac:picMkLst>
        </pc:picChg>
        <pc:picChg chg="add mod">
          <ac:chgData name="Gogi, Komal   (gogi0001)" userId="4202649c-dfe9-4f95-98d9-2c336d4317f1" providerId="ADAL" clId="{D7B4F684-565B-46D5-AB1A-E668BD236F43}" dt="2022-12-09T15:18:04.412" v="557" actId="1076"/>
          <ac:picMkLst>
            <pc:docMk/>
            <pc:sldMk cId="3017016103" sldId="275"/>
            <ac:picMk id="19" creationId="{63726A2D-6277-45AF-A7DD-291744E4F559}"/>
          </ac:picMkLst>
        </pc:picChg>
      </pc:sldChg>
      <pc:sldChg chg="modSp">
        <pc:chgData name="Gogi, Komal   (gogi0001)" userId="4202649c-dfe9-4f95-98d9-2c336d4317f1" providerId="ADAL" clId="{D7B4F684-565B-46D5-AB1A-E668BD236F43}" dt="2022-12-09T15:27:24.956" v="1044" actId="20577"/>
        <pc:sldMkLst>
          <pc:docMk/>
          <pc:sldMk cId="2933988832" sldId="276"/>
        </pc:sldMkLst>
        <pc:spChg chg="mod">
          <ac:chgData name="Gogi, Komal   (gogi0001)" userId="4202649c-dfe9-4f95-98d9-2c336d4317f1" providerId="ADAL" clId="{D7B4F684-565B-46D5-AB1A-E668BD236F43}" dt="2022-12-09T15:27:24.956" v="1044" actId="20577"/>
          <ac:spMkLst>
            <pc:docMk/>
            <pc:sldMk cId="2933988832" sldId="276"/>
            <ac:spMk id="3" creationId="{BABF467C-68A7-4FD8-AE89-120C566275F7}"/>
          </ac:spMkLst>
        </pc:spChg>
        <pc:picChg chg="mod">
          <ac:chgData name="Gogi, Komal   (gogi0001)" userId="4202649c-dfe9-4f95-98d9-2c336d4317f1" providerId="ADAL" clId="{D7B4F684-565B-46D5-AB1A-E668BD236F43}" dt="2022-12-09T14:58:21.626" v="253" actId="1076"/>
          <ac:picMkLst>
            <pc:docMk/>
            <pc:sldMk cId="2933988832" sldId="276"/>
            <ac:picMk id="5" creationId="{92D6181D-C40D-4BC2-A1F0-56C14CAD7141}"/>
          </ac:picMkLst>
        </pc:picChg>
      </pc:sldChg>
      <pc:sldChg chg="addSp modSp">
        <pc:chgData name="Gogi, Komal   (gogi0001)" userId="4202649c-dfe9-4f95-98d9-2c336d4317f1" providerId="ADAL" clId="{D7B4F684-565B-46D5-AB1A-E668BD236F43}" dt="2022-12-10T00:22:41.350" v="2514" actId="1076"/>
        <pc:sldMkLst>
          <pc:docMk/>
          <pc:sldMk cId="1130346242" sldId="277"/>
        </pc:sldMkLst>
        <pc:spChg chg="add mod">
          <ac:chgData name="Gogi, Komal   (gogi0001)" userId="4202649c-dfe9-4f95-98d9-2c336d4317f1" providerId="ADAL" clId="{D7B4F684-565B-46D5-AB1A-E668BD236F43}" dt="2022-12-09T15:30:05.260" v="1230" actId="207"/>
          <ac:spMkLst>
            <pc:docMk/>
            <pc:sldMk cId="1130346242" sldId="277"/>
            <ac:spMk id="6" creationId="{AB4ECA2D-57C1-451B-8DBB-2490AF51CB6A}"/>
          </ac:spMkLst>
        </pc:spChg>
        <pc:picChg chg="mod">
          <ac:chgData name="Gogi, Komal   (gogi0001)" userId="4202649c-dfe9-4f95-98d9-2c336d4317f1" providerId="ADAL" clId="{D7B4F684-565B-46D5-AB1A-E668BD236F43}" dt="2022-12-09T15:27:33.430" v="1045" actId="1076"/>
          <ac:picMkLst>
            <pc:docMk/>
            <pc:sldMk cId="1130346242" sldId="277"/>
            <ac:picMk id="2" creationId="{473B24B2-396B-429B-B612-69E7D44A7CDB}"/>
          </ac:picMkLst>
        </pc:picChg>
        <pc:picChg chg="mod">
          <ac:chgData name="Gogi, Komal   (gogi0001)" userId="4202649c-dfe9-4f95-98d9-2c336d4317f1" providerId="ADAL" clId="{D7B4F684-565B-46D5-AB1A-E668BD236F43}" dt="2022-12-10T00:22:41.350" v="2514" actId="1076"/>
          <ac:picMkLst>
            <pc:docMk/>
            <pc:sldMk cId="1130346242" sldId="277"/>
            <ac:picMk id="3" creationId="{4E1955C7-D07D-4051-BD26-DD6D8E1D1D8C}"/>
          </ac:picMkLst>
        </pc:picChg>
      </pc:sldChg>
      <pc:sldChg chg="modSp">
        <pc:chgData name="Gogi, Komal   (gogi0001)" userId="4202649c-dfe9-4f95-98d9-2c336d4317f1" providerId="ADAL" clId="{D7B4F684-565B-46D5-AB1A-E668BD236F43}" dt="2022-12-09T14:58:50.266" v="259" actId="1076"/>
        <pc:sldMkLst>
          <pc:docMk/>
          <pc:sldMk cId="1845676335" sldId="278"/>
        </pc:sldMkLst>
        <pc:picChg chg="mod">
          <ac:chgData name="Gogi, Komal   (gogi0001)" userId="4202649c-dfe9-4f95-98d9-2c336d4317f1" providerId="ADAL" clId="{D7B4F684-565B-46D5-AB1A-E668BD236F43}" dt="2022-12-09T14:58:50.266" v="259" actId="1076"/>
          <ac:picMkLst>
            <pc:docMk/>
            <pc:sldMk cId="1845676335" sldId="278"/>
            <ac:picMk id="2" creationId="{B1EB36F6-9737-4F74-A3C6-4907F546B5AB}"/>
          </ac:picMkLst>
        </pc:picChg>
        <pc:picChg chg="mod">
          <ac:chgData name="Gogi, Komal   (gogi0001)" userId="4202649c-dfe9-4f95-98d9-2c336d4317f1" providerId="ADAL" clId="{D7B4F684-565B-46D5-AB1A-E668BD236F43}" dt="2022-12-09T14:58:47.177" v="258" actId="1076"/>
          <ac:picMkLst>
            <pc:docMk/>
            <pc:sldMk cId="1845676335" sldId="278"/>
            <ac:picMk id="4" creationId="{16DCD818-3804-40D5-AEC7-1BB621CA1ECE}"/>
          </ac:picMkLst>
        </pc:picChg>
      </pc:sldChg>
      <pc:sldChg chg="modSp">
        <pc:chgData name="Gogi, Komal   (gogi0001)" userId="4202649c-dfe9-4f95-98d9-2c336d4317f1" providerId="ADAL" clId="{D7B4F684-565B-46D5-AB1A-E668BD236F43}" dt="2022-12-09T15:56:40.007" v="1269" actId="313"/>
        <pc:sldMkLst>
          <pc:docMk/>
          <pc:sldMk cId="2904453431" sldId="279"/>
        </pc:sldMkLst>
        <pc:spChg chg="mod">
          <ac:chgData name="Gogi, Komal   (gogi0001)" userId="4202649c-dfe9-4f95-98d9-2c336d4317f1" providerId="ADAL" clId="{D7B4F684-565B-46D5-AB1A-E668BD236F43}" dt="2022-12-09T15:56:40.007" v="1269" actId="313"/>
          <ac:spMkLst>
            <pc:docMk/>
            <pc:sldMk cId="2904453431" sldId="279"/>
            <ac:spMk id="5" creationId="{AE4DDEA1-BAF8-470D-9C73-7F0D7B412586}"/>
          </ac:spMkLst>
        </pc:spChg>
        <pc:picChg chg="mod">
          <ac:chgData name="Gogi, Komal   (gogi0001)" userId="4202649c-dfe9-4f95-98d9-2c336d4317f1" providerId="ADAL" clId="{D7B4F684-565B-46D5-AB1A-E668BD236F43}" dt="2022-12-09T14:59:08.433" v="261" actId="14100"/>
          <ac:picMkLst>
            <pc:docMk/>
            <pc:sldMk cId="2904453431" sldId="279"/>
            <ac:picMk id="2" creationId="{E842BF6B-E983-4597-A76C-37EB3F3A0A1B}"/>
          </ac:picMkLst>
        </pc:picChg>
        <pc:picChg chg="mod">
          <ac:chgData name="Gogi, Komal   (gogi0001)" userId="4202649c-dfe9-4f95-98d9-2c336d4317f1" providerId="ADAL" clId="{D7B4F684-565B-46D5-AB1A-E668BD236F43}" dt="2022-12-09T14:59:12.937" v="263" actId="14100"/>
          <ac:picMkLst>
            <pc:docMk/>
            <pc:sldMk cId="2904453431" sldId="279"/>
            <ac:picMk id="4" creationId="{D9271062-E3B5-4546-B2F8-462D61CBED7C}"/>
          </ac:picMkLst>
        </pc:picChg>
      </pc:sldChg>
      <pc:sldChg chg="addSp modSp">
        <pc:chgData name="Gogi, Komal   (gogi0001)" userId="4202649c-dfe9-4f95-98d9-2c336d4317f1" providerId="ADAL" clId="{D7B4F684-565B-46D5-AB1A-E668BD236F43}" dt="2022-12-09T15:59:52.210" v="1545" actId="313"/>
        <pc:sldMkLst>
          <pc:docMk/>
          <pc:sldMk cId="4100575506" sldId="280"/>
        </pc:sldMkLst>
        <pc:spChg chg="add mod">
          <ac:chgData name="Gogi, Komal   (gogi0001)" userId="4202649c-dfe9-4f95-98d9-2c336d4317f1" providerId="ADAL" clId="{D7B4F684-565B-46D5-AB1A-E668BD236F43}" dt="2022-12-09T15:59:52.210" v="1545" actId="313"/>
          <ac:spMkLst>
            <pc:docMk/>
            <pc:sldMk cId="4100575506" sldId="280"/>
            <ac:spMk id="8" creationId="{7C77F85A-DC8E-4EF0-B3B5-53DCA9346DBB}"/>
          </ac:spMkLst>
        </pc:spChg>
        <pc:picChg chg="mod">
          <ac:chgData name="Gogi, Komal   (gogi0001)" userId="4202649c-dfe9-4f95-98d9-2c336d4317f1" providerId="ADAL" clId="{D7B4F684-565B-46D5-AB1A-E668BD236F43}" dt="2022-12-09T15:59:34.295" v="1536" actId="14100"/>
          <ac:picMkLst>
            <pc:docMk/>
            <pc:sldMk cId="4100575506" sldId="280"/>
            <ac:picMk id="2" creationId="{7A0345E1-5F93-4D66-813B-01F3DA7C4F68}"/>
          </ac:picMkLst>
        </pc:picChg>
      </pc:sldChg>
      <pc:sldChg chg="addSp delSp modSp">
        <pc:chgData name="Gogi, Komal   (gogi0001)" userId="4202649c-dfe9-4f95-98d9-2c336d4317f1" providerId="ADAL" clId="{D7B4F684-565B-46D5-AB1A-E668BD236F43}" dt="2022-12-09T16:03:46.239" v="1564" actId="1076"/>
        <pc:sldMkLst>
          <pc:docMk/>
          <pc:sldMk cId="2189540258" sldId="281"/>
        </pc:sldMkLst>
        <pc:spChg chg="add mod">
          <ac:chgData name="Gogi, Komal   (gogi0001)" userId="4202649c-dfe9-4f95-98d9-2c336d4317f1" providerId="ADAL" clId="{D7B4F684-565B-46D5-AB1A-E668BD236F43}" dt="2022-12-09T16:03:46.239" v="1564" actId="1076"/>
          <ac:spMkLst>
            <pc:docMk/>
            <pc:sldMk cId="2189540258" sldId="281"/>
            <ac:spMk id="7" creationId="{3409BEB9-D3BF-4BF1-A4CC-6FC5BF3E3CD0}"/>
          </ac:spMkLst>
        </pc:spChg>
        <pc:picChg chg="mod">
          <ac:chgData name="Gogi, Komal   (gogi0001)" userId="4202649c-dfe9-4f95-98d9-2c336d4317f1" providerId="ADAL" clId="{D7B4F684-565B-46D5-AB1A-E668BD236F43}" dt="2022-12-09T16:00:15.095" v="1546" actId="1076"/>
          <ac:picMkLst>
            <pc:docMk/>
            <pc:sldMk cId="2189540258" sldId="281"/>
            <ac:picMk id="2" creationId="{85347CA6-D9D5-41B9-A818-B17B25DEA79D}"/>
          </ac:picMkLst>
        </pc:picChg>
        <pc:picChg chg="del mod">
          <ac:chgData name="Gogi, Komal   (gogi0001)" userId="4202649c-dfe9-4f95-98d9-2c336d4317f1" providerId="ADAL" clId="{D7B4F684-565B-46D5-AB1A-E668BD236F43}" dt="2022-12-09T16:03:09.716" v="1553"/>
          <ac:picMkLst>
            <pc:docMk/>
            <pc:sldMk cId="2189540258" sldId="281"/>
            <ac:picMk id="3" creationId="{0514FDF5-EB1D-4CD4-8CEB-E3C436F6543D}"/>
          </ac:picMkLst>
        </pc:picChg>
        <pc:picChg chg="del mod">
          <ac:chgData name="Gogi, Komal   (gogi0001)" userId="4202649c-dfe9-4f95-98d9-2c336d4317f1" providerId="ADAL" clId="{D7B4F684-565B-46D5-AB1A-E668BD236F43}" dt="2022-12-09T16:03:15.233" v="1555"/>
          <ac:picMkLst>
            <pc:docMk/>
            <pc:sldMk cId="2189540258" sldId="281"/>
            <ac:picMk id="4" creationId="{C129422C-0C8B-4D5D-A660-BCAC1FB060E3}"/>
          </ac:picMkLst>
        </pc:picChg>
        <pc:picChg chg="add del">
          <ac:chgData name="Gogi, Komal   (gogi0001)" userId="4202649c-dfe9-4f95-98d9-2c336d4317f1" providerId="ADAL" clId="{D7B4F684-565B-46D5-AB1A-E668BD236F43}" dt="2022-12-09T16:03:24.174" v="1559"/>
          <ac:picMkLst>
            <pc:docMk/>
            <pc:sldMk cId="2189540258" sldId="281"/>
            <ac:picMk id="8" creationId="{3C3A2537-E3DE-420F-9EDE-4BEB80A3AE05}"/>
          </ac:picMkLst>
        </pc:picChg>
      </pc:sldChg>
      <pc:sldChg chg="addSp modSp">
        <pc:chgData name="Gogi, Komal   (gogi0001)" userId="4202649c-dfe9-4f95-98d9-2c336d4317f1" providerId="ADAL" clId="{D7B4F684-565B-46D5-AB1A-E668BD236F43}" dt="2022-12-09T16:22:14.714" v="1590" actId="207"/>
        <pc:sldMkLst>
          <pc:docMk/>
          <pc:sldMk cId="639986410" sldId="282"/>
        </pc:sldMkLst>
        <pc:spChg chg="add mod">
          <ac:chgData name="Gogi, Komal   (gogi0001)" userId="4202649c-dfe9-4f95-98d9-2c336d4317f1" providerId="ADAL" clId="{D7B4F684-565B-46D5-AB1A-E668BD236F43}" dt="2022-12-09T16:22:14.714" v="1590" actId="207"/>
          <ac:spMkLst>
            <pc:docMk/>
            <pc:sldMk cId="639986410" sldId="282"/>
            <ac:spMk id="8" creationId="{7BE212AD-55B2-40C5-AB98-D7C27604EC00}"/>
          </ac:spMkLst>
        </pc:spChg>
      </pc:sldChg>
      <pc:sldChg chg="addSp delSp modSp">
        <pc:chgData name="Gogi, Komal   (gogi0001)" userId="4202649c-dfe9-4f95-98d9-2c336d4317f1" providerId="ADAL" clId="{D7B4F684-565B-46D5-AB1A-E668BD236F43}" dt="2022-12-09T16:25:22.369" v="1626" actId="1076"/>
        <pc:sldMkLst>
          <pc:docMk/>
          <pc:sldMk cId="3240339652" sldId="283"/>
        </pc:sldMkLst>
        <pc:spChg chg="add mod">
          <ac:chgData name="Gogi, Komal   (gogi0001)" userId="4202649c-dfe9-4f95-98d9-2c336d4317f1" providerId="ADAL" clId="{D7B4F684-565B-46D5-AB1A-E668BD236F43}" dt="2022-12-09T16:25:22.369" v="1626" actId="1076"/>
          <ac:spMkLst>
            <pc:docMk/>
            <pc:sldMk cId="3240339652" sldId="283"/>
            <ac:spMk id="9" creationId="{F125B8E8-CD3D-4C00-99BF-E830E0831633}"/>
          </ac:spMkLst>
        </pc:spChg>
        <pc:picChg chg="del mod">
          <ac:chgData name="Gogi, Komal   (gogi0001)" userId="4202649c-dfe9-4f95-98d9-2c336d4317f1" providerId="ADAL" clId="{D7B4F684-565B-46D5-AB1A-E668BD236F43}" dt="2022-12-09T16:25:02.277" v="1619"/>
          <ac:picMkLst>
            <pc:docMk/>
            <pc:sldMk cId="3240339652" sldId="283"/>
            <ac:picMk id="5" creationId="{9E39EB9A-D36B-4240-B993-8F8725A27B59}"/>
          </ac:picMkLst>
        </pc:picChg>
        <pc:picChg chg="del mod">
          <ac:chgData name="Gogi, Komal   (gogi0001)" userId="4202649c-dfe9-4f95-98d9-2c336d4317f1" providerId="ADAL" clId="{D7B4F684-565B-46D5-AB1A-E668BD236F43}" dt="2022-12-09T16:24:57.321" v="1617"/>
          <ac:picMkLst>
            <pc:docMk/>
            <pc:sldMk cId="3240339652" sldId="283"/>
            <ac:picMk id="6" creationId="{42CE5D20-41E1-4ACE-A98A-7DC4002B3AC3}"/>
          </ac:picMkLst>
        </pc:picChg>
      </pc:sldChg>
      <pc:sldChg chg="addSp modSp">
        <pc:chgData name="Gogi, Komal   (gogi0001)" userId="4202649c-dfe9-4f95-98d9-2c336d4317f1" providerId="ADAL" clId="{D7B4F684-565B-46D5-AB1A-E668BD236F43}" dt="2022-12-09T16:27:06.633" v="1650" actId="1076"/>
        <pc:sldMkLst>
          <pc:docMk/>
          <pc:sldMk cId="3851797709" sldId="284"/>
        </pc:sldMkLst>
        <pc:spChg chg="add mod">
          <ac:chgData name="Gogi, Komal   (gogi0001)" userId="4202649c-dfe9-4f95-98d9-2c336d4317f1" providerId="ADAL" clId="{D7B4F684-565B-46D5-AB1A-E668BD236F43}" dt="2022-12-09T16:27:06.633" v="1650" actId="1076"/>
          <ac:spMkLst>
            <pc:docMk/>
            <pc:sldMk cId="3851797709" sldId="284"/>
            <ac:spMk id="6" creationId="{6254C675-35A8-463F-8E36-72B293ECA59A}"/>
          </ac:spMkLst>
        </pc:spChg>
      </pc:sldChg>
      <pc:sldChg chg="addSp modSp">
        <pc:chgData name="Gogi, Komal   (gogi0001)" userId="4202649c-dfe9-4f95-98d9-2c336d4317f1" providerId="ADAL" clId="{D7B4F684-565B-46D5-AB1A-E668BD236F43}" dt="2022-12-09T16:28:43.929" v="1670" actId="1076"/>
        <pc:sldMkLst>
          <pc:docMk/>
          <pc:sldMk cId="3075316278" sldId="285"/>
        </pc:sldMkLst>
        <pc:spChg chg="add mod">
          <ac:chgData name="Gogi, Komal   (gogi0001)" userId="4202649c-dfe9-4f95-98d9-2c336d4317f1" providerId="ADAL" clId="{D7B4F684-565B-46D5-AB1A-E668BD236F43}" dt="2022-12-09T16:28:07.427" v="1659" actId="255"/>
          <ac:spMkLst>
            <pc:docMk/>
            <pc:sldMk cId="3075316278" sldId="285"/>
            <ac:spMk id="10" creationId="{9B48A4C2-38F0-49D0-A1E8-82D718F8DA9F}"/>
          </ac:spMkLst>
        </pc:spChg>
        <pc:spChg chg="add mod">
          <ac:chgData name="Gogi, Komal   (gogi0001)" userId="4202649c-dfe9-4f95-98d9-2c336d4317f1" providerId="ADAL" clId="{D7B4F684-565B-46D5-AB1A-E668BD236F43}" dt="2022-12-09T16:28:43.929" v="1670" actId="1076"/>
          <ac:spMkLst>
            <pc:docMk/>
            <pc:sldMk cId="3075316278" sldId="285"/>
            <ac:spMk id="11" creationId="{94E5BA75-970C-4222-9C54-19CFD05AB92F}"/>
          </ac:spMkLst>
        </pc:spChg>
        <pc:picChg chg="mod">
          <ac:chgData name="Gogi, Komal   (gogi0001)" userId="4202649c-dfe9-4f95-98d9-2c336d4317f1" providerId="ADAL" clId="{D7B4F684-565B-46D5-AB1A-E668BD236F43}" dt="2022-12-09T16:27:52.658" v="1655" actId="14100"/>
          <ac:picMkLst>
            <pc:docMk/>
            <pc:sldMk cId="3075316278" sldId="285"/>
            <ac:picMk id="3" creationId="{3E17F637-1E9E-4E23-8172-DC4E3F1AB786}"/>
          </ac:picMkLst>
        </pc:picChg>
        <pc:picChg chg="mod">
          <ac:chgData name="Gogi, Komal   (gogi0001)" userId="4202649c-dfe9-4f95-98d9-2c336d4317f1" providerId="ADAL" clId="{D7B4F684-565B-46D5-AB1A-E668BD236F43}" dt="2022-12-09T16:28:19.329" v="1665" actId="1076"/>
          <ac:picMkLst>
            <pc:docMk/>
            <pc:sldMk cId="3075316278" sldId="285"/>
            <ac:picMk id="5" creationId="{7C649660-8A15-40B1-A9AA-98570E54CADC}"/>
          </ac:picMkLst>
        </pc:picChg>
        <pc:picChg chg="mod">
          <ac:chgData name="Gogi, Komal   (gogi0001)" userId="4202649c-dfe9-4f95-98d9-2c336d4317f1" providerId="ADAL" clId="{D7B4F684-565B-46D5-AB1A-E668BD236F43}" dt="2022-12-09T16:28:14.417" v="1662" actId="1076"/>
          <ac:picMkLst>
            <pc:docMk/>
            <pc:sldMk cId="3075316278" sldId="285"/>
            <ac:picMk id="6" creationId="{238D0242-0A37-462D-ADD0-55F06EC71047}"/>
          </ac:picMkLst>
        </pc:picChg>
        <pc:picChg chg="mod">
          <ac:chgData name="Gogi, Komal   (gogi0001)" userId="4202649c-dfe9-4f95-98d9-2c336d4317f1" providerId="ADAL" clId="{D7B4F684-565B-46D5-AB1A-E668BD236F43}" dt="2022-12-09T16:27:48.273" v="1652" actId="14100"/>
          <ac:picMkLst>
            <pc:docMk/>
            <pc:sldMk cId="3075316278" sldId="285"/>
            <ac:picMk id="7" creationId="{00E3E381-C35C-47B1-BEAE-E7B601F77622}"/>
          </ac:picMkLst>
        </pc:picChg>
      </pc:sldChg>
      <pc:sldChg chg="modSp">
        <pc:chgData name="Gogi, Komal   (gogi0001)" userId="4202649c-dfe9-4f95-98d9-2c336d4317f1" providerId="ADAL" clId="{D7B4F684-565B-46D5-AB1A-E668BD236F43}" dt="2022-12-09T16:34:36.578" v="1832" actId="1076"/>
        <pc:sldMkLst>
          <pc:docMk/>
          <pc:sldMk cId="2116395264" sldId="286"/>
        </pc:sldMkLst>
        <pc:spChg chg="mod">
          <ac:chgData name="Gogi, Komal   (gogi0001)" userId="4202649c-dfe9-4f95-98d9-2c336d4317f1" providerId="ADAL" clId="{D7B4F684-565B-46D5-AB1A-E668BD236F43}" dt="2022-12-09T16:34:36.578" v="1832" actId="1076"/>
          <ac:spMkLst>
            <pc:docMk/>
            <pc:sldMk cId="2116395264" sldId="286"/>
            <ac:spMk id="2" creationId="{BE362CCD-97F8-425B-81D4-DD56408B92B1}"/>
          </ac:spMkLst>
        </pc:spChg>
        <pc:spChg chg="mod">
          <ac:chgData name="Gogi, Komal   (gogi0001)" userId="4202649c-dfe9-4f95-98d9-2c336d4317f1" providerId="ADAL" clId="{D7B4F684-565B-46D5-AB1A-E668BD236F43}" dt="2022-12-09T16:34:29.994" v="1831" actId="14100"/>
          <ac:spMkLst>
            <pc:docMk/>
            <pc:sldMk cId="2116395264" sldId="286"/>
            <ac:spMk id="3" creationId="{9587B70B-5360-4988-AFBB-DD1420AC5DF3}"/>
          </ac:spMkLst>
        </pc:spChg>
      </pc:sldChg>
      <pc:sldChg chg="modSp">
        <pc:chgData name="Gogi, Komal   (gogi0001)" userId="4202649c-dfe9-4f95-98d9-2c336d4317f1" providerId="ADAL" clId="{D7B4F684-565B-46D5-AB1A-E668BD236F43}" dt="2022-12-10T00:53:09.893" v="2736" actId="20577"/>
        <pc:sldMkLst>
          <pc:docMk/>
          <pc:sldMk cId="695216221" sldId="287"/>
        </pc:sldMkLst>
        <pc:spChg chg="mod">
          <ac:chgData name="Gogi, Komal   (gogi0001)" userId="4202649c-dfe9-4f95-98d9-2c336d4317f1" providerId="ADAL" clId="{D7B4F684-565B-46D5-AB1A-E668BD236F43}" dt="2022-12-10T00:53:09.893" v="2736" actId="20577"/>
          <ac:spMkLst>
            <pc:docMk/>
            <pc:sldMk cId="695216221" sldId="287"/>
            <ac:spMk id="3" creationId="{0D4EEF10-FB56-440A-AFB5-EB878207E2D4}"/>
          </ac:spMkLst>
        </pc:spChg>
      </pc:sldChg>
      <pc:sldChg chg="modSp">
        <pc:chgData name="Gogi, Komal   (gogi0001)" userId="4202649c-dfe9-4f95-98d9-2c336d4317f1" providerId="ADAL" clId="{D7B4F684-565B-46D5-AB1A-E668BD236F43}" dt="2022-12-09T16:34:57.329" v="1836" actId="207"/>
        <pc:sldMkLst>
          <pc:docMk/>
          <pc:sldMk cId="2007074897" sldId="288"/>
        </pc:sldMkLst>
        <pc:spChg chg="mod">
          <ac:chgData name="Gogi, Komal   (gogi0001)" userId="4202649c-dfe9-4f95-98d9-2c336d4317f1" providerId="ADAL" clId="{D7B4F684-565B-46D5-AB1A-E668BD236F43}" dt="2022-12-09T16:34:57.329" v="1836" actId="207"/>
          <ac:spMkLst>
            <pc:docMk/>
            <pc:sldMk cId="2007074897" sldId="288"/>
            <ac:spMk id="6" creationId="{D77325EE-A648-4BA5-B365-04E24432BBB0}"/>
          </ac:spMkLst>
        </pc:spChg>
      </pc:sldChg>
      <pc:sldChg chg="modSp add">
        <pc:chgData name="Gogi, Komal   (gogi0001)" userId="4202649c-dfe9-4f95-98d9-2c336d4317f1" providerId="ADAL" clId="{D7B4F684-565B-46D5-AB1A-E668BD236F43}" dt="2022-12-09T16:31:21.569" v="1717" actId="207"/>
        <pc:sldMkLst>
          <pc:docMk/>
          <pc:sldMk cId="3924378923" sldId="289"/>
        </pc:sldMkLst>
        <pc:spChg chg="mod">
          <ac:chgData name="Gogi, Komal   (gogi0001)" userId="4202649c-dfe9-4f95-98d9-2c336d4317f1" providerId="ADAL" clId="{D7B4F684-565B-46D5-AB1A-E668BD236F43}" dt="2022-12-09T16:31:21.569" v="1717" actId="207"/>
          <ac:spMkLst>
            <pc:docMk/>
            <pc:sldMk cId="3924378923" sldId="289"/>
            <ac:spMk id="2" creationId="{9CF08F30-4678-4B73-9ADB-16B0BF406AA5}"/>
          </ac:spMkLst>
        </pc:spChg>
        <pc:spChg chg="mod">
          <ac:chgData name="Gogi, Komal   (gogi0001)" userId="4202649c-dfe9-4f95-98d9-2c336d4317f1" providerId="ADAL" clId="{D7B4F684-565B-46D5-AB1A-E668BD236F43}" dt="2022-12-09T16:31:16.233" v="1716" actId="207"/>
          <ac:spMkLst>
            <pc:docMk/>
            <pc:sldMk cId="3924378923" sldId="289"/>
            <ac:spMk id="3" creationId="{8A138787-31FE-40BB-9E19-4E5A3D2B21E5}"/>
          </ac:spMkLst>
        </pc:spChg>
      </pc:sldChg>
      <pc:sldChg chg="addSp modSp add">
        <pc:chgData name="Gogi, Komal   (gogi0001)" userId="4202649c-dfe9-4f95-98d9-2c336d4317f1" providerId="ADAL" clId="{D7B4F684-565B-46D5-AB1A-E668BD236F43}" dt="2022-12-09T16:26:09.785" v="1631" actId="207"/>
        <pc:sldMkLst>
          <pc:docMk/>
          <pc:sldMk cId="3914623263" sldId="290"/>
        </pc:sldMkLst>
        <pc:spChg chg="add mod">
          <ac:chgData name="Gogi, Komal   (gogi0001)" userId="4202649c-dfe9-4f95-98d9-2c336d4317f1" providerId="ADAL" clId="{D7B4F684-565B-46D5-AB1A-E668BD236F43}" dt="2022-12-09T16:26:09.785" v="1631" actId="207"/>
          <ac:spMkLst>
            <pc:docMk/>
            <pc:sldMk cId="3914623263" sldId="290"/>
            <ac:spMk id="6" creationId="{5F2012DC-36A2-4545-825E-92539D30A65D}"/>
          </ac:spMkLst>
        </pc:spChg>
        <pc:picChg chg="add mod">
          <ac:chgData name="Gogi, Komal   (gogi0001)" userId="4202649c-dfe9-4f95-98d9-2c336d4317f1" providerId="ADAL" clId="{D7B4F684-565B-46D5-AB1A-E668BD236F43}" dt="2022-12-09T14:43:35.280" v="44" actId="1076"/>
          <ac:picMkLst>
            <pc:docMk/>
            <pc:sldMk cId="3914623263" sldId="290"/>
            <ac:picMk id="2" creationId="{3F95CBB4-436F-4018-BD9F-F37000DADB09}"/>
          </ac:picMkLst>
        </pc:picChg>
        <pc:picChg chg="add mod">
          <ac:chgData name="Gogi, Komal   (gogi0001)" userId="4202649c-dfe9-4f95-98d9-2c336d4317f1" providerId="ADAL" clId="{D7B4F684-565B-46D5-AB1A-E668BD236F43}" dt="2022-12-09T14:43:52.936" v="46" actId="1076"/>
          <ac:picMkLst>
            <pc:docMk/>
            <pc:sldMk cId="3914623263" sldId="290"/>
            <ac:picMk id="3" creationId="{4C1F3EB7-C271-4A5F-9B4B-584DD07B0771}"/>
          </ac:picMkLst>
        </pc:picChg>
      </pc:sldChg>
      <pc:sldChg chg="addSp delSp modSp add">
        <pc:chgData name="Gogi, Komal   (gogi0001)" userId="4202649c-dfe9-4f95-98d9-2c336d4317f1" providerId="ADAL" clId="{D7B4F684-565B-46D5-AB1A-E668BD236F43}" dt="2022-12-09T15:09:29.674" v="335" actId="1076"/>
        <pc:sldMkLst>
          <pc:docMk/>
          <pc:sldMk cId="819834940" sldId="291"/>
        </pc:sldMkLst>
        <pc:spChg chg="del">
          <ac:chgData name="Gogi, Komal   (gogi0001)" userId="4202649c-dfe9-4f95-98d9-2c336d4317f1" providerId="ADAL" clId="{D7B4F684-565B-46D5-AB1A-E668BD236F43}" dt="2022-12-09T15:07:11.711" v="305"/>
          <ac:spMkLst>
            <pc:docMk/>
            <pc:sldMk cId="819834940" sldId="291"/>
            <ac:spMk id="2" creationId="{A8AED0ED-6414-46D2-BDB4-ED34505029F0}"/>
          </ac:spMkLst>
        </pc:spChg>
        <pc:spChg chg="del">
          <ac:chgData name="Gogi, Komal   (gogi0001)" userId="4202649c-dfe9-4f95-98d9-2c336d4317f1" providerId="ADAL" clId="{D7B4F684-565B-46D5-AB1A-E668BD236F43}" dt="2022-12-09T15:07:11.711" v="305"/>
          <ac:spMkLst>
            <pc:docMk/>
            <pc:sldMk cId="819834940" sldId="291"/>
            <ac:spMk id="3" creationId="{7682BCDE-064D-4DD1-A010-8113E486337E}"/>
          </ac:spMkLst>
        </pc:spChg>
        <pc:spChg chg="add del mod">
          <ac:chgData name="Gogi, Komal   (gogi0001)" userId="4202649c-dfe9-4f95-98d9-2c336d4317f1" providerId="ADAL" clId="{D7B4F684-565B-46D5-AB1A-E668BD236F43}" dt="2022-12-09T15:07:37.823" v="314"/>
          <ac:spMkLst>
            <pc:docMk/>
            <pc:sldMk cId="819834940" sldId="291"/>
            <ac:spMk id="6" creationId="{50B1896C-8584-4C32-997D-AE2A30F85314}"/>
          </ac:spMkLst>
        </pc:spChg>
        <pc:spChg chg="add mod">
          <ac:chgData name="Gogi, Komal   (gogi0001)" userId="4202649c-dfe9-4f95-98d9-2c336d4317f1" providerId="ADAL" clId="{D7B4F684-565B-46D5-AB1A-E668BD236F43}" dt="2022-12-09T15:09:24.933" v="334" actId="122"/>
          <ac:spMkLst>
            <pc:docMk/>
            <pc:sldMk cId="819834940" sldId="291"/>
            <ac:spMk id="7" creationId="{F004DAD6-19BE-4BF0-A858-33A3277E9517}"/>
          </ac:spMkLst>
        </pc:spChg>
        <pc:spChg chg="add mod">
          <ac:chgData name="Gogi, Komal   (gogi0001)" userId="4202649c-dfe9-4f95-98d9-2c336d4317f1" providerId="ADAL" clId="{D7B4F684-565B-46D5-AB1A-E668BD236F43}" dt="2022-12-09T15:09:29.674" v="335" actId="1076"/>
          <ac:spMkLst>
            <pc:docMk/>
            <pc:sldMk cId="819834940" sldId="291"/>
            <ac:spMk id="8" creationId="{BF8BDB2A-2F08-431B-A4CC-FFBEE802FBFD}"/>
          </ac:spMkLst>
        </pc:spChg>
        <pc:picChg chg="add mod">
          <ac:chgData name="Gogi, Komal   (gogi0001)" userId="4202649c-dfe9-4f95-98d9-2c336d4317f1" providerId="ADAL" clId="{D7B4F684-565B-46D5-AB1A-E668BD236F43}" dt="2022-12-09T15:07:23.321" v="310" actId="14100"/>
          <ac:picMkLst>
            <pc:docMk/>
            <pc:sldMk cId="819834940" sldId="291"/>
            <ac:picMk id="5" creationId="{62172DDB-57D8-4E0F-B087-CB20D3EAEF78}"/>
          </ac:picMkLst>
        </pc:picChg>
      </pc:sldChg>
      <pc:sldChg chg="addSp modSp add">
        <pc:chgData name="Gogi, Komal   (gogi0001)" userId="4202649c-dfe9-4f95-98d9-2c336d4317f1" providerId="ADAL" clId="{D7B4F684-565B-46D5-AB1A-E668BD236F43}" dt="2022-12-09T16:05:53.231" v="1586" actId="207"/>
        <pc:sldMkLst>
          <pc:docMk/>
          <pc:sldMk cId="1338012830" sldId="292"/>
        </pc:sldMkLst>
        <pc:spChg chg="add mod">
          <ac:chgData name="Gogi, Komal   (gogi0001)" userId="4202649c-dfe9-4f95-98d9-2c336d4317f1" providerId="ADAL" clId="{D7B4F684-565B-46D5-AB1A-E668BD236F43}" dt="2022-12-09T16:05:53.231" v="1586" actId="207"/>
          <ac:spMkLst>
            <pc:docMk/>
            <pc:sldMk cId="1338012830" sldId="292"/>
            <ac:spMk id="5" creationId="{FDC9DB26-074C-4C32-808D-4D6841732159}"/>
          </ac:spMkLst>
        </pc:spChg>
        <pc:picChg chg="add mod">
          <ac:chgData name="Gogi, Komal   (gogi0001)" userId="4202649c-dfe9-4f95-98d9-2c336d4317f1" providerId="ADAL" clId="{D7B4F684-565B-46D5-AB1A-E668BD236F43}" dt="2022-12-09T16:04:03.624" v="1566" actId="1076"/>
          <ac:picMkLst>
            <pc:docMk/>
            <pc:sldMk cId="1338012830" sldId="292"/>
            <ac:picMk id="3" creationId="{85D5D750-09A1-44D8-9EEA-6E92D1C49818}"/>
          </ac:picMkLst>
        </pc:picChg>
        <pc:picChg chg="add mod">
          <ac:chgData name="Gogi, Komal   (gogi0001)" userId="4202649c-dfe9-4f95-98d9-2c336d4317f1" providerId="ADAL" clId="{D7B4F684-565B-46D5-AB1A-E668BD236F43}" dt="2022-12-09T16:04:05.911" v="1567" actId="1076"/>
          <ac:picMkLst>
            <pc:docMk/>
            <pc:sldMk cId="1338012830" sldId="292"/>
            <ac:picMk id="4" creationId="{F3322E15-DEE5-4B5D-B83F-2BE521D6EFC8}"/>
          </ac:picMkLst>
        </pc:picChg>
      </pc:sldChg>
      <pc:sldChg chg="addSp modSp add">
        <pc:chgData name="Gogi, Komal   (gogi0001)" userId="4202649c-dfe9-4f95-98d9-2c336d4317f1" providerId="ADAL" clId="{D7B4F684-565B-46D5-AB1A-E668BD236F43}" dt="2022-12-09T16:25:27.125" v="1628"/>
        <pc:sldMkLst>
          <pc:docMk/>
          <pc:sldMk cId="2998329522" sldId="293"/>
        </pc:sldMkLst>
        <pc:spChg chg="add mod">
          <ac:chgData name="Gogi, Komal   (gogi0001)" userId="4202649c-dfe9-4f95-98d9-2c336d4317f1" providerId="ADAL" clId="{D7B4F684-565B-46D5-AB1A-E668BD236F43}" dt="2022-12-09T16:25:27.125" v="1628"/>
          <ac:spMkLst>
            <pc:docMk/>
            <pc:sldMk cId="2998329522" sldId="293"/>
            <ac:spMk id="5" creationId="{76580950-DB02-495A-BBAD-B39A9DE589A2}"/>
          </ac:spMkLst>
        </pc:spChg>
        <pc:picChg chg="add mod">
          <ac:chgData name="Gogi, Komal   (gogi0001)" userId="4202649c-dfe9-4f95-98d9-2c336d4317f1" providerId="ADAL" clId="{D7B4F684-565B-46D5-AB1A-E668BD236F43}" dt="2022-12-09T16:25:11.873" v="1623" actId="14100"/>
          <ac:picMkLst>
            <pc:docMk/>
            <pc:sldMk cId="2998329522" sldId="293"/>
            <ac:picMk id="3" creationId="{AE1356E4-9D21-4711-A50C-6BE97DCAEADB}"/>
          </ac:picMkLst>
        </pc:picChg>
        <pc:picChg chg="add mod">
          <ac:chgData name="Gogi, Komal   (gogi0001)" userId="4202649c-dfe9-4f95-98d9-2c336d4317f1" providerId="ADAL" clId="{D7B4F684-565B-46D5-AB1A-E668BD236F43}" dt="2022-12-09T16:25:14.062" v="1624" actId="14100"/>
          <ac:picMkLst>
            <pc:docMk/>
            <pc:sldMk cId="2998329522" sldId="293"/>
            <ac:picMk id="4" creationId="{DBD48728-6E15-460C-BF22-F59562C15749}"/>
          </ac:picMkLst>
        </pc:picChg>
      </pc:sldChg>
      <pc:sldChg chg="modSp add del">
        <pc:chgData name="Gogi, Komal   (gogi0001)" userId="4202649c-dfe9-4f95-98d9-2c336d4317f1" providerId="ADAL" clId="{D7B4F684-565B-46D5-AB1A-E668BD236F43}" dt="2022-12-09T22:25:45.088" v="1944"/>
        <pc:sldMkLst>
          <pc:docMk/>
          <pc:sldMk cId="1878447663" sldId="294"/>
        </pc:sldMkLst>
        <pc:spChg chg="mod">
          <ac:chgData name="Gogi, Komal   (gogi0001)" userId="4202649c-dfe9-4f95-98d9-2c336d4317f1" providerId="ADAL" clId="{D7B4F684-565B-46D5-AB1A-E668BD236F43}" dt="2022-12-09T22:25:43.383" v="1943"/>
          <ac:spMkLst>
            <pc:docMk/>
            <pc:sldMk cId="1878447663" sldId="294"/>
            <ac:spMk id="2" creationId="{ED2038D5-8008-4D2E-8AE1-407693EB749D}"/>
          </ac:spMkLst>
        </pc:spChg>
      </pc:sldChg>
      <pc:sldChg chg="addSp delSp modSp add">
        <pc:chgData name="Gogi, Komal   (gogi0001)" userId="4202649c-dfe9-4f95-98d9-2c336d4317f1" providerId="ADAL" clId="{D7B4F684-565B-46D5-AB1A-E668BD236F43}" dt="2022-12-10T00:33:41.457" v="2543" actId="20577"/>
        <pc:sldMkLst>
          <pc:docMk/>
          <pc:sldMk cId="2941600106" sldId="294"/>
        </pc:sldMkLst>
        <pc:spChg chg="del">
          <ac:chgData name="Gogi, Komal   (gogi0001)" userId="4202649c-dfe9-4f95-98d9-2c336d4317f1" providerId="ADAL" clId="{D7B4F684-565B-46D5-AB1A-E668BD236F43}" dt="2022-12-09T22:25:49.280" v="1946" actId="478"/>
          <ac:spMkLst>
            <pc:docMk/>
            <pc:sldMk cId="2941600106" sldId="294"/>
            <ac:spMk id="2" creationId="{FA5CA4A5-7301-40E3-9FB4-B1B07851931B}"/>
          </ac:spMkLst>
        </pc:spChg>
        <pc:spChg chg="mod">
          <ac:chgData name="Gogi, Komal   (gogi0001)" userId="4202649c-dfe9-4f95-98d9-2c336d4317f1" providerId="ADAL" clId="{D7B4F684-565B-46D5-AB1A-E668BD236F43}" dt="2022-12-10T00:33:41.457" v="2543" actId="20577"/>
          <ac:spMkLst>
            <pc:docMk/>
            <pc:sldMk cId="2941600106" sldId="294"/>
            <ac:spMk id="3" creationId="{8ED8129B-C8B6-44BF-B1A6-7A2324F39E42}"/>
          </ac:spMkLst>
        </pc:spChg>
        <pc:graphicFrameChg chg="add mod modGraphic">
          <ac:chgData name="Gogi, Komal   (gogi0001)" userId="4202649c-dfe9-4f95-98d9-2c336d4317f1" providerId="ADAL" clId="{D7B4F684-565B-46D5-AB1A-E668BD236F43}" dt="2022-12-09T22:33:50.469" v="2512" actId="122"/>
          <ac:graphicFrameMkLst>
            <pc:docMk/>
            <pc:sldMk cId="2941600106" sldId="294"/>
            <ac:graphicFrameMk id="5" creationId="{EA24A7BC-26B8-4C4F-A707-8C7C0FEFCA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C549-B5F7-4ED7-B7E7-9D340DDBE189}"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88292-D17D-4D95-8217-FA401CEF3D2F}" type="slidenum">
              <a:rPr lang="en-US" smtClean="0"/>
              <a:t>‹#›</a:t>
            </a:fld>
            <a:endParaRPr lang="en-US"/>
          </a:p>
        </p:txBody>
      </p:sp>
    </p:spTree>
    <p:extLst>
      <p:ext uri="{BB962C8B-B14F-4D97-AF65-F5344CB8AC3E}">
        <p14:creationId xmlns:p14="http://schemas.microsoft.com/office/powerpoint/2010/main" val="228779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3988-22E1-409A-AD5D-DBDAFEF9C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339D1B-BFF7-44D7-B1AB-3D124E2ED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77554-CA6F-4D58-98F0-247455214706}"/>
              </a:ext>
            </a:extLst>
          </p:cNvPr>
          <p:cNvSpPr>
            <a:spLocks noGrp="1"/>
          </p:cNvSpPr>
          <p:nvPr>
            <p:ph type="dt" sz="half" idx="10"/>
          </p:nvPr>
        </p:nvSpPr>
        <p:spPr/>
        <p:txBody>
          <a:bodyPr/>
          <a:lstStyle/>
          <a:p>
            <a:fld id="{BF140B22-90B7-4D5F-A227-81A9B3B1D11D}" type="datetime1">
              <a:rPr lang="en-US" smtClean="0"/>
              <a:t>12/9/2022</a:t>
            </a:fld>
            <a:endParaRPr lang="en-US"/>
          </a:p>
        </p:txBody>
      </p:sp>
      <p:sp>
        <p:nvSpPr>
          <p:cNvPr id="5" name="Footer Placeholder 4">
            <a:extLst>
              <a:ext uri="{FF2B5EF4-FFF2-40B4-BE49-F238E27FC236}">
                <a16:creationId xmlns:a16="http://schemas.microsoft.com/office/drawing/2014/main" id="{29BCF4DC-0F81-49DA-A169-E03551B87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87F1-2F18-47EC-9088-EC3F61BE3B96}"/>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93736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7233-E0AC-494A-9837-B57A31EF1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E83165-8C47-4392-97F2-C5C399C697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CE0CC-57B1-4098-84DF-3682EDBC25BB}"/>
              </a:ext>
            </a:extLst>
          </p:cNvPr>
          <p:cNvSpPr>
            <a:spLocks noGrp="1"/>
          </p:cNvSpPr>
          <p:nvPr>
            <p:ph type="dt" sz="half" idx="10"/>
          </p:nvPr>
        </p:nvSpPr>
        <p:spPr/>
        <p:txBody>
          <a:bodyPr/>
          <a:lstStyle/>
          <a:p>
            <a:fld id="{3AEAD85F-DCE6-420C-A954-C0292DBABAD6}" type="datetime1">
              <a:rPr lang="en-US" smtClean="0"/>
              <a:t>12/9/2022</a:t>
            </a:fld>
            <a:endParaRPr lang="en-US"/>
          </a:p>
        </p:txBody>
      </p:sp>
      <p:sp>
        <p:nvSpPr>
          <p:cNvPr id="5" name="Footer Placeholder 4">
            <a:extLst>
              <a:ext uri="{FF2B5EF4-FFF2-40B4-BE49-F238E27FC236}">
                <a16:creationId xmlns:a16="http://schemas.microsoft.com/office/drawing/2014/main" id="{88594814-FA44-4982-BE4B-CC8192CE2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AA87F-CC4F-452A-8644-6F2EDBBFF55E}"/>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78218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66160-4643-40E7-8662-C117ECD62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807FE1-CB0F-46A1-B850-9B844AFDEC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CFD3C-5396-491C-B3E9-22D609E9AF7F}"/>
              </a:ext>
            </a:extLst>
          </p:cNvPr>
          <p:cNvSpPr>
            <a:spLocks noGrp="1"/>
          </p:cNvSpPr>
          <p:nvPr>
            <p:ph type="dt" sz="half" idx="10"/>
          </p:nvPr>
        </p:nvSpPr>
        <p:spPr/>
        <p:txBody>
          <a:bodyPr/>
          <a:lstStyle/>
          <a:p>
            <a:fld id="{7C899364-90B4-469C-A0D2-340319D1F9C4}" type="datetime1">
              <a:rPr lang="en-US" smtClean="0"/>
              <a:t>12/9/2022</a:t>
            </a:fld>
            <a:endParaRPr lang="en-US"/>
          </a:p>
        </p:txBody>
      </p:sp>
      <p:sp>
        <p:nvSpPr>
          <p:cNvPr id="5" name="Footer Placeholder 4">
            <a:extLst>
              <a:ext uri="{FF2B5EF4-FFF2-40B4-BE49-F238E27FC236}">
                <a16:creationId xmlns:a16="http://schemas.microsoft.com/office/drawing/2014/main" id="{E5F4ECA3-BA92-4DB0-BC0C-E698352D0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4FD47-6105-4F9B-888E-81196DDD86B1}"/>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88741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CE5F-95B2-4F6D-97CC-9609D88E8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10FD5-329F-46C4-8CFC-5E5B53876A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2C9D-B762-4B68-93A9-CBA3B6FE6755}"/>
              </a:ext>
            </a:extLst>
          </p:cNvPr>
          <p:cNvSpPr>
            <a:spLocks noGrp="1"/>
          </p:cNvSpPr>
          <p:nvPr>
            <p:ph type="dt" sz="half" idx="10"/>
          </p:nvPr>
        </p:nvSpPr>
        <p:spPr/>
        <p:txBody>
          <a:bodyPr/>
          <a:lstStyle/>
          <a:p>
            <a:fld id="{1EE92D93-C394-4D36-89A1-32B8693AEADE}" type="datetime1">
              <a:rPr lang="en-US" smtClean="0"/>
              <a:t>12/9/2022</a:t>
            </a:fld>
            <a:endParaRPr lang="en-US"/>
          </a:p>
        </p:txBody>
      </p:sp>
      <p:sp>
        <p:nvSpPr>
          <p:cNvPr id="5" name="Footer Placeholder 4">
            <a:extLst>
              <a:ext uri="{FF2B5EF4-FFF2-40B4-BE49-F238E27FC236}">
                <a16:creationId xmlns:a16="http://schemas.microsoft.com/office/drawing/2014/main" id="{EF919854-5A92-4DD4-AC90-3BC2A2690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A28F0-D51B-43D6-BCCF-1B4A13837D52}"/>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423963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D907-99F9-4F73-84B6-92DF2AB8F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C16024-07CF-4DEF-B71E-F9529C517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AEF94B-0B6B-428B-8DA6-4BF0C117867F}"/>
              </a:ext>
            </a:extLst>
          </p:cNvPr>
          <p:cNvSpPr>
            <a:spLocks noGrp="1"/>
          </p:cNvSpPr>
          <p:nvPr>
            <p:ph type="dt" sz="half" idx="10"/>
          </p:nvPr>
        </p:nvSpPr>
        <p:spPr/>
        <p:txBody>
          <a:bodyPr/>
          <a:lstStyle/>
          <a:p>
            <a:fld id="{EEDC2294-E686-4358-B8A7-CF1C996E8495}" type="datetime1">
              <a:rPr lang="en-US" smtClean="0"/>
              <a:t>12/9/2022</a:t>
            </a:fld>
            <a:endParaRPr lang="en-US"/>
          </a:p>
        </p:txBody>
      </p:sp>
      <p:sp>
        <p:nvSpPr>
          <p:cNvPr id="5" name="Footer Placeholder 4">
            <a:extLst>
              <a:ext uri="{FF2B5EF4-FFF2-40B4-BE49-F238E27FC236}">
                <a16:creationId xmlns:a16="http://schemas.microsoft.com/office/drawing/2014/main" id="{74D08D3C-A145-4308-B4E4-9ABC50E43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2BF55-56B4-4DBF-8E37-8FF32CE1ADBF}"/>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370517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7C9C-B08F-4A42-8848-2B48909EB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168C4-D789-4C9C-A4F9-D6D7EE0D5B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19EC0E-AD23-4464-A56E-97A697C8C4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FD266-FCA4-48AF-8DE7-026884F9FD83}"/>
              </a:ext>
            </a:extLst>
          </p:cNvPr>
          <p:cNvSpPr>
            <a:spLocks noGrp="1"/>
          </p:cNvSpPr>
          <p:nvPr>
            <p:ph type="dt" sz="half" idx="10"/>
          </p:nvPr>
        </p:nvSpPr>
        <p:spPr/>
        <p:txBody>
          <a:bodyPr/>
          <a:lstStyle/>
          <a:p>
            <a:fld id="{0463325C-7A43-44FF-A699-BF96709E0509}" type="datetime1">
              <a:rPr lang="en-US" smtClean="0"/>
              <a:t>12/9/2022</a:t>
            </a:fld>
            <a:endParaRPr lang="en-US"/>
          </a:p>
        </p:txBody>
      </p:sp>
      <p:sp>
        <p:nvSpPr>
          <p:cNvPr id="6" name="Footer Placeholder 5">
            <a:extLst>
              <a:ext uri="{FF2B5EF4-FFF2-40B4-BE49-F238E27FC236}">
                <a16:creationId xmlns:a16="http://schemas.microsoft.com/office/drawing/2014/main" id="{09E1078C-24A5-4050-841E-DA30BF4ED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6331B-3EA9-4061-8C60-45ACB5DE6486}"/>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104178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6DD7-5100-4CC6-A3EE-8C87DCD514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28223A-91FC-4905-9377-19BCBAC39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0BBA71-6FB2-4546-9DA7-62B7BAE687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D4CAF-DF6F-4F23-8140-B49009180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63A054-63AA-4254-8966-A3EC7BD86E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F903EB-D6A5-42E6-99C8-67A44A36E7BE}"/>
              </a:ext>
            </a:extLst>
          </p:cNvPr>
          <p:cNvSpPr>
            <a:spLocks noGrp="1"/>
          </p:cNvSpPr>
          <p:nvPr>
            <p:ph type="dt" sz="half" idx="10"/>
          </p:nvPr>
        </p:nvSpPr>
        <p:spPr/>
        <p:txBody>
          <a:bodyPr/>
          <a:lstStyle/>
          <a:p>
            <a:fld id="{E39DC0F3-1337-44E7-A3B4-C654C240B060}" type="datetime1">
              <a:rPr lang="en-US" smtClean="0"/>
              <a:t>12/9/2022</a:t>
            </a:fld>
            <a:endParaRPr lang="en-US"/>
          </a:p>
        </p:txBody>
      </p:sp>
      <p:sp>
        <p:nvSpPr>
          <p:cNvPr id="8" name="Footer Placeholder 7">
            <a:extLst>
              <a:ext uri="{FF2B5EF4-FFF2-40B4-BE49-F238E27FC236}">
                <a16:creationId xmlns:a16="http://schemas.microsoft.com/office/drawing/2014/main" id="{25B07F71-AB8D-4942-A809-28A981C88E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7A000C-C806-4DB3-9EB8-A402960AFD30}"/>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167885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D9CD-9440-4B65-B9BF-01EAF2A84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1686A0-F449-40E2-8918-92B93F30466B}"/>
              </a:ext>
            </a:extLst>
          </p:cNvPr>
          <p:cNvSpPr>
            <a:spLocks noGrp="1"/>
          </p:cNvSpPr>
          <p:nvPr>
            <p:ph type="dt" sz="half" idx="10"/>
          </p:nvPr>
        </p:nvSpPr>
        <p:spPr/>
        <p:txBody>
          <a:bodyPr/>
          <a:lstStyle/>
          <a:p>
            <a:fld id="{21785879-7FD8-4758-8E01-CDE8D19BD3B6}" type="datetime1">
              <a:rPr lang="en-US" smtClean="0"/>
              <a:t>12/9/2022</a:t>
            </a:fld>
            <a:endParaRPr lang="en-US"/>
          </a:p>
        </p:txBody>
      </p:sp>
      <p:sp>
        <p:nvSpPr>
          <p:cNvPr id="4" name="Footer Placeholder 3">
            <a:extLst>
              <a:ext uri="{FF2B5EF4-FFF2-40B4-BE49-F238E27FC236}">
                <a16:creationId xmlns:a16="http://schemas.microsoft.com/office/drawing/2014/main" id="{DE24CB1F-2CA6-431B-ACAA-D649A2A92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4B98D-A8D0-4094-9DEC-246FAE18E84F}"/>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1673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B2740-94A9-467E-A38E-790D7FC840D6}"/>
              </a:ext>
            </a:extLst>
          </p:cNvPr>
          <p:cNvSpPr>
            <a:spLocks noGrp="1"/>
          </p:cNvSpPr>
          <p:nvPr>
            <p:ph type="dt" sz="half" idx="10"/>
          </p:nvPr>
        </p:nvSpPr>
        <p:spPr/>
        <p:txBody>
          <a:bodyPr/>
          <a:lstStyle/>
          <a:p>
            <a:fld id="{D7605665-E126-4C23-A59A-FA56085892F2}" type="datetime1">
              <a:rPr lang="en-US" smtClean="0"/>
              <a:t>12/9/2022</a:t>
            </a:fld>
            <a:endParaRPr lang="en-US"/>
          </a:p>
        </p:txBody>
      </p:sp>
      <p:sp>
        <p:nvSpPr>
          <p:cNvPr id="3" name="Footer Placeholder 2">
            <a:extLst>
              <a:ext uri="{FF2B5EF4-FFF2-40B4-BE49-F238E27FC236}">
                <a16:creationId xmlns:a16="http://schemas.microsoft.com/office/drawing/2014/main" id="{0B69D8EF-ADB5-46EA-96D9-0448ACCF85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023D3-4569-495C-8382-B15AC94A08AC}"/>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376055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4D07-8E5A-4D57-8B15-19AD6E5C2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A98363-DD69-4155-8FEA-2B65B60D7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3CBAC-66AB-40D5-B5C4-47C7922E9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4FABF1-8A72-4FB5-B616-15015CA07A54}"/>
              </a:ext>
            </a:extLst>
          </p:cNvPr>
          <p:cNvSpPr>
            <a:spLocks noGrp="1"/>
          </p:cNvSpPr>
          <p:nvPr>
            <p:ph type="dt" sz="half" idx="10"/>
          </p:nvPr>
        </p:nvSpPr>
        <p:spPr/>
        <p:txBody>
          <a:bodyPr/>
          <a:lstStyle/>
          <a:p>
            <a:fld id="{CC67FAF1-72F5-4799-A59B-58EC9E1B1135}" type="datetime1">
              <a:rPr lang="en-US" smtClean="0"/>
              <a:t>12/9/2022</a:t>
            </a:fld>
            <a:endParaRPr lang="en-US"/>
          </a:p>
        </p:txBody>
      </p:sp>
      <p:sp>
        <p:nvSpPr>
          <p:cNvPr id="6" name="Footer Placeholder 5">
            <a:extLst>
              <a:ext uri="{FF2B5EF4-FFF2-40B4-BE49-F238E27FC236}">
                <a16:creationId xmlns:a16="http://schemas.microsoft.com/office/drawing/2014/main" id="{7A312292-B89B-426C-A454-8EACC98E5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CA1D3-B059-41F1-A10B-3A0EE46D2452}"/>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272229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DE9E-4148-4701-9979-87E874A74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55B69E-41D3-4FB4-84A2-E372210AC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3D3A2-B86D-4482-A813-FDD6DCAF9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7EB250-6542-47A9-BB9F-FAF8DA545338}"/>
              </a:ext>
            </a:extLst>
          </p:cNvPr>
          <p:cNvSpPr>
            <a:spLocks noGrp="1"/>
          </p:cNvSpPr>
          <p:nvPr>
            <p:ph type="dt" sz="half" idx="10"/>
          </p:nvPr>
        </p:nvSpPr>
        <p:spPr/>
        <p:txBody>
          <a:bodyPr/>
          <a:lstStyle/>
          <a:p>
            <a:fld id="{735545F2-D5ED-44EC-B6E8-EC1BE19249D6}" type="datetime1">
              <a:rPr lang="en-US" smtClean="0"/>
              <a:t>12/9/2022</a:t>
            </a:fld>
            <a:endParaRPr lang="en-US"/>
          </a:p>
        </p:txBody>
      </p:sp>
      <p:sp>
        <p:nvSpPr>
          <p:cNvPr id="6" name="Footer Placeholder 5">
            <a:extLst>
              <a:ext uri="{FF2B5EF4-FFF2-40B4-BE49-F238E27FC236}">
                <a16:creationId xmlns:a16="http://schemas.microsoft.com/office/drawing/2014/main" id="{46E3123A-3D32-4A33-BA16-49E4E318E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689526-4B15-4CA8-A4AD-86618E6A2E90}"/>
              </a:ext>
            </a:extLst>
          </p:cNvPr>
          <p:cNvSpPr>
            <a:spLocks noGrp="1"/>
          </p:cNvSpPr>
          <p:nvPr>
            <p:ph type="sldNum" sz="quarter" idx="12"/>
          </p:nvPr>
        </p:nvSpPr>
        <p:spPr/>
        <p:txBody>
          <a:bodyPr/>
          <a:lstStyle/>
          <a:p>
            <a:fld id="{B4786B71-E31B-4A26-9B94-0FC770535803}" type="slidenum">
              <a:rPr lang="en-US" smtClean="0"/>
              <a:t>‹#›</a:t>
            </a:fld>
            <a:endParaRPr lang="en-US"/>
          </a:p>
        </p:txBody>
      </p:sp>
    </p:spTree>
    <p:extLst>
      <p:ext uri="{BB962C8B-B14F-4D97-AF65-F5344CB8AC3E}">
        <p14:creationId xmlns:p14="http://schemas.microsoft.com/office/powerpoint/2010/main" val="36520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77B3A9-023A-4AEB-AA24-ABF2D64BD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8ED5DD-63E5-4471-A2A7-C75D47B45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295CB-0836-436F-A2B5-C61684821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35618-5499-4A18-A109-62001CA21222}" type="datetime1">
              <a:rPr lang="en-US" smtClean="0"/>
              <a:t>12/9/2022</a:t>
            </a:fld>
            <a:endParaRPr lang="en-US"/>
          </a:p>
        </p:txBody>
      </p:sp>
      <p:sp>
        <p:nvSpPr>
          <p:cNvPr id="5" name="Footer Placeholder 4">
            <a:extLst>
              <a:ext uri="{FF2B5EF4-FFF2-40B4-BE49-F238E27FC236}">
                <a16:creationId xmlns:a16="http://schemas.microsoft.com/office/drawing/2014/main" id="{BC769CD6-A685-4A40-9573-0B4284E9E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D6574F-945B-4039-9BF6-C12C535D3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86B71-E31B-4A26-9B94-0FC770535803}" type="slidenum">
              <a:rPr lang="en-US" smtClean="0"/>
              <a:t>‹#›</a:t>
            </a:fld>
            <a:endParaRPr lang="en-US"/>
          </a:p>
        </p:txBody>
      </p:sp>
    </p:spTree>
    <p:extLst>
      <p:ext uri="{BB962C8B-B14F-4D97-AF65-F5344CB8AC3E}">
        <p14:creationId xmlns:p14="http://schemas.microsoft.com/office/powerpoint/2010/main" val="70537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BFFD6-55E3-44D1-AD88-50940867E072}"/>
              </a:ext>
            </a:extLst>
          </p:cNvPr>
          <p:cNvSpPr>
            <a:spLocks noGrp="1"/>
          </p:cNvSpPr>
          <p:nvPr>
            <p:ph type="sldNum" sz="quarter" idx="12"/>
          </p:nvPr>
        </p:nvSpPr>
        <p:spPr/>
        <p:txBody>
          <a:bodyPr/>
          <a:lstStyle/>
          <a:p>
            <a:fld id="{B4786B71-E31B-4A26-9B94-0FC770535803}" type="slidenum">
              <a:rPr lang="en-US" smtClean="0"/>
              <a:t>1</a:t>
            </a:fld>
            <a:endParaRPr lang="en-US"/>
          </a:p>
        </p:txBody>
      </p:sp>
      <p:pic>
        <p:nvPicPr>
          <p:cNvPr id="5" name="Picture 4">
            <a:extLst>
              <a:ext uri="{FF2B5EF4-FFF2-40B4-BE49-F238E27FC236}">
                <a16:creationId xmlns:a16="http://schemas.microsoft.com/office/drawing/2014/main" id="{62172DDB-57D8-4E0F-B087-CB20D3EAEF78}"/>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F004DAD6-19BE-4BF0-A858-33A3277E9517}"/>
              </a:ext>
            </a:extLst>
          </p:cNvPr>
          <p:cNvSpPr txBox="1"/>
          <p:nvPr/>
        </p:nvSpPr>
        <p:spPr>
          <a:xfrm>
            <a:off x="6074005" y="1112363"/>
            <a:ext cx="6117995" cy="1508105"/>
          </a:xfrm>
          <a:prstGeom prst="rect">
            <a:avLst/>
          </a:prstGeom>
          <a:noFill/>
        </p:spPr>
        <p:txBody>
          <a:bodyPr wrap="square" rtlCol="0">
            <a:spAutoFit/>
          </a:bodyPr>
          <a:lstStyle/>
          <a:p>
            <a:pPr algn="ctr"/>
            <a:r>
              <a:rPr lang="en-US" sz="4600" b="1" dirty="0">
                <a:solidFill>
                  <a:schemeClr val="bg1"/>
                </a:solidFill>
                <a:cs typeface="Arial"/>
              </a:rPr>
              <a:t>Exploratory Analysis for US Car Accidents </a:t>
            </a:r>
            <a:endParaRPr lang="en-US" sz="4600" b="1" dirty="0">
              <a:solidFill>
                <a:schemeClr val="bg1"/>
              </a:solidFill>
            </a:endParaRPr>
          </a:p>
        </p:txBody>
      </p:sp>
      <p:sp>
        <p:nvSpPr>
          <p:cNvPr id="8" name="TextBox 7">
            <a:extLst>
              <a:ext uri="{FF2B5EF4-FFF2-40B4-BE49-F238E27FC236}">
                <a16:creationId xmlns:a16="http://schemas.microsoft.com/office/drawing/2014/main" id="{BF8BDB2A-2F08-431B-A4CC-FFBEE802FBFD}"/>
              </a:ext>
            </a:extLst>
          </p:cNvPr>
          <p:cNvSpPr txBox="1"/>
          <p:nvPr/>
        </p:nvSpPr>
        <p:spPr>
          <a:xfrm>
            <a:off x="6372520" y="2934137"/>
            <a:ext cx="5301006" cy="3108543"/>
          </a:xfrm>
          <a:prstGeom prst="rect">
            <a:avLst/>
          </a:prstGeom>
          <a:noFill/>
        </p:spPr>
        <p:txBody>
          <a:bodyPr wrap="square" rtlCol="0">
            <a:spAutoFit/>
          </a:bodyPr>
          <a:lstStyle/>
          <a:p>
            <a:pPr algn="ctr"/>
            <a:r>
              <a:rPr lang="en-US" sz="2800" b="1" dirty="0">
                <a:solidFill>
                  <a:schemeClr val="bg1"/>
                </a:solidFill>
                <a:cs typeface="Arial"/>
              </a:rPr>
              <a:t>By </a:t>
            </a:r>
            <a:endParaRPr lang="en-US" sz="2800" b="1" dirty="0">
              <a:solidFill>
                <a:schemeClr val="bg1"/>
              </a:solidFill>
            </a:endParaRPr>
          </a:p>
          <a:p>
            <a:pPr algn="ctr"/>
            <a:r>
              <a:rPr lang="en-US" sz="2800" b="1" dirty="0">
                <a:solidFill>
                  <a:schemeClr val="bg1"/>
                </a:solidFill>
                <a:cs typeface="Arial"/>
              </a:rPr>
              <a:t>Komal Gogi</a:t>
            </a:r>
          </a:p>
          <a:p>
            <a:pPr algn="ctr"/>
            <a:r>
              <a:rPr lang="en-US" sz="2800" b="1" dirty="0">
                <a:solidFill>
                  <a:schemeClr val="bg1"/>
                </a:solidFill>
                <a:cs typeface="Arial"/>
              </a:rPr>
              <a:t>Navjot Kaur</a:t>
            </a:r>
          </a:p>
          <a:p>
            <a:pPr algn="ctr"/>
            <a:endParaRPr lang="en-US" sz="2800" b="1" dirty="0">
              <a:solidFill>
                <a:schemeClr val="bg1"/>
              </a:solidFill>
              <a:cs typeface="Arial"/>
            </a:endParaRPr>
          </a:p>
          <a:p>
            <a:pPr algn="ctr"/>
            <a:r>
              <a:rPr lang="en-US" sz="2800" b="1" dirty="0">
                <a:solidFill>
                  <a:schemeClr val="bg1"/>
                </a:solidFill>
                <a:cs typeface="Arial"/>
              </a:rPr>
              <a:t>December 11</a:t>
            </a:r>
            <a:r>
              <a:rPr lang="en-US" sz="2800" b="1" baseline="30000" dirty="0">
                <a:solidFill>
                  <a:schemeClr val="bg1"/>
                </a:solidFill>
                <a:cs typeface="Arial"/>
              </a:rPr>
              <a:t>th</a:t>
            </a:r>
            <a:r>
              <a:rPr lang="en-US" sz="2800" b="1" dirty="0">
                <a:solidFill>
                  <a:schemeClr val="bg1"/>
                </a:solidFill>
                <a:cs typeface="Arial"/>
              </a:rPr>
              <a:t>, 2022</a:t>
            </a:r>
          </a:p>
          <a:p>
            <a:pPr algn="ctr"/>
            <a:endParaRPr lang="en-US" sz="2800" b="1" dirty="0">
              <a:solidFill>
                <a:schemeClr val="bg1"/>
              </a:solidFill>
            </a:endParaRPr>
          </a:p>
          <a:p>
            <a:pPr algn="ctr"/>
            <a:endParaRPr lang="en-US" sz="2800" b="1" dirty="0">
              <a:solidFill>
                <a:schemeClr val="bg1"/>
              </a:solidFill>
            </a:endParaRPr>
          </a:p>
        </p:txBody>
      </p:sp>
    </p:spTree>
    <p:extLst>
      <p:ext uri="{BB962C8B-B14F-4D97-AF65-F5344CB8AC3E}">
        <p14:creationId xmlns:p14="http://schemas.microsoft.com/office/powerpoint/2010/main" val="81983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E0B150-46F2-4FC0-B6F2-21464297C7C4}"/>
              </a:ext>
            </a:extLst>
          </p:cNvPr>
          <p:cNvGraphicFramePr>
            <a:graphicFrameLocks noGrp="1"/>
          </p:cNvGraphicFramePr>
          <p:nvPr>
            <p:extLst>
              <p:ext uri="{D42A27DB-BD31-4B8C-83A1-F6EECF244321}">
                <p14:modId xmlns:p14="http://schemas.microsoft.com/office/powerpoint/2010/main" val="88881609"/>
              </p:ext>
            </p:extLst>
          </p:nvPr>
        </p:nvGraphicFramePr>
        <p:xfrm>
          <a:off x="338574" y="1006760"/>
          <a:ext cx="11514852" cy="4844480"/>
        </p:xfrm>
        <a:graphic>
          <a:graphicData uri="http://schemas.openxmlformats.org/drawingml/2006/table">
            <a:tbl>
              <a:tblPr firstRow="1" bandRow="1">
                <a:tableStyleId>{5C22544A-7EE6-4342-B048-85BDC9FD1C3A}</a:tableStyleId>
              </a:tblPr>
              <a:tblGrid>
                <a:gridCol w="3136943">
                  <a:extLst>
                    <a:ext uri="{9D8B030D-6E8A-4147-A177-3AD203B41FA5}">
                      <a16:colId xmlns:a16="http://schemas.microsoft.com/office/drawing/2014/main" val="3190416619"/>
                    </a:ext>
                  </a:extLst>
                </a:gridCol>
                <a:gridCol w="8377909">
                  <a:extLst>
                    <a:ext uri="{9D8B030D-6E8A-4147-A177-3AD203B41FA5}">
                      <a16:colId xmlns:a16="http://schemas.microsoft.com/office/drawing/2014/main" val="2196428052"/>
                    </a:ext>
                  </a:extLst>
                </a:gridCol>
              </a:tblGrid>
              <a:tr h="379291">
                <a:tc>
                  <a:txBody>
                    <a:bodyPr/>
                    <a:lstStyle/>
                    <a:p>
                      <a:r>
                        <a:rPr lang="en-US"/>
                        <a:t>Column Name</a:t>
                      </a:r>
                    </a:p>
                  </a:txBody>
                  <a:tcPr/>
                </a:tc>
                <a:tc>
                  <a:txBody>
                    <a:bodyPr/>
                    <a:lstStyle/>
                    <a:p>
                      <a:r>
                        <a:rPr lang="en-US"/>
                        <a:t>Description</a:t>
                      </a:r>
                      <a:r>
                        <a:rPr lang="en-US" sz="1800" b="1" i="0" u="none" strike="noStrike" noProof="0">
                          <a:latin typeface="Calibri"/>
                        </a:rPr>
                        <a:t>/possible outcomes</a:t>
                      </a:r>
                      <a:endParaRPr lang="en-US"/>
                    </a:p>
                  </a:txBody>
                  <a:tcPr/>
                </a:tc>
                <a:extLst>
                  <a:ext uri="{0D108BD9-81ED-4DB2-BD59-A6C34878D82A}">
                    <a16:rowId xmlns:a16="http://schemas.microsoft.com/office/drawing/2014/main" val="3333110918"/>
                  </a:ext>
                </a:extLst>
              </a:tr>
              <a:tr h="379291">
                <a:tc>
                  <a:txBody>
                    <a:bodyPr/>
                    <a:lstStyle/>
                    <a:p>
                      <a:r>
                        <a:rPr lang="en-US"/>
                        <a:t>Distance(in miles)</a:t>
                      </a:r>
                    </a:p>
                  </a:txBody>
                  <a:tcPr/>
                </a:tc>
                <a:tc>
                  <a:txBody>
                    <a:bodyPr/>
                    <a:lstStyle/>
                    <a:p>
                      <a:r>
                        <a:rPr lang="en-US"/>
                        <a:t>Length of the occurred accident</a:t>
                      </a:r>
                    </a:p>
                  </a:txBody>
                  <a:tcPr/>
                </a:tc>
                <a:extLst>
                  <a:ext uri="{0D108BD9-81ED-4DB2-BD59-A6C34878D82A}">
                    <a16:rowId xmlns:a16="http://schemas.microsoft.com/office/drawing/2014/main" val="969810904"/>
                  </a:ext>
                </a:extLst>
              </a:tr>
              <a:tr h="379291">
                <a:tc>
                  <a:txBody>
                    <a:bodyPr/>
                    <a:lstStyle/>
                    <a:p>
                      <a:r>
                        <a:rPr lang="en-US"/>
                        <a:t>Description</a:t>
                      </a:r>
                      <a:endParaRPr lang="en-US" err="1"/>
                    </a:p>
                  </a:txBody>
                  <a:tcPr/>
                </a:tc>
                <a:tc>
                  <a:txBody>
                    <a:bodyPr/>
                    <a:lstStyle/>
                    <a:p>
                      <a:r>
                        <a:rPr lang="en-US"/>
                        <a:t>Where the accident has occurred </a:t>
                      </a:r>
                    </a:p>
                  </a:txBody>
                  <a:tcPr/>
                </a:tc>
                <a:extLst>
                  <a:ext uri="{0D108BD9-81ED-4DB2-BD59-A6C34878D82A}">
                    <a16:rowId xmlns:a16="http://schemas.microsoft.com/office/drawing/2014/main" val="3166391693"/>
                  </a:ext>
                </a:extLst>
              </a:tr>
              <a:tr h="379291">
                <a:tc>
                  <a:txBody>
                    <a:bodyPr/>
                    <a:lstStyle/>
                    <a:p>
                      <a:r>
                        <a:rPr lang="en-US"/>
                        <a:t>Number</a:t>
                      </a:r>
                      <a:endParaRPr lang="en-US" err="1"/>
                    </a:p>
                  </a:txBody>
                  <a:tcPr/>
                </a:tc>
                <a:tc>
                  <a:txBody>
                    <a:bodyPr/>
                    <a:lstStyle/>
                    <a:p>
                      <a:r>
                        <a:rPr lang="en-US"/>
                        <a:t>Number of accidents occurred at same place</a:t>
                      </a:r>
                    </a:p>
                  </a:txBody>
                  <a:tcPr/>
                </a:tc>
                <a:extLst>
                  <a:ext uri="{0D108BD9-81ED-4DB2-BD59-A6C34878D82A}">
                    <a16:rowId xmlns:a16="http://schemas.microsoft.com/office/drawing/2014/main" val="2224007831"/>
                  </a:ext>
                </a:extLst>
              </a:tr>
              <a:tr h="379291">
                <a:tc>
                  <a:txBody>
                    <a:bodyPr/>
                    <a:lstStyle/>
                    <a:p>
                      <a:pPr lvl="0">
                        <a:buNone/>
                      </a:pPr>
                      <a:r>
                        <a:rPr lang="en-US"/>
                        <a:t>Street</a:t>
                      </a:r>
                      <a:endParaRPr lang="en-US" err="1"/>
                    </a:p>
                  </a:txBody>
                  <a:tcPr/>
                </a:tc>
                <a:tc>
                  <a:txBody>
                    <a:bodyPr/>
                    <a:lstStyle/>
                    <a:p>
                      <a:pPr lvl="0">
                        <a:buNone/>
                      </a:pPr>
                      <a:r>
                        <a:rPr lang="en-US"/>
                        <a:t>Street of accident occurrence</a:t>
                      </a:r>
                    </a:p>
                  </a:txBody>
                  <a:tcPr/>
                </a:tc>
                <a:extLst>
                  <a:ext uri="{0D108BD9-81ED-4DB2-BD59-A6C34878D82A}">
                    <a16:rowId xmlns:a16="http://schemas.microsoft.com/office/drawing/2014/main" val="3769776566"/>
                  </a:ext>
                </a:extLst>
              </a:tr>
              <a:tr h="379291">
                <a:tc>
                  <a:txBody>
                    <a:bodyPr/>
                    <a:lstStyle/>
                    <a:p>
                      <a:pPr lvl="0">
                        <a:buNone/>
                      </a:pPr>
                      <a:r>
                        <a:rPr lang="en-US"/>
                        <a:t>Side</a:t>
                      </a:r>
                      <a:endParaRPr lang="en-US" err="1"/>
                    </a:p>
                  </a:txBody>
                  <a:tcPr/>
                </a:tc>
                <a:tc>
                  <a:txBody>
                    <a:bodyPr/>
                    <a:lstStyle/>
                    <a:p>
                      <a:pPr lvl="0">
                        <a:buNone/>
                      </a:pPr>
                      <a:r>
                        <a:rPr lang="en-US"/>
                        <a:t>Side of accident i.e., Left/Right</a:t>
                      </a:r>
                    </a:p>
                  </a:txBody>
                  <a:tcPr/>
                </a:tc>
                <a:extLst>
                  <a:ext uri="{0D108BD9-81ED-4DB2-BD59-A6C34878D82A}">
                    <a16:rowId xmlns:a16="http://schemas.microsoft.com/office/drawing/2014/main" val="506155369"/>
                  </a:ext>
                </a:extLst>
              </a:tr>
              <a:tr h="387812">
                <a:tc>
                  <a:txBody>
                    <a:bodyPr/>
                    <a:lstStyle/>
                    <a:p>
                      <a:pPr lvl="0">
                        <a:buNone/>
                      </a:pPr>
                      <a:r>
                        <a:rPr lang="en-US"/>
                        <a:t>City</a:t>
                      </a:r>
                      <a:endParaRPr lang="en-US" err="1"/>
                    </a:p>
                  </a:txBody>
                  <a:tcPr/>
                </a:tc>
                <a:tc>
                  <a:txBody>
                    <a:bodyPr/>
                    <a:lstStyle/>
                    <a:p>
                      <a:pPr lvl="0">
                        <a:buNone/>
                      </a:pPr>
                      <a:r>
                        <a:rPr lang="en-US"/>
                        <a:t>City address</a:t>
                      </a:r>
                    </a:p>
                  </a:txBody>
                  <a:tcPr/>
                </a:tc>
                <a:extLst>
                  <a:ext uri="{0D108BD9-81ED-4DB2-BD59-A6C34878D82A}">
                    <a16:rowId xmlns:a16="http://schemas.microsoft.com/office/drawing/2014/main" val="2767417501"/>
                  </a:ext>
                </a:extLst>
              </a:tr>
              <a:tr h="379291">
                <a:tc>
                  <a:txBody>
                    <a:bodyPr/>
                    <a:lstStyle/>
                    <a:p>
                      <a:pPr lvl="0">
                        <a:buNone/>
                      </a:pPr>
                      <a:r>
                        <a:rPr lang="en-US"/>
                        <a:t>County</a:t>
                      </a:r>
                    </a:p>
                  </a:txBody>
                  <a:tcPr/>
                </a:tc>
                <a:tc>
                  <a:txBody>
                    <a:bodyPr/>
                    <a:lstStyle/>
                    <a:p>
                      <a:pPr lvl="0">
                        <a:buNone/>
                      </a:pPr>
                      <a:r>
                        <a:rPr lang="en-US"/>
                        <a:t>County address</a:t>
                      </a:r>
                    </a:p>
                  </a:txBody>
                  <a:tcPr/>
                </a:tc>
                <a:extLst>
                  <a:ext uri="{0D108BD9-81ED-4DB2-BD59-A6C34878D82A}">
                    <a16:rowId xmlns:a16="http://schemas.microsoft.com/office/drawing/2014/main" val="582421971"/>
                  </a:ext>
                </a:extLst>
              </a:tr>
              <a:tr h="379291">
                <a:tc>
                  <a:txBody>
                    <a:bodyPr/>
                    <a:lstStyle/>
                    <a:p>
                      <a:pPr lvl="0">
                        <a:buNone/>
                      </a:pPr>
                      <a:r>
                        <a:rPr lang="en-US"/>
                        <a:t>State</a:t>
                      </a:r>
                    </a:p>
                  </a:txBody>
                  <a:tcPr/>
                </a:tc>
                <a:tc>
                  <a:txBody>
                    <a:bodyPr/>
                    <a:lstStyle/>
                    <a:p>
                      <a:pPr lvl="0">
                        <a:buNone/>
                      </a:pPr>
                      <a:r>
                        <a:rPr lang="en-US" sz="1800" b="0" i="0" u="none" strike="noStrike" noProof="0">
                          <a:latin typeface="Calibri"/>
                        </a:rPr>
                        <a:t>State address</a:t>
                      </a:r>
                    </a:p>
                  </a:txBody>
                  <a:tcPr/>
                </a:tc>
                <a:extLst>
                  <a:ext uri="{0D108BD9-81ED-4DB2-BD59-A6C34878D82A}">
                    <a16:rowId xmlns:a16="http://schemas.microsoft.com/office/drawing/2014/main" val="4010055857"/>
                  </a:ext>
                </a:extLst>
              </a:tr>
              <a:tr h="379291">
                <a:tc>
                  <a:txBody>
                    <a:bodyPr/>
                    <a:lstStyle/>
                    <a:p>
                      <a:pPr lvl="0">
                        <a:buNone/>
                      </a:pPr>
                      <a:r>
                        <a:rPr lang="en-US" err="1"/>
                        <a:t>Zipcode</a:t>
                      </a:r>
                      <a:endParaRPr lang="en-US"/>
                    </a:p>
                  </a:txBody>
                  <a:tcPr/>
                </a:tc>
                <a:tc>
                  <a:txBody>
                    <a:bodyPr/>
                    <a:lstStyle/>
                    <a:p>
                      <a:pPr lvl="0">
                        <a:buNone/>
                      </a:pPr>
                      <a:r>
                        <a:rPr lang="en-US" sz="1800" b="0" i="0" u="none" strike="noStrike" noProof="0" err="1">
                          <a:latin typeface="Calibri"/>
                        </a:rPr>
                        <a:t>Zipcode</a:t>
                      </a:r>
                      <a:r>
                        <a:rPr lang="en-US" sz="1800" b="0" i="0" u="none" strike="noStrike" noProof="0">
                          <a:latin typeface="Calibri"/>
                        </a:rPr>
                        <a:t> of that location</a:t>
                      </a:r>
                    </a:p>
                  </a:txBody>
                  <a:tcPr/>
                </a:tc>
                <a:extLst>
                  <a:ext uri="{0D108BD9-81ED-4DB2-BD59-A6C34878D82A}">
                    <a16:rowId xmlns:a16="http://schemas.microsoft.com/office/drawing/2014/main" val="256579236"/>
                  </a:ext>
                </a:extLst>
              </a:tr>
              <a:tr h="379291">
                <a:tc>
                  <a:txBody>
                    <a:bodyPr/>
                    <a:lstStyle/>
                    <a:p>
                      <a:pPr lvl="0">
                        <a:buNone/>
                      </a:pPr>
                      <a:r>
                        <a:rPr lang="en-US"/>
                        <a:t>Country</a:t>
                      </a:r>
                    </a:p>
                  </a:txBody>
                  <a:tcPr/>
                </a:tc>
                <a:tc>
                  <a:txBody>
                    <a:bodyPr/>
                    <a:lstStyle/>
                    <a:p>
                      <a:pPr lvl="0">
                        <a:buNone/>
                      </a:pPr>
                      <a:r>
                        <a:rPr lang="en-US" sz="1800" b="0" i="0" u="none" strike="noStrike" noProof="0">
                          <a:latin typeface="Calibri"/>
                        </a:rPr>
                        <a:t>United States</a:t>
                      </a:r>
                      <a:endParaRPr lang="en-US"/>
                    </a:p>
                  </a:txBody>
                  <a:tcPr/>
                </a:tc>
                <a:extLst>
                  <a:ext uri="{0D108BD9-81ED-4DB2-BD59-A6C34878D82A}">
                    <a16:rowId xmlns:a16="http://schemas.microsoft.com/office/drawing/2014/main" val="3741371953"/>
                  </a:ext>
                </a:extLst>
              </a:tr>
              <a:tr h="663758">
                <a:tc>
                  <a:txBody>
                    <a:bodyPr/>
                    <a:lstStyle/>
                    <a:p>
                      <a:pPr lvl="0">
                        <a:buNone/>
                      </a:pPr>
                      <a:r>
                        <a:rPr lang="en-US" sz="1800" b="0" i="0" u="none" strike="noStrike" noProof="0" err="1">
                          <a:latin typeface="Calibri"/>
                        </a:rPr>
                        <a:t>TimeZone</a:t>
                      </a:r>
                      <a:endParaRPr lang="en-US" err="1"/>
                    </a:p>
                  </a:txBody>
                  <a:tcPr/>
                </a:tc>
                <a:tc>
                  <a:txBody>
                    <a:bodyPr/>
                    <a:lstStyle/>
                    <a:p>
                      <a:pPr lvl="0">
                        <a:buNone/>
                      </a:pPr>
                      <a:r>
                        <a:rPr lang="en-US" sz="1800" b="0" i="0" u="none" strike="noStrike" noProof="0" dirty="0">
                          <a:latin typeface="Calibri"/>
                        </a:rPr>
                        <a:t>Shows time zone based on the location of the accident (eastern, central, etc.)</a:t>
                      </a:r>
                    </a:p>
                  </a:txBody>
                  <a:tcPr/>
                </a:tc>
                <a:extLst>
                  <a:ext uri="{0D108BD9-81ED-4DB2-BD59-A6C34878D82A}">
                    <a16:rowId xmlns:a16="http://schemas.microsoft.com/office/drawing/2014/main" val="1280412376"/>
                  </a:ext>
                </a:extLst>
              </a:tr>
            </a:tbl>
          </a:graphicData>
        </a:graphic>
      </p:graphicFrame>
      <p:sp>
        <p:nvSpPr>
          <p:cNvPr id="6" name="Slide Number Placeholder 5">
            <a:extLst>
              <a:ext uri="{FF2B5EF4-FFF2-40B4-BE49-F238E27FC236}">
                <a16:creationId xmlns:a16="http://schemas.microsoft.com/office/drawing/2014/main" id="{F9F7B237-011D-4736-8DA9-AB5F93BB98EF}"/>
              </a:ext>
            </a:extLst>
          </p:cNvPr>
          <p:cNvSpPr>
            <a:spLocks noGrp="1"/>
          </p:cNvSpPr>
          <p:nvPr>
            <p:ph type="sldNum" sz="quarter" idx="12"/>
          </p:nvPr>
        </p:nvSpPr>
        <p:spPr/>
        <p:txBody>
          <a:bodyPr/>
          <a:lstStyle/>
          <a:p>
            <a:fld id="{B4786B71-E31B-4A26-9B94-0FC770535803}" type="slidenum">
              <a:rPr lang="en-US" smtClean="0"/>
              <a:t>10</a:t>
            </a:fld>
            <a:endParaRPr lang="en-US"/>
          </a:p>
        </p:txBody>
      </p:sp>
    </p:spTree>
    <p:extLst>
      <p:ext uri="{BB962C8B-B14F-4D97-AF65-F5344CB8AC3E}">
        <p14:creationId xmlns:p14="http://schemas.microsoft.com/office/powerpoint/2010/main" val="362901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C0624E21-EA77-47C1-BEFB-5FF60936F3BC}"/>
              </a:ext>
            </a:extLst>
          </p:cNvPr>
          <p:cNvGraphicFramePr>
            <a:graphicFrameLocks noGrp="1"/>
          </p:cNvGraphicFramePr>
          <p:nvPr>
            <p:extLst>
              <p:ext uri="{D42A27DB-BD31-4B8C-83A1-F6EECF244321}">
                <p14:modId xmlns:p14="http://schemas.microsoft.com/office/powerpoint/2010/main" val="37894381"/>
              </p:ext>
            </p:extLst>
          </p:nvPr>
        </p:nvGraphicFramePr>
        <p:xfrm>
          <a:off x="446307" y="1016943"/>
          <a:ext cx="11165840" cy="4653107"/>
        </p:xfrm>
        <a:graphic>
          <a:graphicData uri="http://schemas.openxmlformats.org/drawingml/2006/table">
            <a:tbl>
              <a:tblPr firstRow="1" bandRow="1">
                <a:tableStyleId>{5C22544A-7EE6-4342-B048-85BDC9FD1C3A}</a:tableStyleId>
              </a:tblPr>
              <a:tblGrid>
                <a:gridCol w="5582920">
                  <a:extLst>
                    <a:ext uri="{9D8B030D-6E8A-4147-A177-3AD203B41FA5}">
                      <a16:colId xmlns:a16="http://schemas.microsoft.com/office/drawing/2014/main" val="3190416619"/>
                    </a:ext>
                  </a:extLst>
                </a:gridCol>
                <a:gridCol w="5582920">
                  <a:extLst>
                    <a:ext uri="{9D8B030D-6E8A-4147-A177-3AD203B41FA5}">
                      <a16:colId xmlns:a16="http://schemas.microsoft.com/office/drawing/2014/main" val="2196428052"/>
                    </a:ext>
                  </a:extLst>
                </a:gridCol>
              </a:tblGrid>
              <a:tr h="364854">
                <a:tc>
                  <a:txBody>
                    <a:bodyPr/>
                    <a:lstStyle/>
                    <a:p>
                      <a:r>
                        <a:rPr lang="en-US"/>
                        <a:t>Column Name</a:t>
                      </a:r>
                    </a:p>
                  </a:txBody>
                  <a:tcPr/>
                </a:tc>
                <a:tc>
                  <a:txBody>
                    <a:bodyPr/>
                    <a:lstStyle/>
                    <a:p>
                      <a:r>
                        <a:rPr lang="en-US"/>
                        <a:t>Description</a:t>
                      </a:r>
                      <a:r>
                        <a:rPr lang="en-US" sz="1800" b="1" i="0" u="none" strike="noStrike" noProof="0">
                          <a:latin typeface="Calibri"/>
                        </a:rPr>
                        <a:t>/possible outcomes</a:t>
                      </a:r>
                      <a:endParaRPr lang="en-US"/>
                    </a:p>
                  </a:txBody>
                  <a:tcPr/>
                </a:tc>
                <a:extLst>
                  <a:ext uri="{0D108BD9-81ED-4DB2-BD59-A6C34878D82A}">
                    <a16:rowId xmlns:a16="http://schemas.microsoft.com/office/drawing/2014/main" val="3333110918"/>
                  </a:ext>
                </a:extLst>
              </a:tr>
              <a:tr h="364852">
                <a:tc>
                  <a:txBody>
                    <a:bodyPr/>
                    <a:lstStyle/>
                    <a:p>
                      <a:pPr lvl="0">
                        <a:buNone/>
                      </a:pPr>
                      <a:r>
                        <a:rPr lang="en-US"/>
                        <a:t>Humidity</a:t>
                      </a:r>
                      <a:endParaRPr lang="en-US" err="1"/>
                    </a:p>
                  </a:txBody>
                  <a:tcPr/>
                </a:tc>
                <a:tc>
                  <a:txBody>
                    <a:bodyPr/>
                    <a:lstStyle/>
                    <a:p>
                      <a:pPr lvl="0">
                        <a:buNone/>
                      </a:pPr>
                      <a:r>
                        <a:rPr lang="en-US" sz="1800" b="0" i="0" u="none" strike="noStrike" noProof="0">
                          <a:latin typeface="Calibri"/>
                        </a:rPr>
                        <a:t>In percentage</a:t>
                      </a:r>
                    </a:p>
                  </a:txBody>
                  <a:tcPr/>
                </a:tc>
                <a:extLst>
                  <a:ext uri="{0D108BD9-81ED-4DB2-BD59-A6C34878D82A}">
                    <a16:rowId xmlns:a16="http://schemas.microsoft.com/office/drawing/2014/main" val="3268723868"/>
                  </a:ext>
                </a:extLst>
              </a:tr>
              <a:tr h="364852">
                <a:tc>
                  <a:txBody>
                    <a:bodyPr/>
                    <a:lstStyle/>
                    <a:p>
                      <a:pPr lvl="0">
                        <a:buNone/>
                      </a:pPr>
                      <a:r>
                        <a:rPr lang="en-US" dirty="0"/>
                        <a:t>Pressure</a:t>
                      </a:r>
                    </a:p>
                  </a:txBody>
                  <a:tcPr/>
                </a:tc>
                <a:tc>
                  <a:txBody>
                    <a:bodyPr/>
                    <a:lstStyle/>
                    <a:p>
                      <a:pPr lvl="0">
                        <a:buNone/>
                      </a:pPr>
                      <a:r>
                        <a:rPr lang="en-US" sz="1800" b="0" i="0" u="none" strike="noStrike" noProof="0"/>
                        <a:t>In inches</a:t>
                      </a:r>
                    </a:p>
                  </a:txBody>
                  <a:tcPr/>
                </a:tc>
                <a:extLst>
                  <a:ext uri="{0D108BD9-81ED-4DB2-BD59-A6C34878D82A}">
                    <a16:rowId xmlns:a16="http://schemas.microsoft.com/office/drawing/2014/main" val="1516708378"/>
                  </a:ext>
                </a:extLst>
              </a:tr>
              <a:tr h="629747">
                <a:tc>
                  <a:txBody>
                    <a:bodyPr/>
                    <a:lstStyle/>
                    <a:p>
                      <a:pPr lvl="0">
                        <a:buNone/>
                      </a:pPr>
                      <a:r>
                        <a:rPr lang="en-US"/>
                        <a:t>Visibility</a:t>
                      </a:r>
                    </a:p>
                  </a:txBody>
                  <a:tcPr/>
                </a:tc>
                <a:tc>
                  <a:txBody>
                    <a:bodyPr/>
                    <a:lstStyle/>
                    <a:p>
                      <a:pPr lvl="0">
                        <a:buNone/>
                      </a:pPr>
                      <a:r>
                        <a:rPr lang="en-US" sz="1800" b="0" i="0" u="none" strike="noStrike" noProof="0">
                          <a:latin typeface="Calibri"/>
                        </a:rPr>
                        <a:t>In miles (what was the visibility at time of accident)</a:t>
                      </a:r>
                    </a:p>
                  </a:txBody>
                  <a:tcPr/>
                </a:tc>
                <a:extLst>
                  <a:ext uri="{0D108BD9-81ED-4DB2-BD59-A6C34878D82A}">
                    <a16:rowId xmlns:a16="http://schemas.microsoft.com/office/drawing/2014/main" val="3432810028"/>
                  </a:ext>
                </a:extLst>
              </a:tr>
              <a:tr h="364852">
                <a:tc>
                  <a:txBody>
                    <a:bodyPr/>
                    <a:lstStyle/>
                    <a:p>
                      <a:pPr lvl="0">
                        <a:buNone/>
                      </a:pPr>
                      <a:r>
                        <a:rPr lang="en-US" dirty="0" err="1"/>
                        <a:t>Wind_Direction</a:t>
                      </a:r>
                      <a:endParaRPr lang="en-US" dirty="0"/>
                    </a:p>
                  </a:txBody>
                  <a:tcPr/>
                </a:tc>
                <a:tc>
                  <a:txBody>
                    <a:bodyPr/>
                    <a:lstStyle/>
                    <a:p>
                      <a:pPr lvl="0">
                        <a:buNone/>
                      </a:pPr>
                      <a:r>
                        <a:rPr lang="en-US" sz="1800" b="0" i="0" u="none" strike="noStrike" noProof="0">
                          <a:latin typeface="Calibri"/>
                        </a:rPr>
                        <a:t>Direction of Wind</a:t>
                      </a:r>
                    </a:p>
                  </a:txBody>
                  <a:tcPr/>
                </a:tc>
                <a:extLst>
                  <a:ext uri="{0D108BD9-81ED-4DB2-BD59-A6C34878D82A}">
                    <a16:rowId xmlns:a16="http://schemas.microsoft.com/office/drawing/2014/main" val="2150706444"/>
                  </a:ext>
                </a:extLst>
              </a:tr>
              <a:tr h="364852">
                <a:tc>
                  <a:txBody>
                    <a:bodyPr/>
                    <a:lstStyle/>
                    <a:p>
                      <a:pPr lvl="0">
                        <a:buNone/>
                      </a:pPr>
                      <a:r>
                        <a:rPr lang="en-US" err="1"/>
                        <a:t>Wind_Speed</a:t>
                      </a:r>
                    </a:p>
                  </a:txBody>
                  <a:tcPr/>
                </a:tc>
                <a:tc>
                  <a:txBody>
                    <a:bodyPr/>
                    <a:lstStyle/>
                    <a:p>
                      <a:pPr lvl="0">
                        <a:buNone/>
                      </a:pPr>
                      <a:r>
                        <a:rPr lang="en-US" sz="1800" b="0" i="0" u="none" strike="noStrike" noProof="0">
                          <a:latin typeface="Calibri"/>
                        </a:rPr>
                        <a:t>Speed of Wind in miles per hour</a:t>
                      </a:r>
                    </a:p>
                  </a:txBody>
                  <a:tcPr/>
                </a:tc>
                <a:extLst>
                  <a:ext uri="{0D108BD9-81ED-4DB2-BD59-A6C34878D82A}">
                    <a16:rowId xmlns:a16="http://schemas.microsoft.com/office/drawing/2014/main" val="2605407057"/>
                  </a:ext>
                </a:extLst>
              </a:tr>
              <a:tr h="364852">
                <a:tc>
                  <a:txBody>
                    <a:bodyPr/>
                    <a:lstStyle/>
                    <a:p>
                      <a:pPr lvl="0">
                        <a:buNone/>
                      </a:pPr>
                      <a:r>
                        <a:rPr lang="en-US"/>
                        <a:t>Precipitation</a:t>
                      </a:r>
                    </a:p>
                  </a:txBody>
                  <a:tcPr/>
                </a:tc>
                <a:tc>
                  <a:txBody>
                    <a:bodyPr/>
                    <a:lstStyle/>
                    <a:p>
                      <a:pPr lvl="0">
                        <a:buNone/>
                      </a:pPr>
                      <a:r>
                        <a:rPr lang="en-US" sz="1800" b="0" i="0" u="none" strike="noStrike" noProof="0">
                          <a:latin typeface="Calibri"/>
                        </a:rPr>
                        <a:t>In inches</a:t>
                      </a:r>
                    </a:p>
                  </a:txBody>
                  <a:tcPr/>
                </a:tc>
                <a:extLst>
                  <a:ext uri="{0D108BD9-81ED-4DB2-BD59-A6C34878D82A}">
                    <a16:rowId xmlns:a16="http://schemas.microsoft.com/office/drawing/2014/main" val="2669083839"/>
                  </a:ext>
                </a:extLst>
              </a:tr>
              <a:tr h="364852">
                <a:tc>
                  <a:txBody>
                    <a:bodyPr/>
                    <a:lstStyle/>
                    <a:p>
                      <a:pPr lvl="0">
                        <a:buNone/>
                      </a:pPr>
                      <a:r>
                        <a:rPr lang="en-US" err="1"/>
                        <a:t>Weather_condition</a:t>
                      </a:r>
                    </a:p>
                  </a:txBody>
                  <a:tcPr/>
                </a:tc>
                <a:tc>
                  <a:txBody>
                    <a:bodyPr/>
                    <a:lstStyle/>
                    <a:p>
                      <a:pPr lvl="0">
                        <a:buNone/>
                      </a:pPr>
                      <a:r>
                        <a:rPr lang="en-US" sz="1800" b="0" i="0" u="none" strike="noStrike" noProof="0">
                          <a:latin typeface="Calibri"/>
                        </a:rPr>
                        <a:t>Rainy, cloudy, sunny, foggy etc...</a:t>
                      </a:r>
                    </a:p>
                  </a:txBody>
                  <a:tcPr/>
                </a:tc>
                <a:extLst>
                  <a:ext uri="{0D108BD9-81ED-4DB2-BD59-A6C34878D82A}">
                    <a16:rowId xmlns:a16="http://schemas.microsoft.com/office/drawing/2014/main" val="523970141"/>
                  </a:ext>
                </a:extLst>
              </a:tr>
              <a:tr h="364852">
                <a:tc>
                  <a:txBody>
                    <a:bodyPr/>
                    <a:lstStyle/>
                    <a:p>
                      <a:pPr lvl="0">
                        <a:buNone/>
                      </a:pPr>
                      <a:r>
                        <a:rPr lang="en-US"/>
                        <a:t>Amenity</a:t>
                      </a:r>
                    </a:p>
                  </a:txBody>
                  <a:tcPr/>
                </a:tc>
                <a:tc>
                  <a:txBody>
                    <a:bodyPr/>
                    <a:lstStyle/>
                    <a:p>
                      <a:pPr lvl="0">
                        <a:buNone/>
                      </a:pPr>
                      <a:r>
                        <a:rPr lang="en-US" sz="1800" b="0" i="0" u="none" strike="noStrike" noProof="0">
                          <a:latin typeface="Calibri"/>
                        </a:rPr>
                        <a:t>True/False</a:t>
                      </a:r>
                    </a:p>
                  </a:txBody>
                  <a:tcPr/>
                </a:tc>
                <a:extLst>
                  <a:ext uri="{0D108BD9-81ED-4DB2-BD59-A6C34878D82A}">
                    <a16:rowId xmlns:a16="http://schemas.microsoft.com/office/drawing/2014/main" val="2363677401"/>
                  </a:ext>
                </a:extLst>
              </a:tr>
              <a:tr h="364852">
                <a:tc>
                  <a:txBody>
                    <a:bodyPr/>
                    <a:lstStyle/>
                    <a:p>
                      <a:pPr lvl="0">
                        <a:buNone/>
                      </a:pPr>
                      <a:r>
                        <a:rPr lang="en-US"/>
                        <a:t>Bump</a:t>
                      </a:r>
                    </a:p>
                  </a:txBody>
                  <a:tcPr/>
                </a:tc>
                <a:tc>
                  <a:txBody>
                    <a:bodyPr/>
                    <a:lstStyle/>
                    <a:p>
                      <a:pPr lvl="0">
                        <a:buNone/>
                      </a:pPr>
                      <a:r>
                        <a:rPr lang="en-US" sz="1800" b="0" i="0" u="none" strike="noStrike" noProof="0">
                          <a:latin typeface="Calibri"/>
                        </a:rPr>
                        <a:t>True/False</a:t>
                      </a:r>
                    </a:p>
                  </a:txBody>
                  <a:tcPr/>
                </a:tc>
                <a:extLst>
                  <a:ext uri="{0D108BD9-81ED-4DB2-BD59-A6C34878D82A}">
                    <a16:rowId xmlns:a16="http://schemas.microsoft.com/office/drawing/2014/main" val="208929230"/>
                  </a:ext>
                </a:extLst>
              </a:tr>
              <a:tr h="364852">
                <a:tc>
                  <a:txBody>
                    <a:bodyPr/>
                    <a:lstStyle/>
                    <a:p>
                      <a:pPr lvl="0">
                        <a:buNone/>
                      </a:pPr>
                      <a:r>
                        <a:rPr lang="en-US"/>
                        <a:t>Crossing</a:t>
                      </a:r>
                    </a:p>
                  </a:txBody>
                  <a:tcPr/>
                </a:tc>
                <a:tc>
                  <a:txBody>
                    <a:bodyPr/>
                    <a:lstStyle/>
                    <a:p>
                      <a:pPr lvl="0">
                        <a:buNone/>
                      </a:pPr>
                      <a:r>
                        <a:rPr lang="en-US" sz="1800" b="0" i="0" u="none" strike="noStrike" noProof="0">
                          <a:latin typeface="Calibri"/>
                        </a:rPr>
                        <a:t>True/False</a:t>
                      </a:r>
                    </a:p>
                  </a:txBody>
                  <a:tcPr/>
                </a:tc>
                <a:extLst>
                  <a:ext uri="{0D108BD9-81ED-4DB2-BD59-A6C34878D82A}">
                    <a16:rowId xmlns:a16="http://schemas.microsoft.com/office/drawing/2014/main" val="1516158561"/>
                  </a:ext>
                </a:extLst>
              </a:tr>
              <a:tr h="364852">
                <a:tc>
                  <a:txBody>
                    <a:bodyPr/>
                    <a:lstStyle/>
                    <a:p>
                      <a:pPr lvl="0">
                        <a:buNone/>
                      </a:pPr>
                      <a:r>
                        <a:rPr lang="en-US" err="1"/>
                        <a:t>Give_Way</a:t>
                      </a:r>
                    </a:p>
                  </a:txBody>
                  <a:tcPr/>
                </a:tc>
                <a:tc>
                  <a:txBody>
                    <a:bodyPr/>
                    <a:lstStyle/>
                    <a:p>
                      <a:pPr lvl="0">
                        <a:buNone/>
                      </a:pPr>
                      <a:r>
                        <a:rPr lang="en-US" sz="1800" b="0" i="0" u="none" strike="noStrike" noProof="0" dirty="0">
                          <a:latin typeface="Calibri"/>
                        </a:rPr>
                        <a:t>True/False</a:t>
                      </a:r>
                    </a:p>
                  </a:txBody>
                  <a:tcPr/>
                </a:tc>
                <a:extLst>
                  <a:ext uri="{0D108BD9-81ED-4DB2-BD59-A6C34878D82A}">
                    <a16:rowId xmlns:a16="http://schemas.microsoft.com/office/drawing/2014/main" val="1053883385"/>
                  </a:ext>
                </a:extLst>
              </a:tr>
            </a:tbl>
          </a:graphicData>
        </a:graphic>
      </p:graphicFrame>
      <p:sp>
        <p:nvSpPr>
          <p:cNvPr id="5" name="Slide Number Placeholder 4">
            <a:extLst>
              <a:ext uri="{FF2B5EF4-FFF2-40B4-BE49-F238E27FC236}">
                <a16:creationId xmlns:a16="http://schemas.microsoft.com/office/drawing/2014/main" id="{B4DA8C93-4B4B-4073-8833-D47C71A1BD58}"/>
              </a:ext>
            </a:extLst>
          </p:cNvPr>
          <p:cNvSpPr>
            <a:spLocks noGrp="1"/>
          </p:cNvSpPr>
          <p:nvPr>
            <p:ph type="sldNum" sz="quarter" idx="12"/>
          </p:nvPr>
        </p:nvSpPr>
        <p:spPr/>
        <p:txBody>
          <a:bodyPr/>
          <a:lstStyle/>
          <a:p>
            <a:fld id="{B4786B71-E31B-4A26-9B94-0FC770535803}" type="slidenum">
              <a:rPr lang="en-US" smtClean="0"/>
              <a:t>11</a:t>
            </a:fld>
            <a:endParaRPr lang="en-US"/>
          </a:p>
        </p:txBody>
      </p:sp>
    </p:spTree>
    <p:extLst>
      <p:ext uri="{BB962C8B-B14F-4D97-AF65-F5344CB8AC3E}">
        <p14:creationId xmlns:p14="http://schemas.microsoft.com/office/powerpoint/2010/main" val="352058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AF244CF-1151-406B-BD0F-6830DF698DFB}"/>
              </a:ext>
            </a:extLst>
          </p:cNvPr>
          <p:cNvGraphicFramePr>
            <a:graphicFrameLocks noGrp="1"/>
          </p:cNvGraphicFramePr>
          <p:nvPr>
            <p:extLst>
              <p:ext uri="{D42A27DB-BD31-4B8C-83A1-F6EECF244321}">
                <p14:modId xmlns:p14="http://schemas.microsoft.com/office/powerpoint/2010/main" val="437427877"/>
              </p:ext>
            </p:extLst>
          </p:nvPr>
        </p:nvGraphicFramePr>
        <p:xfrm>
          <a:off x="566473" y="1035070"/>
          <a:ext cx="11329524" cy="4412811"/>
        </p:xfrm>
        <a:graphic>
          <a:graphicData uri="http://schemas.openxmlformats.org/drawingml/2006/table">
            <a:tbl>
              <a:tblPr firstRow="1" bandRow="1">
                <a:tableStyleId>{5C22544A-7EE6-4342-B048-85BDC9FD1C3A}</a:tableStyleId>
              </a:tblPr>
              <a:tblGrid>
                <a:gridCol w="1917560">
                  <a:extLst>
                    <a:ext uri="{9D8B030D-6E8A-4147-A177-3AD203B41FA5}">
                      <a16:colId xmlns:a16="http://schemas.microsoft.com/office/drawing/2014/main" val="3190416619"/>
                    </a:ext>
                  </a:extLst>
                </a:gridCol>
                <a:gridCol w="9411964">
                  <a:extLst>
                    <a:ext uri="{9D8B030D-6E8A-4147-A177-3AD203B41FA5}">
                      <a16:colId xmlns:a16="http://schemas.microsoft.com/office/drawing/2014/main" val="2196428052"/>
                    </a:ext>
                  </a:extLst>
                </a:gridCol>
              </a:tblGrid>
              <a:tr h="395292">
                <a:tc>
                  <a:txBody>
                    <a:bodyPr/>
                    <a:lstStyle/>
                    <a:p>
                      <a:r>
                        <a:rPr lang="en-US"/>
                        <a:t>Column Name</a:t>
                      </a:r>
                    </a:p>
                  </a:txBody>
                  <a:tcPr/>
                </a:tc>
                <a:tc>
                  <a:txBody>
                    <a:bodyPr/>
                    <a:lstStyle/>
                    <a:p>
                      <a:r>
                        <a:rPr lang="en-US"/>
                        <a:t>Description/possible outcomes</a:t>
                      </a:r>
                    </a:p>
                  </a:txBody>
                  <a:tcPr/>
                </a:tc>
                <a:extLst>
                  <a:ext uri="{0D108BD9-81ED-4DB2-BD59-A6C34878D82A}">
                    <a16:rowId xmlns:a16="http://schemas.microsoft.com/office/drawing/2014/main" val="3333110918"/>
                  </a:ext>
                </a:extLst>
              </a:tr>
              <a:tr h="395292">
                <a:tc>
                  <a:txBody>
                    <a:bodyPr/>
                    <a:lstStyle/>
                    <a:p>
                      <a:pPr lvl="0">
                        <a:buNone/>
                      </a:pPr>
                      <a:r>
                        <a:rPr lang="en-US"/>
                        <a:t>Junction</a:t>
                      </a:r>
                      <a:endParaRPr lang="en-US" err="1"/>
                    </a:p>
                  </a:txBody>
                  <a:tcPr/>
                </a:tc>
                <a:tc>
                  <a:txBody>
                    <a:bodyPr/>
                    <a:lstStyle/>
                    <a:p>
                      <a:pPr lvl="0">
                        <a:buNone/>
                      </a:pPr>
                      <a:r>
                        <a:rPr lang="en-US" sz="1800" b="0" i="0" u="none" strike="noStrike" noProof="0" dirty="0">
                          <a:latin typeface="Calibri"/>
                        </a:rPr>
                        <a:t>True/False</a:t>
                      </a:r>
                    </a:p>
                  </a:txBody>
                  <a:tcPr/>
                </a:tc>
                <a:extLst>
                  <a:ext uri="{0D108BD9-81ED-4DB2-BD59-A6C34878D82A}">
                    <a16:rowId xmlns:a16="http://schemas.microsoft.com/office/drawing/2014/main" val="3268723868"/>
                  </a:ext>
                </a:extLst>
              </a:tr>
              <a:tr h="403885">
                <a:tc>
                  <a:txBody>
                    <a:bodyPr/>
                    <a:lstStyle/>
                    <a:p>
                      <a:pPr lvl="0">
                        <a:buNone/>
                      </a:pPr>
                      <a:r>
                        <a:rPr lang="en-US" err="1"/>
                        <a:t>No_Exit</a:t>
                      </a:r>
                    </a:p>
                  </a:txBody>
                  <a:tcPr/>
                </a:tc>
                <a:tc>
                  <a:txBody>
                    <a:bodyPr/>
                    <a:lstStyle/>
                    <a:p>
                      <a:pPr lvl="0">
                        <a:buNone/>
                      </a:pPr>
                      <a:r>
                        <a:rPr lang="en-US" sz="1800" b="0" i="0" u="none" strike="noStrike" noProof="0"/>
                        <a:t>True/False</a:t>
                      </a:r>
                    </a:p>
                  </a:txBody>
                  <a:tcPr/>
                </a:tc>
                <a:extLst>
                  <a:ext uri="{0D108BD9-81ED-4DB2-BD59-A6C34878D82A}">
                    <a16:rowId xmlns:a16="http://schemas.microsoft.com/office/drawing/2014/main" val="1516708378"/>
                  </a:ext>
                </a:extLst>
              </a:tr>
              <a:tr h="386699">
                <a:tc>
                  <a:txBody>
                    <a:bodyPr/>
                    <a:lstStyle/>
                    <a:p>
                      <a:pPr lvl="0">
                        <a:buNone/>
                      </a:pPr>
                      <a:r>
                        <a:rPr lang="en-US"/>
                        <a:t>Railway</a:t>
                      </a:r>
                      <a:endParaRPr lang="en-US" err="1"/>
                    </a:p>
                  </a:txBody>
                  <a:tcPr/>
                </a:tc>
                <a:tc>
                  <a:txBody>
                    <a:bodyPr/>
                    <a:lstStyle/>
                    <a:p>
                      <a:pPr lvl="0">
                        <a:buNone/>
                      </a:pPr>
                      <a:r>
                        <a:rPr lang="en-US" sz="1800" b="0" i="0" u="none" strike="noStrike" noProof="0"/>
                        <a:t>True/False</a:t>
                      </a:r>
                      <a:endParaRPr lang="en-US"/>
                    </a:p>
                  </a:txBody>
                  <a:tcPr/>
                </a:tc>
                <a:extLst>
                  <a:ext uri="{0D108BD9-81ED-4DB2-BD59-A6C34878D82A}">
                    <a16:rowId xmlns:a16="http://schemas.microsoft.com/office/drawing/2014/main" val="2150706444"/>
                  </a:ext>
                </a:extLst>
              </a:tr>
              <a:tr h="386699">
                <a:tc>
                  <a:txBody>
                    <a:bodyPr/>
                    <a:lstStyle/>
                    <a:p>
                      <a:pPr lvl="0">
                        <a:buNone/>
                      </a:pPr>
                      <a:r>
                        <a:rPr lang="en-US"/>
                        <a:t>Roundabout</a:t>
                      </a:r>
                    </a:p>
                  </a:txBody>
                  <a:tcPr/>
                </a:tc>
                <a:tc>
                  <a:txBody>
                    <a:bodyPr/>
                    <a:lstStyle/>
                    <a:p>
                      <a:pPr lvl="0">
                        <a:buNone/>
                      </a:pPr>
                      <a:r>
                        <a:rPr lang="en-US" sz="1800" b="0" i="0" u="none" strike="noStrike" noProof="0"/>
                        <a:t>True/False</a:t>
                      </a:r>
                      <a:endParaRPr lang="en-US" sz="1800" b="0" i="0" u="none" strike="noStrike" noProof="0">
                        <a:latin typeface="Calibri"/>
                      </a:endParaRPr>
                    </a:p>
                  </a:txBody>
                  <a:tcPr/>
                </a:tc>
                <a:extLst>
                  <a:ext uri="{0D108BD9-81ED-4DB2-BD59-A6C34878D82A}">
                    <a16:rowId xmlns:a16="http://schemas.microsoft.com/office/drawing/2014/main" val="2605407057"/>
                  </a:ext>
                </a:extLst>
              </a:tr>
              <a:tr h="386699">
                <a:tc>
                  <a:txBody>
                    <a:bodyPr/>
                    <a:lstStyle/>
                    <a:p>
                      <a:pPr lvl="0">
                        <a:buNone/>
                      </a:pPr>
                      <a:r>
                        <a:rPr lang="en-US"/>
                        <a:t>Station</a:t>
                      </a:r>
                    </a:p>
                  </a:txBody>
                  <a:tcPr/>
                </a:tc>
                <a:tc>
                  <a:txBody>
                    <a:bodyPr/>
                    <a:lstStyle/>
                    <a:p>
                      <a:pPr lvl="0">
                        <a:buNone/>
                      </a:pPr>
                      <a:r>
                        <a:rPr lang="en-US" sz="1800" b="0" i="0" u="none" strike="noStrike" noProof="0"/>
                        <a:t>True/False</a:t>
                      </a:r>
                      <a:endParaRPr lang="en-US" sz="1800" b="0" i="0" u="none" strike="noStrike" noProof="0">
                        <a:latin typeface="Calibri"/>
                      </a:endParaRPr>
                    </a:p>
                  </a:txBody>
                  <a:tcPr/>
                </a:tc>
                <a:extLst>
                  <a:ext uri="{0D108BD9-81ED-4DB2-BD59-A6C34878D82A}">
                    <a16:rowId xmlns:a16="http://schemas.microsoft.com/office/drawing/2014/main" val="2669083839"/>
                  </a:ext>
                </a:extLst>
              </a:tr>
              <a:tr h="395292">
                <a:tc>
                  <a:txBody>
                    <a:bodyPr/>
                    <a:lstStyle/>
                    <a:p>
                      <a:pPr lvl="0">
                        <a:buNone/>
                      </a:pPr>
                      <a:r>
                        <a:rPr lang="en-US"/>
                        <a:t>Stop</a:t>
                      </a:r>
                    </a:p>
                  </a:txBody>
                  <a:tcPr/>
                </a:tc>
                <a:tc>
                  <a:txBody>
                    <a:bodyPr/>
                    <a:lstStyle/>
                    <a:p>
                      <a:pPr lvl="0" algn="l">
                        <a:lnSpc>
                          <a:spcPct val="100000"/>
                        </a:lnSpc>
                        <a:spcBef>
                          <a:spcPts val="0"/>
                        </a:spcBef>
                        <a:spcAft>
                          <a:spcPts val="0"/>
                        </a:spcAft>
                        <a:buNone/>
                      </a:pPr>
                      <a:r>
                        <a:rPr lang="en-US" sz="1800" b="0" i="0" u="none" strike="noStrike" noProof="0">
                          <a:latin typeface="Calibri"/>
                        </a:rPr>
                        <a:t>A POI (point of interest) annotation which indicates presence of stop in a nearby location</a:t>
                      </a:r>
                    </a:p>
                  </a:txBody>
                  <a:tcPr/>
                </a:tc>
                <a:extLst>
                  <a:ext uri="{0D108BD9-81ED-4DB2-BD59-A6C34878D82A}">
                    <a16:rowId xmlns:a16="http://schemas.microsoft.com/office/drawing/2014/main" val="523970141"/>
                  </a:ext>
                </a:extLst>
              </a:tr>
              <a:tr h="485670">
                <a:tc>
                  <a:txBody>
                    <a:bodyPr/>
                    <a:lstStyle/>
                    <a:p>
                      <a:pPr lvl="0">
                        <a:buNone/>
                      </a:pPr>
                      <a:r>
                        <a:rPr lang="en-US" err="1"/>
                        <a:t>Traffic_Calming</a:t>
                      </a:r>
                    </a:p>
                  </a:txBody>
                  <a:tcPr/>
                </a:tc>
                <a:tc>
                  <a:txBody>
                    <a:bodyPr/>
                    <a:lstStyle/>
                    <a:p>
                      <a:pPr lvl="0">
                        <a:buNone/>
                      </a:pPr>
                      <a:r>
                        <a:rPr lang="en-US" sz="1800" b="0" i="0" u="none" strike="noStrike" noProof="0">
                          <a:latin typeface="Calibri"/>
                        </a:rPr>
                        <a:t>A POI (point of interest) annotation which indicates presence of traffic calming in a nearby location</a:t>
                      </a:r>
                      <a:endParaRPr lang="en-US"/>
                    </a:p>
                  </a:txBody>
                  <a:tcPr/>
                </a:tc>
                <a:extLst>
                  <a:ext uri="{0D108BD9-81ED-4DB2-BD59-A6C34878D82A}">
                    <a16:rowId xmlns:a16="http://schemas.microsoft.com/office/drawing/2014/main" val="2363677401"/>
                  </a:ext>
                </a:extLst>
              </a:tr>
              <a:tr h="403885">
                <a:tc>
                  <a:txBody>
                    <a:bodyPr/>
                    <a:lstStyle/>
                    <a:p>
                      <a:pPr lvl="0">
                        <a:buNone/>
                      </a:pPr>
                      <a:r>
                        <a:rPr lang="en-US" err="1"/>
                        <a:t>Traffic_Signal</a:t>
                      </a:r>
                    </a:p>
                  </a:txBody>
                  <a:tcPr/>
                </a:tc>
                <a:tc>
                  <a:txBody>
                    <a:bodyPr/>
                    <a:lstStyle/>
                    <a:p>
                      <a:pPr lvl="0" algn="l">
                        <a:lnSpc>
                          <a:spcPct val="100000"/>
                        </a:lnSpc>
                        <a:spcBef>
                          <a:spcPts val="0"/>
                        </a:spcBef>
                        <a:spcAft>
                          <a:spcPts val="0"/>
                        </a:spcAft>
                        <a:buNone/>
                      </a:pPr>
                      <a:r>
                        <a:rPr lang="en-US" sz="1800" b="0" i="0" u="none" strike="noStrike" noProof="0">
                          <a:latin typeface="Calibri"/>
                        </a:rPr>
                        <a:t>A POI (point of interest) annotation which indicates presence of traffic signal in a nearby location</a:t>
                      </a:r>
                    </a:p>
                  </a:txBody>
                  <a:tcPr/>
                </a:tc>
                <a:extLst>
                  <a:ext uri="{0D108BD9-81ED-4DB2-BD59-A6C34878D82A}">
                    <a16:rowId xmlns:a16="http://schemas.microsoft.com/office/drawing/2014/main" val="208929230"/>
                  </a:ext>
                </a:extLst>
              </a:tr>
              <a:tr h="386699">
                <a:tc>
                  <a:txBody>
                    <a:bodyPr/>
                    <a:lstStyle/>
                    <a:p>
                      <a:pPr lvl="0">
                        <a:buNone/>
                      </a:pPr>
                      <a:r>
                        <a:rPr lang="en-US" err="1"/>
                        <a:t>Turning_Loop</a:t>
                      </a:r>
                    </a:p>
                  </a:txBody>
                  <a:tcPr/>
                </a:tc>
                <a:tc>
                  <a:txBody>
                    <a:bodyPr/>
                    <a:lstStyle/>
                    <a:p>
                      <a:pPr lvl="0" algn="l">
                        <a:lnSpc>
                          <a:spcPct val="100000"/>
                        </a:lnSpc>
                        <a:spcBef>
                          <a:spcPts val="0"/>
                        </a:spcBef>
                        <a:spcAft>
                          <a:spcPts val="0"/>
                        </a:spcAft>
                        <a:buNone/>
                      </a:pPr>
                      <a:r>
                        <a:rPr lang="en-US" sz="1800" b="0" i="0" u="none" strike="noStrike" noProof="0">
                          <a:latin typeface="Calibri"/>
                        </a:rPr>
                        <a:t>A POI (point of interest) annotation which indicates presence of turning loop in a nearby location</a:t>
                      </a:r>
                      <a:endParaRPr lang="en-US" sz="1800" b="0" i="0" u="none" strike="noStrike" noProof="0"/>
                    </a:p>
                  </a:txBody>
                  <a:tcPr/>
                </a:tc>
                <a:extLst>
                  <a:ext uri="{0D108BD9-81ED-4DB2-BD59-A6C34878D82A}">
                    <a16:rowId xmlns:a16="http://schemas.microsoft.com/office/drawing/2014/main" val="2615534688"/>
                  </a:ext>
                </a:extLst>
              </a:tr>
              <a:tr h="386699">
                <a:tc>
                  <a:txBody>
                    <a:bodyPr/>
                    <a:lstStyle/>
                    <a:p>
                      <a:pPr lvl="0">
                        <a:buNone/>
                      </a:pPr>
                      <a:r>
                        <a:rPr lang="en-US" err="1"/>
                        <a:t>Sunrise_Sunset</a:t>
                      </a:r>
                    </a:p>
                  </a:txBody>
                  <a:tcPr/>
                </a:tc>
                <a:tc>
                  <a:txBody>
                    <a:bodyPr/>
                    <a:lstStyle/>
                    <a:p>
                      <a:pPr lvl="0">
                        <a:buNone/>
                      </a:pPr>
                      <a:r>
                        <a:rPr lang="en-US" sz="1800" b="0" i="0" u="none" strike="noStrike" noProof="0" dirty="0">
                          <a:latin typeface="Calibri"/>
                        </a:rPr>
                        <a:t>Shows the period of day (i.e., day or night) based on sunrise/sunset</a:t>
                      </a:r>
                    </a:p>
                  </a:txBody>
                  <a:tcPr/>
                </a:tc>
                <a:extLst>
                  <a:ext uri="{0D108BD9-81ED-4DB2-BD59-A6C34878D82A}">
                    <a16:rowId xmlns:a16="http://schemas.microsoft.com/office/drawing/2014/main" val="921263464"/>
                  </a:ext>
                </a:extLst>
              </a:tr>
            </a:tbl>
          </a:graphicData>
        </a:graphic>
      </p:graphicFrame>
      <p:sp>
        <p:nvSpPr>
          <p:cNvPr id="4" name="Slide Number Placeholder 3">
            <a:extLst>
              <a:ext uri="{FF2B5EF4-FFF2-40B4-BE49-F238E27FC236}">
                <a16:creationId xmlns:a16="http://schemas.microsoft.com/office/drawing/2014/main" id="{A45AD254-92A7-4827-AB0F-05CCE507D8ED}"/>
              </a:ext>
            </a:extLst>
          </p:cNvPr>
          <p:cNvSpPr>
            <a:spLocks noGrp="1"/>
          </p:cNvSpPr>
          <p:nvPr>
            <p:ph type="sldNum" sz="quarter" idx="12"/>
          </p:nvPr>
        </p:nvSpPr>
        <p:spPr/>
        <p:txBody>
          <a:bodyPr/>
          <a:lstStyle/>
          <a:p>
            <a:fld id="{B4786B71-E31B-4A26-9B94-0FC770535803}" type="slidenum">
              <a:rPr lang="en-US" smtClean="0"/>
              <a:t>12</a:t>
            </a:fld>
            <a:endParaRPr lang="en-US"/>
          </a:p>
        </p:txBody>
      </p:sp>
    </p:spTree>
    <p:extLst>
      <p:ext uri="{BB962C8B-B14F-4D97-AF65-F5344CB8AC3E}">
        <p14:creationId xmlns:p14="http://schemas.microsoft.com/office/powerpoint/2010/main" val="177553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2A904982-1819-469E-99A9-3D4223F4D62F}"/>
              </a:ext>
            </a:extLst>
          </p:cNvPr>
          <p:cNvGraphicFramePr>
            <a:graphicFrameLocks noGrp="1"/>
          </p:cNvGraphicFramePr>
          <p:nvPr>
            <p:extLst>
              <p:ext uri="{D42A27DB-BD31-4B8C-83A1-F6EECF244321}">
                <p14:modId xmlns:p14="http://schemas.microsoft.com/office/powerpoint/2010/main" val="2586079135"/>
              </p:ext>
            </p:extLst>
          </p:nvPr>
        </p:nvGraphicFramePr>
        <p:xfrm>
          <a:off x="513724" y="1521767"/>
          <a:ext cx="11350680" cy="3417726"/>
        </p:xfrm>
        <a:graphic>
          <a:graphicData uri="http://schemas.openxmlformats.org/drawingml/2006/table">
            <a:tbl>
              <a:tblPr firstRow="1" bandRow="1">
                <a:tableStyleId>{5C22544A-7EE6-4342-B048-85BDC9FD1C3A}</a:tableStyleId>
              </a:tblPr>
              <a:tblGrid>
                <a:gridCol w="3119945">
                  <a:extLst>
                    <a:ext uri="{9D8B030D-6E8A-4147-A177-3AD203B41FA5}">
                      <a16:colId xmlns:a16="http://schemas.microsoft.com/office/drawing/2014/main" val="3190416619"/>
                    </a:ext>
                  </a:extLst>
                </a:gridCol>
                <a:gridCol w="8230735">
                  <a:extLst>
                    <a:ext uri="{9D8B030D-6E8A-4147-A177-3AD203B41FA5}">
                      <a16:colId xmlns:a16="http://schemas.microsoft.com/office/drawing/2014/main" val="2196428052"/>
                    </a:ext>
                  </a:extLst>
                </a:gridCol>
              </a:tblGrid>
              <a:tr h="674526">
                <a:tc>
                  <a:txBody>
                    <a:bodyPr/>
                    <a:lstStyle/>
                    <a:p>
                      <a:r>
                        <a:rPr lang="en-US" dirty="0"/>
                        <a:t>Column Name</a:t>
                      </a:r>
                    </a:p>
                  </a:txBody>
                  <a:tcPr/>
                </a:tc>
                <a:tc>
                  <a:txBody>
                    <a:bodyPr/>
                    <a:lstStyle/>
                    <a:p>
                      <a:r>
                        <a:rPr lang="en-US"/>
                        <a:t>Description</a:t>
                      </a:r>
                      <a:r>
                        <a:rPr lang="en-US" sz="1800" b="1" i="0" u="none" strike="noStrike" noProof="0">
                          <a:latin typeface="Calibri"/>
                        </a:rPr>
                        <a:t>/possible outcomes</a:t>
                      </a:r>
                      <a:endParaRPr lang="en-US"/>
                    </a:p>
                  </a:txBody>
                  <a:tcPr/>
                </a:tc>
                <a:extLst>
                  <a:ext uri="{0D108BD9-81ED-4DB2-BD59-A6C34878D82A}">
                    <a16:rowId xmlns:a16="http://schemas.microsoft.com/office/drawing/2014/main" val="3333110918"/>
                  </a:ext>
                </a:extLst>
              </a:tr>
              <a:tr h="907142">
                <a:tc>
                  <a:txBody>
                    <a:bodyPr/>
                    <a:lstStyle/>
                    <a:p>
                      <a:pPr lvl="0">
                        <a:buNone/>
                      </a:pPr>
                      <a:r>
                        <a:rPr lang="en-US" err="1"/>
                        <a:t>Civil_Twilight</a:t>
                      </a:r>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a:t>Civil twilight occurs when the sun is between 0 degrees and 6 degrees below the horizon. </a:t>
                      </a:r>
                      <a:r>
                        <a:rPr lang="en-US" sz="1800" b="0" i="0" u="none" strike="noStrike" noProof="0">
                          <a:latin typeface="Calibri"/>
                        </a:rPr>
                        <a:t>(Day/Night)</a:t>
                      </a:r>
                      <a:endParaRPr lang="en-US"/>
                    </a:p>
                    <a:p>
                      <a:pPr lvl="0">
                        <a:buNone/>
                      </a:pPr>
                      <a:endParaRPr lang="en-US" sz="1800" b="0" i="0" u="none" strike="noStrike" noProof="0">
                        <a:latin typeface="Calibri"/>
                      </a:endParaRPr>
                    </a:p>
                  </a:txBody>
                  <a:tcPr/>
                </a:tc>
                <a:extLst>
                  <a:ext uri="{0D108BD9-81ED-4DB2-BD59-A6C34878D82A}">
                    <a16:rowId xmlns:a16="http://schemas.microsoft.com/office/drawing/2014/main" val="3268723868"/>
                  </a:ext>
                </a:extLst>
              </a:tr>
              <a:tr h="665766">
                <a:tc>
                  <a:txBody>
                    <a:bodyPr/>
                    <a:lstStyle/>
                    <a:p>
                      <a:pPr lvl="0">
                        <a:buNone/>
                      </a:pPr>
                      <a:r>
                        <a:rPr lang="en-US" err="1"/>
                        <a:t>Nautical_Twilight</a:t>
                      </a:r>
                    </a:p>
                  </a:txBody>
                  <a:tcPr/>
                </a:tc>
                <a:tc>
                  <a:txBody>
                    <a:bodyPr/>
                    <a:lstStyle/>
                    <a:p>
                      <a:pPr marL="285750" lvl="0" indent="-285750">
                        <a:buFont typeface="Arial"/>
                        <a:buChar char="•"/>
                      </a:pPr>
                      <a:r>
                        <a:rPr lang="en-US" sz="1800" b="0" i="0" u="none" strike="noStrike" noProof="0"/>
                        <a:t>Nautical twilight occurs when the sun is between 6 degrees and 12 degrees below the horizon. </a:t>
                      </a:r>
                      <a:r>
                        <a:rPr lang="en-US" sz="1800" b="0" i="0" u="none" strike="noStrike" noProof="0">
                          <a:latin typeface="Calibri"/>
                        </a:rPr>
                        <a:t>(Day/Night) </a:t>
                      </a:r>
                      <a:endParaRPr lang="en-US"/>
                    </a:p>
                    <a:p>
                      <a:pPr lvl="0">
                        <a:buNone/>
                      </a:pPr>
                      <a:endParaRPr lang="en-US" sz="1800" b="0" i="0" u="none" strike="noStrike" noProof="0">
                        <a:latin typeface="Calibri"/>
                      </a:endParaRPr>
                    </a:p>
                  </a:txBody>
                  <a:tcPr/>
                </a:tc>
                <a:extLst>
                  <a:ext uri="{0D108BD9-81ED-4DB2-BD59-A6C34878D82A}">
                    <a16:rowId xmlns:a16="http://schemas.microsoft.com/office/drawing/2014/main" val="1516708378"/>
                  </a:ext>
                </a:extLst>
              </a:tr>
              <a:tr h="674526">
                <a:tc>
                  <a:txBody>
                    <a:bodyPr/>
                    <a:lstStyle/>
                    <a:p>
                      <a:pPr lvl="0">
                        <a:buNone/>
                      </a:pPr>
                      <a:r>
                        <a:rPr lang="en-US" err="1"/>
                        <a:t>Astronomical_Twilight</a:t>
                      </a:r>
                    </a:p>
                  </a:txBody>
                  <a:tcPr/>
                </a:tc>
                <a:tc>
                  <a:txBody>
                    <a:bodyPr/>
                    <a:lstStyle/>
                    <a:p>
                      <a:pPr marL="285750" lvl="0" indent="-285750">
                        <a:buFont typeface="Arial"/>
                        <a:buChar char="•"/>
                      </a:pPr>
                      <a:r>
                        <a:rPr lang="en-US" sz="1800" b="0" i="0" u="none" strike="noStrike" noProof="0" dirty="0"/>
                        <a:t>Astronomical twilight occurs when the sun is between 12 degrees and 18 degrees below the horizon. </a:t>
                      </a:r>
                      <a:r>
                        <a:rPr lang="en-US" sz="1800" b="0" i="0" u="none" strike="noStrike" noProof="0" dirty="0">
                          <a:latin typeface="Calibri"/>
                        </a:rPr>
                        <a:t>(Day/Night) </a:t>
                      </a:r>
                      <a:endParaRPr lang="en-US" dirty="0"/>
                    </a:p>
                    <a:p>
                      <a:pPr lvl="0">
                        <a:buNone/>
                      </a:pPr>
                      <a:endParaRPr lang="en-US" sz="1800" b="0" i="0" u="none" strike="noStrike" noProof="0" dirty="0">
                        <a:latin typeface="Calibri"/>
                      </a:endParaRPr>
                    </a:p>
                  </a:txBody>
                  <a:tcPr/>
                </a:tc>
                <a:extLst>
                  <a:ext uri="{0D108BD9-81ED-4DB2-BD59-A6C34878D82A}">
                    <a16:rowId xmlns:a16="http://schemas.microsoft.com/office/drawing/2014/main" val="2150706444"/>
                  </a:ext>
                </a:extLst>
              </a:tr>
            </a:tbl>
          </a:graphicData>
        </a:graphic>
      </p:graphicFrame>
      <p:sp>
        <p:nvSpPr>
          <p:cNvPr id="4" name="Slide Number Placeholder 3">
            <a:extLst>
              <a:ext uri="{FF2B5EF4-FFF2-40B4-BE49-F238E27FC236}">
                <a16:creationId xmlns:a16="http://schemas.microsoft.com/office/drawing/2014/main" id="{E3FF3000-6206-409E-AAE9-1A5323F31407}"/>
              </a:ext>
            </a:extLst>
          </p:cNvPr>
          <p:cNvSpPr>
            <a:spLocks noGrp="1"/>
          </p:cNvSpPr>
          <p:nvPr>
            <p:ph type="sldNum" sz="quarter" idx="12"/>
          </p:nvPr>
        </p:nvSpPr>
        <p:spPr/>
        <p:txBody>
          <a:bodyPr/>
          <a:lstStyle/>
          <a:p>
            <a:fld id="{B4786B71-E31B-4A26-9B94-0FC770535803}" type="slidenum">
              <a:rPr lang="en-US" smtClean="0"/>
              <a:t>13</a:t>
            </a:fld>
            <a:endParaRPr lang="en-US"/>
          </a:p>
        </p:txBody>
      </p:sp>
    </p:spTree>
    <p:extLst>
      <p:ext uri="{BB962C8B-B14F-4D97-AF65-F5344CB8AC3E}">
        <p14:creationId xmlns:p14="http://schemas.microsoft.com/office/powerpoint/2010/main" val="396383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395A-C54C-4A0D-A58F-717AF9BD3908}"/>
              </a:ext>
            </a:extLst>
          </p:cNvPr>
          <p:cNvSpPr>
            <a:spLocks noGrp="1"/>
          </p:cNvSpPr>
          <p:nvPr>
            <p:ph type="title"/>
          </p:nvPr>
        </p:nvSpPr>
        <p:spPr>
          <a:xfrm>
            <a:off x="37354" y="-1"/>
            <a:ext cx="8192246" cy="529389"/>
          </a:xfrm>
        </p:spPr>
        <p:txBody>
          <a:bodyPr>
            <a:normAutofit/>
          </a:bodyPr>
          <a:lstStyle/>
          <a:p>
            <a:r>
              <a:rPr lang="en-US" sz="2800" dirty="0">
                <a:solidFill>
                  <a:schemeClr val="accent6">
                    <a:lumMod val="75000"/>
                  </a:schemeClr>
                </a:solidFill>
                <a:latin typeface="+mn-lt"/>
                <a:cs typeface="Arial"/>
              </a:rPr>
              <a:t>Preliminary results </a:t>
            </a:r>
            <a:endParaRPr lang="en-US" sz="2800"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17F1153E-D054-4123-B780-8AC8850D927F}"/>
              </a:ext>
            </a:extLst>
          </p:cNvPr>
          <p:cNvSpPr>
            <a:spLocks noGrp="1"/>
          </p:cNvSpPr>
          <p:nvPr>
            <p:ph idx="1"/>
          </p:nvPr>
        </p:nvSpPr>
        <p:spPr>
          <a:xfrm>
            <a:off x="164431" y="529389"/>
            <a:ext cx="11867147" cy="6031832"/>
          </a:xfrm>
        </p:spPr>
        <p:txBody>
          <a:bodyPr/>
          <a:lstStyle/>
          <a:p>
            <a:pPr marL="0" indent="0">
              <a:buNone/>
            </a:pPr>
            <a:r>
              <a:rPr lang="en-US" sz="2200" dirty="0">
                <a:solidFill>
                  <a:schemeClr val="accent5">
                    <a:lumMod val="75000"/>
                  </a:schemeClr>
                </a:solidFill>
              </a:rPr>
              <a:t>Original Data</a:t>
            </a:r>
          </a:p>
          <a:p>
            <a:pPr marL="0" indent="0">
              <a:buNone/>
            </a:pPr>
            <a:endParaRPr lang="en-US" dirty="0"/>
          </a:p>
        </p:txBody>
      </p:sp>
      <p:pic>
        <p:nvPicPr>
          <p:cNvPr id="4" name="Picture 7" descr="Table&#10;&#10;Description automatically generated">
            <a:extLst>
              <a:ext uri="{FF2B5EF4-FFF2-40B4-BE49-F238E27FC236}">
                <a16:creationId xmlns:a16="http://schemas.microsoft.com/office/drawing/2014/main" id="{9CC14AC4-1F53-494F-ABFB-38472819649C}"/>
              </a:ext>
            </a:extLst>
          </p:cNvPr>
          <p:cNvPicPr>
            <a:picLocks noChangeAspect="1"/>
          </p:cNvPicPr>
          <p:nvPr/>
        </p:nvPicPr>
        <p:blipFill>
          <a:blip r:embed="rId2"/>
          <a:stretch>
            <a:fillRect/>
          </a:stretch>
        </p:blipFill>
        <p:spPr>
          <a:xfrm>
            <a:off x="0" y="968316"/>
            <a:ext cx="12158655" cy="6037830"/>
          </a:xfrm>
          <a:prstGeom prst="rect">
            <a:avLst/>
          </a:prstGeom>
        </p:spPr>
      </p:pic>
      <p:sp>
        <p:nvSpPr>
          <p:cNvPr id="6" name="Slide Number Placeholder 5">
            <a:extLst>
              <a:ext uri="{FF2B5EF4-FFF2-40B4-BE49-F238E27FC236}">
                <a16:creationId xmlns:a16="http://schemas.microsoft.com/office/drawing/2014/main" id="{1BFE895E-266C-4ACF-9D4D-0E4867243F60}"/>
              </a:ext>
            </a:extLst>
          </p:cNvPr>
          <p:cNvSpPr>
            <a:spLocks noGrp="1"/>
          </p:cNvSpPr>
          <p:nvPr>
            <p:ph type="sldNum" sz="quarter" idx="12"/>
          </p:nvPr>
        </p:nvSpPr>
        <p:spPr/>
        <p:txBody>
          <a:bodyPr/>
          <a:lstStyle/>
          <a:p>
            <a:fld id="{B4786B71-E31B-4A26-9B94-0FC770535803}" type="slidenum">
              <a:rPr lang="en-US" smtClean="0"/>
              <a:t>14</a:t>
            </a:fld>
            <a:endParaRPr lang="en-US"/>
          </a:p>
        </p:txBody>
      </p:sp>
    </p:spTree>
    <p:extLst>
      <p:ext uri="{BB962C8B-B14F-4D97-AF65-F5344CB8AC3E}">
        <p14:creationId xmlns:p14="http://schemas.microsoft.com/office/powerpoint/2010/main" val="84977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EBA89-31FE-426A-9584-870E1E77C154}"/>
              </a:ext>
            </a:extLst>
          </p:cNvPr>
          <p:cNvSpPr>
            <a:spLocks noGrp="1"/>
          </p:cNvSpPr>
          <p:nvPr>
            <p:ph idx="1"/>
          </p:nvPr>
        </p:nvSpPr>
        <p:spPr>
          <a:xfrm>
            <a:off x="160421" y="240632"/>
            <a:ext cx="11903242" cy="6304547"/>
          </a:xfrm>
        </p:spPr>
        <p:txBody>
          <a:bodyPr/>
          <a:lstStyle/>
          <a:p>
            <a:pPr marL="0" indent="0">
              <a:buNone/>
            </a:pPr>
            <a:r>
              <a:rPr lang="en-US" dirty="0">
                <a:solidFill>
                  <a:schemeClr val="accent6">
                    <a:lumMod val="50000"/>
                  </a:schemeClr>
                </a:solidFill>
                <a:latin typeface="Arial"/>
                <a:cs typeface="Arial"/>
              </a:rPr>
              <a:t>Summary Statistics </a:t>
            </a:r>
          </a:p>
          <a:p>
            <a:pPr marL="0" indent="0">
              <a:buNone/>
            </a:pPr>
            <a:endParaRPr lang="en-US" dirty="0"/>
          </a:p>
        </p:txBody>
      </p:sp>
      <p:pic>
        <p:nvPicPr>
          <p:cNvPr id="4" name="Picture 5" descr="Table&#10;&#10;Description automatically generated">
            <a:extLst>
              <a:ext uri="{FF2B5EF4-FFF2-40B4-BE49-F238E27FC236}">
                <a16:creationId xmlns:a16="http://schemas.microsoft.com/office/drawing/2014/main" id="{EFF7135F-1C6D-4389-8F99-2CF17C7EA726}"/>
              </a:ext>
            </a:extLst>
          </p:cNvPr>
          <p:cNvPicPr>
            <a:picLocks noChangeAspect="1"/>
          </p:cNvPicPr>
          <p:nvPr/>
        </p:nvPicPr>
        <p:blipFill>
          <a:blip r:embed="rId2"/>
          <a:stretch>
            <a:fillRect/>
          </a:stretch>
        </p:blipFill>
        <p:spPr>
          <a:xfrm>
            <a:off x="107180" y="1136018"/>
            <a:ext cx="11862924" cy="4557772"/>
          </a:xfrm>
          <a:prstGeom prst="rect">
            <a:avLst/>
          </a:prstGeom>
        </p:spPr>
      </p:pic>
      <p:sp>
        <p:nvSpPr>
          <p:cNvPr id="6" name="Slide Number Placeholder 5">
            <a:extLst>
              <a:ext uri="{FF2B5EF4-FFF2-40B4-BE49-F238E27FC236}">
                <a16:creationId xmlns:a16="http://schemas.microsoft.com/office/drawing/2014/main" id="{35B5C7C4-5778-4CB7-BAD9-DD9D3C80FD59}"/>
              </a:ext>
            </a:extLst>
          </p:cNvPr>
          <p:cNvSpPr>
            <a:spLocks noGrp="1"/>
          </p:cNvSpPr>
          <p:nvPr>
            <p:ph type="sldNum" sz="quarter" idx="12"/>
          </p:nvPr>
        </p:nvSpPr>
        <p:spPr/>
        <p:txBody>
          <a:bodyPr/>
          <a:lstStyle/>
          <a:p>
            <a:fld id="{B4786B71-E31B-4A26-9B94-0FC770535803}" type="slidenum">
              <a:rPr lang="en-US" smtClean="0"/>
              <a:t>15</a:t>
            </a:fld>
            <a:endParaRPr lang="en-US"/>
          </a:p>
        </p:txBody>
      </p:sp>
    </p:spTree>
    <p:extLst>
      <p:ext uri="{BB962C8B-B14F-4D97-AF65-F5344CB8AC3E}">
        <p14:creationId xmlns:p14="http://schemas.microsoft.com/office/powerpoint/2010/main" val="25915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410A370D-4034-46C4-9DD8-459F0B8FD588}"/>
              </a:ext>
            </a:extLst>
          </p:cNvPr>
          <p:cNvPicPr>
            <a:picLocks noGrp="1" noChangeAspect="1"/>
          </p:cNvPicPr>
          <p:nvPr>
            <p:ph idx="1"/>
          </p:nvPr>
        </p:nvPicPr>
        <p:blipFill>
          <a:blip r:embed="rId2"/>
          <a:stretch>
            <a:fillRect/>
          </a:stretch>
        </p:blipFill>
        <p:spPr>
          <a:xfrm>
            <a:off x="271402" y="0"/>
            <a:ext cx="4126284" cy="6858000"/>
          </a:xfrm>
          <a:prstGeom prst="rect">
            <a:avLst/>
          </a:prstGeom>
        </p:spPr>
      </p:pic>
      <p:sp>
        <p:nvSpPr>
          <p:cNvPr id="5" name="TextBox 4">
            <a:extLst>
              <a:ext uri="{FF2B5EF4-FFF2-40B4-BE49-F238E27FC236}">
                <a16:creationId xmlns:a16="http://schemas.microsoft.com/office/drawing/2014/main" id="{712C5AD8-66DE-4A24-BB44-146699BE35C4}"/>
              </a:ext>
            </a:extLst>
          </p:cNvPr>
          <p:cNvSpPr txBox="1"/>
          <p:nvPr/>
        </p:nvSpPr>
        <p:spPr>
          <a:xfrm>
            <a:off x="4869026" y="139087"/>
            <a:ext cx="6478861" cy="646331"/>
          </a:xfrm>
          <a:prstGeom prst="rect">
            <a:avLst/>
          </a:prstGeom>
          <a:noFill/>
        </p:spPr>
        <p:txBody>
          <a:bodyPr wrap="square" rtlCol="0">
            <a:spAutoFit/>
          </a:bodyPr>
          <a:lstStyle/>
          <a:p>
            <a:r>
              <a:rPr lang="en-US" b="1" dirty="0">
                <a:solidFill>
                  <a:schemeClr val="accent5">
                    <a:lumMod val="75000"/>
                  </a:schemeClr>
                </a:solidFill>
                <a:latin typeface="Arial"/>
                <a:cs typeface="Arial"/>
              </a:rPr>
              <a:t>Checking the sum of the missing values in every column</a:t>
            </a:r>
            <a:endParaRPr lang="en-US" dirty="0">
              <a:solidFill>
                <a:schemeClr val="accent5">
                  <a:lumMod val="75000"/>
                </a:schemeClr>
              </a:solidFill>
            </a:endParaRPr>
          </a:p>
          <a:p>
            <a:endParaRPr lang="en-US" dirty="0"/>
          </a:p>
        </p:txBody>
      </p:sp>
      <p:sp>
        <p:nvSpPr>
          <p:cNvPr id="7" name="Slide Number Placeholder 6">
            <a:extLst>
              <a:ext uri="{FF2B5EF4-FFF2-40B4-BE49-F238E27FC236}">
                <a16:creationId xmlns:a16="http://schemas.microsoft.com/office/drawing/2014/main" id="{B8F292FA-A291-408F-B8EF-735371285E59}"/>
              </a:ext>
            </a:extLst>
          </p:cNvPr>
          <p:cNvSpPr>
            <a:spLocks noGrp="1"/>
          </p:cNvSpPr>
          <p:nvPr>
            <p:ph type="sldNum" sz="quarter" idx="12"/>
          </p:nvPr>
        </p:nvSpPr>
        <p:spPr/>
        <p:txBody>
          <a:bodyPr/>
          <a:lstStyle/>
          <a:p>
            <a:fld id="{B4786B71-E31B-4A26-9B94-0FC770535803}" type="slidenum">
              <a:rPr lang="en-US" smtClean="0"/>
              <a:t>16</a:t>
            </a:fld>
            <a:endParaRPr lang="en-US"/>
          </a:p>
        </p:txBody>
      </p:sp>
    </p:spTree>
    <p:extLst>
      <p:ext uri="{BB962C8B-B14F-4D97-AF65-F5344CB8AC3E}">
        <p14:creationId xmlns:p14="http://schemas.microsoft.com/office/powerpoint/2010/main" val="28341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46BCEAF-9973-479F-9AE6-A6B912B92147}"/>
              </a:ext>
            </a:extLst>
          </p:cNvPr>
          <p:cNvPicPr>
            <a:picLocks noChangeAspect="1"/>
          </p:cNvPicPr>
          <p:nvPr/>
        </p:nvPicPr>
        <p:blipFill>
          <a:blip r:embed="rId2"/>
          <a:stretch>
            <a:fillRect/>
          </a:stretch>
        </p:blipFill>
        <p:spPr>
          <a:xfrm>
            <a:off x="152162" y="1051668"/>
            <a:ext cx="5433471" cy="4618624"/>
          </a:xfrm>
          <a:prstGeom prst="rect">
            <a:avLst/>
          </a:prstGeom>
        </p:spPr>
      </p:pic>
      <p:pic>
        <p:nvPicPr>
          <p:cNvPr id="5" name="Picture 5" descr="Histogram&#10;&#10;Description automatically generated">
            <a:extLst>
              <a:ext uri="{FF2B5EF4-FFF2-40B4-BE49-F238E27FC236}">
                <a16:creationId xmlns:a16="http://schemas.microsoft.com/office/drawing/2014/main" id="{AB1D0EAF-4675-479B-A102-D31B13F809EF}"/>
              </a:ext>
            </a:extLst>
          </p:cNvPr>
          <p:cNvPicPr>
            <a:picLocks noChangeAspect="1"/>
          </p:cNvPicPr>
          <p:nvPr/>
        </p:nvPicPr>
        <p:blipFill>
          <a:blip r:embed="rId3"/>
          <a:stretch>
            <a:fillRect/>
          </a:stretch>
        </p:blipFill>
        <p:spPr>
          <a:xfrm>
            <a:off x="5976019" y="1051667"/>
            <a:ext cx="6282411" cy="4618624"/>
          </a:xfrm>
          <a:prstGeom prst="rect">
            <a:avLst/>
          </a:prstGeom>
        </p:spPr>
      </p:pic>
      <p:sp>
        <p:nvSpPr>
          <p:cNvPr id="6" name="TextBox 5">
            <a:extLst>
              <a:ext uri="{FF2B5EF4-FFF2-40B4-BE49-F238E27FC236}">
                <a16:creationId xmlns:a16="http://schemas.microsoft.com/office/drawing/2014/main" id="{132ED1D1-81B8-4A68-A66F-DE55795BEBCA}"/>
              </a:ext>
            </a:extLst>
          </p:cNvPr>
          <p:cNvSpPr txBox="1"/>
          <p:nvPr/>
        </p:nvSpPr>
        <p:spPr>
          <a:xfrm>
            <a:off x="292231" y="62432"/>
            <a:ext cx="4185501" cy="923330"/>
          </a:xfrm>
          <a:prstGeom prst="rect">
            <a:avLst/>
          </a:prstGeom>
          <a:noFill/>
        </p:spPr>
        <p:txBody>
          <a:bodyPr wrap="square" rtlCol="0">
            <a:spAutoFit/>
          </a:bodyPr>
          <a:lstStyle/>
          <a:p>
            <a:r>
              <a:rPr lang="en-US" b="1" dirty="0">
                <a:solidFill>
                  <a:schemeClr val="accent6">
                    <a:lumMod val="50000"/>
                  </a:schemeClr>
                </a:solidFill>
                <a:latin typeface="Arial"/>
                <a:cs typeface="Arial"/>
              </a:rPr>
              <a:t>Checking the percentage of missing value                       </a:t>
            </a:r>
            <a:endParaRPr lang="en-US" dirty="0">
              <a:solidFill>
                <a:schemeClr val="accent6">
                  <a:lumMod val="50000"/>
                </a:schemeClr>
              </a:solidFill>
            </a:endParaRPr>
          </a:p>
          <a:p>
            <a:endParaRPr lang="en-US" dirty="0"/>
          </a:p>
        </p:txBody>
      </p:sp>
      <p:sp>
        <p:nvSpPr>
          <p:cNvPr id="7" name="TextBox 6">
            <a:extLst>
              <a:ext uri="{FF2B5EF4-FFF2-40B4-BE49-F238E27FC236}">
                <a16:creationId xmlns:a16="http://schemas.microsoft.com/office/drawing/2014/main" id="{C1099D94-6C37-44B3-B109-954308D16871}"/>
              </a:ext>
            </a:extLst>
          </p:cNvPr>
          <p:cNvSpPr txBox="1"/>
          <p:nvPr/>
        </p:nvSpPr>
        <p:spPr>
          <a:xfrm>
            <a:off x="6096000" y="128337"/>
            <a:ext cx="5309937" cy="369332"/>
          </a:xfrm>
          <a:prstGeom prst="rect">
            <a:avLst/>
          </a:prstGeom>
          <a:noFill/>
        </p:spPr>
        <p:txBody>
          <a:bodyPr wrap="square" rtlCol="0">
            <a:spAutoFit/>
          </a:bodyPr>
          <a:lstStyle/>
          <a:p>
            <a:r>
              <a:rPr lang="en-US" b="1" dirty="0">
                <a:solidFill>
                  <a:schemeClr val="accent6">
                    <a:lumMod val="50000"/>
                  </a:schemeClr>
                </a:solidFill>
                <a:latin typeface="Arial"/>
                <a:cs typeface="Arial"/>
              </a:rPr>
              <a:t>Visualizing with bar plot</a:t>
            </a:r>
            <a:endParaRPr lang="en-US" dirty="0"/>
          </a:p>
        </p:txBody>
      </p:sp>
      <p:sp>
        <p:nvSpPr>
          <p:cNvPr id="8" name="TextBox 7">
            <a:extLst>
              <a:ext uri="{FF2B5EF4-FFF2-40B4-BE49-F238E27FC236}">
                <a16:creationId xmlns:a16="http://schemas.microsoft.com/office/drawing/2014/main" id="{A6D40AB1-99E1-4120-8DFC-86E3057FA3A1}"/>
              </a:ext>
            </a:extLst>
          </p:cNvPr>
          <p:cNvSpPr txBox="1"/>
          <p:nvPr/>
        </p:nvSpPr>
        <p:spPr>
          <a:xfrm>
            <a:off x="641684" y="5887453"/>
            <a:ext cx="10443411" cy="923330"/>
          </a:xfrm>
          <a:prstGeom prst="rect">
            <a:avLst/>
          </a:prstGeom>
          <a:noFill/>
        </p:spPr>
        <p:txBody>
          <a:bodyPr wrap="square" rtlCol="0">
            <a:spAutoFit/>
          </a:bodyPr>
          <a:lstStyle/>
          <a:p>
            <a:r>
              <a:rPr lang="en-US" b="1" i="1" dirty="0">
                <a:cs typeface="Arial"/>
              </a:rPr>
              <a:t>From the above results we observe that the columns 'Number', 'Precipitation(in)'and '</a:t>
            </a:r>
            <a:r>
              <a:rPr lang="en-US" b="1" i="1" dirty="0" err="1">
                <a:cs typeface="Arial"/>
              </a:rPr>
              <a:t>Wind_Chill</a:t>
            </a:r>
            <a:r>
              <a:rPr lang="en-US" b="1" i="1" dirty="0">
                <a:cs typeface="Arial"/>
              </a:rPr>
              <a:t>(F)' have the most missing values (20-60% of the data).</a:t>
            </a:r>
            <a:endParaRPr lang="en-US" dirty="0"/>
          </a:p>
          <a:p>
            <a:endParaRPr lang="en-US" dirty="0"/>
          </a:p>
        </p:txBody>
      </p:sp>
      <p:sp>
        <p:nvSpPr>
          <p:cNvPr id="10" name="Slide Number Placeholder 9">
            <a:extLst>
              <a:ext uri="{FF2B5EF4-FFF2-40B4-BE49-F238E27FC236}">
                <a16:creationId xmlns:a16="http://schemas.microsoft.com/office/drawing/2014/main" id="{90FAB922-4310-49BC-947A-65680513240E}"/>
              </a:ext>
            </a:extLst>
          </p:cNvPr>
          <p:cNvSpPr>
            <a:spLocks noGrp="1"/>
          </p:cNvSpPr>
          <p:nvPr>
            <p:ph type="sldNum" sz="quarter" idx="12"/>
          </p:nvPr>
        </p:nvSpPr>
        <p:spPr/>
        <p:txBody>
          <a:bodyPr/>
          <a:lstStyle/>
          <a:p>
            <a:fld id="{B4786B71-E31B-4A26-9B94-0FC770535803}" type="slidenum">
              <a:rPr lang="en-US" smtClean="0"/>
              <a:t>17</a:t>
            </a:fld>
            <a:endParaRPr lang="en-US"/>
          </a:p>
        </p:txBody>
      </p:sp>
    </p:spTree>
    <p:extLst>
      <p:ext uri="{BB962C8B-B14F-4D97-AF65-F5344CB8AC3E}">
        <p14:creationId xmlns:p14="http://schemas.microsoft.com/office/powerpoint/2010/main" val="22645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B9BF30-622B-49C8-9D8F-26F34AC36CD0}"/>
              </a:ext>
            </a:extLst>
          </p:cNvPr>
          <p:cNvSpPr txBox="1"/>
          <p:nvPr/>
        </p:nvSpPr>
        <p:spPr>
          <a:xfrm>
            <a:off x="0" y="101421"/>
            <a:ext cx="5727032" cy="646331"/>
          </a:xfrm>
          <a:prstGeom prst="rect">
            <a:avLst/>
          </a:prstGeom>
          <a:noFill/>
        </p:spPr>
        <p:txBody>
          <a:bodyPr wrap="square" rtlCol="0">
            <a:spAutoFit/>
          </a:bodyPr>
          <a:lstStyle/>
          <a:p>
            <a:r>
              <a:rPr lang="en-US" b="1" dirty="0">
                <a:solidFill>
                  <a:schemeClr val="accent6">
                    <a:lumMod val="50000"/>
                  </a:schemeClr>
                </a:solidFill>
                <a:latin typeface="Arial"/>
                <a:cs typeface="Arial"/>
              </a:rPr>
              <a:t>Clean Data</a:t>
            </a:r>
          </a:p>
          <a:p>
            <a:endParaRPr lang="en-US" dirty="0"/>
          </a:p>
        </p:txBody>
      </p:sp>
      <p:pic>
        <p:nvPicPr>
          <p:cNvPr id="5" name="Picture 4">
            <a:extLst>
              <a:ext uri="{FF2B5EF4-FFF2-40B4-BE49-F238E27FC236}">
                <a16:creationId xmlns:a16="http://schemas.microsoft.com/office/drawing/2014/main" id="{B03C6963-90F4-40E4-B379-28AC23F7A897}"/>
              </a:ext>
            </a:extLst>
          </p:cNvPr>
          <p:cNvPicPr>
            <a:picLocks noChangeAspect="1"/>
          </p:cNvPicPr>
          <p:nvPr/>
        </p:nvPicPr>
        <p:blipFill>
          <a:blip r:embed="rId2"/>
          <a:stretch>
            <a:fillRect/>
          </a:stretch>
        </p:blipFill>
        <p:spPr>
          <a:xfrm>
            <a:off x="0" y="584462"/>
            <a:ext cx="12192000" cy="6172117"/>
          </a:xfrm>
          <a:prstGeom prst="rect">
            <a:avLst/>
          </a:prstGeom>
        </p:spPr>
      </p:pic>
      <p:sp>
        <p:nvSpPr>
          <p:cNvPr id="7" name="Slide Number Placeholder 6">
            <a:extLst>
              <a:ext uri="{FF2B5EF4-FFF2-40B4-BE49-F238E27FC236}">
                <a16:creationId xmlns:a16="http://schemas.microsoft.com/office/drawing/2014/main" id="{641B33D5-9C6C-4053-B68B-600E79BCB849}"/>
              </a:ext>
            </a:extLst>
          </p:cNvPr>
          <p:cNvSpPr>
            <a:spLocks noGrp="1"/>
          </p:cNvSpPr>
          <p:nvPr>
            <p:ph type="sldNum" sz="quarter" idx="12"/>
          </p:nvPr>
        </p:nvSpPr>
        <p:spPr/>
        <p:txBody>
          <a:bodyPr/>
          <a:lstStyle/>
          <a:p>
            <a:fld id="{B4786B71-E31B-4A26-9B94-0FC770535803}" type="slidenum">
              <a:rPr lang="en-US" smtClean="0"/>
              <a:t>18</a:t>
            </a:fld>
            <a:endParaRPr lang="en-US"/>
          </a:p>
        </p:txBody>
      </p:sp>
    </p:spTree>
    <p:extLst>
      <p:ext uri="{BB962C8B-B14F-4D97-AF65-F5344CB8AC3E}">
        <p14:creationId xmlns:p14="http://schemas.microsoft.com/office/powerpoint/2010/main" val="405544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519E438-0D45-488B-935B-B50E52DDF398}"/>
              </a:ext>
            </a:extLst>
          </p:cNvPr>
          <p:cNvSpPr txBox="1"/>
          <p:nvPr/>
        </p:nvSpPr>
        <p:spPr>
          <a:xfrm>
            <a:off x="103695" y="224561"/>
            <a:ext cx="5482618" cy="400110"/>
          </a:xfrm>
          <a:prstGeom prst="rect">
            <a:avLst/>
          </a:prstGeom>
          <a:noFill/>
        </p:spPr>
        <p:txBody>
          <a:bodyPr wrap="squar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Descriptive Statistics and Visualization Results</a:t>
            </a:r>
          </a:p>
        </p:txBody>
      </p:sp>
      <p:sp>
        <p:nvSpPr>
          <p:cNvPr id="12" name="TextBox 11">
            <a:extLst>
              <a:ext uri="{FF2B5EF4-FFF2-40B4-BE49-F238E27FC236}">
                <a16:creationId xmlns:a16="http://schemas.microsoft.com/office/drawing/2014/main" id="{5C8B80A2-01EE-42D3-ACBB-79C1CB1FE0E8}"/>
              </a:ext>
            </a:extLst>
          </p:cNvPr>
          <p:cNvSpPr txBox="1"/>
          <p:nvPr/>
        </p:nvSpPr>
        <p:spPr>
          <a:xfrm>
            <a:off x="184117" y="4506012"/>
            <a:ext cx="58453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The table lists all the state with their code and total number of state present in the dataset i.e. 49 </a:t>
            </a:r>
          </a:p>
          <a:p>
            <a:pPr marL="285750" indent="-285750">
              <a:buFont typeface="Arial" panose="020B0604020202020204" pitchFamily="34" charset="0"/>
              <a:buChar char="•"/>
            </a:pPr>
            <a:r>
              <a:rPr lang="en-US" dirty="0">
                <a:solidFill>
                  <a:schemeClr val="accent5">
                    <a:lumMod val="75000"/>
                  </a:schemeClr>
                </a:solidFill>
              </a:rPr>
              <a:t>The visualization graph depicts top 30 states, from which we state that CA (California State) has the maximum number of accidents .  ​​</a:t>
            </a:r>
          </a:p>
        </p:txBody>
      </p:sp>
      <p:pic>
        <p:nvPicPr>
          <p:cNvPr id="14" name="Picture 13">
            <a:extLst>
              <a:ext uri="{FF2B5EF4-FFF2-40B4-BE49-F238E27FC236}">
                <a16:creationId xmlns:a16="http://schemas.microsoft.com/office/drawing/2014/main" id="{31E70500-6136-4572-807E-291F947F4A1F}"/>
              </a:ext>
            </a:extLst>
          </p:cNvPr>
          <p:cNvPicPr>
            <a:picLocks noChangeAspect="1"/>
          </p:cNvPicPr>
          <p:nvPr/>
        </p:nvPicPr>
        <p:blipFill>
          <a:blip r:embed="rId2"/>
          <a:stretch>
            <a:fillRect/>
          </a:stretch>
        </p:blipFill>
        <p:spPr>
          <a:xfrm>
            <a:off x="184117" y="886270"/>
            <a:ext cx="5482618" cy="3403418"/>
          </a:xfrm>
          <a:prstGeom prst="rect">
            <a:avLst/>
          </a:prstGeom>
        </p:spPr>
      </p:pic>
      <p:sp>
        <p:nvSpPr>
          <p:cNvPr id="17" name="Slide Number Placeholder 16">
            <a:extLst>
              <a:ext uri="{FF2B5EF4-FFF2-40B4-BE49-F238E27FC236}">
                <a16:creationId xmlns:a16="http://schemas.microsoft.com/office/drawing/2014/main" id="{EFDBA395-73F6-4F46-870D-087FC99C6819}"/>
              </a:ext>
            </a:extLst>
          </p:cNvPr>
          <p:cNvSpPr>
            <a:spLocks noGrp="1"/>
          </p:cNvSpPr>
          <p:nvPr>
            <p:ph type="sldNum" sz="quarter" idx="12"/>
          </p:nvPr>
        </p:nvSpPr>
        <p:spPr/>
        <p:txBody>
          <a:bodyPr/>
          <a:lstStyle/>
          <a:p>
            <a:fld id="{B4786B71-E31B-4A26-9B94-0FC770535803}" type="slidenum">
              <a:rPr lang="en-US" smtClean="0"/>
              <a:t>19</a:t>
            </a:fld>
            <a:endParaRPr lang="en-US"/>
          </a:p>
        </p:txBody>
      </p:sp>
      <p:pic>
        <p:nvPicPr>
          <p:cNvPr id="19" name="Picture 18">
            <a:extLst>
              <a:ext uri="{FF2B5EF4-FFF2-40B4-BE49-F238E27FC236}">
                <a16:creationId xmlns:a16="http://schemas.microsoft.com/office/drawing/2014/main" id="{63726A2D-6277-45AF-A7DD-291744E4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173" y="693117"/>
            <a:ext cx="5314771" cy="5013224"/>
          </a:xfrm>
          <a:prstGeom prst="rect">
            <a:avLst/>
          </a:prstGeom>
        </p:spPr>
      </p:pic>
    </p:spTree>
    <p:extLst>
      <p:ext uri="{BB962C8B-B14F-4D97-AF65-F5344CB8AC3E}">
        <p14:creationId xmlns:p14="http://schemas.microsoft.com/office/powerpoint/2010/main" val="301701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A58D-7462-47B7-BE6E-E5C41047AC7D}"/>
              </a:ext>
            </a:extLst>
          </p:cNvPr>
          <p:cNvSpPr>
            <a:spLocks noGrp="1"/>
          </p:cNvSpPr>
          <p:nvPr>
            <p:ph type="title"/>
          </p:nvPr>
        </p:nvSpPr>
        <p:spPr/>
        <p:txBody>
          <a:bodyPr/>
          <a:lstStyle/>
          <a:p>
            <a:r>
              <a:rPr lang="en-US" dirty="0">
                <a:solidFill>
                  <a:schemeClr val="accent6">
                    <a:lumMod val="75000"/>
                  </a:schemeClr>
                </a:solidFill>
                <a:latin typeface="+mn-lt"/>
                <a:cs typeface="Arial"/>
              </a:rPr>
              <a:t>Outline</a:t>
            </a:r>
            <a:endParaRPr lang="en-US"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D97F3A0A-0F5F-4B17-8853-505701AD1088}"/>
              </a:ext>
            </a:extLst>
          </p:cNvPr>
          <p:cNvSpPr>
            <a:spLocks noGrp="1"/>
          </p:cNvSpPr>
          <p:nvPr>
            <p:ph idx="1"/>
          </p:nvPr>
        </p:nvSpPr>
        <p:spPr>
          <a:xfrm>
            <a:off x="838200" y="1690688"/>
            <a:ext cx="10515600" cy="4486275"/>
          </a:xfrm>
        </p:spPr>
        <p:txBody>
          <a:bodyPr/>
          <a:lstStyle/>
          <a:p>
            <a:pPr marL="457200" indent="-457200" algn="just">
              <a:lnSpc>
                <a:spcPct val="150000"/>
              </a:lnSpc>
              <a:buAutoNum type="arabicPeriod"/>
            </a:pPr>
            <a:r>
              <a:rPr lang="en-US" sz="2200" dirty="0">
                <a:solidFill>
                  <a:schemeClr val="accent5">
                    <a:lumMod val="75000"/>
                  </a:schemeClr>
                </a:solidFill>
                <a:cs typeface="Arial"/>
              </a:rPr>
              <a:t>Introduction </a:t>
            </a:r>
            <a:endParaRPr lang="en-US" sz="2200" dirty="0">
              <a:solidFill>
                <a:schemeClr val="accent5">
                  <a:lumMod val="75000"/>
                </a:schemeClr>
              </a:solidFill>
            </a:endParaRPr>
          </a:p>
          <a:p>
            <a:pPr marL="457200" indent="-457200" algn="just">
              <a:lnSpc>
                <a:spcPct val="150000"/>
              </a:lnSpc>
              <a:buAutoNum type="arabicPeriod"/>
            </a:pPr>
            <a:r>
              <a:rPr lang="en-US" sz="2200" dirty="0">
                <a:solidFill>
                  <a:schemeClr val="accent5">
                    <a:lumMod val="75000"/>
                  </a:schemeClr>
                </a:solidFill>
                <a:cs typeface="Arial"/>
              </a:rPr>
              <a:t>Proposed Methods</a:t>
            </a:r>
          </a:p>
          <a:p>
            <a:pPr marL="1143000" lvl="1" indent="-457200" algn="just">
              <a:lnSpc>
                <a:spcPct val="150000"/>
              </a:lnSpc>
            </a:pPr>
            <a:r>
              <a:rPr lang="en-US" sz="2200" dirty="0">
                <a:solidFill>
                  <a:schemeClr val="accent5">
                    <a:lumMod val="75000"/>
                  </a:schemeClr>
                </a:solidFill>
                <a:cs typeface="Arial"/>
              </a:rPr>
              <a:t>Preprocessing</a:t>
            </a:r>
            <a:endParaRPr lang="en-US" sz="2200" dirty="0">
              <a:solidFill>
                <a:schemeClr val="accent5">
                  <a:lumMod val="75000"/>
                </a:schemeClr>
              </a:solidFill>
            </a:endParaRPr>
          </a:p>
          <a:p>
            <a:pPr marL="1143000" lvl="1" indent="-457200" algn="just">
              <a:lnSpc>
                <a:spcPct val="150000"/>
              </a:lnSpc>
            </a:pPr>
            <a:r>
              <a:rPr lang="en-US" sz="2200" dirty="0">
                <a:solidFill>
                  <a:schemeClr val="accent5">
                    <a:lumMod val="75000"/>
                  </a:schemeClr>
                </a:solidFill>
                <a:cs typeface="Arial"/>
              </a:rPr>
              <a:t>Libraries</a:t>
            </a:r>
          </a:p>
          <a:p>
            <a:pPr marL="1143000" lvl="1" indent="-457200" algn="just">
              <a:lnSpc>
                <a:spcPct val="150000"/>
              </a:lnSpc>
            </a:pPr>
            <a:r>
              <a:rPr lang="en-US" sz="2200" dirty="0">
                <a:solidFill>
                  <a:schemeClr val="accent5">
                    <a:lumMod val="75000"/>
                  </a:schemeClr>
                </a:solidFill>
                <a:cs typeface="Arial"/>
              </a:rPr>
              <a:t>Feature description</a:t>
            </a:r>
            <a:endParaRPr lang="en-US" sz="2200" dirty="0">
              <a:solidFill>
                <a:schemeClr val="accent5">
                  <a:lumMod val="75000"/>
                </a:schemeClr>
              </a:solidFill>
            </a:endParaRPr>
          </a:p>
          <a:p>
            <a:pPr marL="457200" indent="-457200" algn="just">
              <a:lnSpc>
                <a:spcPct val="150000"/>
              </a:lnSpc>
              <a:buAutoNum type="arabicPeriod"/>
            </a:pPr>
            <a:r>
              <a:rPr lang="en-US" sz="2200" dirty="0">
                <a:solidFill>
                  <a:schemeClr val="accent5">
                    <a:lumMod val="75000"/>
                  </a:schemeClr>
                </a:solidFill>
                <a:cs typeface="Arial"/>
              </a:rPr>
              <a:t>Preliminary Results of Experiments</a:t>
            </a:r>
          </a:p>
          <a:p>
            <a:pPr marL="457200" indent="-457200" algn="just">
              <a:lnSpc>
                <a:spcPct val="150000"/>
              </a:lnSpc>
              <a:buFont typeface="Arial" panose="020B0604020202020204" pitchFamily="34" charset="0"/>
              <a:buAutoNum type="arabicPeriod"/>
            </a:pPr>
            <a:r>
              <a:rPr lang="en-US" sz="2200" dirty="0">
                <a:solidFill>
                  <a:schemeClr val="accent5">
                    <a:lumMod val="75000"/>
                  </a:schemeClr>
                </a:solidFill>
                <a:cs typeface="Arial"/>
              </a:rPr>
              <a:t>Descriptive Statistics and Visualization Results</a:t>
            </a:r>
          </a:p>
          <a:p>
            <a:pPr marL="457200" indent="-457200" algn="just">
              <a:lnSpc>
                <a:spcPct val="150000"/>
              </a:lnSpc>
              <a:buAutoNum type="arabicPeriod"/>
            </a:pPr>
            <a:endParaRPr lang="en-US" sz="2200" dirty="0">
              <a:solidFill>
                <a:schemeClr val="accent5">
                  <a:lumMod val="75000"/>
                </a:schemeClr>
              </a:solidFill>
            </a:endParaRPr>
          </a:p>
        </p:txBody>
      </p:sp>
      <p:sp>
        <p:nvSpPr>
          <p:cNvPr id="5" name="Slide Number Placeholder 4">
            <a:extLst>
              <a:ext uri="{FF2B5EF4-FFF2-40B4-BE49-F238E27FC236}">
                <a16:creationId xmlns:a16="http://schemas.microsoft.com/office/drawing/2014/main" id="{9263C8FF-BE9E-4425-B380-D276D26FBA86}"/>
              </a:ext>
            </a:extLst>
          </p:cNvPr>
          <p:cNvSpPr>
            <a:spLocks noGrp="1"/>
          </p:cNvSpPr>
          <p:nvPr>
            <p:ph type="sldNum" sz="quarter" idx="12"/>
          </p:nvPr>
        </p:nvSpPr>
        <p:spPr/>
        <p:txBody>
          <a:bodyPr/>
          <a:lstStyle/>
          <a:p>
            <a:fld id="{B4786B71-E31B-4A26-9B94-0FC770535803}" type="slidenum">
              <a:rPr lang="en-US" smtClean="0"/>
              <a:t>2</a:t>
            </a:fld>
            <a:endParaRPr lang="en-US"/>
          </a:p>
        </p:txBody>
      </p:sp>
    </p:spTree>
    <p:extLst>
      <p:ext uri="{BB962C8B-B14F-4D97-AF65-F5344CB8AC3E}">
        <p14:creationId xmlns:p14="http://schemas.microsoft.com/office/powerpoint/2010/main" val="316254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BF467C-68A7-4FD8-AE89-120C566275F7}"/>
              </a:ext>
            </a:extLst>
          </p:cNvPr>
          <p:cNvSpPr txBox="1"/>
          <p:nvPr/>
        </p:nvSpPr>
        <p:spPr>
          <a:xfrm>
            <a:off x="207390" y="4449453"/>
            <a:ext cx="628217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The </a:t>
            </a:r>
            <a:r>
              <a:rPr lang="en-US" i="1" dirty="0">
                <a:solidFill>
                  <a:schemeClr val="accent5">
                    <a:lumMod val="75000"/>
                  </a:schemeClr>
                </a:solidFill>
              </a:rPr>
              <a:t>‘Side’ </a:t>
            </a:r>
            <a:r>
              <a:rPr lang="en-US" dirty="0">
                <a:solidFill>
                  <a:schemeClr val="accent5">
                    <a:lumMod val="75000"/>
                  </a:schemeClr>
                </a:solidFill>
              </a:rPr>
              <a:t> attributes depict the side of road at the time of accidents, labeled as left, right and none following the total count. </a:t>
            </a:r>
          </a:p>
          <a:p>
            <a:pPr marL="285750" indent="-285750">
              <a:buFont typeface="Arial" panose="020B0604020202020204" pitchFamily="34" charset="0"/>
              <a:buChar char="•"/>
            </a:pPr>
            <a:r>
              <a:rPr lang="en-US" dirty="0">
                <a:solidFill>
                  <a:schemeClr val="accent5">
                    <a:lumMod val="75000"/>
                  </a:schemeClr>
                </a:solidFill>
              </a:rPr>
              <a:t>For visualization bar graph, we observe that that the most of the accidents occur at the right side of the road where as center=0</a:t>
            </a:r>
          </a:p>
        </p:txBody>
      </p:sp>
      <p:pic>
        <p:nvPicPr>
          <p:cNvPr id="4" name="Picture 3">
            <a:extLst>
              <a:ext uri="{FF2B5EF4-FFF2-40B4-BE49-F238E27FC236}">
                <a16:creationId xmlns:a16="http://schemas.microsoft.com/office/drawing/2014/main" id="{4C42F006-43AD-4FD2-969C-970E6C54112F}"/>
              </a:ext>
            </a:extLst>
          </p:cNvPr>
          <p:cNvPicPr>
            <a:picLocks noChangeAspect="1"/>
          </p:cNvPicPr>
          <p:nvPr/>
        </p:nvPicPr>
        <p:blipFill>
          <a:blip r:embed="rId2"/>
          <a:stretch>
            <a:fillRect/>
          </a:stretch>
        </p:blipFill>
        <p:spPr>
          <a:xfrm>
            <a:off x="292966" y="156524"/>
            <a:ext cx="4625516" cy="4066684"/>
          </a:xfrm>
          <a:prstGeom prst="rect">
            <a:avLst/>
          </a:prstGeom>
        </p:spPr>
      </p:pic>
      <p:pic>
        <p:nvPicPr>
          <p:cNvPr id="5" name="Picture 4">
            <a:extLst>
              <a:ext uri="{FF2B5EF4-FFF2-40B4-BE49-F238E27FC236}">
                <a16:creationId xmlns:a16="http://schemas.microsoft.com/office/drawing/2014/main" id="{92D6181D-C40D-4BC2-A1F0-56C14CAD7141}"/>
              </a:ext>
            </a:extLst>
          </p:cNvPr>
          <p:cNvPicPr>
            <a:picLocks noChangeAspect="1"/>
          </p:cNvPicPr>
          <p:nvPr/>
        </p:nvPicPr>
        <p:blipFill>
          <a:blip r:embed="rId3"/>
          <a:stretch>
            <a:fillRect/>
          </a:stretch>
        </p:blipFill>
        <p:spPr>
          <a:xfrm>
            <a:off x="7085864" y="156524"/>
            <a:ext cx="4625516" cy="4875339"/>
          </a:xfrm>
          <a:prstGeom prst="rect">
            <a:avLst/>
          </a:prstGeom>
        </p:spPr>
      </p:pic>
      <p:sp>
        <p:nvSpPr>
          <p:cNvPr id="7" name="Slide Number Placeholder 6">
            <a:extLst>
              <a:ext uri="{FF2B5EF4-FFF2-40B4-BE49-F238E27FC236}">
                <a16:creationId xmlns:a16="http://schemas.microsoft.com/office/drawing/2014/main" id="{B252BCD9-EA0D-4535-BD34-4A20AFB861B7}"/>
              </a:ext>
            </a:extLst>
          </p:cNvPr>
          <p:cNvSpPr>
            <a:spLocks noGrp="1"/>
          </p:cNvSpPr>
          <p:nvPr>
            <p:ph type="sldNum" sz="quarter" idx="12"/>
          </p:nvPr>
        </p:nvSpPr>
        <p:spPr/>
        <p:txBody>
          <a:bodyPr/>
          <a:lstStyle/>
          <a:p>
            <a:fld id="{B4786B71-E31B-4A26-9B94-0FC770535803}" type="slidenum">
              <a:rPr lang="en-US" smtClean="0"/>
              <a:t>20</a:t>
            </a:fld>
            <a:endParaRPr lang="en-US"/>
          </a:p>
        </p:txBody>
      </p:sp>
    </p:spTree>
    <p:extLst>
      <p:ext uri="{BB962C8B-B14F-4D97-AF65-F5344CB8AC3E}">
        <p14:creationId xmlns:p14="http://schemas.microsoft.com/office/powerpoint/2010/main" val="293398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3B24B2-396B-429B-B612-69E7D44A7CDB}"/>
              </a:ext>
            </a:extLst>
          </p:cNvPr>
          <p:cNvPicPr>
            <a:picLocks noChangeAspect="1"/>
          </p:cNvPicPr>
          <p:nvPr/>
        </p:nvPicPr>
        <p:blipFill>
          <a:blip r:embed="rId2"/>
          <a:stretch>
            <a:fillRect/>
          </a:stretch>
        </p:blipFill>
        <p:spPr>
          <a:xfrm>
            <a:off x="441588" y="176408"/>
            <a:ext cx="4117141" cy="4428585"/>
          </a:xfrm>
          <a:prstGeom prst="rect">
            <a:avLst/>
          </a:prstGeom>
        </p:spPr>
      </p:pic>
      <p:pic>
        <p:nvPicPr>
          <p:cNvPr id="3" name="Picture 2">
            <a:extLst>
              <a:ext uri="{FF2B5EF4-FFF2-40B4-BE49-F238E27FC236}">
                <a16:creationId xmlns:a16="http://schemas.microsoft.com/office/drawing/2014/main" id="{4E1955C7-D07D-4051-BD26-DD6D8E1D1D8C}"/>
              </a:ext>
            </a:extLst>
          </p:cNvPr>
          <p:cNvPicPr>
            <a:picLocks noChangeAspect="1"/>
          </p:cNvPicPr>
          <p:nvPr/>
        </p:nvPicPr>
        <p:blipFill>
          <a:blip r:embed="rId3"/>
          <a:stretch>
            <a:fillRect/>
          </a:stretch>
        </p:blipFill>
        <p:spPr>
          <a:xfrm>
            <a:off x="6096000" y="138700"/>
            <a:ext cx="4701113" cy="5418400"/>
          </a:xfrm>
          <a:prstGeom prst="rect">
            <a:avLst/>
          </a:prstGeom>
        </p:spPr>
      </p:pic>
      <p:sp>
        <p:nvSpPr>
          <p:cNvPr id="5" name="Slide Number Placeholder 4">
            <a:extLst>
              <a:ext uri="{FF2B5EF4-FFF2-40B4-BE49-F238E27FC236}">
                <a16:creationId xmlns:a16="http://schemas.microsoft.com/office/drawing/2014/main" id="{4C07423A-9BC9-46C9-B3A0-ACEFE6DC494E}"/>
              </a:ext>
            </a:extLst>
          </p:cNvPr>
          <p:cNvSpPr>
            <a:spLocks noGrp="1"/>
          </p:cNvSpPr>
          <p:nvPr>
            <p:ph type="sldNum" sz="quarter" idx="12"/>
          </p:nvPr>
        </p:nvSpPr>
        <p:spPr/>
        <p:txBody>
          <a:bodyPr/>
          <a:lstStyle/>
          <a:p>
            <a:fld id="{B4786B71-E31B-4A26-9B94-0FC770535803}" type="slidenum">
              <a:rPr lang="en-US" smtClean="0"/>
              <a:t>21</a:t>
            </a:fld>
            <a:endParaRPr lang="en-US"/>
          </a:p>
        </p:txBody>
      </p:sp>
      <p:sp>
        <p:nvSpPr>
          <p:cNvPr id="6" name="TextBox 5">
            <a:extLst>
              <a:ext uri="{FF2B5EF4-FFF2-40B4-BE49-F238E27FC236}">
                <a16:creationId xmlns:a16="http://schemas.microsoft.com/office/drawing/2014/main" id="{AB4ECA2D-57C1-451B-8DBB-2490AF51CB6A}"/>
              </a:ext>
            </a:extLst>
          </p:cNvPr>
          <p:cNvSpPr txBox="1"/>
          <p:nvPr/>
        </p:nvSpPr>
        <p:spPr>
          <a:xfrm>
            <a:off x="650449" y="4996206"/>
            <a:ext cx="54455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The Severity feature predicts the severity of the accident. Labeled as 1,2,3,4. </a:t>
            </a:r>
          </a:p>
          <a:p>
            <a:pPr marL="285750" indent="-285750">
              <a:buFont typeface="Arial" panose="020B0604020202020204" pitchFamily="34" charset="0"/>
              <a:buChar char="•"/>
            </a:pPr>
            <a:r>
              <a:rPr lang="en-US" dirty="0">
                <a:solidFill>
                  <a:schemeClr val="accent5">
                    <a:lumMod val="75000"/>
                  </a:schemeClr>
                </a:solidFill>
              </a:rPr>
              <a:t>The pie chart shows that severity 2 (mid) has maximum number of accidents.</a:t>
            </a:r>
          </a:p>
          <a:p>
            <a:pPr marL="285750" indent="-285750">
              <a:buFont typeface="Arial" panose="020B0604020202020204" pitchFamily="34" charset="0"/>
              <a:buChar char="•"/>
            </a:pPr>
            <a:endParaRPr lang="en-US" dirty="0">
              <a:solidFill>
                <a:schemeClr val="accent5">
                  <a:lumMod val="75000"/>
                </a:schemeClr>
              </a:solidFill>
            </a:endParaRPr>
          </a:p>
        </p:txBody>
      </p:sp>
    </p:spTree>
    <p:extLst>
      <p:ext uri="{BB962C8B-B14F-4D97-AF65-F5344CB8AC3E}">
        <p14:creationId xmlns:p14="http://schemas.microsoft.com/office/powerpoint/2010/main" val="1130346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EB36F6-9737-4F74-A3C6-4907F546B5AB}"/>
              </a:ext>
            </a:extLst>
          </p:cNvPr>
          <p:cNvPicPr>
            <a:picLocks noChangeAspect="1"/>
          </p:cNvPicPr>
          <p:nvPr/>
        </p:nvPicPr>
        <p:blipFill>
          <a:blip r:embed="rId2"/>
          <a:stretch>
            <a:fillRect/>
          </a:stretch>
        </p:blipFill>
        <p:spPr>
          <a:xfrm>
            <a:off x="0" y="0"/>
            <a:ext cx="6528950" cy="2839334"/>
          </a:xfrm>
          <a:prstGeom prst="rect">
            <a:avLst/>
          </a:prstGeom>
        </p:spPr>
      </p:pic>
      <p:pic>
        <p:nvPicPr>
          <p:cNvPr id="4" name="Picture 3">
            <a:extLst>
              <a:ext uri="{FF2B5EF4-FFF2-40B4-BE49-F238E27FC236}">
                <a16:creationId xmlns:a16="http://schemas.microsoft.com/office/drawing/2014/main" id="{16DCD818-3804-40D5-AEC7-1BB621CA1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246" y="2687997"/>
            <a:ext cx="6320781" cy="4104015"/>
          </a:xfrm>
          <a:prstGeom prst="rect">
            <a:avLst/>
          </a:prstGeom>
        </p:spPr>
      </p:pic>
      <p:sp>
        <p:nvSpPr>
          <p:cNvPr id="6" name="Slide Number Placeholder 5">
            <a:extLst>
              <a:ext uri="{FF2B5EF4-FFF2-40B4-BE49-F238E27FC236}">
                <a16:creationId xmlns:a16="http://schemas.microsoft.com/office/drawing/2014/main" id="{A08957EA-D1DB-4ECF-AC63-F548C2070933}"/>
              </a:ext>
            </a:extLst>
          </p:cNvPr>
          <p:cNvSpPr>
            <a:spLocks noGrp="1"/>
          </p:cNvSpPr>
          <p:nvPr>
            <p:ph type="sldNum" sz="quarter" idx="12"/>
          </p:nvPr>
        </p:nvSpPr>
        <p:spPr/>
        <p:txBody>
          <a:bodyPr/>
          <a:lstStyle/>
          <a:p>
            <a:fld id="{B4786B71-E31B-4A26-9B94-0FC770535803}" type="slidenum">
              <a:rPr lang="en-US" smtClean="0"/>
              <a:t>22</a:t>
            </a:fld>
            <a:endParaRPr lang="en-US"/>
          </a:p>
        </p:txBody>
      </p:sp>
    </p:spTree>
    <p:extLst>
      <p:ext uri="{BB962C8B-B14F-4D97-AF65-F5344CB8AC3E}">
        <p14:creationId xmlns:p14="http://schemas.microsoft.com/office/powerpoint/2010/main" val="1845676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2BF6B-E983-4597-A76C-37EB3F3A0A1B}"/>
              </a:ext>
            </a:extLst>
          </p:cNvPr>
          <p:cNvPicPr>
            <a:picLocks noChangeAspect="1"/>
          </p:cNvPicPr>
          <p:nvPr/>
        </p:nvPicPr>
        <p:blipFill>
          <a:blip r:embed="rId2"/>
          <a:stretch>
            <a:fillRect/>
          </a:stretch>
        </p:blipFill>
        <p:spPr>
          <a:xfrm>
            <a:off x="98983" y="68886"/>
            <a:ext cx="5151748" cy="1132208"/>
          </a:xfrm>
          <a:prstGeom prst="rect">
            <a:avLst/>
          </a:prstGeom>
        </p:spPr>
      </p:pic>
      <p:pic>
        <p:nvPicPr>
          <p:cNvPr id="4" name="Picture 3">
            <a:extLst>
              <a:ext uri="{FF2B5EF4-FFF2-40B4-BE49-F238E27FC236}">
                <a16:creationId xmlns:a16="http://schemas.microsoft.com/office/drawing/2014/main" id="{D9271062-E3B5-4546-B2F8-462D61CBE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3" y="1449011"/>
            <a:ext cx="5563834" cy="5408989"/>
          </a:xfrm>
          <a:prstGeom prst="rect">
            <a:avLst/>
          </a:prstGeom>
        </p:spPr>
      </p:pic>
      <p:sp>
        <p:nvSpPr>
          <p:cNvPr id="5" name="TextBox 4">
            <a:extLst>
              <a:ext uri="{FF2B5EF4-FFF2-40B4-BE49-F238E27FC236}">
                <a16:creationId xmlns:a16="http://schemas.microsoft.com/office/drawing/2014/main" id="{AE4DDEA1-BAF8-470D-9C73-7F0D7B412586}"/>
              </a:ext>
            </a:extLst>
          </p:cNvPr>
          <p:cNvSpPr txBox="1"/>
          <p:nvPr/>
        </p:nvSpPr>
        <p:spPr>
          <a:xfrm>
            <a:off x="6096000" y="433348"/>
            <a:ext cx="5857188" cy="2031325"/>
          </a:xfrm>
          <a:prstGeom prst="rect">
            <a:avLst/>
          </a:prstGeom>
          <a:noFill/>
        </p:spPr>
        <p:txBody>
          <a:bodyPr wrap="square" rtlCol="0">
            <a:spAutoFit/>
          </a:bodyPr>
          <a:lstStyle/>
          <a:p>
            <a:r>
              <a:rPr lang="en-US" dirty="0">
                <a:solidFill>
                  <a:schemeClr val="accent5">
                    <a:lumMod val="75000"/>
                  </a:schemeClr>
                </a:solidFill>
                <a:cs typeface="Arial" panose="020B0604020202020204" pitchFamily="34" charset="0"/>
              </a:rPr>
              <a:t>The heat map shows the correlation among all the different attributes. </a:t>
            </a:r>
            <a:r>
              <a:rPr lang="en-US" dirty="0" err="1">
                <a:solidFill>
                  <a:schemeClr val="accent5">
                    <a:lumMod val="75000"/>
                  </a:schemeClr>
                </a:solidFill>
                <a:cs typeface="Arial" panose="020B0604020202020204" pitchFamily="34" charset="0"/>
              </a:rPr>
              <a:t>Start_Lat</a:t>
            </a:r>
            <a:r>
              <a:rPr lang="en-US" dirty="0">
                <a:solidFill>
                  <a:schemeClr val="accent5">
                    <a:lumMod val="75000"/>
                  </a:schemeClr>
                </a:solidFill>
                <a:cs typeface="Arial" panose="020B0604020202020204" pitchFamily="34" charset="0"/>
              </a:rPr>
              <a:t>, </a:t>
            </a:r>
            <a:r>
              <a:rPr lang="en-US" dirty="0" err="1">
                <a:solidFill>
                  <a:schemeClr val="accent5">
                    <a:lumMod val="75000"/>
                  </a:schemeClr>
                </a:solidFill>
                <a:cs typeface="Arial" panose="020B0604020202020204" pitchFamily="34" charset="0"/>
              </a:rPr>
              <a:t>End_Lat</a:t>
            </a:r>
            <a:r>
              <a:rPr lang="en-US" dirty="0">
                <a:solidFill>
                  <a:schemeClr val="accent5">
                    <a:lumMod val="75000"/>
                  </a:schemeClr>
                </a:solidFill>
                <a:cs typeface="Arial" panose="020B0604020202020204" pitchFamily="34" charset="0"/>
              </a:rPr>
              <a:t>, </a:t>
            </a:r>
            <a:r>
              <a:rPr lang="en-US" dirty="0" err="1">
                <a:solidFill>
                  <a:schemeClr val="accent5">
                    <a:lumMod val="75000"/>
                  </a:schemeClr>
                </a:solidFill>
                <a:cs typeface="Arial" panose="020B0604020202020204" pitchFamily="34" charset="0"/>
              </a:rPr>
              <a:t>Start_Lng</a:t>
            </a:r>
            <a:r>
              <a:rPr lang="en-US" dirty="0">
                <a:solidFill>
                  <a:schemeClr val="accent5">
                    <a:lumMod val="75000"/>
                  </a:schemeClr>
                </a:solidFill>
                <a:cs typeface="Arial" panose="020B0604020202020204" pitchFamily="34" charset="0"/>
              </a:rPr>
              <a:t> and </a:t>
            </a:r>
            <a:r>
              <a:rPr lang="en-US" dirty="0" err="1">
                <a:solidFill>
                  <a:schemeClr val="accent5">
                    <a:lumMod val="75000"/>
                  </a:schemeClr>
                </a:solidFill>
                <a:cs typeface="Arial" panose="020B0604020202020204" pitchFamily="34" charset="0"/>
              </a:rPr>
              <a:t>End_Lng</a:t>
            </a:r>
            <a:r>
              <a:rPr lang="en-US" dirty="0">
                <a:solidFill>
                  <a:schemeClr val="accent5">
                    <a:lumMod val="75000"/>
                  </a:schemeClr>
                </a:solidFill>
                <a:cs typeface="Arial" panose="020B0604020202020204" pitchFamily="34" charset="0"/>
              </a:rPr>
              <a:t> presents the highest positive correlation of 1, followed by Crossing with Traffic signal presenting the positive correlation of 0.42; and Temperature with </a:t>
            </a:r>
            <a:r>
              <a:rPr lang="en-US" dirty="0" err="1">
                <a:solidFill>
                  <a:schemeClr val="accent5">
                    <a:lumMod val="75000"/>
                  </a:schemeClr>
                </a:solidFill>
                <a:cs typeface="Arial" panose="020B0604020202020204" pitchFamily="34" charset="0"/>
              </a:rPr>
              <a:t>Start_Lat</a:t>
            </a:r>
            <a:r>
              <a:rPr lang="en-US" dirty="0">
                <a:solidFill>
                  <a:schemeClr val="accent5">
                    <a:lumMod val="75000"/>
                  </a:schemeClr>
                </a:solidFill>
                <a:cs typeface="Arial" panose="020B0604020202020204" pitchFamily="34" charset="0"/>
              </a:rPr>
              <a:t> as well as Temperature with </a:t>
            </a:r>
            <a:r>
              <a:rPr lang="en-US" dirty="0" err="1">
                <a:solidFill>
                  <a:schemeClr val="accent5">
                    <a:lumMod val="75000"/>
                  </a:schemeClr>
                </a:solidFill>
                <a:cs typeface="Arial" panose="020B0604020202020204" pitchFamily="34" charset="0"/>
              </a:rPr>
              <a:t>End_Lat</a:t>
            </a:r>
            <a:r>
              <a:rPr lang="en-US" dirty="0">
                <a:solidFill>
                  <a:schemeClr val="accent5">
                    <a:lumMod val="75000"/>
                  </a:schemeClr>
                </a:solidFill>
                <a:cs typeface="Arial" panose="020B0604020202020204" pitchFamily="34" charset="0"/>
              </a:rPr>
              <a:t> presents the most negative correlation of -0.48.</a:t>
            </a:r>
          </a:p>
        </p:txBody>
      </p:sp>
      <p:sp>
        <p:nvSpPr>
          <p:cNvPr id="7" name="Slide Number Placeholder 6">
            <a:extLst>
              <a:ext uri="{FF2B5EF4-FFF2-40B4-BE49-F238E27FC236}">
                <a16:creationId xmlns:a16="http://schemas.microsoft.com/office/drawing/2014/main" id="{D7741ACB-0622-4AC7-84F1-7D8A3E6859F7}"/>
              </a:ext>
            </a:extLst>
          </p:cNvPr>
          <p:cNvSpPr>
            <a:spLocks noGrp="1"/>
          </p:cNvSpPr>
          <p:nvPr>
            <p:ph type="sldNum" sz="quarter" idx="12"/>
          </p:nvPr>
        </p:nvSpPr>
        <p:spPr/>
        <p:txBody>
          <a:bodyPr/>
          <a:lstStyle/>
          <a:p>
            <a:fld id="{B4786B71-E31B-4A26-9B94-0FC770535803}" type="slidenum">
              <a:rPr lang="en-US" smtClean="0"/>
              <a:t>23</a:t>
            </a:fld>
            <a:endParaRPr lang="en-US"/>
          </a:p>
        </p:txBody>
      </p:sp>
    </p:spTree>
    <p:extLst>
      <p:ext uri="{BB962C8B-B14F-4D97-AF65-F5344CB8AC3E}">
        <p14:creationId xmlns:p14="http://schemas.microsoft.com/office/powerpoint/2010/main" val="2904453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0345E1-5F93-4D66-813B-01F3DA7C4F68}"/>
              </a:ext>
            </a:extLst>
          </p:cNvPr>
          <p:cNvPicPr>
            <a:picLocks noChangeAspect="1"/>
          </p:cNvPicPr>
          <p:nvPr/>
        </p:nvPicPr>
        <p:blipFill>
          <a:blip r:embed="rId2"/>
          <a:stretch>
            <a:fillRect/>
          </a:stretch>
        </p:blipFill>
        <p:spPr>
          <a:xfrm>
            <a:off x="0" y="0"/>
            <a:ext cx="5480965" cy="4361449"/>
          </a:xfrm>
          <a:prstGeom prst="rect">
            <a:avLst/>
          </a:prstGeom>
        </p:spPr>
      </p:pic>
      <p:pic>
        <p:nvPicPr>
          <p:cNvPr id="3" name="Picture 2">
            <a:extLst>
              <a:ext uri="{FF2B5EF4-FFF2-40B4-BE49-F238E27FC236}">
                <a16:creationId xmlns:a16="http://schemas.microsoft.com/office/drawing/2014/main" id="{684E9251-9963-4AB3-98BA-FF8521A48086}"/>
              </a:ext>
            </a:extLst>
          </p:cNvPr>
          <p:cNvPicPr>
            <a:picLocks noChangeAspect="1"/>
          </p:cNvPicPr>
          <p:nvPr/>
        </p:nvPicPr>
        <p:blipFill>
          <a:blip r:embed="rId3"/>
          <a:stretch>
            <a:fillRect/>
          </a:stretch>
        </p:blipFill>
        <p:spPr>
          <a:xfrm>
            <a:off x="6870418" y="103694"/>
            <a:ext cx="4828246" cy="1133758"/>
          </a:xfrm>
          <a:prstGeom prst="rect">
            <a:avLst/>
          </a:prstGeom>
        </p:spPr>
      </p:pic>
      <p:pic>
        <p:nvPicPr>
          <p:cNvPr id="5" name="Picture 4">
            <a:extLst>
              <a:ext uri="{FF2B5EF4-FFF2-40B4-BE49-F238E27FC236}">
                <a16:creationId xmlns:a16="http://schemas.microsoft.com/office/drawing/2014/main" id="{6DB06EAB-6A9E-4DEB-BF69-71D6197A95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066" y="1412968"/>
            <a:ext cx="5480965" cy="4459931"/>
          </a:xfrm>
          <a:prstGeom prst="rect">
            <a:avLst/>
          </a:prstGeom>
        </p:spPr>
      </p:pic>
      <p:sp>
        <p:nvSpPr>
          <p:cNvPr id="7" name="Slide Number Placeholder 6">
            <a:extLst>
              <a:ext uri="{FF2B5EF4-FFF2-40B4-BE49-F238E27FC236}">
                <a16:creationId xmlns:a16="http://schemas.microsoft.com/office/drawing/2014/main" id="{53EE45B8-CA68-40A9-9B4D-277AA0560F7C}"/>
              </a:ext>
            </a:extLst>
          </p:cNvPr>
          <p:cNvSpPr>
            <a:spLocks noGrp="1"/>
          </p:cNvSpPr>
          <p:nvPr>
            <p:ph type="sldNum" sz="quarter" idx="12"/>
          </p:nvPr>
        </p:nvSpPr>
        <p:spPr/>
        <p:txBody>
          <a:bodyPr/>
          <a:lstStyle/>
          <a:p>
            <a:fld id="{B4786B71-E31B-4A26-9B94-0FC770535803}" type="slidenum">
              <a:rPr lang="en-US" smtClean="0"/>
              <a:t>24</a:t>
            </a:fld>
            <a:endParaRPr lang="en-US"/>
          </a:p>
        </p:txBody>
      </p:sp>
      <p:sp>
        <p:nvSpPr>
          <p:cNvPr id="8" name="TextBox 7">
            <a:extLst>
              <a:ext uri="{FF2B5EF4-FFF2-40B4-BE49-F238E27FC236}">
                <a16:creationId xmlns:a16="http://schemas.microsoft.com/office/drawing/2014/main" id="{7C77F85A-DC8E-4EF0-B3B5-53DCA9346DBB}"/>
              </a:ext>
            </a:extLst>
          </p:cNvPr>
          <p:cNvSpPr txBox="1"/>
          <p:nvPr/>
        </p:nvSpPr>
        <p:spPr>
          <a:xfrm>
            <a:off x="414778" y="4879022"/>
            <a:ext cx="54809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The ‘</a:t>
            </a:r>
            <a:r>
              <a:rPr lang="en-US" i="1" dirty="0">
                <a:solidFill>
                  <a:schemeClr val="accent5">
                    <a:lumMod val="75000"/>
                  </a:schemeClr>
                </a:solidFill>
              </a:rPr>
              <a:t>City’</a:t>
            </a:r>
            <a:r>
              <a:rPr lang="en-US" dirty="0">
                <a:solidFill>
                  <a:schemeClr val="accent5">
                    <a:lumMod val="75000"/>
                  </a:schemeClr>
                </a:solidFill>
              </a:rPr>
              <a:t> attribute table shows the total number of cities present in the dataset, along with the total count of accident in every city. </a:t>
            </a:r>
          </a:p>
          <a:p>
            <a:pPr marL="285750" indent="-285750">
              <a:buFont typeface="Arial" panose="020B0604020202020204" pitchFamily="34" charset="0"/>
              <a:buChar char="•"/>
            </a:pPr>
            <a:r>
              <a:rPr lang="en-US" dirty="0">
                <a:solidFill>
                  <a:schemeClr val="accent5">
                    <a:lumMod val="75000"/>
                  </a:schemeClr>
                </a:solidFill>
              </a:rPr>
              <a:t>From visualization graph we conclude that Miami city has the maximum number of car accidents. </a:t>
            </a:r>
          </a:p>
        </p:txBody>
      </p:sp>
    </p:spTree>
    <p:extLst>
      <p:ext uri="{BB962C8B-B14F-4D97-AF65-F5344CB8AC3E}">
        <p14:creationId xmlns:p14="http://schemas.microsoft.com/office/powerpoint/2010/main" val="410057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347CA6-D9D5-41B9-A818-B17B25DEA79D}"/>
              </a:ext>
            </a:extLst>
          </p:cNvPr>
          <p:cNvPicPr>
            <a:picLocks noChangeAspect="1"/>
          </p:cNvPicPr>
          <p:nvPr/>
        </p:nvPicPr>
        <p:blipFill>
          <a:blip r:embed="rId2"/>
          <a:stretch>
            <a:fillRect/>
          </a:stretch>
        </p:blipFill>
        <p:spPr>
          <a:xfrm>
            <a:off x="281979" y="131976"/>
            <a:ext cx="5383529" cy="6468152"/>
          </a:xfrm>
          <a:prstGeom prst="rect">
            <a:avLst/>
          </a:prstGeom>
        </p:spPr>
      </p:pic>
      <p:sp>
        <p:nvSpPr>
          <p:cNvPr id="6" name="Slide Number Placeholder 5">
            <a:extLst>
              <a:ext uri="{FF2B5EF4-FFF2-40B4-BE49-F238E27FC236}">
                <a16:creationId xmlns:a16="http://schemas.microsoft.com/office/drawing/2014/main" id="{A579D2BA-4BCA-4233-B78A-B76DF5D996A5}"/>
              </a:ext>
            </a:extLst>
          </p:cNvPr>
          <p:cNvSpPr>
            <a:spLocks noGrp="1"/>
          </p:cNvSpPr>
          <p:nvPr>
            <p:ph type="sldNum" sz="quarter" idx="12"/>
          </p:nvPr>
        </p:nvSpPr>
        <p:spPr/>
        <p:txBody>
          <a:bodyPr/>
          <a:lstStyle/>
          <a:p>
            <a:fld id="{B4786B71-E31B-4A26-9B94-0FC770535803}" type="slidenum">
              <a:rPr lang="en-US" smtClean="0"/>
              <a:t>25</a:t>
            </a:fld>
            <a:endParaRPr lang="en-US"/>
          </a:p>
        </p:txBody>
      </p:sp>
      <p:sp>
        <p:nvSpPr>
          <p:cNvPr id="7" name="TextBox 6">
            <a:extLst>
              <a:ext uri="{FF2B5EF4-FFF2-40B4-BE49-F238E27FC236}">
                <a16:creationId xmlns:a16="http://schemas.microsoft.com/office/drawing/2014/main" id="{3409BEB9-D3BF-4BF1-A4CC-6FC5BF3E3CD0}"/>
              </a:ext>
            </a:extLst>
          </p:cNvPr>
          <p:cNvSpPr txBox="1"/>
          <p:nvPr/>
        </p:nvSpPr>
        <p:spPr>
          <a:xfrm>
            <a:off x="5863472" y="2960016"/>
            <a:ext cx="6046549" cy="1200329"/>
          </a:xfrm>
          <a:prstGeom prst="rect">
            <a:avLst/>
          </a:prstGeom>
          <a:noFill/>
        </p:spPr>
        <p:txBody>
          <a:bodyPr wrap="square" rtlCol="0">
            <a:spAutoFit/>
          </a:bodyPr>
          <a:lstStyle/>
          <a:p>
            <a:r>
              <a:rPr lang="en-US" dirty="0">
                <a:solidFill>
                  <a:schemeClr val="accent5">
                    <a:lumMod val="75000"/>
                  </a:schemeClr>
                </a:solidFill>
              </a:rPr>
              <a:t>Over 1100 cities have reported only one accident during the entire period. This could either be very good news or it could be a result of missing data. Let’s break cities by accidents into two groups and see their respective distributions</a:t>
            </a:r>
          </a:p>
        </p:txBody>
      </p:sp>
    </p:spTree>
    <p:extLst>
      <p:ext uri="{BB962C8B-B14F-4D97-AF65-F5344CB8AC3E}">
        <p14:creationId xmlns:p14="http://schemas.microsoft.com/office/powerpoint/2010/main" val="218954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CEC3CF-064C-46C1-896D-6360034F007D}"/>
              </a:ext>
            </a:extLst>
          </p:cNvPr>
          <p:cNvSpPr>
            <a:spLocks noGrp="1"/>
          </p:cNvSpPr>
          <p:nvPr>
            <p:ph type="sldNum" sz="quarter" idx="12"/>
          </p:nvPr>
        </p:nvSpPr>
        <p:spPr/>
        <p:txBody>
          <a:bodyPr/>
          <a:lstStyle/>
          <a:p>
            <a:fld id="{B4786B71-E31B-4A26-9B94-0FC770535803}" type="slidenum">
              <a:rPr lang="en-US" smtClean="0"/>
              <a:t>26</a:t>
            </a:fld>
            <a:endParaRPr lang="en-US"/>
          </a:p>
        </p:txBody>
      </p:sp>
      <p:pic>
        <p:nvPicPr>
          <p:cNvPr id="3" name="Picture 2">
            <a:extLst>
              <a:ext uri="{FF2B5EF4-FFF2-40B4-BE49-F238E27FC236}">
                <a16:creationId xmlns:a16="http://schemas.microsoft.com/office/drawing/2014/main" id="{85D5D750-09A1-44D8-9EEA-6E92D1C49818}"/>
              </a:ext>
            </a:extLst>
          </p:cNvPr>
          <p:cNvPicPr>
            <a:picLocks noChangeAspect="1"/>
          </p:cNvPicPr>
          <p:nvPr/>
        </p:nvPicPr>
        <p:blipFill>
          <a:blip r:embed="rId2"/>
          <a:stretch>
            <a:fillRect/>
          </a:stretch>
        </p:blipFill>
        <p:spPr>
          <a:xfrm>
            <a:off x="0" y="0"/>
            <a:ext cx="5590335" cy="3567567"/>
          </a:xfrm>
          <a:prstGeom prst="rect">
            <a:avLst/>
          </a:prstGeom>
        </p:spPr>
      </p:pic>
      <p:pic>
        <p:nvPicPr>
          <p:cNvPr id="4" name="Picture 3">
            <a:extLst>
              <a:ext uri="{FF2B5EF4-FFF2-40B4-BE49-F238E27FC236}">
                <a16:creationId xmlns:a16="http://schemas.microsoft.com/office/drawing/2014/main" id="{F3322E15-DEE5-4B5D-B83F-2BE521D6EFC8}"/>
              </a:ext>
            </a:extLst>
          </p:cNvPr>
          <p:cNvPicPr>
            <a:picLocks noChangeAspect="1"/>
          </p:cNvPicPr>
          <p:nvPr/>
        </p:nvPicPr>
        <p:blipFill>
          <a:blip r:embed="rId3"/>
          <a:stretch>
            <a:fillRect/>
          </a:stretch>
        </p:blipFill>
        <p:spPr>
          <a:xfrm>
            <a:off x="0" y="3567567"/>
            <a:ext cx="5291599" cy="3290433"/>
          </a:xfrm>
          <a:prstGeom prst="rect">
            <a:avLst/>
          </a:prstGeom>
        </p:spPr>
      </p:pic>
      <p:sp>
        <p:nvSpPr>
          <p:cNvPr id="5" name="TextBox 4">
            <a:extLst>
              <a:ext uri="{FF2B5EF4-FFF2-40B4-BE49-F238E27FC236}">
                <a16:creationId xmlns:a16="http://schemas.microsoft.com/office/drawing/2014/main" id="{FDC9DB26-074C-4C32-808D-4D6841732159}"/>
              </a:ext>
            </a:extLst>
          </p:cNvPr>
          <p:cNvSpPr txBox="1"/>
          <p:nvPr/>
        </p:nvSpPr>
        <p:spPr>
          <a:xfrm>
            <a:off x="5882326" y="1112363"/>
            <a:ext cx="5967167" cy="3416320"/>
          </a:xfrm>
          <a:prstGeom prst="rect">
            <a:avLst/>
          </a:prstGeom>
          <a:noFill/>
        </p:spPr>
        <p:txBody>
          <a:bodyPr wrap="square" rtlCol="0">
            <a:spAutoFit/>
          </a:bodyPr>
          <a:lstStyle/>
          <a:p>
            <a:r>
              <a:rPr lang="en-US" dirty="0">
                <a:solidFill>
                  <a:schemeClr val="accent5">
                    <a:lumMod val="75000"/>
                  </a:schemeClr>
                </a:solidFill>
              </a:rPr>
              <a:t>For High:</a:t>
            </a:r>
          </a:p>
          <a:p>
            <a:pPr marL="285750" indent="-285750">
              <a:buFont typeface="Arial" panose="020B0604020202020204" pitchFamily="34" charset="0"/>
              <a:buChar char="•"/>
            </a:pPr>
            <a:r>
              <a:rPr lang="en-US" dirty="0">
                <a:solidFill>
                  <a:schemeClr val="accent5">
                    <a:lumMod val="75000"/>
                  </a:schemeClr>
                </a:solidFill>
              </a:rPr>
              <a:t>Almost 100 cities (out of 11682) reported more than 1000 accidents during the period between February 2016 and December 2021.</a:t>
            </a:r>
          </a:p>
          <a:p>
            <a:endParaRPr lang="en-US" dirty="0">
              <a:solidFill>
                <a:schemeClr val="accent5">
                  <a:lumMod val="75000"/>
                </a:schemeClr>
              </a:solidFill>
            </a:endParaRPr>
          </a:p>
          <a:p>
            <a:r>
              <a:rPr lang="en-US" dirty="0">
                <a:solidFill>
                  <a:schemeClr val="accent5">
                    <a:lumMod val="75000"/>
                  </a:schemeClr>
                </a:solidFill>
              </a:rPr>
              <a:t>For Low:</a:t>
            </a:r>
          </a:p>
          <a:p>
            <a:pPr marL="285750" indent="-285750">
              <a:buFont typeface="Arial" panose="020B0604020202020204" pitchFamily="34" charset="0"/>
              <a:buChar char="•"/>
            </a:pPr>
            <a:r>
              <a:rPr lang="en-US" dirty="0">
                <a:solidFill>
                  <a:schemeClr val="accent5">
                    <a:lumMod val="75000"/>
                  </a:schemeClr>
                </a:solidFill>
              </a:rPr>
              <a:t>Over 1100 cities have had just one accident in 4 years</a:t>
            </a:r>
          </a:p>
          <a:p>
            <a:pPr marL="285750" indent="-285750">
              <a:buFont typeface="Arial" panose="020B0604020202020204" pitchFamily="34" charset="0"/>
              <a:buChar char="•"/>
            </a:pPr>
            <a:r>
              <a:rPr lang="en-US" dirty="0">
                <a:solidFill>
                  <a:schemeClr val="accent5">
                    <a:lumMod val="75000"/>
                  </a:schemeClr>
                </a:solidFill>
              </a:rPr>
              <a:t>The majority of them have witnessed between 10-100 accidents during the period</a:t>
            </a:r>
          </a:p>
          <a:p>
            <a:pPr marL="285750" indent="-285750">
              <a:buFont typeface="Arial" panose="020B0604020202020204" pitchFamily="34" charset="0"/>
              <a:buChar char="•"/>
            </a:pPr>
            <a:r>
              <a:rPr lang="en-US" dirty="0">
                <a:solidFill>
                  <a:schemeClr val="accent5">
                    <a:lumMod val="75000"/>
                  </a:schemeClr>
                </a:solidFill>
              </a:rPr>
              <a:t>Accidents by cities follow an exponentially decreasing distribution.</a:t>
            </a:r>
          </a:p>
          <a:p>
            <a:endParaRPr lang="en-US" dirty="0">
              <a:solidFill>
                <a:schemeClr val="accent5">
                  <a:lumMod val="75000"/>
                </a:schemeClr>
              </a:solidFill>
            </a:endParaRPr>
          </a:p>
        </p:txBody>
      </p:sp>
    </p:spTree>
    <p:extLst>
      <p:ext uri="{BB962C8B-B14F-4D97-AF65-F5344CB8AC3E}">
        <p14:creationId xmlns:p14="http://schemas.microsoft.com/office/powerpoint/2010/main" val="1338012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A14555-3622-4A98-8E92-2BB706133BB8}"/>
              </a:ext>
            </a:extLst>
          </p:cNvPr>
          <p:cNvPicPr>
            <a:picLocks noChangeAspect="1"/>
          </p:cNvPicPr>
          <p:nvPr/>
        </p:nvPicPr>
        <p:blipFill>
          <a:blip r:embed="rId2"/>
          <a:stretch>
            <a:fillRect/>
          </a:stretch>
        </p:blipFill>
        <p:spPr>
          <a:xfrm>
            <a:off x="245097" y="206615"/>
            <a:ext cx="5316776" cy="3846911"/>
          </a:xfrm>
          <a:prstGeom prst="rect">
            <a:avLst/>
          </a:prstGeom>
        </p:spPr>
      </p:pic>
      <p:pic>
        <p:nvPicPr>
          <p:cNvPr id="3" name="Picture 2">
            <a:extLst>
              <a:ext uri="{FF2B5EF4-FFF2-40B4-BE49-F238E27FC236}">
                <a16:creationId xmlns:a16="http://schemas.microsoft.com/office/drawing/2014/main" id="{D790BF27-FA8C-4409-B409-E7219278A44E}"/>
              </a:ext>
            </a:extLst>
          </p:cNvPr>
          <p:cNvPicPr>
            <a:picLocks noChangeAspect="1"/>
          </p:cNvPicPr>
          <p:nvPr/>
        </p:nvPicPr>
        <p:blipFill>
          <a:blip r:embed="rId3"/>
          <a:stretch>
            <a:fillRect/>
          </a:stretch>
        </p:blipFill>
        <p:spPr>
          <a:xfrm>
            <a:off x="6248143" y="206615"/>
            <a:ext cx="5316777" cy="1253855"/>
          </a:xfrm>
          <a:prstGeom prst="rect">
            <a:avLst/>
          </a:prstGeom>
        </p:spPr>
      </p:pic>
      <p:pic>
        <p:nvPicPr>
          <p:cNvPr id="5" name="Picture 4">
            <a:extLst>
              <a:ext uri="{FF2B5EF4-FFF2-40B4-BE49-F238E27FC236}">
                <a16:creationId xmlns:a16="http://schemas.microsoft.com/office/drawing/2014/main" id="{E3FB693C-D0D6-4B21-B4FC-865744B93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068" y="1755371"/>
            <a:ext cx="4873938" cy="4596309"/>
          </a:xfrm>
          <a:prstGeom prst="rect">
            <a:avLst/>
          </a:prstGeom>
        </p:spPr>
      </p:pic>
      <p:sp>
        <p:nvSpPr>
          <p:cNvPr id="7" name="Slide Number Placeholder 6">
            <a:extLst>
              <a:ext uri="{FF2B5EF4-FFF2-40B4-BE49-F238E27FC236}">
                <a16:creationId xmlns:a16="http://schemas.microsoft.com/office/drawing/2014/main" id="{6FD9FA63-29EB-4AFC-B630-A6BDF9350A37}"/>
              </a:ext>
            </a:extLst>
          </p:cNvPr>
          <p:cNvSpPr>
            <a:spLocks noGrp="1"/>
          </p:cNvSpPr>
          <p:nvPr>
            <p:ph type="sldNum" sz="quarter" idx="12"/>
          </p:nvPr>
        </p:nvSpPr>
        <p:spPr/>
        <p:txBody>
          <a:bodyPr/>
          <a:lstStyle/>
          <a:p>
            <a:fld id="{B4786B71-E31B-4A26-9B94-0FC770535803}" type="slidenum">
              <a:rPr lang="en-US" smtClean="0"/>
              <a:t>27</a:t>
            </a:fld>
            <a:endParaRPr lang="en-US"/>
          </a:p>
        </p:txBody>
      </p:sp>
      <p:sp>
        <p:nvSpPr>
          <p:cNvPr id="8" name="TextBox 7">
            <a:extLst>
              <a:ext uri="{FF2B5EF4-FFF2-40B4-BE49-F238E27FC236}">
                <a16:creationId xmlns:a16="http://schemas.microsoft.com/office/drawing/2014/main" id="{7BE212AD-55B2-40C5-AB98-D7C27604EC00}"/>
              </a:ext>
            </a:extLst>
          </p:cNvPr>
          <p:cNvSpPr txBox="1"/>
          <p:nvPr/>
        </p:nvSpPr>
        <p:spPr>
          <a:xfrm>
            <a:off x="452487" y="4873658"/>
            <a:ext cx="4543719" cy="1200329"/>
          </a:xfrm>
          <a:prstGeom prst="rect">
            <a:avLst/>
          </a:prstGeom>
          <a:noFill/>
        </p:spPr>
        <p:txBody>
          <a:bodyPr wrap="square" rtlCol="0">
            <a:spAutoFit/>
          </a:bodyPr>
          <a:lstStyle/>
          <a:p>
            <a:r>
              <a:rPr lang="en-US" dirty="0">
                <a:solidFill>
                  <a:schemeClr val="accent5">
                    <a:lumMod val="75000"/>
                  </a:schemeClr>
                </a:solidFill>
              </a:rPr>
              <a:t>There is one peak of time:</a:t>
            </a:r>
          </a:p>
          <a:p>
            <a:pPr marL="285750" indent="-285750">
              <a:buFont typeface="Arial" panose="020B0604020202020204" pitchFamily="34" charset="0"/>
              <a:buChar char="•"/>
            </a:pPr>
            <a:r>
              <a:rPr lang="en-US" dirty="0">
                <a:solidFill>
                  <a:schemeClr val="accent5">
                    <a:lumMod val="75000"/>
                  </a:schemeClr>
                </a:solidFill>
              </a:rPr>
              <a:t>Between 3 pm to 6pm. The rush hours could be leading to more accidents</a:t>
            </a:r>
          </a:p>
          <a:p>
            <a:endParaRPr lang="en-US" dirty="0">
              <a:solidFill>
                <a:schemeClr val="accent5">
                  <a:lumMod val="75000"/>
                </a:schemeClr>
              </a:solidFill>
            </a:endParaRPr>
          </a:p>
        </p:txBody>
      </p:sp>
    </p:spTree>
    <p:extLst>
      <p:ext uri="{BB962C8B-B14F-4D97-AF65-F5344CB8AC3E}">
        <p14:creationId xmlns:p14="http://schemas.microsoft.com/office/powerpoint/2010/main" val="63998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AF6F52-B6CD-4FC6-8D2E-84FD55F9B1A8}"/>
              </a:ext>
            </a:extLst>
          </p:cNvPr>
          <p:cNvPicPr>
            <a:picLocks noChangeAspect="1"/>
          </p:cNvPicPr>
          <p:nvPr/>
        </p:nvPicPr>
        <p:blipFill>
          <a:blip r:embed="rId2"/>
          <a:stretch>
            <a:fillRect/>
          </a:stretch>
        </p:blipFill>
        <p:spPr>
          <a:xfrm>
            <a:off x="214656" y="122204"/>
            <a:ext cx="6035315" cy="3221279"/>
          </a:xfrm>
          <a:prstGeom prst="rect">
            <a:avLst/>
          </a:prstGeom>
        </p:spPr>
      </p:pic>
      <p:pic>
        <p:nvPicPr>
          <p:cNvPr id="4" name="Picture 3">
            <a:extLst>
              <a:ext uri="{FF2B5EF4-FFF2-40B4-BE49-F238E27FC236}">
                <a16:creationId xmlns:a16="http://schemas.microsoft.com/office/drawing/2014/main" id="{467E63D0-1031-4D9F-B620-F14F47908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14" y="3353442"/>
            <a:ext cx="6384108" cy="3412587"/>
          </a:xfrm>
          <a:prstGeom prst="rect">
            <a:avLst/>
          </a:prstGeom>
        </p:spPr>
      </p:pic>
      <p:sp>
        <p:nvSpPr>
          <p:cNvPr id="8" name="Slide Number Placeholder 7">
            <a:extLst>
              <a:ext uri="{FF2B5EF4-FFF2-40B4-BE49-F238E27FC236}">
                <a16:creationId xmlns:a16="http://schemas.microsoft.com/office/drawing/2014/main" id="{959DD55C-B27D-402C-836C-3988DB956B6F}"/>
              </a:ext>
            </a:extLst>
          </p:cNvPr>
          <p:cNvSpPr>
            <a:spLocks noGrp="1"/>
          </p:cNvSpPr>
          <p:nvPr>
            <p:ph type="sldNum" sz="quarter" idx="12"/>
          </p:nvPr>
        </p:nvSpPr>
        <p:spPr/>
        <p:txBody>
          <a:bodyPr/>
          <a:lstStyle/>
          <a:p>
            <a:fld id="{B4786B71-E31B-4A26-9B94-0FC770535803}" type="slidenum">
              <a:rPr lang="en-US" smtClean="0"/>
              <a:t>28</a:t>
            </a:fld>
            <a:endParaRPr lang="en-US" dirty="0"/>
          </a:p>
        </p:txBody>
      </p:sp>
      <p:sp>
        <p:nvSpPr>
          <p:cNvPr id="9" name="TextBox 8">
            <a:extLst>
              <a:ext uri="{FF2B5EF4-FFF2-40B4-BE49-F238E27FC236}">
                <a16:creationId xmlns:a16="http://schemas.microsoft.com/office/drawing/2014/main" id="{F125B8E8-CD3D-4C00-99BF-E830E0831633}"/>
              </a:ext>
            </a:extLst>
          </p:cNvPr>
          <p:cNvSpPr txBox="1"/>
          <p:nvPr/>
        </p:nvSpPr>
        <p:spPr>
          <a:xfrm>
            <a:off x="6438509" y="593674"/>
            <a:ext cx="54634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75000"/>
                  </a:schemeClr>
                </a:solidFill>
              </a:rPr>
              <a:t>While Monday follows the general 24-hour pattern- two peaks coinciding with work rush; the distribution for Sunday sees a peak between 10 am and 4 pm. This could be due to people going out for leisurely activities on Sundays.</a:t>
            </a:r>
          </a:p>
        </p:txBody>
      </p:sp>
    </p:spTree>
    <p:extLst>
      <p:ext uri="{BB962C8B-B14F-4D97-AF65-F5344CB8AC3E}">
        <p14:creationId xmlns:p14="http://schemas.microsoft.com/office/powerpoint/2010/main" val="3240339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05A1A-57DC-445F-A1E6-CF6567499556}"/>
              </a:ext>
            </a:extLst>
          </p:cNvPr>
          <p:cNvSpPr>
            <a:spLocks noGrp="1"/>
          </p:cNvSpPr>
          <p:nvPr>
            <p:ph type="sldNum" sz="quarter" idx="12"/>
          </p:nvPr>
        </p:nvSpPr>
        <p:spPr/>
        <p:txBody>
          <a:bodyPr/>
          <a:lstStyle/>
          <a:p>
            <a:fld id="{B4786B71-E31B-4A26-9B94-0FC770535803}" type="slidenum">
              <a:rPr lang="en-US" smtClean="0"/>
              <a:t>29</a:t>
            </a:fld>
            <a:endParaRPr lang="en-US"/>
          </a:p>
        </p:txBody>
      </p:sp>
      <p:pic>
        <p:nvPicPr>
          <p:cNvPr id="3" name="Picture 2">
            <a:extLst>
              <a:ext uri="{FF2B5EF4-FFF2-40B4-BE49-F238E27FC236}">
                <a16:creationId xmlns:a16="http://schemas.microsoft.com/office/drawing/2014/main" id="{AE1356E4-9D21-4711-A50C-6BE97DCAEADB}"/>
              </a:ext>
            </a:extLst>
          </p:cNvPr>
          <p:cNvPicPr>
            <a:picLocks noChangeAspect="1"/>
          </p:cNvPicPr>
          <p:nvPr/>
        </p:nvPicPr>
        <p:blipFill>
          <a:blip r:embed="rId2"/>
          <a:stretch>
            <a:fillRect/>
          </a:stretch>
        </p:blipFill>
        <p:spPr>
          <a:xfrm>
            <a:off x="279166" y="1232941"/>
            <a:ext cx="5564805" cy="3848106"/>
          </a:xfrm>
          <a:prstGeom prst="rect">
            <a:avLst/>
          </a:prstGeom>
        </p:spPr>
      </p:pic>
      <p:pic>
        <p:nvPicPr>
          <p:cNvPr id="4" name="Picture 3">
            <a:extLst>
              <a:ext uri="{FF2B5EF4-FFF2-40B4-BE49-F238E27FC236}">
                <a16:creationId xmlns:a16="http://schemas.microsoft.com/office/drawing/2014/main" id="{DBD48728-6E15-460C-BF22-F59562C15749}"/>
              </a:ext>
            </a:extLst>
          </p:cNvPr>
          <p:cNvPicPr>
            <a:picLocks noChangeAspect="1"/>
          </p:cNvPicPr>
          <p:nvPr/>
        </p:nvPicPr>
        <p:blipFill>
          <a:blip r:embed="rId3"/>
          <a:stretch>
            <a:fillRect/>
          </a:stretch>
        </p:blipFill>
        <p:spPr>
          <a:xfrm>
            <a:off x="174886" y="158006"/>
            <a:ext cx="6926394" cy="869516"/>
          </a:xfrm>
          <a:prstGeom prst="rect">
            <a:avLst/>
          </a:prstGeom>
        </p:spPr>
      </p:pic>
      <p:sp>
        <p:nvSpPr>
          <p:cNvPr id="5" name="TextBox 4">
            <a:extLst>
              <a:ext uri="{FF2B5EF4-FFF2-40B4-BE49-F238E27FC236}">
                <a16:creationId xmlns:a16="http://schemas.microsoft.com/office/drawing/2014/main" id="{76580950-DB02-495A-BBAD-B39A9DE589A2}"/>
              </a:ext>
            </a:extLst>
          </p:cNvPr>
          <p:cNvSpPr txBox="1"/>
          <p:nvPr/>
        </p:nvSpPr>
        <p:spPr>
          <a:xfrm>
            <a:off x="6504495" y="1753386"/>
            <a:ext cx="4930218" cy="1477328"/>
          </a:xfrm>
          <a:prstGeom prst="rect">
            <a:avLst/>
          </a:prstGeom>
          <a:noFill/>
        </p:spPr>
        <p:txBody>
          <a:bodyPr wrap="square" rtlCol="0">
            <a:spAutoFit/>
          </a:bodyPr>
          <a:lstStyle/>
          <a:p>
            <a:r>
              <a:rPr lang="en-US" dirty="0">
                <a:solidFill>
                  <a:schemeClr val="accent5">
                    <a:lumMod val="75000"/>
                  </a:schemeClr>
                </a:solidFill>
              </a:rPr>
              <a:t>There seems to be a steady upward curve from the second half of the year, This could possibly be due to summer break and then the new school term around August-September.</a:t>
            </a:r>
          </a:p>
          <a:p>
            <a:endParaRPr lang="en-US" dirty="0"/>
          </a:p>
        </p:txBody>
      </p:sp>
    </p:spTree>
    <p:extLst>
      <p:ext uri="{BB962C8B-B14F-4D97-AF65-F5344CB8AC3E}">
        <p14:creationId xmlns:p14="http://schemas.microsoft.com/office/powerpoint/2010/main" val="299832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B363-412C-4001-A6AC-FF0543A1532A}"/>
              </a:ext>
            </a:extLst>
          </p:cNvPr>
          <p:cNvSpPr>
            <a:spLocks noGrp="1"/>
          </p:cNvSpPr>
          <p:nvPr>
            <p:ph type="title"/>
          </p:nvPr>
        </p:nvSpPr>
        <p:spPr>
          <a:xfrm>
            <a:off x="254524" y="589504"/>
            <a:ext cx="11682952" cy="999241"/>
          </a:xfrm>
        </p:spPr>
        <p:txBody>
          <a:bodyPr/>
          <a:lstStyle/>
          <a:p>
            <a:r>
              <a:rPr lang="en-US" dirty="0">
                <a:solidFill>
                  <a:schemeClr val="accent6">
                    <a:lumMod val="75000"/>
                  </a:schemeClr>
                </a:solidFill>
                <a:latin typeface="+mn-lt"/>
                <a:cs typeface="Arial"/>
              </a:rPr>
              <a:t>Introduction</a:t>
            </a:r>
            <a:endParaRPr lang="en-US" dirty="0">
              <a:solidFill>
                <a:schemeClr val="accent6">
                  <a:lumMod val="75000"/>
                </a:schemeClr>
              </a:solidFill>
              <a:latin typeface="+mn-lt"/>
            </a:endParaRPr>
          </a:p>
        </p:txBody>
      </p:sp>
      <p:pic>
        <p:nvPicPr>
          <p:cNvPr id="4" name="Picture 4" descr="Diagram&#10;&#10;Description automatically generated">
            <a:extLst>
              <a:ext uri="{FF2B5EF4-FFF2-40B4-BE49-F238E27FC236}">
                <a16:creationId xmlns:a16="http://schemas.microsoft.com/office/drawing/2014/main" id="{8E0DF81A-06C5-4013-B492-4331E8AA5268}"/>
              </a:ext>
            </a:extLst>
          </p:cNvPr>
          <p:cNvPicPr>
            <a:picLocks noChangeAspect="1"/>
          </p:cNvPicPr>
          <p:nvPr/>
        </p:nvPicPr>
        <p:blipFill>
          <a:blip r:embed="rId2"/>
          <a:stretch>
            <a:fillRect/>
          </a:stretch>
        </p:blipFill>
        <p:spPr>
          <a:xfrm>
            <a:off x="6664751" y="1537225"/>
            <a:ext cx="5338713" cy="3783550"/>
          </a:xfrm>
          <a:prstGeom prst="rect">
            <a:avLst/>
          </a:prstGeom>
        </p:spPr>
      </p:pic>
      <p:sp>
        <p:nvSpPr>
          <p:cNvPr id="5" name="TextBox 4">
            <a:extLst>
              <a:ext uri="{FF2B5EF4-FFF2-40B4-BE49-F238E27FC236}">
                <a16:creationId xmlns:a16="http://schemas.microsoft.com/office/drawing/2014/main" id="{0678DCC4-7615-4672-902C-DF6F632C666D}"/>
              </a:ext>
            </a:extLst>
          </p:cNvPr>
          <p:cNvSpPr txBox="1"/>
          <p:nvPr/>
        </p:nvSpPr>
        <p:spPr>
          <a:xfrm>
            <a:off x="623505" y="2639505"/>
            <a:ext cx="6485641" cy="2031325"/>
          </a:xfrm>
          <a:prstGeom prst="rect">
            <a:avLst/>
          </a:prstGeom>
          <a:noFill/>
        </p:spPr>
        <p:txBody>
          <a:bodyPr wrap="square" rtlCol="0">
            <a:spAutoFit/>
          </a:bodyPr>
          <a:lstStyle/>
          <a:p>
            <a:pPr>
              <a:lnSpc>
                <a:spcPct val="150000"/>
              </a:lnSpc>
            </a:pPr>
            <a:r>
              <a:rPr lang="en-US" dirty="0">
                <a:solidFill>
                  <a:schemeClr val="accent5">
                    <a:lumMod val="75000"/>
                  </a:schemeClr>
                </a:solidFill>
                <a:cs typeface="Arial"/>
              </a:rPr>
              <a:t>What is Exploratory Data Analysis (EDA) ?</a:t>
            </a:r>
            <a:endParaRPr lang="en-US" dirty="0">
              <a:solidFill>
                <a:schemeClr val="accent5">
                  <a:lumMod val="75000"/>
                </a:schemeClr>
              </a:solidFill>
            </a:endParaRPr>
          </a:p>
          <a:p>
            <a:pPr>
              <a:lnSpc>
                <a:spcPct val="150000"/>
              </a:lnSpc>
            </a:pPr>
            <a:r>
              <a:rPr lang="en-US" dirty="0">
                <a:solidFill>
                  <a:schemeClr val="accent5">
                    <a:lumMod val="75000"/>
                  </a:schemeClr>
                </a:solidFill>
                <a:cs typeface="Arial"/>
              </a:rPr>
              <a:t>Involves performing early investigations on data to find patterns, identify anomalies, test hypotheses, and validate assumptions with the benefit of descriptive statistics and graphical representations.</a:t>
            </a:r>
            <a:endParaRPr lang="en-US" dirty="0">
              <a:solidFill>
                <a:schemeClr val="accent5">
                  <a:lumMod val="75000"/>
                </a:schemeClr>
              </a:solidFill>
            </a:endParaRPr>
          </a:p>
          <a:p>
            <a:endParaRPr lang="en-US" dirty="0">
              <a:solidFill>
                <a:schemeClr val="accent5">
                  <a:lumMod val="75000"/>
                </a:schemeClr>
              </a:solidFill>
            </a:endParaRPr>
          </a:p>
        </p:txBody>
      </p:sp>
      <p:sp>
        <p:nvSpPr>
          <p:cNvPr id="7" name="Slide Number Placeholder 6">
            <a:extLst>
              <a:ext uri="{FF2B5EF4-FFF2-40B4-BE49-F238E27FC236}">
                <a16:creationId xmlns:a16="http://schemas.microsoft.com/office/drawing/2014/main" id="{14F36A06-2BF0-414C-8B57-B33A11987631}"/>
              </a:ext>
            </a:extLst>
          </p:cNvPr>
          <p:cNvSpPr>
            <a:spLocks noGrp="1"/>
          </p:cNvSpPr>
          <p:nvPr>
            <p:ph type="sldNum" sz="quarter" idx="12"/>
          </p:nvPr>
        </p:nvSpPr>
        <p:spPr/>
        <p:txBody>
          <a:bodyPr/>
          <a:lstStyle/>
          <a:p>
            <a:fld id="{B4786B71-E31B-4A26-9B94-0FC770535803}" type="slidenum">
              <a:rPr lang="en-US" smtClean="0"/>
              <a:t>3</a:t>
            </a:fld>
            <a:endParaRPr lang="en-US"/>
          </a:p>
        </p:txBody>
      </p:sp>
    </p:spTree>
    <p:extLst>
      <p:ext uri="{BB962C8B-B14F-4D97-AF65-F5344CB8AC3E}">
        <p14:creationId xmlns:p14="http://schemas.microsoft.com/office/powerpoint/2010/main" val="377499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95CBB4-436F-4018-BD9F-F37000DADB09}"/>
              </a:ext>
            </a:extLst>
          </p:cNvPr>
          <p:cNvPicPr>
            <a:picLocks noChangeAspect="1"/>
          </p:cNvPicPr>
          <p:nvPr/>
        </p:nvPicPr>
        <p:blipFill>
          <a:blip r:embed="rId2"/>
          <a:stretch>
            <a:fillRect/>
          </a:stretch>
        </p:blipFill>
        <p:spPr>
          <a:xfrm>
            <a:off x="103695" y="0"/>
            <a:ext cx="6812172" cy="3925351"/>
          </a:xfrm>
          <a:prstGeom prst="rect">
            <a:avLst/>
          </a:prstGeom>
        </p:spPr>
      </p:pic>
      <p:pic>
        <p:nvPicPr>
          <p:cNvPr id="3" name="Picture 2">
            <a:extLst>
              <a:ext uri="{FF2B5EF4-FFF2-40B4-BE49-F238E27FC236}">
                <a16:creationId xmlns:a16="http://schemas.microsoft.com/office/drawing/2014/main" id="{4C1F3EB7-C271-4A5F-9B4B-584DD07B0771}"/>
              </a:ext>
            </a:extLst>
          </p:cNvPr>
          <p:cNvPicPr>
            <a:picLocks noChangeAspect="1"/>
          </p:cNvPicPr>
          <p:nvPr/>
        </p:nvPicPr>
        <p:blipFill>
          <a:blip r:embed="rId3"/>
          <a:stretch>
            <a:fillRect/>
          </a:stretch>
        </p:blipFill>
        <p:spPr>
          <a:xfrm>
            <a:off x="4076859" y="3289017"/>
            <a:ext cx="8011446" cy="3568983"/>
          </a:xfrm>
          <a:prstGeom prst="rect">
            <a:avLst/>
          </a:prstGeom>
        </p:spPr>
      </p:pic>
      <p:sp>
        <p:nvSpPr>
          <p:cNvPr id="5" name="Slide Number Placeholder 4">
            <a:extLst>
              <a:ext uri="{FF2B5EF4-FFF2-40B4-BE49-F238E27FC236}">
                <a16:creationId xmlns:a16="http://schemas.microsoft.com/office/drawing/2014/main" id="{C2524358-1C7E-4442-8331-49711E1BA3DD}"/>
              </a:ext>
            </a:extLst>
          </p:cNvPr>
          <p:cNvSpPr>
            <a:spLocks noGrp="1"/>
          </p:cNvSpPr>
          <p:nvPr>
            <p:ph type="sldNum" sz="quarter" idx="12"/>
          </p:nvPr>
        </p:nvSpPr>
        <p:spPr/>
        <p:txBody>
          <a:bodyPr/>
          <a:lstStyle/>
          <a:p>
            <a:fld id="{B4786B71-E31B-4A26-9B94-0FC770535803}" type="slidenum">
              <a:rPr lang="en-US" smtClean="0"/>
              <a:t>30</a:t>
            </a:fld>
            <a:endParaRPr lang="en-US"/>
          </a:p>
        </p:txBody>
      </p:sp>
      <p:sp>
        <p:nvSpPr>
          <p:cNvPr id="6" name="TextBox 5">
            <a:extLst>
              <a:ext uri="{FF2B5EF4-FFF2-40B4-BE49-F238E27FC236}">
                <a16:creationId xmlns:a16="http://schemas.microsoft.com/office/drawing/2014/main" id="{5F2012DC-36A2-4545-825E-92539D30A65D}"/>
              </a:ext>
            </a:extLst>
          </p:cNvPr>
          <p:cNvSpPr txBox="1"/>
          <p:nvPr/>
        </p:nvSpPr>
        <p:spPr>
          <a:xfrm>
            <a:off x="7060676" y="348792"/>
            <a:ext cx="5027629" cy="1477328"/>
          </a:xfrm>
          <a:prstGeom prst="rect">
            <a:avLst/>
          </a:prstGeom>
          <a:noFill/>
        </p:spPr>
        <p:txBody>
          <a:bodyPr wrap="square" rtlCol="0">
            <a:spAutoFit/>
          </a:bodyPr>
          <a:lstStyle/>
          <a:p>
            <a:r>
              <a:rPr lang="en-US" dirty="0">
                <a:solidFill>
                  <a:schemeClr val="accent5">
                    <a:lumMod val="75000"/>
                  </a:schemeClr>
                </a:solidFill>
              </a:rPr>
              <a:t>This presents the increase in number of accidents with respect to year. It can be seen that the reported number of accidents in 2021 were more than 1.4 million which is way higher than the reported accidents from 2020.</a:t>
            </a:r>
          </a:p>
        </p:txBody>
      </p:sp>
    </p:spTree>
    <p:extLst>
      <p:ext uri="{BB962C8B-B14F-4D97-AF65-F5344CB8AC3E}">
        <p14:creationId xmlns:p14="http://schemas.microsoft.com/office/powerpoint/2010/main" val="391462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D156B3-9BD3-4425-8EE6-5383D8E1B222}"/>
              </a:ext>
            </a:extLst>
          </p:cNvPr>
          <p:cNvPicPr>
            <a:picLocks noChangeAspect="1"/>
          </p:cNvPicPr>
          <p:nvPr/>
        </p:nvPicPr>
        <p:blipFill>
          <a:blip r:embed="rId2"/>
          <a:stretch>
            <a:fillRect/>
          </a:stretch>
        </p:blipFill>
        <p:spPr>
          <a:xfrm>
            <a:off x="130403" y="72861"/>
            <a:ext cx="6248400" cy="1866900"/>
          </a:xfrm>
          <a:prstGeom prst="rect">
            <a:avLst/>
          </a:prstGeom>
        </p:spPr>
      </p:pic>
      <p:pic>
        <p:nvPicPr>
          <p:cNvPr id="3" name="Picture 2">
            <a:extLst>
              <a:ext uri="{FF2B5EF4-FFF2-40B4-BE49-F238E27FC236}">
                <a16:creationId xmlns:a16="http://schemas.microsoft.com/office/drawing/2014/main" id="{BD69EBA5-CACA-45F0-B9A3-B222FDAAB19D}"/>
              </a:ext>
            </a:extLst>
          </p:cNvPr>
          <p:cNvPicPr>
            <a:picLocks noChangeAspect="1"/>
          </p:cNvPicPr>
          <p:nvPr/>
        </p:nvPicPr>
        <p:blipFill>
          <a:blip r:embed="rId3"/>
          <a:stretch>
            <a:fillRect/>
          </a:stretch>
        </p:blipFill>
        <p:spPr>
          <a:xfrm>
            <a:off x="252952" y="2269600"/>
            <a:ext cx="5965597" cy="4135859"/>
          </a:xfrm>
          <a:prstGeom prst="rect">
            <a:avLst/>
          </a:prstGeom>
        </p:spPr>
      </p:pic>
      <p:sp>
        <p:nvSpPr>
          <p:cNvPr id="5" name="Slide Number Placeholder 4">
            <a:extLst>
              <a:ext uri="{FF2B5EF4-FFF2-40B4-BE49-F238E27FC236}">
                <a16:creationId xmlns:a16="http://schemas.microsoft.com/office/drawing/2014/main" id="{D99EDDF0-B536-4E4F-A993-C09599AA035B}"/>
              </a:ext>
            </a:extLst>
          </p:cNvPr>
          <p:cNvSpPr>
            <a:spLocks noGrp="1"/>
          </p:cNvSpPr>
          <p:nvPr>
            <p:ph type="sldNum" sz="quarter" idx="12"/>
          </p:nvPr>
        </p:nvSpPr>
        <p:spPr/>
        <p:txBody>
          <a:bodyPr/>
          <a:lstStyle/>
          <a:p>
            <a:fld id="{B4786B71-E31B-4A26-9B94-0FC770535803}" type="slidenum">
              <a:rPr lang="en-US" smtClean="0"/>
              <a:t>31</a:t>
            </a:fld>
            <a:endParaRPr lang="en-US"/>
          </a:p>
        </p:txBody>
      </p:sp>
      <p:sp>
        <p:nvSpPr>
          <p:cNvPr id="6" name="TextBox 5">
            <a:extLst>
              <a:ext uri="{FF2B5EF4-FFF2-40B4-BE49-F238E27FC236}">
                <a16:creationId xmlns:a16="http://schemas.microsoft.com/office/drawing/2014/main" id="{6254C675-35A8-463F-8E36-72B293ECA59A}"/>
              </a:ext>
            </a:extLst>
          </p:cNvPr>
          <p:cNvSpPr txBox="1"/>
          <p:nvPr/>
        </p:nvSpPr>
        <p:spPr>
          <a:xfrm>
            <a:off x="6900420" y="1006311"/>
            <a:ext cx="5038627" cy="646331"/>
          </a:xfrm>
          <a:prstGeom prst="rect">
            <a:avLst/>
          </a:prstGeom>
          <a:noFill/>
        </p:spPr>
        <p:txBody>
          <a:bodyPr wrap="square" rtlCol="0">
            <a:spAutoFit/>
          </a:bodyPr>
          <a:lstStyle/>
          <a:p>
            <a:r>
              <a:rPr lang="en-US" dirty="0">
                <a:solidFill>
                  <a:schemeClr val="accent5">
                    <a:lumMod val="75000"/>
                  </a:schemeClr>
                </a:solidFill>
              </a:rPr>
              <a:t>The results shows that most of the accidents takes place in between 50-60 degrees F.</a:t>
            </a:r>
          </a:p>
        </p:txBody>
      </p:sp>
    </p:spTree>
    <p:extLst>
      <p:ext uri="{BB962C8B-B14F-4D97-AF65-F5344CB8AC3E}">
        <p14:creationId xmlns:p14="http://schemas.microsoft.com/office/powerpoint/2010/main" val="3851797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7F637-1E9E-4E23-8172-DC4E3F1AB786}"/>
              </a:ext>
            </a:extLst>
          </p:cNvPr>
          <p:cNvPicPr>
            <a:picLocks noChangeAspect="1"/>
          </p:cNvPicPr>
          <p:nvPr/>
        </p:nvPicPr>
        <p:blipFill>
          <a:blip r:embed="rId2"/>
          <a:stretch>
            <a:fillRect/>
          </a:stretch>
        </p:blipFill>
        <p:spPr>
          <a:xfrm>
            <a:off x="387460" y="2276963"/>
            <a:ext cx="4033712" cy="3386881"/>
          </a:xfrm>
          <a:prstGeom prst="rect">
            <a:avLst/>
          </a:prstGeom>
        </p:spPr>
      </p:pic>
      <p:pic>
        <p:nvPicPr>
          <p:cNvPr id="5" name="Picture 4">
            <a:extLst>
              <a:ext uri="{FF2B5EF4-FFF2-40B4-BE49-F238E27FC236}">
                <a16:creationId xmlns:a16="http://schemas.microsoft.com/office/drawing/2014/main" id="{7C649660-8A15-40B1-A9AA-98570E54CADC}"/>
              </a:ext>
            </a:extLst>
          </p:cNvPr>
          <p:cNvPicPr>
            <a:picLocks noChangeAspect="1"/>
          </p:cNvPicPr>
          <p:nvPr/>
        </p:nvPicPr>
        <p:blipFill>
          <a:blip r:embed="rId3"/>
          <a:stretch>
            <a:fillRect/>
          </a:stretch>
        </p:blipFill>
        <p:spPr>
          <a:xfrm>
            <a:off x="7007260" y="1906613"/>
            <a:ext cx="3949328" cy="3399776"/>
          </a:xfrm>
          <a:prstGeom prst="rect">
            <a:avLst/>
          </a:prstGeom>
        </p:spPr>
      </p:pic>
      <p:pic>
        <p:nvPicPr>
          <p:cNvPr id="6" name="Picture 5">
            <a:extLst>
              <a:ext uri="{FF2B5EF4-FFF2-40B4-BE49-F238E27FC236}">
                <a16:creationId xmlns:a16="http://schemas.microsoft.com/office/drawing/2014/main" id="{238D0242-0A37-462D-ADD0-55F06EC71047}"/>
              </a:ext>
            </a:extLst>
          </p:cNvPr>
          <p:cNvPicPr>
            <a:picLocks noChangeAspect="1"/>
          </p:cNvPicPr>
          <p:nvPr/>
        </p:nvPicPr>
        <p:blipFill>
          <a:blip r:embed="rId4"/>
          <a:stretch>
            <a:fillRect/>
          </a:stretch>
        </p:blipFill>
        <p:spPr>
          <a:xfrm>
            <a:off x="6231118" y="150878"/>
            <a:ext cx="5580495" cy="1755735"/>
          </a:xfrm>
          <a:prstGeom prst="rect">
            <a:avLst/>
          </a:prstGeom>
        </p:spPr>
      </p:pic>
      <p:pic>
        <p:nvPicPr>
          <p:cNvPr id="7" name="Picture 6">
            <a:extLst>
              <a:ext uri="{FF2B5EF4-FFF2-40B4-BE49-F238E27FC236}">
                <a16:creationId xmlns:a16="http://schemas.microsoft.com/office/drawing/2014/main" id="{00E3E381-C35C-47B1-BEAE-E7B601F77622}"/>
              </a:ext>
            </a:extLst>
          </p:cNvPr>
          <p:cNvPicPr>
            <a:picLocks noChangeAspect="1"/>
          </p:cNvPicPr>
          <p:nvPr/>
        </p:nvPicPr>
        <p:blipFill>
          <a:blip r:embed="rId5"/>
          <a:stretch>
            <a:fillRect/>
          </a:stretch>
        </p:blipFill>
        <p:spPr>
          <a:xfrm>
            <a:off x="144717" y="150878"/>
            <a:ext cx="5040025" cy="2126085"/>
          </a:xfrm>
          <a:prstGeom prst="rect">
            <a:avLst/>
          </a:prstGeom>
        </p:spPr>
      </p:pic>
      <p:sp>
        <p:nvSpPr>
          <p:cNvPr id="9" name="Slide Number Placeholder 8">
            <a:extLst>
              <a:ext uri="{FF2B5EF4-FFF2-40B4-BE49-F238E27FC236}">
                <a16:creationId xmlns:a16="http://schemas.microsoft.com/office/drawing/2014/main" id="{AE6C2A62-2D3E-4F47-B67D-06D88A58787D}"/>
              </a:ext>
            </a:extLst>
          </p:cNvPr>
          <p:cNvSpPr>
            <a:spLocks noGrp="1"/>
          </p:cNvSpPr>
          <p:nvPr>
            <p:ph type="sldNum" sz="quarter" idx="12"/>
          </p:nvPr>
        </p:nvSpPr>
        <p:spPr/>
        <p:txBody>
          <a:bodyPr/>
          <a:lstStyle/>
          <a:p>
            <a:fld id="{B4786B71-E31B-4A26-9B94-0FC770535803}" type="slidenum">
              <a:rPr lang="en-US" smtClean="0"/>
              <a:t>32</a:t>
            </a:fld>
            <a:endParaRPr lang="en-US"/>
          </a:p>
        </p:txBody>
      </p:sp>
      <p:sp>
        <p:nvSpPr>
          <p:cNvPr id="10" name="TextBox 9">
            <a:extLst>
              <a:ext uri="{FF2B5EF4-FFF2-40B4-BE49-F238E27FC236}">
                <a16:creationId xmlns:a16="http://schemas.microsoft.com/office/drawing/2014/main" id="{9B48A4C2-38F0-49D0-A1E8-82D718F8DA9F}"/>
              </a:ext>
            </a:extLst>
          </p:cNvPr>
          <p:cNvSpPr txBox="1"/>
          <p:nvPr/>
        </p:nvSpPr>
        <p:spPr>
          <a:xfrm>
            <a:off x="263951" y="5524107"/>
            <a:ext cx="4485981" cy="830997"/>
          </a:xfrm>
          <a:prstGeom prst="rect">
            <a:avLst/>
          </a:prstGeom>
          <a:noFill/>
        </p:spPr>
        <p:txBody>
          <a:bodyPr wrap="square" rtlCol="0">
            <a:spAutoFit/>
          </a:bodyPr>
          <a:lstStyle/>
          <a:p>
            <a:r>
              <a:rPr lang="en-US" sz="1600" dirty="0">
                <a:solidFill>
                  <a:schemeClr val="accent5">
                    <a:lumMod val="75000"/>
                  </a:schemeClr>
                </a:solidFill>
              </a:rPr>
              <a:t>This shows that the most frequent words that are used for Weather Condition is Fair, followed by Mostly Cloudy, Cloudy, Partly Cloudy.</a:t>
            </a:r>
          </a:p>
        </p:txBody>
      </p:sp>
      <p:sp>
        <p:nvSpPr>
          <p:cNvPr id="11" name="TextBox 10">
            <a:extLst>
              <a:ext uri="{FF2B5EF4-FFF2-40B4-BE49-F238E27FC236}">
                <a16:creationId xmlns:a16="http://schemas.microsoft.com/office/drawing/2014/main" id="{94E5BA75-970C-4222-9C54-19CFD05AB92F}"/>
              </a:ext>
            </a:extLst>
          </p:cNvPr>
          <p:cNvSpPr txBox="1"/>
          <p:nvPr/>
        </p:nvSpPr>
        <p:spPr>
          <a:xfrm>
            <a:off x="6180306" y="5663844"/>
            <a:ext cx="4860588" cy="584775"/>
          </a:xfrm>
          <a:prstGeom prst="rect">
            <a:avLst/>
          </a:prstGeom>
          <a:noFill/>
        </p:spPr>
        <p:txBody>
          <a:bodyPr wrap="square" rtlCol="0">
            <a:spAutoFit/>
          </a:bodyPr>
          <a:lstStyle/>
          <a:p>
            <a:r>
              <a:rPr lang="en-US" sz="1600" dirty="0">
                <a:solidFill>
                  <a:schemeClr val="accent5">
                    <a:lumMod val="75000"/>
                  </a:schemeClr>
                </a:solidFill>
              </a:rPr>
              <a:t>This shows that the most frequent word seen when accidents took place is that the wind direction was Calm.</a:t>
            </a:r>
          </a:p>
        </p:txBody>
      </p:sp>
    </p:spTree>
    <p:extLst>
      <p:ext uri="{BB962C8B-B14F-4D97-AF65-F5344CB8AC3E}">
        <p14:creationId xmlns:p14="http://schemas.microsoft.com/office/powerpoint/2010/main" val="3075316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2CCD-97F8-425B-81D4-DD56408B92B1}"/>
              </a:ext>
            </a:extLst>
          </p:cNvPr>
          <p:cNvSpPr>
            <a:spLocks noGrp="1"/>
          </p:cNvSpPr>
          <p:nvPr>
            <p:ph type="title"/>
          </p:nvPr>
        </p:nvSpPr>
        <p:spPr>
          <a:xfrm>
            <a:off x="141402" y="405140"/>
            <a:ext cx="11212398" cy="577555"/>
          </a:xfrm>
        </p:spPr>
        <p:txBody>
          <a:bodyPr>
            <a:normAutofit fontScale="90000"/>
          </a:bodyPr>
          <a:lstStyle/>
          <a:p>
            <a:r>
              <a:rPr lang="en-US" dirty="0">
                <a:solidFill>
                  <a:schemeClr val="accent6">
                    <a:lumMod val="75000"/>
                  </a:schemeClr>
                </a:solidFill>
              </a:rPr>
              <a:t>Observational Results and Inference</a:t>
            </a:r>
          </a:p>
        </p:txBody>
      </p:sp>
      <p:sp>
        <p:nvSpPr>
          <p:cNvPr id="3" name="Content Placeholder 2">
            <a:extLst>
              <a:ext uri="{FF2B5EF4-FFF2-40B4-BE49-F238E27FC236}">
                <a16:creationId xmlns:a16="http://schemas.microsoft.com/office/drawing/2014/main" id="{9587B70B-5360-4988-AFBB-DD1420AC5DF3}"/>
              </a:ext>
            </a:extLst>
          </p:cNvPr>
          <p:cNvSpPr>
            <a:spLocks noGrp="1"/>
          </p:cNvSpPr>
          <p:nvPr>
            <p:ph idx="1"/>
          </p:nvPr>
        </p:nvSpPr>
        <p:spPr>
          <a:xfrm>
            <a:off x="329937" y="1461154"/>
            <a:ext cx="11623251" cy="5109328"/>
          </a:xfrm>
        </p:spPr>
        <p:txBody>
          <a:bodyPr>
            <a:normAutofit/>
          </a:bodyPr>
          <a:lstStyle/>
          <a:p>
            <a:r>
              <a:rPr lang="en-US" sz="2200" dirty="0">
                <a:solidFill>
                  <a:schemeClr val="accent5">
                    <a:lumMod val="75000"/>
                  </a:schemeClr>
                </a:solidFill>
              </a:rPr>
              <a:t>In most circumstances, the weather seems to be "Fair" or "Mostly Cloudy", hence it is not a major cause behind the accidents.</a:t>
            </a:r>
          </a:p>
          <a:p>
            <a:r>
              <a:rPr lang="en-US" sz="2200" dirty="0">
                <a:solidFill>
                  <a:schemeClr val="accent5">
                    <a:lumMod val="75000"/>
                  </a:schemeClr>
                </a:solidFill>
              </a:rPr>
              <a:t>Most of the accidents occur when the temperature is in between 50-60 degrees Fahrenheit.</a:t>
            </a:r>
          </a:p>
          <a:p>
            <a:r>
              <a:rPr lang="en-US" sz="2200" dirty="0">
                <a:solidFill>
                  <a:schemeClr val="accent5">
                    <a:lumMod val="75000"/>
                  </a:schemeClr>
                </a:solidFill>
              </a:rPr>
              <a:t>This tells that majority of accidents have severity ~2 means not much higher impact on traffic.</a:t>
            </a:r>
          </a:p>
          <a:p>
            <a:r>
              <a:rPr lang="en-US" sz="2200" dirty="0">
                <a:solidFill>
                  <a:schemeClr val="accent5">
                    <a:lumMod val="75000"/>
                  </a:schemeClr>
                </a:solidFill>
              </a:rPr>
              <a:t>Miami(CITY) had most no of accident cases i.e. 106966</a:t>
            </a:r>
          </a:p>
          <a:p>
            <a:r>
              <a:rPr lang="en-US" sz="2200" dirty="0">
                <a:solidFill>
                  <a:schemeClr val="accent5">
                    <a:lumMod val="75000"/>
                  </a:schemeClr>
                </a:solidFill>
              </a:rPr>
              <a:t>Top 5 Cities which had most number of cases are Miami-106966, Los Angeles-68956, Orlando- 54691, Dallas-41979, Houston-39448</a:t>
            </a:r>
          </a:p>
          <a:p>
            <a:r>
              <a:rPr lang="en-US" sz="2200" dirty="0">
                <a:solidFill>
                  <a:schemeClr val="accent5">
                    <a:lumMod val="75000"/>
                  </a:schemeClr>
                </a:solidFill>
              </a:rPr>
              <a:t>Cities which had least number of accidents are Ridgedale=1 , </a:t>
            </a:r>
            <a:r>
              <a:rPr lang="en-US" sz="2200" dirty="0" err="1">
                <a:solidFill>
                  <a:schemeClr val="accent5">
                    <a:lumMod val="75000"/>
                  </a:schemeClr>
                </a:solidFill>
              </a:rPr>
              <a:t>Sekiu</a:t>
            </a:r>
            <a:r>
              <a:rPr lang="en-US" sz="2200" dirty="0">
                <a:solidFill>
                  <a:schemeClr val="accent5">
                    <a:lumMod val="75000"/>
                  </a:schemeClr>
                </a:solidFill>
              </a:rPr>
              <a:t>=1 , Wooldridge=1, Bullock=1, American Fork, and Pleasant Grove=1</a:t>
            </a:r>
          </a:p>
          <a:p>
            <a:r>
              <a:rPr lang="en-US" sz="2200" dirty="0">
                <a:solidFill>
                  <a:schemeClr val="accent5">
                    <a:lumMod val="75000"/>
                  </a:schemeClr>
                </a:solidFill>
              </a:rPr>
              <a:t>CA (STATE) had most no of accident cases i.e. 795868</a:t>
            </a:r>
          </a:p>
          <a:p>
            <a:r>
              <a:rPr lang="en-US" sz="2200" dirty="0">
                <a:solidFill>
                  <a:schemeClr val="accent5">
                    <a:lumMod val="75000"/>
                  </a:schemeClr>
                </a:solidFill>
              </a:rPr>
              <a:t>Top 5 States of US which had most no accident cases are: CA-795868, FL-401388, TX-149037, OR-126341, VA-113535</a:t>
            </a:r>
          </a:p>
          <a:p>
            <a:endParaRPr lang="en-US" sz="2200" dirty="0">
              <a:solidFill>
                <a:schemeClr val="accent5">
                  <a:lumMod val="75000"/>
                </a:schemeClr>
              </a:solidFill>
            </a:endParaRPr>
          </a:p>
        </p:txBody>
      </p:sp>
      <p:sp>
        <p:nvSpPr>
          <p:cNvPr id="5" name="Slide Number Placeholder 4">
            <a:extLst>
              <a:ext uri="{FF2B5EF4-FFF2-40B4-BE49-F238E27FC236}">
                <a16:creationId xmlns:a16="http://schemas.microsoft.com/office/drawing/2014/main" id="{5A8894DA-0FDE-4752-A9A5-A357A5D5D922}"/>
              </a:ext>
            </a:extLst>
          </p:cNvPr>
          <p:cNvSpPr>
            <a:spLocks noGrp="1"/>
          </p:cNvSpPr>
          <p:nvPr>
            <p:ph type="sldNum" sz="quarter" idx="12"/>
          </p:nvPr>
        </p:nvSpPr>
        <p:spPr/>
        <p:txBody>
          <a:bodyPr/>
          <a:lstStyle/>
          <a:p>
            <a:fld id="{B4786B71-E31B-4A26-9B94-0FC770535803}" type="slidenum">
              <a:rPr lang="en-US" smtClean="0"/>
              <a:t>33</a:t>
            </a:fld>
            <a:endParaRPr lang="en-US"/>
          </a:p>
        </p:txBody>
      </p:sp>
    </p:spTree>
    <p:extLst>
      <p:ext uri="{BB962C8B-B14F-4D97-AF65-F5344CB8AC3E}">
        <p14:creationId xmlns:p14="http://schemas.microsoft.com/office/powerpoint/2010/main" val="2116395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8F30-4678-4B73-9ADB-16B0BF406AA5}"/>
              </a:ext>
            </a:extLst>
          </p:cNvPr>
          <p:cNvSpPr>
            <a:spLocks noGrp="1"/>
          </p:cNvSpPr>
          <p:nvPr>
            <p:ph type="title"/>
          </p:nvPr>
        </p:nvSpPr>
        <p:spPr>
          <a:xfrm>
            <a:off x="150043" y="129455"/>
            <a:ext cx="10515600" cy="718957"/>
          </a:xfrm>
        </p:spPr>
        <p:txBody>
          <a:bodyPr/>
          <a:lstStyle/>
          <a:p>
            <a:r>
              <a:rPr lang="en-US" dirty="0">
                <a:solidFill>
                  <a:schemeClr val="accent6">
                    <a:lumMod val="75000"/>
                  </a:schemeClr>
                </a:solidFill>
              </a:rPr>
              <a:t>Observational Results and Inference</a:t>
            </a:r>
          </a:p>
        </p:txBody>
      </p:sp>
      <p:sp>
        <p:nvSpPr>
          <p:cNvPr id="3" name="Content Placeholder 2">
            <a:extLst>
              <a:ext uri="{FF2B5EF4-FFF2-40B4-BE49-F238E27FC236}">
                <a16:creationId xmlns:a16="http://schemas.microsoft.com/office/drawing/2014/main" id="{8A138787-31FE-40BB-9E19-4E5A3D2B21E5}"/>
              </a:ext>
            </a:extLst>
          </p:cNvPr>
          <p:cNvSpPr>
            <a:spLocks noGrp="1"/>
          </p:cNvSpPr>
          <p:nvPr>
            <p:ph idx="1"/>
          </p:nvPr>
        </p:nvSpPr>
        <p:spPr>
          <a:xfrm>
            <a:off x="282804" y="1385740"/>
            <a:ext cx="11689236" cy="5128181"/>
          </a:xfrm>
        </p:spPr>
        <p:txBody>
          <a:bodyPr>
            <a:normAutofit/>
          </a:bodyPr>
          <a:lstStyle/>
          <a:p>
            <a:r>
              <a:rPr lang="en-US" sz="2200" dirty="0">
                <a:solidFill>
                  <a:schemeClr val="accent5">
                    <a:lumMod val="75000"/>
                  </a:schemeClr>
                </a:solidFill>
              </a:rPr>
              <a:t>Most accident occurs between 3:00PM - 6:00PM</a:t>
            </a:r>
          </a:p>
          <a:p>
            <a:r>
              <a:rPr lang="en-US" sz="2200" dirty="0">
                <a:solidFill>
                  <a:schemeClr val="accent5">
                    <a:lumMod val="75000"/>
                  </a:schemeClr>
                </a:solidFill>
              </a:rPr>
              <a:t>Most-deadliest accident hour is 5:00PM</a:t>
            </a:r>
          </a:p>
          <a:p>
            <a:r>
              <a:rPr lang="en-US" sz="2200" dirty="0">
                <a:solidFill>
                  <a:schemeClr val="accent5">
                    <a:lumMod val="75000"/>
                  </a:schemeClr>
                </a:solidFill>
              </a:rPr>
              <a:t>Next highest accident occur between 7:00AM - 8:00AM</a:t>
            </a:r>
          </a:p>
          <a:p>
            <a:r>
              <a:rPr lang="en-US" sz="2200" dirty="0">
                <a:solidFill>
                  <a:schemeClr val="accent5">
                    <a:lumMod val="75000"/>
                  </a:schemeClr>
                </a:solidFill>
              </a:rPr>
              <a:t>Friday had the highest no of accident cases i.e. 492074.</a:t>
            </a:r>
          </a:p>
          <a:p>
            <a:r>
              <a:rPr lang="en-US" sz="2200" dirty="0">
                <a:solidFill>
                  <a:schemeClr val="accent5">
                    <a:lumMod val="75000"/>
                  </a:schemeClr>
                </a:solidFill>
              </a:rPr>
              <a:t>Accident cases are less during weekends i.e. Saturday and Sunday and evenly distributed during business days.</a:t>
            </a:r>
          </a:p>
          <a:p>
            <a:r>
              <a:rPr lang="en-US" sz="2200" dirty="0">
                <a:solidFill>
                  <a:schemeClr val="accent5">
                    <a:lumMod val="75000"/>
                  </a:schemeClr>
                </a:solidFill>
              </a:rPr>
              <a:t>Most no of cases are occurred during December i.e. 473943</a:t>
            </a:r>
          </a:p>
          <a:p>
            <a:r>
              <a:rPr lang="en-US" sz="2200" dirty="0">
                <a:solidFill>
                  <a:schemeClr val="accent5">
                    <a:lumMod val="75000"/>
                  </a:schemeClr>
                </a:solidFill>
              </a:rPr>
              <a:t>The end of the year the number of accidents is quite high i.e. during December, November, October </a:t>
            </a:r>
          </a:p>
          <a:p>
            <a:r>
              <a:rPr lang="en-US" sz="2200" dirty="0">
                <a:solidFill>
                  <a:schemeClr val="accent5">
                    <a:lumMod val="75000"/>
                  </a:schemeClr>
                </a:solidFill>
              </a:rPr>
              <a:t>Year 2021 had max no of accidents i.e. 1511745</a:t>
            </a:r>
          </a:p>
          <a:p>
            <a:r>
              <a:rPr lang="en-US" sz="2200" dirty="0">
                <a:solidFill>
                  <a:schemeClr val="accent5">
                    <a:lumMod val="75000"/>
                  </a:schemeClr>
                </a:solidFill>
              </a:rPr>
              <a:t>Trend is increasing exponentially yearly, sharp rise after year 2020.</a:t>
            </a:r>
          </a:p>
          <a:p>
            <a:r>
              <a:rPr lang="en-US" sz="2200" dirty="0">
                <a:solidFill>
                  <a:schemeClr val="accent5">
                    <a:lumMod val="75000"/>
                  </a:schemeClr>
                </a:solidFill>
              </a:rPr>
              <a:t>Maximum no of cases occurred between temperature range: 50-80 F.</a:t>
            </a:r>
          </a:p>
          <a:p>
            <a:endParaRPr lang="en-US" sz="2200" dirty="0">
              <a:solidFill>
                <a:schemeClr val="accent5">
                  <a:lumMod val="75000"/>
                </a:schemeClr>
              </a:solidFill>
            </a:endParaRPr>
          </a:p>
        </p:txBody>
      </p:sp>
      <p:sp>
        <p:nvSpPr>
          <p:cNvPr id="5" name="Slide Number Placeholder 4">
            <a:extLst>
              <a:ext uri="{FF2B5EF4-FFF2-40B4-BE49-F238E27FC236}">
                <a16:creationId xmlns:a16="http://schemas.microsoft.com/office/drawing/2014/main" id="{08501BB4-F954-4F43-8534-33D22D37D277}"/>
              </a:ext>
            </a:extLst>
          </p:cNvPr>
          <p:cNvSpPr>
            <a:spLocks noGrp="1"/>
          </p:cNvSpPr>
          <p:nvPr>
            <p:ph type="sldNum" sz="quarter" idx="12"/>
          </p:nvPr>
        </p:nvSpPr>
        <p:spPr/>
        <p:txBody>
          <a:bodyPr/>
          <a:lstStyle/>
          <a:p>
            <a:fld id="{B4786B71-E31B-4A26-9B94-0FC770535803}" type="slidenum">
              <a:rPr lang="en-US" smtClean="0"/>
              <a:t>34</a:t>
            </a:fld>
            <a:endParaRPr lang="en-US"/>
          </a:p>
        </p:txBody>
      </p:sp>
    </p:spTree>
    <p:extLst>
      <p:ext uri="{BB962C8B-B14F-4D97-AF65-F5344CB8AC3E}">
        <p14:creationId xmlns:p14="http://schemas.microsoft.com/office/powerpoint/2010/main" val="3924378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EEF10-FB56-440A-AFB5-EB878207E2D4}"/>
              </a:ext>
            </a:extLst>
          </p:cNvPr>
          <p:cNvSpPr>
            <a:spLocks noGrp="1"/>
          </p:cNvSpPr>
          <p:nvPr>
            <p:ph idx="1"/>
          </p:nvPr>
        </p:nvSpPr>
        <p:spPr>
          <a:xfrm>
            <a:off x="169682" y="179109"/>
            <a:ext cx="11887200" cy="6561056"/>
          </a:xfrm>
        </p:spPr>
        <p:txBody>
          <a:bodyPr>
            <a:normAutofit/>
          </a:bodyPr>
          <a:lstStyle/>
          <a:p>
            <a:pPr marL="514350" indent="-514350">
              <a:buAutoNum type="arabicPeriod"/>
            </a:pPr>
            <a:r>
              <a:rPr lang="en-US" dirty="0">
                <a:solidFill>
                  <a:schemeClr val="accent5">
                    <a:lumMod val="75000"/>
                  </a:schemeClr>
                </a:solidFill>
              </a:rPr>
              <a:t>What went well/what did you enjoy about the project? </a:t>
            </a:r>
            <a:endParaRPr lang="en-US" dirty="0"/>
          </a:p>
          <a:p>
            <a:pPr lvl="1"/>
            <a:r>
              <a:rPr lang="en-US" dirty="0"/>
              <a:t>Got dataset easily from Kaggle</a:t>
            </a:r>
          </a:p>
          <a:p>
            <a:pPr lvl="1"/>
            <a:r>
              <a:rPr lang="en-US" dirty="0"/>
              <a:t>Team co-ordination</a:t>
            </a:r>
          </a:p>
          <a:p>
            <a:pPr lvl="1"/>
            <a:r>
              <a:rPr lang="en-US" dirty="0"/>
              <a:t>Equally divided the project work</a:t>
            </a:r>
          </a:p>
          <a:p>
            <a:pPr lvl="1"/>
            <a:r>
              <a:rPr lang="en-US" dirty="0"/>
              <a:t>Gaining understanding of how various elements impact accidents, analyzing the data, and producing results.</a:t>
            </a:r>
          </a:p>
          <a:p>
            <a:pPr marL="457200" lvl="1" indent="0">
              <a:buNone/>
            </a:pPr>
            <a:endParaRPr lang="en-US" dirty="0"/>
          </a:p>
          <a:p>
            <a:pPr marL="0" indent="0">
              <a:buNone/>
            </a:pPr>
            <a:r>
              <a:rPr lang="en-US" dirty="0">
                <a:solidFill>
                  <a:schemeClr val="accent5">
                    <a:lumMod val="75000"/>
                  </a:schemeClr>
                </a:solidFill>
              </a:rPr>
              <a:t>2. What didn’t went well?</a:t>
            </a:r>
            <a:endParaRPr lang="en-US" dirty="0"/>
          </a:p>
          <a:p>
            <a:pPr lvl="1"/>
            <a:r>
              <a:rPr lang="en-US" dirty="0"/>
              <a:t>Some issues in Latex – which we somehow figured it out. </a:t>
            </a:r>
          </a:p>
          <a:p>
            <a:pPr marL="457200" lvl="1" indent="0">
              <a:buNone/>
            </a:pPr>
            <a:endParaRPr lang="en-US" dirty="0"/>
          </a:p>
          <a:p>
            <a:pPr marL="0" indent="0">
              <a:buNone/>
            </a:pPr>
            <a:r>
              <a:rPr lang="en-US" dirty="0">
                <a:solidFill>
                  <a:schemeClr val="accent5">
                    <a:lumMod val="75000"/>
                  </a:schemeClr>
                </a:solidFill>
              </a:rPr>
              <a:t>3.   What will be the most important thing you take away from the project?</a:t>
            </a:r>
          </a:p>
          <a:p>
            <a:pPr lvl="1"/>
            <a:r>
              <a:rPr lang="en-US" dirty="0"/>
              <a:t>Define and understand public benefit and user need</a:t>
            </a:r>
          </a:p>
          <a:p>
            <a:pPr lvl="1"/>
            <a:r>
              <a:rPr lang="en-US" dirty="0"/>
              <a:t>Review the quality and limitations of the data</a:t>
            </a:r>
          </a:p>
          <a:p>
            <a:pPr lvl="1"/>
            <a:r>
              <a:rPr lang="en-US" dirty="0"/>
              <a:t>How to improve efficiency </a:t>
            </a:r>
          </a:p>
          <a:p>
            <a:pPr lvl="1"/>
            <a:r>
              <a:rPr lang="en-US" dirty="0"/>
              <a:t>How data science can be applied across all industries</a:t>
            </a:r>
          </a:p>
          <a:p>
            <a:endParaRPr lang="en-US" dirty="0"/>
          </a:p>
        </p:txBody>
      </p:sp>
      <p:sp>
        <p:nvSpPr>
          <p:cNvPr id="5" name="Slide Number Placeholder 4">
            <a:extLst>
              <a:ext uri="{FF2B5EF4-FFF2-40B4-BE49-F238E27FC236}">
                <a16:creationId xmlns:a16="http://schemas.microsoft.com/office/drawing/2014/main" id="{2230956D-A3C5-491C-84F8-A268C0CD2F4C}"/>
              </a:ext>
            </a:extLst>
          </p:cNvPr>
          <p:cNvSpPr>
            <a:spLocks noGrp="1"/>
          </p:cNvSpPr>
          <p:nvPr>
            <p:ph type="sldNum" sz="quarter" idx="12"/>
          </p:nvPr>
        </p:nvSpPr>
        <p:spPr/>
        <p:txBody>
          <a:bodyPr/>
          <a:lstStyle/>
          <a:p>
            <a:fld id="{B4786B71-E31B-4A26-9B94-0FC770535803}" type="slidenum">
              <a:rPr lang="en-US" smtClean="0"/>
              <a:t>35</a:t>
            </a:fld>
            <a:endParaRPr lang="en-US"/>
          </a:p>
        </p:txBody>
      </p:sp>
    </p:spTree>
    <p:extLst>
      <p:ext uri="{BB962C8B-B14F-4D97-AF65-F5344CB8AC3E}">
        <p14:creationId xmlns:p14="http://schemas.microsoft.com/office/powerpoint/2010/main" val="695216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8129B-C8B6-44BF-B1A6-7A2324F39E42}"/>
              </a:ext>
            </a:extLst>
          </p:cNvPr>
          <p:cNvSpPr>
            <a:spLocks noGrp="1"/>
          </p:cNvSpPr>
          <p:nvPr>
            <p:ph idx="1"/>
          </p:nvPr>
        </p:nvSpPr>
        <p:spPr>
          <a:xfrm>
            <a:off x="414779" y="518474"/>
            <a:ext cx="10939021" cy="5658489"/>
          </a:xfrm>
        </p:spPr>
        <p:txBody>
          <a:bodyPr/>
          <a:lstStyle/>
          <a:p>
            <a:pPr marL="0" indent="0">
              <a:buNone/>
            </a:pPr>
            <a:r>
              <a:rPr lang="en-US" dirty="0">
                <a:solidFill>
                  <a:srgbClr val="0070C0"/>
                </a:solidFill>
              </a:rPr>
              <a:t>4. Description of what each team member did (amount of work should be roughly equal)</a:t>
            </a:r>
          </a:p>
          <a:p>
            <a:pPr marL="457200" lvl="1" indent="0">
              <a:buNone/>
            </a:pPr>
            <a:r>
              <a:rPr lang="en-US" dirty="0"/>
              <a:t>	</a:t>
            </a:r>
          </a:p>
        </p:txBody>
      </p:sp>
      <p:sp>
        <p:nvSpPr>
          <p:cNvPr id="4" name="Slide Number Placeholder 3">
            <a:extLst>
              <a:ext uri="{FF2B5EF4-FFF2-40B4-BE49-F238E27FC236}">
                <a16:creationId xmlns:a16="http://schemas.microsoft.com/office/drawing/2014/main" id="{C34E14E8-4DEC-4617-9360-BD081BC1B4E1}"/>
              </a:ext>
            </a:extLst>
          </p:cNvPr>
          <p:cNvSpPr>
            <a:spLocks noGrp="1"/>
          </p:cNvSpPr>
          <p:nvPr>
            <p:ph type="sldNum" sz="quarter" idx="12"/>
          </p:nvPr>
        </p:nvSpPr>
        <p:spPr/>
        <p:txBody>
          <a:bodyPr/>
          <a:lstStyle/>
          <a:p>
            <a:fld id="{B4786B71-E31B-4A26-9B94-0FC770535803}" type="slidenum">
              <a:rPr lang="en-US" smtClean="0"/>
              <a:t>36</a:t>
            </a:fld>
            <a:endParaRPr lang="en-US"/>
          </a:p>
        </p:txBody>
      </p:sp>
      <p:graphicFrame>
        <p:nvGraphicFramePr>
          <p:cNvPr id="5" name="Table 4">
            <a:extLst>
              <a:ext uri="{FF2B5EF4-FFF2-40B4-BE49-F238E27FC236}">
                <a16:creationId xmlns:a16="http://schemas.microsoft.com/office/drawing/2014/main" id="{EA24A7BC-26B8-4C4F-A707-8C7C0FEFCA58}"/>
              </a:ext>
            </a:extLst>
          </p:cNvPr>
          <p:cNvGraphicFramePr>
            <a:graphicFrameLocks noGrp="1"/>
          </p:cNvGraphicFramePr>
          <p:nvPr>
            <p:extLst>
              <p:ext uri="{D42A27DB-BD31-4B8C-83A1-F6EECF244321}">
                <p14:modId xmlns:p14="http://schemas.microsoft.com/office/powerpoint/2010/main" val="2790959721"/>
              </p:ext>
            </p:extLst>
          </p:nvPr>
        </p:nvGraphicFramePr>
        <p:xfrm>
          <a:off x="1046375" y="1894788"/>
          <a:ext cx="9785024" cy="3647319"/>
        </p:xfrm>
        <a:graphic>
          <a:graphicData uri="http://schemas.openxmlformats.org/drawingml/2006/table">
            <a:tbl>
              <a:tblPr firstRow="1" bandRow="1">
                <a:tableStyleId>{93296810-A885-4BE3-A3E7-6D5BEEA58F35}</a:tableStyleId>
              </a:tblPr>
              <a:tblGrid>
                <a:gridCol w="4892512">
                  <a:extLst>
                    <a:ext uri="{9D8B030D-6E8A-4147-A177-3AD203B41FA5}">
                      <a16:colId xmlns:a16="http://schemas.microsoft.com/office/drawing/2014/main" val="237307576"/>
                    </a:ext>
                  </a:extLst>
                </a:gridCol>
                <a:gridCol w="4892512">
                  <a:extLst>
                    <a:ext uri="{9D8B030D-6E8A-4147-A177-3AD203B41FA5}">
                      <a16:colId xmlns:a16="http://schemas.microsoft.com/office/drawing/2014/main" val="45494015"/>
                    </a:ext>
                  </a:extLst>
                </a:gridCol>
              </a:tblGrid>
              <a:tr h="538695">
                <a:tc>
                  <a:txBody>
                    <a:bodyPr/>
                    <a:lstStyle/>
                    <a:p>
                      <a:pPr algn="ctr"/>
                      <a:r>
                        <a:rPr lang="en-US" dirty="0"/>
                        <a:t>Komal Gogi</a:t>
                      </a:r>
                    </a:p>
                  </a:txBody>
                  <a:tcPr/>
                </a:tc>
                <a:tc>
                  <a:txBody>
                    <a:bodyPr/>
                    <a:lstStyle/>
                    <a:p>
                      <a:pPr algn="ctr"/>
                      <a:r>
                        <a:rPr lang="en-US" dirty="0"/>
                        <a:t>Navjot Kaur</a:t>
                      </a:r>
                    </a:p>
                  </a:txBody>
                  <a:tcPr/>
                </a:tc>
                <a:extLst>
                  <a:ext uri="{0D108BD9-81ED-4DB2-BD59-A6C34878D82A}">
                    <a16:rowId xmlns:a16="http://schemas.microsoft.com/office/drawing/2014/main" val="1474945408"/>
                  </a:ext>
                </a:extLst>
              </a:tr>
              <a:tr h="538695">
                <a:tc>
                  <a:txBody>
                    <a:bodyPr/>
                    <a:lstStyle/>
                    <a:p>
                      <a:r>
                        <a:rPr lang="en-US" dirty="0"/>
                        <a:t>Literature Review – 10 papers</a:t>
                      </a:r>
                    </a:p>
                  </a:txBody>
                  <a:tcPr/>
                </a:tc>
                <a:tc>
                  <a:txBody>
                    <a:bodyPr/>
                    <a:lstStyle/>
                    <a:p>
                      <a:r>
                        <a:rPr lang="en-US" dirty="0"/>
                        <a:t>Literature Review – 10 papers</a:t>
                      </a:r>
                    </a:p>
                  </a:txBody>
                  <a:tcPr/>
                </a:tc>
                <a:extLst>
                  <a:ext uri="{0D108BD9-81ED-4DB2-BD59-A6C34878D82A}">
                    <a16:rowId xmlns:a16="http://schemas.microsoft.com/office/drawing/2014/main" val="2390629012"/>
                  </a:ext>
                </a:extLst>
              </a:tr>
              <a:tr h="953844">
                <a:tc>
                  <a:txBody>
                    <a:bodyPr/>
                    <a:lstStyle/>
                    <a:p>
                      <a:r>
                        <a:rPr lang="en-US" dirty="0"/>
                        <a:t>Source Code – Data Pre-processing, Attributes - City, </a:t>
                      </a:r>
                      <a:r>
                        <a:rPr lang="en-US" dirty="0" err="1"/>
                        <a:t>StartTime</a:t>
                      </a:r>
                      <a:r>
                        <a:rPr lang="en-US" dirty="0"/>
                        <a:t>, Heatmap, Bar Stacked graph and Histograms</a:t>
                      </a:r>
                    </a:p>
                  </a:txBody>
                  <a:tcPr/>
                </a:tc>
                <a:tc>
                  <a:txBody>
                    <a:bodyPr/>
                    <a:lstStyle/>
                    <a:p>
                      <a:r>
                        <a:rPr lang="en-US" dirty="0"/>
                        <a:t>Source Code – Attributes – State, Severity, Side, Temperature, Word cloud, Accidents according to year. </a:t>
                      </a:r>
                    </a:p>
                  </a:txBody>
                  <a:tcPr/>
                </a:tc>
                <a:extLst>
                  <a:ext uri="{0D108BD9-81ED-4DB2-BD59-A6C34878D82A}">
                    <a16:rowId xmlns:a16="http://schemas.microsoft.com/office/drawing/2014/main" val="1921827498"/>
                  </a:ext>
                </a:extLst>
              </a:tr>
              <a:tr h="538695">
                <a:tc>
                  <a:txBody>
                    <a:bodyPr/>
                    <a:lstStyle/>
                    <a:p>
                      <a:r>
                        <a:rPr lang="en-US" dirty="0"/>
                        <a:t>Overleaf – Latex, wrote my part of the results </a:t>
                      </a:r>
                    </a:p>
                  </a:txBody>
                  <a:tcPr/>
                </a:tc>
                <a:tc>
                  <a:txBody>
                    <a:bodyPr/>
                    <a:lstStyle/>
                    <a:p>
                      <a:r>
                        <a:rPr lang="en-US" dirty="0"/>
                        <a:t>Overleaf – Latex, wrote my part of the results </a:t>
                      </a:r>
                    </a:p>
                  </a:txBody>
                  <a:tcPr/>
                </a:tc>
                <a:extLst>
                  <a:ext uri="{0D108BD9-81ED-4DB2-BD59-A6C34878D82A}">
                    <a16:rowId xmlns:a16="http://schemas.microsoft.com/office/drawing/2014/main" val="3847831976"/>
                  </a:ext>
                </a:extLst>
              </a:tr>
              <a:tr h="538695">
                <a:tc>
                  <a:txBody>
                    <a:bodyPr/>
                    <a:lstStyle/>
                    <a:p>
                      <a:r>
                        <a:rPr lang="en-US" dirty="0"/>
                        <a:t>PPT – Equally written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PPT – Equally written </a:t>
                      </a:r>
                    </a:p>
                  </a:txBody>
                  <a:tcPr/>
                </a:tc>
                <a:extLst>
                  <a:ext uri="{0D108BD9-81ED-4DB2-BD59-A6C34878D82A}">
                    <a16:rowId xmlns:a16="http://schemas.microsoft.com/office/drawing/2014/main" val="58316003"/>
                  </a:ext>
                </a:extLst>
              </a:tr>
              <a:tr h="538695">
                <a:tc>
                  <a:txBody>
                    <a:bodyPr/>
                    <a:lstStyle/>
                    <a:p>
                      <a:r>
                        <a:rPr lang="en-US" dirty="0"/>
                        <a:t>Reference – Wrote 10 papers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 Wrote 10 papers</a:t>
                      </a:r>
                    </a:p>
                  </a:txBody>
                  <a:tcPr/>
                </a:tc>
                <a:extLst>
                  <a:ext uri="{0D108BD9-81ED-4DB2-BD59-A6C34878D82A}">
                    <a16:rowId xmlns:a16="http://schemas.microsoft.com/office/drawing/2014/main" val="1628257069"/>
                  </a:ext>
                </a:extLst>
              </a:tr>
            </a:tbl>
          </a:graphicData>
        </a:graphic>
      </p:graphicFrame>
    </p:spTree>
    <p:extLst>
      <p:ext uri="{BB962C8B-B14F-4D97-AF65-F5344CB8AC3E}">
        <p14:creationId xmlns:p14="http://schemas.microsoft.com/office/powerpoint/2010/main" val="2941600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7325EE-A648-4BA5-B365-04E24432BBB0}"/>
              </a:ext>
            </a:extLst>
          </p:cNvPr>
          <p:cNvSpPr>
            <a:spLocks noGrp="1"/>
          </p:cNvSpPr>
          <p:nvPr>
            <p:ph type="title"/>
          </p:nvPr>
        </p:nvSpPr>
        <p:spPr>
          <a:xfrm>
            <a:off x="1026736" y="2766218"/>
            <a:ext cx="10515600" cy="1325563"/>
          </a:xfrm>
        </p:spPr>
        <p:txBody>
          <a:bodyPr>
            <a:normAutofit/>
          </a:bodyPr>
          <a:lstStyle/>
          <a:p>
            <a:pPr algn="ctr"/>
            <a:r>
              <a:rPr lang="en-US" sz="7200" dirty="0">
                <a:solidFill>
                  <a:schemeClr val="accent6">
                    <a:lumMod val="75000"/>
                  </a:schemeClr>
                </a:solidFill>
              </a:rPr>
              <a:t>Thank You </a:t>
            </a:r>
          </a:p>
        </p:txBody>
      </p:sp>
      <p:sp>
        <p:nvSpPr>
          <p:cNvPr id="8" name="Slide Number Placeholder 7">
            <a:extLst>
              <a:ext uri="{FF2B5EF4-FFF2-40B4-BE49-F238E27FC236}">
                <a16:creationId xmlns:a16="http://schemas.microsoft.com/office/drawing/2014/main" id="{34D6ECC0-4098-4B2D-B88A-E02CF6CB0BEA}"/>
              </a:ext>
            </a:extLst>
          </p:cNvPr>
          <p:cNvSpPr>
            <a:spLocks noGrp="1"/>
          </p:cNvSpPr>
          <p:nvPr>
            <p:ph type="sldNum" sz="quarter" idx="12"/>
          </p:nvPr>
        </p:nvSpPr>
        <p:spPr/>
        <p:txBody>
          <a:bodyPr/>
          <a:lstStyle/>
          <a:p>
            <a:fld id="{B4786B71-E31B-4A26-9B94-0FC770535803}" type="slidenum">
              <a:rPr lang="en-US" smtClean="0"/>
              <a:t>37</a:t>
            </a:fld>
            <a:endParaRPr lang="en-US"/>
          </a:p>
        </p:txBody>
      </p:sp>
    </p:spTree>
    <p:extLst>
      <p:ext uri="{BB962C8B-B14F-4D97-AF65-F5344CB8AC3E}">
        <p14:creationId xmlns:p14="http://schemas.microsoft.com/office/powerpoint/2010/main" val="200707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327F-C564-4B92-A7FF-830BF00EE930}"/>
              </a:ext>
            </a:extLst>
          </p:cNvPr>
          <p:cNvSpPr>
            <a:spLocks noGrp="1"/>
          </p:cNvSpPr>
          <p:nvPr>
            <p:ph type="title"/>
          </p:nvPr>
        </p:nvSpPr>
        <p:spPr>
          <a:xfrm>
            <a:off x="405353" y="186017"/>
            <a:ext cx="10515600" cy="813226"/>
          </a:xfrm>
        </p:spPr>
        <p:txBody>
          <a:bodyPr/>
          <a:lstStyle/>
          <a:p>
            <a:r>
              <a:rPr lang="en-US" dirty="0">
                <a:solidFill>
                  <a:schemeClr val="accent6">
                    <a:lumMod val="75000"/>
                  </a:schemeClr>
                </a:solidFill>
                <a:latin typeface="+mn-lt"/>
                <a:cs typeface="Arial"/>
              </a:rPr>
              <a:t>Introduction</a:t>
            </a:r>
            <a:endParaRPr lang="en-US"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22F43175-A554-4F3A-82DB-0B2DBAF9D881}"/>
              </a:ext>
            </a:extLst>
          </p:cNvPr>
          <p:cNvSpPr>
            <a:spLocks noGrp="1"/>
          </p:cNvSpPr>
          <p:nvPr>
            <p:ph idx="1"/>
          </p:nvPr>
        </p:nvSpPr>
        <p:spPr>
          <a:xfrm>
            <a:off x="405353" y="1291471"/>
            <a:ext cx="11349871" cy="5109329"/>
          </a:xfrm>
        </p:spPr>
        <p:txBody>
          <a:bodyPr>
            <a:normAutofit/>
          </a:bodyPr>
          <a:lstStyle/>
          <a:p>
            <a:pPr marL="457200" indent="-457200">
              <a:buFont typeface="Arial,Sans-Serif"/>
              <a:buChar char="•"/>
            </a:pPr>
            <a:r>
              <a:rPr lang="en-US" sz="2000" dirty="0">
                <a:solidFill>
                  <a:schemeClr val="accent5">
                    <a:lumMod val="75000"/>
                  </a:schemeClr>
                </a:solidFill>
                <a:cs typeface="Arial"/>
              </a:rPr>
              <a:t>Problem Definition - Even though accidents cannot be predicted, understanding the circumstances that lead to accidents can</a:t>
            </a:r>
            <a:r>
              <a:rPr lang="en-US" sz="2000" dirty="0">
                <a:solidFill>
                  <a:schemeClr val="accent5">
                    <a:lumMod val="75000"/>
                  </a:schemeClr>
                </a:solidFill>
              </a:rPr>
              <a:t> </a:t>
            </a:r>
            <a:r>
              <a:rPr lang="en-US" sz="2000" dirty="0">
                <a:solidFill>
                  <a:schemeClr val="accent5">
                    <a:lumMod val="75000"/>
                  </a:schemeClr>
                </a:solidFill>
                <a:cs typeface="Arial"/>
              </a:rPr>
              <a:t>be informative.</a:t>
            </a:r>
          </a:p>
          <a:p>
            <a:endParaRPr lang="en-US" sz="2000" dirty="0">
              <a:solidFill>
                <a:schemeClr val="accent5">
                  <a:lumMod val="75000"/>
                </a:schemeClr>
              </a:solidFill>
              <a:cs typeface="Arial"/>
            </a:endParaRPr>
          </a:p>
          <a:p>
            <a:r>
              <a:rPr lang="en-US" sz="2000" dirty="0">
                <a:solidFill>
                  <a:schemeClr val="accent5">
                    <a:lumMod val="75000"/>
                  </a:schemeClr>
                </a:solidFill>
                <a:cs typeface="Arial"/>
              </a:rPr>
              <a:t>      Accident analysis will be performed in 4 steps:</a:t>
            </a:r>
          </a:p>
          <a:p>
            <a:pPr marL="1028700" lvl="1" indent="-342900">
              <a:lnSpc>
                <a:spcPct val="150000"/>
              </a:lnSpc>
              <a:buAutoNum type="arabicPeriod"/>
            </a:pPr>
            <a:r>
              <a:rPr lang="en-US" sz="2000" dirty="0">
                <a:solidFill>
                  <a:schemeClr val="accent5">
                    <a:lumMod val="75000"/>
                  </a:schemeClr>
                </a:solidFill>
                <a:cs typeface="Arial"/>
              </a:rPr>
              <a:t>Data Gathering</a:t>
            </a:r>
          </a:p>
          <a:p>
            <a:pPr marL="1028700" lvl="1" indent="-342900">
              <a:lnSpc>
                <a:spcPct val="150000"/>
              </a:lnSpc>
              <a:buAutoNum type="arabicPeriod"/>
            </a:pPr>
            <a:r>
              <a:rPr lang="en-US" sz="2000" dirty="0">
                <a:solidFill>
                  <a:schemeClr val="accent5">
                    <a:lumMod val="75000"/>
                  </a:schemeClr>
                </a:solidFill>
                <a:cs typeface="Arial"/>
              </a:rPr>
              <a:t>Data Analysis</a:t>
            </a:r>
          </a:p>
          <a:p>
            <a:pPr marL="1028700" lvl="1" indent="-342900">
              <a:lnSpc>
                <a:spcPct val="150000"/>
              </a:lnSpc>
              <a:buAutoNum type="arabicPeriod"/>
            </a:pPr>
            <a:r>
              <a:rPr lang="en-US" sz="2000" dirty="0">
                <a:solidFill>
                  <a:schemeClr val="accent5">
                    <a:lumMod val="75000"/>
                  </a:schemeClr>
                </a:solidFill>
                <a:cs typeface="Arial"/>
              </a:rPr>
              <a:t>Conclusion Drawing</a:t>
            </a:r>
          </a:p>
          <a:p>
            <a:pPr marL="1028700" lvl="1" indent="-342900">
              <a:lnSpc>
                <a:spcPct val="150000"/>
              </a:lnSpc>
              <a:buAutoNum type="arabicPeriod"/>
            </a:pPr>
            <a:r>
              <a:rPr lang="en-US" sz="2000" dirty="0">
                <a:solidFill>
                  <a:schemeClr val="accent5">
                    <a:lumMod val="75000"/>
                  </a:schemeClr>
                </a:solidFill>
                <a:cs typeface="Arial"/>
              </a:rPr>
              <a:t>Countermeasures.</a:t>
            </a:r>
          </a:p>
          <a:p>
            <a:pPr marL="342900" indent="-342900">
              <a:buAutoNum type="arabicPeriod"/>
            </a:pPr>
            <a:endParaRPr lang="en-US" sz="2000" dirty="0">
              <a:solidFill>
                <a:schemeClr val="accent5">
                  <a:lumMod val="75000"/>
                </a:schemeClr>
              </a:solidFill>
              <a:cs typeface="Arial"/>
            </a:endParaRPr>
          </a:p>
          <a:p>
            <a:pPr marL="342900" indent="-342900">
              <a:lnSpc>
                <a:spcPct val="150000"/>
              </a:lnSpc>
            </a:pPr>
            <a:r>
              <a:rPr lang="en-US" sz="2000" dirty="0">
                <a:solidFill>
                  <a:schemeClr val="accent5">
                    <a:lumMod val="75000"/>
                  </a:schemeClr>
                </a:solidFill>
                <a:cs typeface="Arial"/>
              </a:rPr>
              <a:t>Regulate the factors or to alert people to exercise caution in specific circumstance, such as while driving slowly in harsh weather, always adhering to driving rules and regulations.</a:t>
            </a:r>
          </a:p>
          <a:p>
            <a:pPr marL="0" indent="0">
              <a:buNone/>
            </a:pPr>
            <a:endParaRPr lang="en-US" sz="2000" dirty="0">
              <a:solidFill>
                <a:schemeClr val="accent5">
                  <a:lumMod val="75000"/>
                </a:schemeClr>
              </a:solidFill>
            </a:endParaRPr>
          </a:p>
        </p:txBody>
      </p:sp>
      <p:sp>
        <p:nvSpPr>
          <p:cNvPr id="5" name="Slide Number Placeholder 4">
            <a:extLst>
              <a:ext uri="{FF2B5EF4-FFF2-40B4-BE49-F238E27FC236}">
                <a16:creationId xmlns:a16="http://schemas.microsoft.com/office/drawing/2014/main" id="{98A7DE78-3D08-442A-AF81-76DB28C45C2B}"/>
              </a:ext>
            </a:extLst>
          </p:cNvPr>
          <p:cNvSpPr>
            <a:spLocks noGrp="1"/>
          </p:cNvSpPr>
          <p:nvPr>
            <p:ph type="sldNum" sz="quarter" idx="12"/>
          </p:nvPr>
        </p:nvSpPr>
        <p:spPr/>
        <p:txBody>
          <a:bodyPr/>
          <a:lstStyle/>
          <a:p>
            <a:fld id="{B4786B71-E31B-4A26-9B94-0FC770535803}" type="slidenum">
              <a:rPr lang="en-US" smtClean="0"/>
              <a:t>4</a:t>
            </a:fld>
            <a:endParaRPr lang="en-US"/>
          </a:p>
        </p:txBody>
      </p:sp>
    </p:spTree>
    <p:extLst>
      <p:ext uri="{BB962C8B-B14F-4D97-AF65-F5344CB8AC3E}">
        <p14:creationId xmlns:p14="http://schemas.microsoft.com/office/powerpoint/2010/main" val="338657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47FC-1463-44D9-AA25-F37C8AF42A42}"/>
              </a:ext>
            </a:extLst>
          </p:cNvPr>
          <p:cNvSpPr>
            <a:spLocks noGrp="1"/>
          </p:cNvSpPr>
          <p:nvPr>
            <p:ph type="title"/>
          </p:nvPr>
        </p:nvSpPr>
        <p:spPr>
          <a:xfrm>
            <a:off x="319726" y="148310"/>
            <a:ext cx="10515600" cy="803798"/>
          </a:xfrm>
        </p:spPr>
        <p:txBody>
          <a:bodyPr/>
          <a:lstStyle/>
          <a:p>
            <a:r>
              <a:rPr lang="en-US" dirty="0">
                <a:solidFill>
                  <a:schemeClr val="accent6">
                    <a:lumMod val="75000"/>
                  </a:schemeClr>
                </a:solidFill>
                <a:latin typeface="+mn-lt"/>
                <a:cs typeface="Arial"/>
              </a:rPr>
              <a:t>Proposed Methods</a:t>
            </a:r>
            <a:endParaRPr lang="en-US"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1C0BDA92-D2F8-4A90-957B-7F188A3F5EEC}"/>
              </a:ext>
            </a:extLst>
          </p:cNvPr>
          <p:cNvSpPr>
            <a:spLocks noGrp="1"/>
          </p:cNvSpPr>
          <p:nvPr>
            <p:ph idx="1"/>
          </p:nvPr>
        </p:nvSpPr>
        <p:spPr>
          <a:xfrm>
            <a:off x="386499" y="1121790"/>
            <a:ext cx="11359299" cy="5458119"/>
          </a:xfrm>
        </p:spPr>
        <p:txBody>
          <a:bodyPr>
            <a:normAutofit/>
          </a:bodyPr>
          <a:lstStyle/>
          <a:p>
            <a:pPr marL="457200" indent="-457200">
              <a:buFont typeface="Wingdings" panose="020B0604020202020204" pitchFamily="34" charset="0"/>
              <a:buChar char="Ø"/>
            </a:pPr>
            <a:endParaRPr lang="en-US" sz="1800" b="1" dirty="0">
              <a:solidFill>
                <a:schemeClr val="accent5">
                  <a:lumMod val="75000"/>
                </a:schemeClr>
              </a:solidFill>
              <a:cs typeface="Arial"/>
            </a:endParaRPr>
          </a:p>
          <a:p>
            <a:r>
              <a:rPr lang="en-US" sz="2000" b="1" dirty="0">
                <a:solidFill>
                  <a:schemeClr val="accent5">
                    <a:lumMod val="75000"/>
                  </a:schemeClr>
                </a:solidFill>
                <a:cs typeface="Arial"/>
              </a:rPr>
              <a:t>Preprocessing (Data Preparation)</a:t>
            </a:r>
          </a:p>
          <a:p>
            <a:pPr marL="1143000" lvl="1" indent="-457200">
              <a:lnSpc>
                <a:spcPct val="170000"/>
              </a:lnSpc>
              <a:buFont typeface="Arial,Sans-Serif" panose="020B0604020202020204" pitchFamily="34" charset="0"/>
              <a:buChar char="•"/>
            </a:pPr>
            <a:r>
              <a:rPr lang="en-US" sz="2000" dirty="0">
                <a:solidFill>
                  <a:schemeClr val="accent5">
                    <a:lumMod val="75000"/>
                  </a:schemeClr>
                </a:solidFill>
                <a:cs typeface="Arial"/>
              </a:rPr>
              <a:t>Data is obtained from Kaggle website.</a:t>
            </a:r>
          </a:p>
          <a:p>
            <a:pPr marL="1143000" lvl="1" indent="-457200">
              <a:lnSpc>
                <a:spcPct val="170000"/>
              </a:lnSpc>
              <a:buFont typeface="Arial,Sans-Serif" panose="020B0604020202020204" pitchFamily="34" charset="0"/>
              <a:buChar char="•"/>
            </a:pPr>
            <a:r>
              <a:rPr lang="en-US" sz="2000" dirty="0">
                <a:solidFill>
                  <a:schemeClr val="accent5">
                    <a:lumMod val="75000"/>
                  </a:schemeClr>
                </a:solidFill>
                <a:cs typeface="Arial"/>
              </a:rPr>
              <a:t>The data is collected for the United Stated of America over the period of 2016 to 2021.</a:t>
            </a:r>
            <a:endParaRPr lang="en-US" sz="2000" dirty="0">
              <a:solidFill>
                <a:schemeClr val="accent5">
                  <a:lumMod val="75000"/>
                </a:schemeClr>
              </a:solidFill>
            </a:endParaRPr>
          </a:p>
          <a:p>
            <a:pPr marL="1143000" lvl="1" indent="-457200">
              <a:lnSpc>
                <a:spcPct val="170000"/>
              </a:lnSpc>
              <a:buFont typeface="Arial,Sans-Serif" panose="020B0604020202020204" pitchFamily="34" charset="0"/>
              <a:buChar char="•"/>
            </a:pPr>
            <a:r>
              <a:rPr lang="en-US" sz="2000" dirty="0">
                <a:solidFill>
                  <a:schemeClr val="accent5">
                    <a:lumMod val="75000"/>
                  </a:schemeClr>
                </a:solidFill>
                <a:cs typeface="Arial"/>
              </a:rPr>
              <a:t>The size of the data is around 1.07 GB (2,845,342 rows × 47 columns).</a:t>
            </a:r>
            <a:endParaRPr lang="en-US" sz="2000" dirty="0">
              <a:solidFill>
                <a:schemeClr val="accent5">
                  <a:lumMod val="75000"/>
                </a:schemeClr>
              </a:solidFill>
            </a:endParaRPr>
          </a:p>
          <a:p>
            <a:endParaRPr lang="en-US" sz="2000" b="1" dirty="0">
              <a:solidFill>
                <a:schemeClr val="accent5">
                  <a:lumMod val="75000"/>
                </a:schemeClr>
              </a:solidFill>
              <a:cs typeface="Arial"/>
            </a:endParaRPr>
          </a:p>
          <a:p>
            <a:r>
              <a:rPr lang="en-US" sz="2000" b="1" dirty="0">
                <a:solidFill>
                  <a:schemeClr val="accent5">
                    <a:lumMod val="75000"/>
                  </a:schemeClr>
                </a:solidFill>
                <a:cs typeface="Arial"/>
              </a:rPr>
              <a:t>Steps for Data Preparation </a:t>
            </a:r>
          </a:p>
          <a:p>
            <a:pPr marL="514350" indent="-514350">
              <a:buAutoNum type="arabicPeriod"/>
            </a:pPr>
            <a:r>
              <a:rPr lang="en-US" sz="2000" dirty="0">
                <a:solidFill>
                  <a:schemeClr val="accent5">
                    <a:lumMod val="75000"/>
                  </a:schemeClr>
                </a:solidFill>
                <a:cs typeface="Arial"/>
              </a:rPr>
              <a:t>Load the data set file using Pandas.</a:t>
            </a:r>
          </a:p>
          <a:p>
            <a:pPr marL="514350" indent="-514350">
              <a:buAutoNum type="arabicPeriod"/>
            </a:pPr>
            <a:r>
              <a:rPr lang="en-US" sz="2000" dirty="0">
                <a:solidFill>
                  <a:schemeClr val="accent5">
                    <a:lumMod val="75000"/>
                  </a:schemeClr>
                </a:solidFill>
                <a:cs typeface="Arial"/>
              </a:rPr>
              <a:t>Look at preliminary information or summary statistics.</a:t>
            </a:r>
          </a:p>
          <a:p>
            <a:pPr marL="514350" indent="-514350">
              <a:buAutoNum type="arabicPeriod"/>
            </a:pPr>
            <a:r>
              <a:rPr lang="en-US" sz="2000" dirty="0">
                <a:solidFill>
                  <a:schemeClr val="accent5">
                    <a:lumMod val="75000"/>
                  </a:schemeClr>
                </a:solidFill>
                <a:cs typeface="Arial"/>
              </a:rPr>
              <a:t>Fix any missing/incorrect values.</a:t>
            </a:r>
            <a:endParaRPr lang="en-US" sz="1800" dirty="0">
              <a:solidFill>
                <a:schemeClr val="accent5">
                  <a:lumMod val="75000"/>
                </a:schemeClr>
              </a:solidFill>
            </a:endParaRPr>
          </a:p>
          <a:p>
            <a:pPr marL="457200" indent="-457200"/>
            <a:endParaRPr lang="en-US" sz="1800" dirty="0">
              <a:solidFill>
                <a:schemeClr val="accent5">
                  <a:lumMod val="75000"/>
                </a:schemeClr>
              </a:solidFill>
            </a:endParaRPr>
          </a:p>
          <a:p>
            <a:pPr marL="457200" indent="-457200"/>
            <a:endParaRPr lang="en-US" sz="1800" dirty="0">
              <a:solidFill>
                <a:schemeClr val="accent5">
                  <a:lumMod val="75000"/>
                </a:schemeClr>
              </a:solidFill>
            </a:endParaRPr>
          </a:p>
          <a:p>
            <a:endParaRPr lang="en-US" dirty="0">
              <a:solidFill>
                <a:schemeClr val="accent5">
                  <a:lumMod val="75000"/>
                </a:schemeClr>
              </a:solidFill>
            </a:endParaRPr>
          </a:p>
        </p:txBody>
      </p:sp>
      <p:sp>
        <p:nvSpPr>
          <p:cNvPr id="5" name="Slide Number Placeholder 4">
            <a:extLst>
              <a:ext uri="{FF2B5EF4-FFF2-40B4-BE49-F238E27FC236}">
                <a16:creationId xmlns:a16="http://schemas.microsoft.com/office/drawing/2014/main" id="{A388D438-8B91-4F2D-B780-6CD3BB3B6A35}"/>
              </a:ext>
            </a:extLst>
          </p:cNvPr>
          <p:cNvSpPr>
            <a:spLocks noGrp="1"/>
          </p:cNvSpPr>
          <p:nvPr>
            <p:ph type="sldNum" sz="quarter" idx="12"/>
          </p:nvPr>
        </p:nvSpPr>
        <p:spPr/>
        <p:txBody>
          <a:bodyPr/>
          <a:lstStyle/>
          <a:p>
            <a:fld id="{B4786B71-E31B-4A26-9B94-0FC770535803}" type="slidenum">
              <a:rPr lang="en-US" smtClean="0"/>
              <a:t>5</a:t>
            </a:fld>
            <a:endParaRPr lang="en-US"/>
          </a:p>
        </p:txBody>
      </p:sp>
    </p:spTree>
    <p:extLst>
      <p:ext uri="{BB962C8B-B14F-4D97-AF65-F5344CB8AC3E}">
        <p14:creationId xmlns:p14="http://schemas.microsoft.com/office/powerpoint/2010/main" val="214601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4D38-266E-49E6-A437-041A5798744C}"/>
              </a:ext>
            </a:extLst>
          </p:cNvPr>
          <p:cNvSpPr>
            <a:spLocks noGrp="1"/>
          </p:cNvSpPr>
          <p:nvPr>
            <p:ph type="title"/>
          </p:nvPr>
        </p:nvSpPr>
        <p:spPr>
          <a:xfrm>
            <a:off x="669303" y="329938"/>
            <a:ext cx="10515600" cy="716438"/>
          </a:xfrm>
        </p:spPr>
        <p:txBody>
          <a:bodyPr/>
          <a:lstStyle/>
          <a:p>
            <a:r>
              <a:rPr lang="en-US" dirty="0">
                <a:solidFill>
                  <a:schemeClr val="accent6">
                    <a:lumMod val="75000"/>
                  </a:schemeClr>
                </a:solidFill>
                <a:latin typeface="+mn-lt"/>
                <a:cs typeface="Arial"/>
              </a:rPr>
              <a:t>Proposed Methods</a:t>
            </a:r>
            <a:endParaRPr lang="en-US"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722B5977-07D1-4E7A-ABEF-507698B37B74}"/>
              </a:ext>
            </a:extLst>
          </p:cNvPr>
          <p:cNvSpPr>
            <a:spLocks noGrp="1"/>
          </p:cNvSpPr>
          <p:nvPr>
            <p:ph idx="1"/>
          </p:nvPr>
        </p:nvSpPr>
        <p:spPr>
          <a:xfrm>
            <a:off x="669303" y="1743958"/>
            <a:ext cx="11010507" cy="4675695"/>
          </a:xfrm>
        </p:spPr>
        <p:txBody>
          <a:bodyPr>
            <a:normAutofit/>
          </a:bodyPr>
          <a:lstStyle/>
          <a:p>
            <a:pPr marL="0" indent="0">
              <a:buNone/>
            </a:pPr>
            <a:r>
              <a:rPr lang="en-US" sz="2200" b="1" dirty="0">
                <a:solidFill>
                  <a:schemeClr val="accent5">
                    <a:lumMod val="75000"/>
                  </a:schemeClr>
                </a:solidFill>
                <a:cs typeface="Arial"/>
              </a:rPr>
              <a:t>Data Cleaning</a:t>
            </a:r>
            <a:endParaRPr lang="en-US" sz="2200" dirty="0">
              <a:solidFill>
                <a:schemeClr val="accent5">
                  <a:lumMod val="75000"/>
                </a:schemeClr>
              </a:solidFill>
            </a:endParaRPr>
          </a:p>
          <a:p>
            <a:pPr marL="0" indent="0">
              <a:buNone/>
            </a:pPr>
            <a:endParaRPr lang="en-US" sz="2200" b="1" dirty="0">
              <a:solidFill>
                <a:schemeClr val="accent5">
                  <a:lumMod val="75000"/>
                </a:schemeClr>
              </a:solidFill>
              <a:cs typeface="Arial"/>
            </a:endParaRPr>
          </a:p>
          <a:p>
            <a:r>
              <a:rPr lang="en-US" sz="2200" dirty="0">
                <a:solidFill>
                  <a:schemeClr val="accent5">
                    <a:lumMod val="75000"/>
                  </a:schemeClr>
                </a:solidFill>
                <a:cs typeface="Arial"/>
              </a:rPr>
              <a:t>The collected data has null values (missing values). </a:t>
            </a:r>
            <a:endParaRPr lang="en-US" sz="2200" dirty="0">
              <a:solidFill>
                <a:schemeClr val="accent5">
                  <a:lumMod val="75000"/>
                </a:schemeClr>
              </a:solidFill>
            </a:endParaRPr>
          </a:p>
          <a:p>
            <a:r>
              <a:rPr lang="en-US" sz="2200" dirty="0">
                <a:solidFill>
                  <a:schemeClr val="accent5">
                    <a:lumMod val="75000"/>
                  </a:schemeClr>
                </a:solidFill>
                <a:cs typeface="Arial"/>
              </a:rPr>
              <a:t>Iterating the number of missing values in each column item and calculating the                sum.</a:t>
            </a:r>
          </a:p>
          <a:p>
            <a:r>
              <a:rPr lang="en-US" sz="2200" dirty="0">
                <a:solidFill>
                  <a:schemeClr val="accent5">
                    <a:lumMod val="75000"/>
                  </a:schemeClr>
                </a:solidFill>
                <a:cs typeface="Arial"/>
              </a:rPr>
              <a:t>Deleted the rows of the missing value.</a:t>
            </a:r>
          </a:p>
          <a:p>
            <a:r>
              <a:rPr lang="en-US" sz="2200" dirty="0">
                <a:solidFill>
                  <a:schemeClr val="accent5">
                    <a:lumMod val="75000"/>
                  </a:schemeClr>
                </a:solidFill>
                <a:cs typeface="Arial"/>
              </a:rPr>
              <a:t>Data remaining after cleanup – (943,318 rows x 47 columns)</a:t>
            </a:r>
            <a:endParaRPr lang="en-US" sz="2200" dirty="0">
              <a:solidFill>
                <a:schemeClr val="accent5">
                  <a:lumMod val="75000"/>
                </a:schemeClr>
              </a:solidFill>
            </a:endParaRPr>
          </a:p>
          <a:p>
            <a:pPr marL="457200" indent="-457200"/>
            <a:endParaRPr lang="en-US" sz="2200" dirty="0">
              <a:solidFill>
                <a:schemeClr val="accent5">
                  <a:lumMod val="75000"/>
                </a:schemeClr>
              </a:solidFill>
            </a:endParaRPr>
          </a:p>
          <a:p>
            <a:endParaRPr lang="en-US" sz="2200" dirty="0">
              <a:solidFill>
                <a:schemeClr val="accent5">
                  <a:lumMod val="75000"/>
                </a:schemeClr>
              </a:solidFill>
            </a:endParaRPr>
          </a:p>
        </p:txBody>
      </p:sp>
      <p:sp>
        <p:nvSpPr>
          <p:cNvPr id="5" name="Slide Number Placeholder 4">
            <a:extLst>
              <a:ext uri="{FF2B5EF4-FFF2-40B4-BE49-F238E27FC236}">
                <a16:creationId xmlns:a16="http://schemas.microsoft.com/office/drawing/2014/main" id="{655C2117-C380-43C6-8EE5-D936F769F70A}"/>
              </a:ext>
            </a:extLst>
          </p:cNvPr>
          <p:cNvSpPr>
            <a:spLocks noGrp="1"/>
          </p:cNvSpPr>
          <p:nvPr>
            <p:ph type="sldNum" sz="quarter" idx="12"/>
          </p:nvPr>
        </p:nvSpPr>
        <p:spPr/>
        <p:txBody>
          <a:bodyPr/>
          <a:lstStyle/>
          <a:p>
            <a:fld id="{B4786B71-E31B-4A26-9B94-0FC770535803}" type="slidenum">
              <a:rPr lang="en-US" smtClean="0"/>
              <a:t>6</a:t>
            </a:fld>
            <a:endParaRPr lang="en-US"/>
          </a:p>
        </p:txBody>
      </p:sp>
    </p:spTree>
    <p:extLst>
      <p:ext uri="{BB962C8B-B14F-4D97-AF65-F5344CB8AC3E}">
        <p14:creationId xmlns:p14="http://schemas.microsoft.com/office/powerpoint/2010/main" val="289931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03D5-EC0D-4E7F-864D-B7F3C27327F5}"/>
              </a:ext>
            </a:extLst>
          </p:cNvPr>
          <p:cNvSpPr>
            <a:spLocks noGrp="1"/>
          </p:cNvSpPr>
          <p:nvPr>
            <p:ph type="title"/>
          </p:nvPr>
        </p:nvSpPr>
        <p:spPr/>
        <p:txBody>
          <a:bodyPr/>
          <a:lstStyle/>
          <a:p>
            <a:r>
              <a:rPr lang="en-US" dirty="0">
                <a:solidFill>
                  <a:schemeClr val="accent6">
                    <a:lumMod val="75000"/>
                  </a:schemeClr>
                </a:solidFill>
                <a:latin typeface="+mn-lt"/>
                <a:cs typeface="Arial"/>
              </a:rPr>
              <a:t>Libraries</a:t>
            </a:r>
            <a:endParaRPr lang="en-US"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C1290CED-DB3D-416A-AF76-DB21048CA859}"/>
              </a:ext>
            </a:extLst>
          </p:cNvPr>
          <p:cNvSpPr>
            <a:spLocks noGrp="1"/>
          </p:cNvSpPr>
          <p:nvPr>
            <p:ph idx="1"/>
          </p:nvPr>
        </p:nvSpPr>
        <p:spPr>
          <a:xfrm>
            <a:off x="838200" y="2036189"/>
            <a:ext cx="10515600" cy="4140773"/>
          </a:xfrm>
        </p:spPr>
        <p:txBody>
          <a:bodyPr/>
          <a:lstStyle/>
          <a:p>
            <a:pPr marL="514350" indent="-514350">
              <a:buAutoNum type="arabicPeriod"/>
            </a:pPr>
            <a:r>
              <a:rPr lang="en-US" dirty="0">
                <a:solidFill>
                  <a:schemeClr val="accent5">
                    <a:lumMod val="75000"/>
                  </a:schemeClr>
                </a:solidFill>
                <a:cs typeface="Arial"/>
              </a:rPr>
              <a:t>Pandas</a:t>
            </a:r>
          </a:p>
          <a:p>
            <a:pPr marL="514350" indent="-514350">
              <a:buAutoNum type="arabicPeriod"/>
            </a:pPr>
            <a:r>
              <a:rPr lang="en-US" dirty="0">
                <a:solidFill>
                  <a:schemeClr val="accent5">
                    <a:lumMod val="75000"/>
                  </a:schemeClr>
                </a:solidFill>
                <a:cs typeface="Arial"/>
              </a:rPr>
              <a:t>Matplotlib</a:t>
            </a:r>
          </a:p>
          <a:p>
            <a:pPr marL="514350" indent="-514350">
              <a:buAutoNum type="arabicPeriod"/>
            </a:pPr>
            <a:r>
              <a:rPr lang="en-US" dirty="0">
                <a:solidFill>
                  <a:schemeClr val="accent5">
                    <a:lumMod val="75000"/>
                  </a:schemeClr>
                </a:solidFill>
                <a:cs typeface="Arial"/>
              </a:rPr>
              <a:t>Seaborn</a:t>
            </a:r>
          </a:p>
          <a:p>
            <a:pPr marL="0" indent="0">
              <a:buNone/>
            </a:pPr>
            <a:endParaRPr lang="en-US" dirty="0">
              <a:solidFill>
                <a:schemeClr val="accent5">
                  <a:lumMod val="75000"/>
                </a:schemeClr>
              </a:solidFill>
            </a:endParaRPr>
          </a:p>
        </p:txBody>
      </p:sp>
      <p:sp>
        <p:nvSpPr>
          <p:cNvPr id="5" name="Slide Number Placeholder 4">
            <a:extLst>
              <a:ext uri="{FF2B5EF4-FFF2-40B4-BE49-F238E27FC236}">
                <a16:creationId xmlns:a16="http://schemas.microsoft.com/office/drawing/2014/main" id="{34503C9B-78C6-4AB3-BEE1-551B8EC8D853}"/>
              </a:ext>
            </a:extLst>
          </p:cNvPr>
          <p:cNvSpPr>
            <a:spLocks noGrp="1"/>
          </p:cNvSpPr>
          <p:nvPr>
            <p:ph type="sldNum" sz="quarter" idx="12"/>
          </p:nvPr>
        </p:nvSpPr>
        <p:spPr/>
        <p:txBody>
          <a:bodyPr/>
          <a:lstStyle/>
          <a:p>
            <a:fld id="{B4786B71-E31B-4A26-9B94-0FC770535803}" type="slidenum">
              <a:rPr lang="en-US" smtClean="0"/>
              <a:t>7</a:t>
            </a:fld>
            <a:endParaRPr lang="en-US"/>
          </a:p>
        </p:txBody>
      </p:sp>
    </p:spTree>
    <p:extLst>
      <p:ext uri="{BB962C8B-B14F-4D97-AF65-F5344CB8AC3E}">
        <p14:creationId xmlns:p14="http://schemas.microsoft.com/office/powerpoint/2010/main" val="63255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FF40-44A1-4578-878A-03788F1DE0FF}"/>
              </a:ext>
            </a:extLst>
          </p:cNvPr>
          <p:cNvSpPr>
            <a:spLocks noGrp="1"/>
          </p:cNvSpPr>
          <p:nvPr>
            <p:ph type="title"/>
          </p:nvPr>
        </p:nvSpPr>
        <p:spPr>
          <a:xfrm>
            <a:off x="156410" y="112295"/>
            <a:ext cx="10515600" cy="681037"/>
          </a:xfrm>
        </p:spPr>
        <p:txBody>
          <a:bodyPr>
            <a:normAutofit fontScale="90000"/>
          </a:bodyPr>
          <a:lstStyle/>
          <a:p>
            <a:r>
              <a:rPr lang="en-US" dirty="0">
                <a:solidFill>
                  <a:schemeClr val="accent6">
                    <a:lumMod val="75000"/>
                  </a:schemeClr>
                </a:solidFill>
                <a:latin typeface="+mn-lt"/>
                <a:cs typeface="Arial"/>
              </a:rPr>
              <a:t>Proposed Methods</a:t>
            </a:r>
            <a:endParaRPr lang="en-US" dirty="0">
              <a:solidFill>
                <a:schemeClr val="accent6">
                  <a:lumMod val="75000"/>
                </a:schemeClr>
              </a:solidFill>
              <a:latin typeface="+mn-lt"/>
            </a:endParaRPr>
          </a:p>
        </p:txBody>
      </p:sp>
      <p:sp>
        <p:nvSpPr>
          <p:cNvPr id="3" name="Content Placeholder 2">
            <a:extLst>
              <a:ext uri="{FF2B5EF4-FFF2-40B4-BE49-F238E27FC236}">
                <a16:creationId xmlns:a16="http://schemas.microsoft.com/office/drawing/2014/main" id="{BFCB0A46-20D5-47E1-8E37-B3C98C78E0E0}"/>
              </a:ext>
            </a:extLst>
          </p:cNvPr>
          <p:cNvSpPr>
            <a:spLocks noGrp="1"/>
          </p:cNvSpPr>
          <p:nvPr>
            <p:ph idx="1"/>
          </p:nvPr>
        </p:nvSpPr>
        <p:spPr>
          <a:xfrm>
            <a:off x="156410" y="914400"/>
            <a:ext cx="11746831" cy="5678905"/>
          </a:xfrm>
        </p:spPr>
        <p:txBody>
          <a:bodyPr/>
          <a:lstStyle/>
          <a:p>
            <a:pPr marL="0" indent="0">
              <a:buNone/>
            </a:pPr>
            <a:endParaRPr lang="en-US" b="1" dirty="0">
              <a:solidFill>
                <a:schemeClr val="accent5">
                  <a:lumMod val="75000"/>
                </a:schemeClr>
              </a:solidFill>
              <a:latin typeface="Arial"/>
              <a:cs typeface="Arial"/>
            </a:endParaRPr>
          </a:p>
          <a:p>
            <a:pPr marL="0" indent="0">
              <a:buNone/>
            </a:pPr>
            <a:r>
              <a:rPr lang="en-US" b="1" dirty="0">
                <a:solidFill>
                  <a:schemeClr val="accent5">
                    <a:lumMod val="75000"/>
                  </a:schemeClr>
                </a:solidFill>
                <a:cs typeface="Arial"/>
              </a:rPr>
              <a:t>Feature Description</a:t>
            </a:r>
            <a:endParaRPr lang="en-US" dirty="0"/>
          </a:p>
        </p:txBody>
      </p:sp>
      <p:graphicFrame>
        <p:nvGraphicFramePr>
          <p:cNvPr id="4" name="Table 4">
            <a:extLst>
              <a:ext uri="{FF2B5EF4-FFF2-40B4-BE49-F238E27FC236}">
                <a16:creationId xmlns:a16="http://schemas.microsoft.com/office/drawing/2014/main" id="{4C0E8FB8-1F9C-4D42-9043-7EFD6EB389DB}"/>
              </a:ext>
            </a:extLst>
          </p:cNvPr>
          <p:cNvGraphicFramePr>
            <a:graphicFrameLocks noGrp="1"/>
          </p:cNvGraphicFramePr>
          <p:nvPr>
            <p:extLst>
              <p:ext uri="{D42A27DB-BD31-4B8C-83A1-F6EECF244321}">
                <p14:modId xmlns:p14="http://schemas.microsoft.com/office/powerpoint/2010/main" val="3158103743"/>
              </p:ext>
            </p:extLst>
          </p:nvPr>
        </p:nvGraphicFramePr>
        <p:xfrm>
          <a:off x="288759" y="2576068"/>
          <a:ext cx="11504385" cy="3629564"/>
        </p:xfrm>
        <a:graphic>
          <a:graphicData uri="http://schemas.openxmlformats.org/drawingml/2006/table">
            <a:tbl>
              <a:tblPr firstRow="1" bandRow="1">
                <a:tableStyleId>{5C22544A-7EE6-4342-B048-85BDC9FD1C3A}</a:tableStyleId>
              </a:tblPr>
              <a:tblGrid>
                <a:gridCol w="3337862">
                  <a:extLst>
                    <a:ext uri="{9D8B030D-6E8A-4147-A177-3AD203B41FA5}">
                      <a16:colId xmlns:a16="http://schemas.microsoft.com/office/drawing/2014/main" val="3190416619"/>
                    </a:ext>
                  </a:extLst>
                </a:gridCol>
                <a:gridCol w="8166523">
                  <a:extLst>
                    <a:ext uri="{9D8B030D-6E8A-4147-A177-3AD203B41FA5}">
                      <a16:colId xmlns:a16="http://schemas.microsoft.com/office/drawing/2014/main" val="2196428052"/>
                    </a:ext>
                  </a:extLst>
                </a:gridCol>
              </a:tblGrid>
              <a:tr h="299106">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3333110918"/>
                  </a:ext>
                </a:extLst>
              </a:tr>
              <a:tr h="959942">
                <a:tc>
                  <a:txBody>
                    <a:bodyPr/>
                    <a:lstStyle/>
                    <a:p>
                      <a:r>
                        <a:rPr lang="en-US"/>
                        <a:t>Severity</a:t>
                      </a:r>
                    </a:p>
                  </a:txBody>
                  <a:tcPr/>
                </a:tc>
                <a:tc>
                  <a:txBody>
                    <a:bodyPr/>
                    <a:lstStyle/>
                    <a:p>
                      <a:r>
                        <a:rPr lang="en-US"/>
                        <a:t>This tells how severe the accident is.</a:t>
                      </a:r>
                      <a:br>
                        <a:rPr lang="en-US"/>
                      </a:br>
                      <a:r>
                        <a:rPr lang="en-US"/>
                        <a:t>1- most severe</a:t>
                      </a:r>
                      <a:br>
                        <a:rPr lang="en-US"/>
                      </a:br>
                      <a:r>
                        <a:rPr lang="en-US"/>
                        <a:t>4- least severe</a:t>
                      </a:r>
                    </a:p>
                  </a:txBody>
                  <a:tcPr/>
                </a:tc>
                <a:extLst>
                  <a:ext uri="{0D108BD9-81ED-4DB2-BD59-A6C34878D82A}">
                    <a16:rowId xmlns:a16="http://schemas.microsoft.com/office/drawing/2014/main" val="969810904"/>
                  </a:ext>
                </a:extLst>
              </a:tr>
              <a:tr h="383977">
                <a:tc>
                  <a:txBody>
                    <a:bodyPr/>
                    <a:lstStyle/>
                    <a:p>
                      <a:r>
                        <a:rPr lang="en-US" err="1"/>
                        <a:t>Start_Time</a:t>
                      </a:r>
                    </a:p>
                  </a:txBody>
                  <a:tcPr/>
                </a:tc>
                <a:tc>
                  <a:txBody>
                    <a:bodyPr/>
                    <a:lstStyle/>
                    <a:p>
                      <a:r>
                        <a:rPr lang="en-US"/>
                        <a:t>Start Date and time of accident</a:t>
                      </a:r>
                    </a:p>
                  </a:txBody>
                  <a:tcPr/>
                </a:tc>
                <a:extLst>
                  <a:ext uri="{0D108BD9-81ED-4DB2-BD59-A6C34878D82A}">
                    <a16:rowId xmlns:a16="http://schemas.microsoft.com/office/drawing/2014/main" val="3166391693"/>
                  </a:ext>
                </a:extLst>
              </a:tr>
              <a:tr h="383977">
                <a:tc>
                  <a:txBody>
                    <a:bodyPr/>
                    <a:lstStyle/>
                    <a:p>
                      <a:r>
                        <a:rPr lang="en-US" err="1"/>
                        <a:t>End_Time</a:t>
                      </a:r>
                    </a:p>
                  </a:txBody>
                  <a:tcPr/>
                </a:tc>
                <a:tc>
                  <a:txBody>
                    <a:bodyPr/>
                    <a:lstStyle/>
                    <a:p>
                      <a:r>
                        <a:rPr lang="en-US"/>
                        <a:t>End Date and time of accident</a:t>
                      </a:r>
                    </a:p>
                  </a:txBody>
                  <a:tcPr/>
                </a:tc>
                <a:extLst>
                  <a:ext uri="{0D108BD9-81ED-4DB2-BD59-A6C34878D82A}">
                    <a16:rowId xmlns:a16="http://schemas.microsoft.com/office/drawing/2014/main" val="2224007831"/>
                  </a:ext>
                </a:extLst>
              </a:tr>
              <a:tr h="383977">
                <a:tc>
                  <a:txBody>
                    <a:bodyPr/>
                    <a:lstStyle/>
                    <a:p>
                      <a:pPr lvl="0">
                        <a:buNone/>
                      </a:pPr>
                      <a:r>
                        <a:rPr lang="en-US" err="1"/>
                        <a:t>Start_Lat</a:t>
                      </a:r>
                    </a:p>
                  </a:txBody>
                  <a:tcPr/>
                </a:tc>
                <a:tc>
                  <a:txBody>
                    <a:bodyPr/>
                    <a:lstStyle/>
                    <a:p>
                      <a:pPr lvl="0">
                        <a:buNone/>
                      </a:pPr>
                      <a:r>
                        <a:rPr lang="en-US"/>
                        <a:t>Latitude where the accident has started</a:t>
                      </a:r>
                    </a:p>
                  </a:txBody>
                  <a:tcPr/>
                </a:tc>
                <a:extLst>
                  <a:ext uri="{0D108BD9-81ED-4DB2-BD59-A6C34878D82A}">
                    <a16:rowId xmlns:a16="http://schemas.microsoft.com/office/drawing/2014/main" val="3769776566"/>
                  </a:ext>
                </a:extLst>
              </a:tr>
              <a:tr h="383977">
                <a:tc>
                  <a:txBody>
                    <a:bodyPr/>
                    <a:lstStyle/>
                    <a:p>
                      <a:pPr lvl="0">
                        <a:buNone/>
                      </a:pPr>
                      <a:r>
                        <a:rPr lang="en-US" err="1"/>
                        <a:t>Start_Lng</a:t>
                      </a:r>
                    </a:p>
                  </a:txBody>
                  <a:tcPr/>
                </a:tc>
                <a:tc>
                  <a:txBody>
                    <a:bodyPr/>
                    <a:lstStyle/>
                    <a:p>
                      <a:pPr lvl="0">
                        <a:buNone/>
                      </a:pPr>
                      <a:r>
                        <a:rPr lang="en-US"/>
                        <a:t>Longitude where the accident has started</a:t>
                      </a:r>
                    </a:p>
                  </a:txBody>
                  <a:tcPr/>
                </a:tc>
                <a:extLst>
                  <a:ext uri="{0D108BD9-81ED-4DB2-BD59-A6C34878D82A}">
                    <a16:rowId xmlns:a16="http://schemas.microsoft.com/office/drawing/2014/main" val="506155369"/>
                  </a:ext>
                </a:extLst>
              </a:tr>
              <a:tr h="383977">
                <a:tc>
                  <a:txBody>
                    <a:bodyPr/>
                    <a:lstStyle/>
                    <a:p>
                      <a:pPr lvl="0">
                        <a:buNone/>
                      </a:pPr>
                      <a:r>
                        <a:rPr lang="en-US" err="1"/>
                        <a:t>End_Lat</a:t>
                      </a:r>
                    </a:p>
                  </a:txBody>
                  <a:tcPr/>
                </a:tc>
                <a:tc>
                  <a:txBody>
                    <a:bodyPr/>
                    <a:lstStyle/>
                    <a:p>
                      <a:pPr lvl="0">
                        <a:buNone/>
                      </a:pPr>
                      <a:r>
                        <a:rPr lang="en-US"/>
                        <a:t>Latitude where the accident has ended</a:t>
                      </a:r>
                    </a:p>
                  </a:txBody>
                  <a:tcPr/>
                </a:tc>
                <a:extLst>
                  <a:ext uri="{0D108BD9-81ED-4DB2-BD59-A6C34878D82A}">
                    <a16:rowId xmlns:a16="http://schemas.microsoft.com/office/drawing/2014/main" val="2767417501"/>
                  </a:ext>
                </a:extLst>
              </a:tr>
              <a:tr h="383977">
                <a:tc>
                  <a:txBody>
                    <a:bodyPr/>
                    <a:lstStyle/>
                    <a:p>
                      <a:pPr lvl="0">
                        <a:buNone/>
                      </a:pPr>
                      <a:r>
                        <a:rPr lang="en-US" err="1"/>
                        <a:t>End_Lng</a:t>
                      </a:r>
                    </a:p>
                  </a:txBody>
                  <a:tcPr/>
                </a:tc>
                <a:tc>
                  <a:txBody>
                    <a:bodyPr/>
                    <a:lstStyle/>
                    <a:p>
                      <a:pPr lvl="0">
                        <a:buNone/>
                      </a:pPr>
                      <a:r>
                        <a:rPr lang="en-US" sz="1800" b="0" i="0" u="none" strike="noStrike" noProof="0" dirty="0">
                          <a:latin typeface="Calibri"/>
                        </a:rPr>
                        <a:t>Longitude of where the accident ended</a:t>
                      </a:r>
                      <a:endParaRPr lang="en-US" dirty="0"/>
                    </a:p>
                  </a:txBody>
                  <a:tcPr/>
                </a:tc>
                <a:extLst>
                  <a:ext uri="{0D108BD9-81ED-4DB2-BD59-A6C34878D82A}">
                    <a16:rowId xmlns:a16="http://schemas.microsoft.com/office/drawing/2014/main" val="4010055857"/>
                  </a:ext>
                </a:extLst>
              </a:tr>
            </a:tbl>
          </a:graphicData>
        </a:graphic>
      </p:graphicFrame>
      <p:sp>
        <p:nvSpPr>
          <p:cNvPr id="6" name="Slide Number Placeholder 5">
            <a:extLst>
              <a:ext uri="{FF2B5EF4-FFF2-40B4-BE49-F238E27FC236}">
                <a16:creationId xmlns:a16="http://schemas.microsoft.com/office/drawing/2014/main" id="{8AB6BF39-C309-432D-A89C-92FFF345B601}"/>
              </a:ext>
            </a:extLst>
          </p:cNvPr>
          <p:cNvSpPr>
            <a:spLocks noGrp="1"/>
          </p:cNvSpPr>
          <p:nvPr>
            <p:ph type="sldNum" sz="quarter" idx="12"/>
          </p:nvPr>
        </p:nvSpPr>
        <p:spPr/>
        <p:txBody>
          <a:bodyPr/>
          <a:lstStyle/>
          <a:p>
            <a:fld id="{B4786B71-E31B-4A26-9B94-0FC770535803}" type="slidenum">
              <a:rPr lang="en-US" smtClean="0"/>
              <a:t>8</a:t>
            </a:fld>
            <a:endParaRPr lang="en-US"/>
          </a:p>
        </p:txBody>
      </p:sp>
    </p:spTree>
    <p:extLst>
      <p:ext uri="{BB962C8B-B14F-4D97-AF65-F5344CB8AC3E}">
        <p14:creationId xmlns:p14="http://schemas.microsoft.com/office/powerpoint/2010/main" val="289672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A03A3A8-9276-4E0E-B7D3-4FBB32EB0D77}"/>
              </a:ext>
            </a:extLst>
          </p:cNvPr>
          <p:cNvGraphicFramePr>
            <a:graphicFrameLocks noGrp="1"/>
          </p:cNvGraphicFramePr>
          <p:nvPr>
            <p:extLst>
              <p:ext uri="{D42A27DB-BD31-4B8C-83A1-F6EECF244321}">
                <p14:modId xmlns:p14="http://schemas.microsoft.com/office/powerpoint/2010/main" val="3768825527"/>
              </p:ext>
            </p:extLst>
          </p:nvPr>
        </p:nvGraphicFramePr>
        <p:xfrm>
          <a:off x="338574" y="1013525"/>
          <a:ext cx="11514852" cy="4451658"/>
        </p:xfrm>
        <a:graphic>
          <a:graphicData uri="http://schemas.openxmlformats.org/drawingml/2006/table">
            <a:tbl>
              <a:tblPr firstRow="1" bandRow="1">
                <a:tableStyleId>{5C22544A-7EE6-4342-B048-85BDC9FD1C3A}</a:tableStyleId>
              </a:tblPr>
              <a:tblGrid>
                <a:gridCol w="3136943">
                  <a:extLst>
                    <a:ext uri="{9D8B030D-6E8A-4147-A177-3AD203B41FA5}">
                      <a16:colId xmlns:a16="http://schemas.microsoft.com/office/drawing/2014/main" val="3190416619"/>
                    </a:ext>
                  </a:extLst>
                </a:gridCol>
                <a:gridCol w="8377909">
                  <a:extLst>
                    <a:ext uri="{9D8B030D-6E8A-4147-A177-3AD203B41FA5}">
                      <a16:colId xmlns:a16="http://schemas.microsoft.com/office/drawing/2014/main" val="2196428052"/>
                    </a:ext>
                  </a:extLst>
                </a:gridCol>
              </a:tblGrid>
              <a:tr h="0">
                <a:tc>
                  <a:txBody>
                    <a:bodyPr/>
                    <a:lstStyle/>
                    <a:p>
                      <a:r>
                        <a:rPr lang="en-US"/>
                        <a:t>Column Name</a:t>
                      </a:r>
                    </a:p>
                  </a:txBody>
                  <a:tcPr/>
                </a:tc>
                <a:tc>
                  <a:txBody>
                    <a:bodyPr/>
                    <a:lstStyle/>
                    <a:p>
                      <a:r>
                        <a:rPr lang="en-US"/>
                        <a:t>Description</a:t>
                      </a:r>
                      <a:r>
                        <a:rPr lang="en-US" sz="1800" b="1" i="0" u="none" strike="noStrike" noProof="0">
                          <a:latin typeface="Calibri"/>
                        </a:rPr>
                        <a:t>/possible outcomes</a:t>
                      </a:r>
                      <a:endParaRPr lang="en-US"/>
                    </a:p>
                  </a:txBody>
                  <a:tcPr/>
                </a:tc>
                <a:extLst>
                  <a:ext uri="{0D108BD9-81ED-4DB2-BD59-A6C34878D82A}">
                    <a16:rowId xmlns:a16="http://schemas.microsoft.com/office/drawing/2014/main" val="3333110918"/>
                  </a:ext>
                </a:extLst>
              </a:tr>
              <a:tr h="379291">
                <a:tc>
                  <a:txBody>
                    <a:bodyPr/>
                    <a:lstStyle/>
                    <a:p>
                      <a:r>
                        <a:rPr lang="en-US"/>
                        <a:t>Distance(in miles)</a:t>
                      </a:r>
                    </a:p>
                  </a:txBody>
                  <a:tcPr/>
                </a:tc>
                <a:tc>
                  <a:txBody>
                    <a:bodyPr/>
                    <a:lstStyle/>
                    <a:p>
                      <a:r>
                        <a:rPr lang="en-US"/>
                        <a:t>Length of the occurred accident</a:t>
                      </a:r>
                    </a:p>
                  </a:txBody>
                  <a:tcPr/>
                </a:tc>
                <a:extLst>
                  <a:ext uri="{0D108BD9-81ED-4DB2-BD59-A6C34878D82A}">
                    <a16:rowId xmlns:a16="http://schemas.microsoft.com/office/drawing/2014/main" val="969810904"/>
                  </a:ext>
                </a:extLst>
              </a:tr>
              <a:tr h="379291">
                <a:tc>
                  <a:txBody>
                    <a:bodyPr/>
                    <a:lstStyle/>
                    <a:p>
                      <a:r>
                        <a:rPr lang="en-US" dirty="0"/>
                        <a:t>Number</a:t>
                      </a:r>
                    </a:p>
                  </a:txBody>
                  <a:tcPr/>
                </a:tc>
                <a:tc>
                  <a:txBody>
                    <a:bodyPr/>
                    <a:lstStyle/>
                    <a:p>
                      <a:r>
                        <a:rPr lang="en-US" dirty="0"/>
                        <a:t>Number of accidents occurred at same place</a:t>
                      </a:r>
                    </a:p>
                  </a:txBody>
                  <a:tcPr/>
                </a:tc>
                <a:extLst>
                  <a:ext uri="{0D108BD9-81ED-4DB2-BD59-A6C34878D82A}">
                    <a16:rowId xmlns:a16="http://schemas.microsoft.com/office/drawing/2014/main" val="2224007831"/>
                  </a:ext>
                </a:extLst>
              </a:tr>
              <a:tr h="379291">
                <a:tc>
                  <a:txBody>
                    <a:bodyPr/>
                    <a:lstStyle/>
                    <a:p>
                      <a:pPr lvl="0">
                        <a:buNone/>
                      </a:pPr>
                      <a:r>
                        <a:rPr lang="en-US"/>
                        <a:t>Street</a:t>
                      </a:r>
                      <a:endParaRPr lang="en-US" err="1"/>
                    </a:p>
                  </a:txBody>
                  <a:tcPr/>
                </a:tc>
                <a:tc>
                  <a:txBody>
                    <a:bodyPr/>
                    <a:lstStyle/>
                    <a:p>
                      <a:pPr lvl="0">
                        <a:buNone/>
                      </a:pPr>
                      <a:r>
                        <a:rPr lang="en-US"/>
                        <a:t>Street of accident occurrence</a:t>
                      </a:r>
                    </a:p>
                  </a:txBody>
                  <a:tcPr/>
                </a:tc>
                <a:extLst>
                  <a:ext uri="{0D108BD9-81ED-4DB2-BD59-A6C34878D82A}">
                    <a16:rowId xmlns:a16="http://schemas.microsoft.com/office/drawing/2014/main" val="3769776566"/>
                  </a:ext>
                </a:extLst>
              </a:tr>
              <a:tr h="379291">
                <a:tc>
                  <a:txBody>
                    <a:bodyPr/>
                    <a:lstStyle/>
                    <a:p>
                      <a:pPr lvl="0">
                        <a:buNone/>
                      </a:pPr>
                      <a:r>
                        <a:rPr lang="en-US"/>
                        <a:t>Side</a:t>
                      </a:r>
                      <a:endParaRPr lang="en-US" err="1"/>
                    </a:p>
                  </a:txBody>
                  <a:tcPr/>
                </a:tc>
                <a:tc>
                  <a:txBody>
                    <a:bodyPr/>
                    <a:lstStyle/>
                    <a:p>
                      <a:pPr lvl="0">
                        <a:buNone/>
                      </a:pPr>
                      <a:r>
                        <a:rPr lang="en-US"/>
                        <a:t>Side of accident i.e., Left/Right</a:t>
                      </a:r>
                    </a:p>
                  </a:txBody>
                  <a:tcPr/>
                </a:tc>
                <a:extLst>
                  <a:ext uri="{0D108BD9-81ED-4DB2-BD59-A6C34878D82A}">
                    <a16:rowId xmlns:a16="http://schemas.microsoft.com/office/drawing/2014/main" val="506155369"/>
                  </a:ext>
                </a:extLst>
              </a:tr>
              <a:tr h="387812">
                <a:tc>
                  <a:txBody>
                    <a:bodyPr/>
                    <a:lstStyle/>
                    <a:p>
                      <a:pPr lvl="0">
                        <a:buNone/>
                      </a:pPr>
                      <a:r>
                        <a:rPr lang="en-US"/>
                        <a:t>City</a:t>
                      </a:r>
                      <a:endParaRPr lang="en-US" err="1"/>
                    </a:p>
                  </a:txBody>
                  <a:tcPr/>
                </a:tc>
                <a:tc>
                  <a:txBody>
                    <a:bodyPr/>
                    <a:lstStyle/>
                    <a:p>
                      <a:pPr lvl="0">
                        <a:buNone/>
                      </a:pPr>
                      <a:r>
                        <a:rPr lang="en-US"/>
                        <a:t>City address</a:t>
                      </a:r>
                    </a:p>
                  </a:txBody>
                  <a:tcPr/>
                </a:tc>
                <a:extLst>
                  <a:ext uri="{0D108BD9-81ED-4DB2-BD59-A6C34878D82A}">
                    <a16:rowId xmlns:a16="http://schemas.microsoft.com/office/drawing/2014/main" val="2767417501"/>
                  </a:ext>
                </a:extLst>
              </a:tr>
              <a:tr h="379291">
                <a:tc>
                  <a:txBody>
                    <a:bodyPr/>
                    <a:lstStyle/>
                    <a:p>
                      <a:pPr lvl="0">
                        <a:buNone/>
                      </a:pPr>
                      <a:r>
                        <a:rPr lang="en-US"/>
                        <a:t>County</a:t>
                      </a:r>
                    </a:p>
                  </a:txBody>
                  <a:tcPr/>
                </a:tc>
                <a:tc>
                  <a:txBody>
                    <a:bodyPr/>
                    <a:lstStyle/>
                    <a:p>
                      <a:pPr lvl="0">
                        <a:buNone/>
                      </a:pPr>
                      <a:r>
                        <a:rPr lang="en-US"/>
                        <a:t>County address</a:t>
                      </a:r>
                    </a:p>
                  </a:txBody>
                  <a:tcPr/>
                </a:tc>
                <a:extLst>
                  <a:ext uri="{0D108BD9-81ED-4DB2-BD59-A6C34878D82A}">
                    <a16:rowId xmlns:a16="http://schemas.microsoft.com/office/drawing/2014/main" val="582421971"/>
                  </a:ext>
                </a:extLst>
              </a:tr>
              <a:tr h="379291">
                <a:tc>
                  <a:txBody>
                    <a:bodyPr/>
                    <a:lstStyle/>
                    <a:p>
                      <a:pPr lvl="0">
                        <a:buNone/>
                      </a:pPr>
                      <a:r>
                        <a:rPr lang="en-US"/>
                        <a:t>State</a:t>
                      </a:r>
                    </a:p>
                  </a:txBody>
                  <a:tcPr/>
                </a:tc>
                <a:tc>
                  <a:txBody>
                    <a:bodyPr/>
                    <a:lstStyle/>
                    <a:p>
                      <a:pPr lvl="0">
                        <a:buNone/>
                      </a:pPr>
                      <a:r>
                        <a:rPr lang="en-US" sz="1800" b="0" i="0" u="none" strike="noStrike" noProof="0">
                          <a:latin typeface="Calibri"/>
                        </a:rPr>
                        <a:t>State address</a:t>
                      </a:r>
                    </a:p>
                  </a:txBody>
                  <a:tcPr/>
                </a:tc>
                <a:extLst>
                  <a:ext uri="{0D108BD9-81ED-4DB2-BD59-A6C34878D82A}">
                    <a16:rowId xmlns:a16="http://schemas.microsoft.com/office/drawing/2014/main" val="4010055857"/>
                  </a:ext>
                </a:extLst>
              </a:tr>
              <a:tr h="379291">
                <a:tc>
                  <a:txBody>
                    <a:bodyPr/>
                    <a:lstStyle/>
                    <a:p>
                      <a:pPr lvl="0">
                        <a:buNone/>
                      </a:pPr>
                      <a:r>
                        <a:rPr lang="en-US" err="1"/>
                        <a:t>Zipcode</a:t>
                      </a:r>
                      <a:endParaRPr lang="en-US"/>
                    </a:p>
                  </a:txBody>
                  <a:tcPr/>
                </a:tc>
                <a:tc>
                  <a:txBody>
                    <a:bodyPr/>
                    <a:lstStyle/>
                    <a:p>
                      <a:pPr lvl="0">
                        <a:buNone/>
                      </a:pPr>
                      <a:r>
                        <a:rPr lang="en-US" sz="1800" b="0" i="0" u="none" strike="noStrike" noProof="0" err="1">
                          <a:latin typeface="Calibri"/>
                        </a:rPr>
                        <a:t>Zipcode</a:t>
                      </a:r>
                      <a:r>
                        <a:rPr lang="en-US" sz="1800" b="0" i="0" u="none" strike="noStrike" noProof="0">
                          <a:latin typeface="Calibri"/>
                        </a:rPr>
                        <a:t> of that location</a:t>
                      </a:r>
                    </a:p>
                  </a:txBody>
                  <a:tcPr/>
                </a:tc>
                <a:extLst>
                  <a:ext uri="{0D108BD9-81ED-4DB2-BD59-A6C34878D82A}">
                    <a16:rowId xmlns:a16="http://schemas.microsoft.com/office/drawing/2014/main" val="256579236"/>
                  </a:ext>
                </a:extLst>
              </a:tr>
              <a:tr h="379291">
                <a:tc>
                  <a:txBody>
                    <a:bodyPr/>
                    <a:lstStyle/>
                    <a:p>
                      <a:pPr lvl="0">
                        <a:buNone/>
                      </a:pPr>
                      <a:r>
                        <a:rPr lang="en-US"/>
                        <a:t>Country</a:t>
                      </a:r>
                    </a:p>
                  </a:txBody>
                  <a:tcPr/>
                </a:tc>
                <a:tc>
                  <a:txBody>
                    <a:bodyPr/>
                    <a:lstStyle/>
                    <a:p>
                      <a:pPr lvl="0">
                        <a:buNone/>
                      </a:pPr>
                      <a:r>
                        <a:rPr lang="en-US" sz="1800" b="0" i="0" u="none" strike="noStrike" noProof="0">
                          <a:latin typeface="Calibri"/>
                        </a:rPr>
                        <a:t>United States</a:t>
                      </a:r>
                      <a:endParaRPr lang="en-US"/>
                    </a:p>
                  </a:txBody>
                  <a:tcPr/>
                </a:tc>
                <a:extLst>
                  <a:ext uri="{0D108BD9-81ED-4DB2-BD59-A6C34878D82A}">
                    <a16:rowId xmlns:a16="http://schemas.microsoft.com/office/drawing/2014/main" val="3741371953"/>
                  </a:ext>
                </a:extLst>
              </a:tr>
              <a:tr h="663758">
                <a:tc>
                  <a:txBody>
                    <a:bodyPr/>
                    <a:lstStyle/>
                    <a:p>
                      <a:pPr lvl="0">
                        <a:buNone/>
                      </a:pPr>
                      <a:r>
                        <a:rPr lang="en-US" sz="1800" b="0" i="0" u="none" strike="noStrike" noProof="0" err="1">
                          <a:latin typeface="Calibri"/>
                        </a:rPr>
                        <a:t>TimeZone</a:t>
                      </a:r>
                      <a:endParaRPr lang="en-US" err="1"/>
                    </a:p>
                  </a:txBody>
                  <a:tcPr/>
                </a:tc>
                <a:tc>
                  <a:txBody>
                    <a:bodyPr/>
                    <a:lstStyle/>
                    <a:p>
                      <a:pPr lvl="0">
                        <a:buNone/>
                      </a:pPr>
                      <a:r>
                        <a:rPr lang="en-US" sz="1800" b="0" i="0" u="none" strike="noStrike" noProof="0" dirty="0">
                          <a:latin typeface="Calibri"/>
                        </a:rPr>
                        <a:t>Shows time zone based on the location of the accident (eastern, central, etc.)</a:t>
                      </a:r>
                    </a:p>
                  </a:txBody>
                  <a:tcPr/>
                </a:tc>
                <a:extLst>
                  <a:ext uri="{0D108BD9-81ED-4DB2-BD59-A6C34878D82A}">
                    <a16:rowId xmlns:a16="http://schemas.microsoft.com/office/drawing/2014/main" val="1280412376"/>
                  </a:ext>
                </a:extLst>
              </a:tr>
            </a:tbl>
          </a:graphicData>
        </a:graphic>
      </p:graphicFrame>
      <p:sp>
        <p:nvSpPr>
          <p:cNvPr id="6" name="Slide Number Placeholder 5">
            <a:extLst>
              <a:ext uri="{FF2B5EF4-FFF2-40B4-BE49-F238E27FC236}">
                <a16:creationId xmlns:a16="http://schemas.microsoft.com/office/drawing/2014/main" id="{73B48272-E698-4785-8698-241E77C1175C}"/>
              </a:ext>
            </a:extLst>
          </p:cNvPr>
          <p:cNvSpPr>
            <a:spLocks noGrp="1"/>
          </p:cNvSpPr>
          <p:nvPr>
            <p:ph type="sldNum" sz="quarter" idx="12"/>
          </p:nvPr>
        </p:nvSpPr>
        <p:spPr/>
        <p:txBody>
          <a:bodyPr/>
          <a:lstStyle/>
          <a:p>
            <a:fld id="{B4786B71-E31B-4A26-9B94-0FC770535803}" type="slidenum">
              <a:rPr lang="en-US" smtClean="0"/>
              <a:t>9</a:t>
            </a:fld>
            <a:endParaRPr lang="en-US"/>
          </a:p>
        </p:txBody>
      </p:sp>
    </p:spTree>
    <p:extLst>
      <p:ext uri="{BB962C8B-B14F-4D97-AF65-F5344CB8AC3E}">
        <p14:creationId xmlns:p14="http://schemas.microsoft.com/office/powerpoint/2010/main" val="390917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3006BB389C9469D55ED4BAE914F03" ma:contentTypeVersion="12" ma:contentTypeDescription="Create a new document." ma:contentTypeScope="" ma:versionID="f193a8b69ddb734d9aca0a96c93ead54">
  <xsd:schema xmlns:xsd="http://www.w3.org/2001/XMLSchema" xmlns:xs="http://www.w3.org/2001/XMLSchema" xmlns:p="http://schemas.microsoft.com/office/2006/metadata/properties" xmlns:ns3="ef852120-2f3e-4215-8234-e4772ad2b3f5" xmlns:ns4="db89a5f5-5f67-4cd9-a734-3ed92e0d4f29" targetNamespace="http://schemas.microsoft.com/office/2006/metadata/properties" ma:root="true" ma:fieldsID="829fb8506f52b2322d8f4cf1201b25b5" ns3:_="" ns4:_="">
    <xsd:import namespace="ef852120-2f3e-4215-8234-e4772ad2b3f5"/>
    <xsd:import namespace="db89a5f5-5f67-4cd9-a734-3ed92e0d4f2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852120-2f3e-4215-8234-e4772ad2b3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89a5f5-5f67-4cd9-a734-3ed92e0d4f2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8BB9AB-2824-4D73-ADDE-15BCEEEE8AE1}">
  <ds:schemaRefs>
    <ds:schemaRef ds:uri="http://schemas.microsoft.com/sharepoint/v3/contenttype/forms"/>
  </ds:schemaRefs>
</ds:datastoreItem>
</file>

<file path=customXml/itemProps2.xml><?xml version="1.0" encoding="utf-8"?>
<ds:datastoreItem xmlns:ds="http://schemas.openxmlformats.org/officeDocument/2006/customXml" ds:itemID="{E68D03FB-66D2-46D2-84CF-631347B10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852120-2f3e-4215-8234-e4772ad2b3f5"/>
    <ds:schemaRef ds:uri="db89a5f5-5f67-4cd9-a734-3ed92e0d4f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CA011-B272-4E38-93A8-C9E367B73EAF}">
  <ds:schemaRefs>
    <ds:schemaRef ds:uri="db89a5f5-5f67-4cd9-a734-3ed92e0d4f29"/>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ef852120-2f3e-4215-8234-e4772ad2b3f5"/>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802</TotalTime>
  <Words>1658</Words>
  <Application>Microsoft Office PowerPoint</Application>
  <PresentationFormat>Widescreen</PresentationFormat>
  <Paragraphs>289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Arial,Sans-Serif</vt:lpstr>
      <vt:lpstr>Calibri</vt:lpstr>
      <vt:lpstr>Calibri Light</vt:lpstr>
      <vt:lpstr>Wingdings</vt:lpstr>
      <vt:lpstr>Office Theme</vt:lpstr>
      <vt:lpstr>PowerPoint Presentation</vt:lpstr>
      <vt:lpstr>Outline</vt:lpstr>
      <vt:lpstr>Introduction</vt:lpstr>
      <vt:lpstr>Introduction</vt:lpstr>
      <vt:lpstr>Proposed Methods</vt:lpstr>
      <vt:lpstr>Proposed Methods</vt:lpstr>
      <vt:lpstr>Libraries</vt:lpstr>
      <vt:lpstr>Proposed Methods</vt:lpstr>
      <vt:lpstr>PowerPoint Presentation</vt:lpstr>
      <vt:lpstr>PowerPoint Presentation</vt:lpstr>
      <vt:lpstr>PowerPoint Presentation</vt:lpstr>
      <vt:lpstr>PowerPoint Presentation</vt:lpstr>
      <vt:lpstr>PowerPoint Presentation</vt:lpstr>
      <vt:lpstr>Preliminary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Observational Results and Inference</vt:lpstr>
      <vt:lpstr>Observational Results and Inference</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for US Car Accidents</dc:title>
  <dc:creator>Gogi, Komal   (gogi0001)</dc:creator>
  <cp:lastModifiedBy>Gogi, Komal   (gogi0001)</cp:lastModifiedBy>
  <cp:revision>13</cp:revision>
  <dcterms:created xsi:type="dcterms:W3CDTF">2022-12-09T04:04:35Z</dcterms:created>
  <dcterms:modified xsi:type="dcterms:W3CDTF">2022-12-10T00:53:14Z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0x010100D4E3006BB389C9469D55ED4BAE914F03</vt:lpwstr>
  </property>
</Properties>
</file>