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66" r:id="rId2"/>
    <p:sldId id="267" r:id="rId3"/>
    <p:sldId id="303" r:id="rId4"/>
    <p:sldId id="268" r:id="rId5"/>
    <p:sldId id="269" r:id="rId6"/>
    <p:sldId id="270" r:id="rId7"/>
    <p:sldId id="271" r:id="rId8"/>
    <p:sldId id="272" r:id="rId9"/>
    <p:sldId id="273" r:id="rId10"/>
    <p:sldId id="274" r:id="rId11"/>
    <p:sldId id="275" r:id="rId12"/>
    <p:sldId id="276" r:id="rId13"/>
    <p:sldId id="257" r:id="rId14"/>
    <p:sldId id="258" r:id="rId15"/>
    <p:sldId id="259" r:id="rId16"/>
    <p:sldId id="277" r:id="rId17"/>
    <p:sldId id="278" r:id="rId18"/>
    <p:sldId id="279" r:id="rId19"/>
    <p:sldId id="280" r:id="rId20"/>
    <p:sldId id="282" r:id="rId21"/>
    <p:sldId id="283" r:id="rId22"/>
    <p:sldId id="284" r:id="rId23"/>
    <p:sldId id="285" r:id="rId24"/>
    <p:sldId id="281" r:id="rId25"/>
    <p:sldId id="286" r:id="rId26"/>
    <p:sldId id="301" r:id="rId27"/>
    <p:sldId id="302" r:id="rId28"/>
    <p:sldId id="289" r:id="rId29"/>
    <p:sldId id="290" r:id="rId30"/>
    <p:sldId id="291" r:id="rId31"/>
    <p:sldId id="292" r:id="rId32"/>
    <p:sldId id="293" r:id="rId33"/>
    <p:sldId id="294" r:id="rId34"/>
    <p:sldId id="256" r:id="rId35"/>
    <p:sldId id="296" r:id="rId36"/>
    <p:sldId id="297" r:id="rId37"/>
    <p:sldId id="298" r:id="rId38"/>
    <p:sldId id="262" r:id="rId39"/>
    <p:sldId id="263" r:id="rId40"/>
    <p:sldId id="264" r:id="rId41"/>
    <p:sldId id="265" r:id="rId42"/>
    <p:sldId id="299" r:id="rId43"/>
    <p:sldId id="300"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77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524" autoAdjust="0"/>
    <p:restoredTop sz="95196" autoAdjust="0"/>
  </p:normalViewPr>
  <p:slideViewPr>
    <p:cSldViewPr snapToGrid="0">
      <p:cViewPr>
        <p:scale>
          <a:sx n="95" d="100"/>
          <a:sy n="95" d="100"/>
        </p:scale>
        <p:origin x="-552" y="54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6E6A48-CE04-4DD0-9BE1-77B88008EA8D}" type="datetimeFigureOut">
              <a:rPr lang="en-IN" smtClean="0"/>
              <a:t>13-01-2024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0F2152-F6FF-4EA7-BC19-3B8EC21A12D0}"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8440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FB6E6A48-CE04-4DD0-9BE1-77B88008EA8D}" type="datetimeFigureOut">
              <a:rPr lang="en-IN" smtClean="0"/>
              <a:t>13-01-2024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10F2152-F6FF-4EA7-BC19-3B8EC21A12D0}" type="slidenum">
              <a:rPr lang="en-IN" smtClean="0"/>
              <a:t>‹#›</a:t>
            </a:fld>
            <a:endParaRPr lang="en-IN"/>
          </a:p>
        </p:txBody>
      </p:sp>
    </p:spTree>
    <p:extLst>
      <p:ext uri="{BB962C8B-B14F-4D97-AF65-F5344CB8AC3E}">
        <p14:creationId xmlns:p14="http://schemas.microsoft.com/office/powerpoint/2010/main" val="2498497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6E6A48-CE04-4DD0-9BE1-77B88008EA8D}" type="datetimeFigureOut">
              <a:rPr lang="en-IN" smtClean="0"/>
              <a:t>13-01-2024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0F2152-F6FF-4EA7-BC19-3B8EC21A12D0}" type="slidenum">
              <a:rPr lang="en-IN" smtClean="0"/>
              <a:t>‹#›</a:t>
            </a:fld>
            <a:endParaRPr lang="en-IN"/>
          </a:p>
        </p:txBody>
      </p:sp>
    </p:spTree>
    <p:extLst>
      <p:ext uri="{BB962C8B-B14F-4D97-AF65-F5344CB8AC3E}">
        <p14:creationId xmlns:p14="http://schemas.microsoft.com/office/powerpoint/2010/main" val="3932266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6E6A48-CE04-4DD0-9BE1-77B88008EA8D}" type="datetimeFigureOut">
              <a:rPr lang="en-IN" smtClean="0"/>
              <a:t>13-01-2024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0F2152-F6FF-4EA7-BC19-3B8EC21A12D0}"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851955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6E6A48-CE04-4DD0-9BE1-77B88008EA8D}" type="datetimeFigureOut">
              <a:rPr lang="en-IN" smtClean="0"/>
              <a:t>13-01-2024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0F2152-F6FF-4EA7-BC19-3B8EC21A12D0}" type="slidenum">
              <a:rPr lang="en-IN" smtClean="0"/>
              <a:t>‹#›</a:t>
            </a:fld>
            <a:endParaRPr lang="en-IN"/>
          </a:p>
        </p:txBody>
      </p:sp>
    </p:spTree>
    <p:extLst>
      <p:ext uri="{BB962C8B-B14F-4D97-AF65-F5344CB8AC3E}">
        <p14:creationId xmlns:p14="http://schemas.microsoft.com/office/powerpoint/2010/main" val="42687666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6E6A48-CE04-4DD0-9BE1-77B88008EA8D}" type="datetimeFigureOut">
              <a:rPr lang="en-IN" smtClean="0"/>
              <a:t>13-01-2024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0F2152-F6FF-4EA7-BC19-3B8EC21A12D0}"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1814854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6E6A48-CE04-4DD0-9BE1-77B88008EA8D}" type="datetimeFigureOut">
              <a:rPr lang="en-IN" smtClean="0"/>
              <a:t>13-01-2024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0F2152-F6FF-4EA7-BC19-3B8EC21A12D0}" type="slidenum">
              <a:rPr lang="en-IN" smtClean="0"/>
              <a:t>‹#›</a:t>
            </a:fld>
            <a:endParaRPr lang="en-IN"/>
          </a:p>
        </p:txBody>
      </p:sp>
    </p:spTree>
    <p:extLst>
      <p:ext uri="{BB962C8B-B14F-4D97-AF65-F5344CB8AC3E}">
        <p14:creationId xmlns:p14="http://schemas.microsoft.com/office/powerpoint/2010/main" val="36307157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6E6A48-CE04-4DD0-9BE1-77B88008EA8D}" type="datetimeFigureOut">
              <a:rPr lang="en-IN" smtClean="0"/>
              <a:t>13-01-2024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0F2152-F6FF-4EA7-BC19-3B8EC21A12D0}" type="slidenum">
              <a:rPr lang="en-IN" smtClean="0"/>
              <a:t>‹#›</a:t>
            </a:fld>
            <a:endParaRPr lang="en-IN"/>
          </a:p>
        </p:txBody>
      </p:sp>
    </p:spTree>
    <p:extLst>
      <p:ext uri="{BB962C8B-B14F-4D97-AF65-F5344CB8AC3E}">
        <p14:creationId xmlns:p14="http://schemas.microsoft.com/office/powerpoint/2010/main" val="40996610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6E6A48-CE04-4DD0-9BE1-77B88008EA8D}" type="datetimeFigureOut">
              <a:rPr lang="en-IN" smtClean="0"/>
              <a:t>13-01-2024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0F2152-F6FF-4EA7-BC19-3B8EC21A12D0}" type="slidenum">
              <a:rPr lang="en-IN" smtClean="0"/>
              <a:t>‹#›</a:t>
            </a:fld>
            <a:endParaRPr lang="en-IN"/>
          </a:p>
        </p:txBody>
      </p:sp>
    </p:spTree>
    <p:extLst>
      <p:ext uri="{BB962C8B-B14F-4D97-AF65-F5344CB8AC3E}">
        <p14:creationId xmlns:p14="http://schemas.microsoft.com/office/powerpoint/2010/main" val="3502444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6E6A48-CE04-4DD0-9BE1-77B88008EA8D}" type="datetimeFigureOut">
              <a:rPr lang="en-IN" smtClean="0"/>
              <a:t>13-01-2024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0F2152-F6FF-4EA7-BC19-3B8EC21A12D0}" type="slidenum">
              <a:rPr lang="en-IN" smtClean="0"/>
              <a:t>‹#›</a:t>
            </a:fld>
            <a:endParaRPr lang="en-IN"/>
          </a:p>
        </p:txBody>
      </p:sp>
    </p:spTree>
    <p:extLst>
      <p:ext uri="{BB962C8B-B14F-4D97-AF65-F5344CB8AC3E}">
        <p14:creationId xmlns:p14="http://schemas.microsoft.com/office/powerpoint/2010/main" val="2565364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6E6A48-CE04-4DD0-9BE1-77B88008EA8D}" type="datetimeFigureOut">
              <a:rPr lang="en-IN" smtClean="0"/>
              <a:t>13-01-2024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0F2152-F6FF-4EA7-BC19-3B8EC21A12D0}" type="slidenum">
              <a:rPr lang="en-IN" smtClean="0"/>
              <a:t>‹#›</a:t>
            </a:fld>
            <a:endParaRPr lang="en-IN"/>
          </a:p>
        </p:txBody>
      </p:sp>
    </p:spTree>
    <p:extLst>
      <p:ext uri="{BB962C8B-B14F-4D97-AF65-F5344CB8AC3E}">
        <p14:creationId xmlns:p14="http://schemas.microsoft.com/office/powerpoint/2010/main" val="890223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6E6A48-CE04-4DD0-9BE1-77B88008EA8D}" type="datetimeFigureOut">
              <a:rPr lang="en-IN" smtClean="0"/>
              <a:t>13-01-2024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0F2152-F6FF-4EA7-BC19-3B8EC21A12D0}" type="slidenum">
              <a:rPr lang="en-IN" smtClean="0"/>
              <a:t>‹#›</a:t>
            </a:fld>
            <a:endParaRPr lang="en-IN"/>
          </a:p>
        </p:txBody>
      </p:sp>
    </p:spTree>
    <p:extLst>
      <p:ext uri="{BB962C8B-B14F-4D97-AF65-F5344CB8AC3E}">
        <p14:creationId xmlns:p14="http://schemas.microsoft.com/office/powerpoint/2010/main" val="3880115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6E6A48-CE04-4DD0-9BE1-77B88008EA8D}" type="datetimeFigureOut">
              <a:rPr lang="en-IN" smtClean="0"/>
              <a:t>13-01-2024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10F2152-F6FF-4EA7-BC19-3B8EC21A12D0}" type="slidenum">
              <a:rPr lang="en-IN" smtClean="0"/>
              <a:t>‹#›</a:t>
            </a:fld>
            <a:endParaRPr lang="en-IN"/>
          </a:p>
        </p:txBody>
      </p:sp>
    </p:spTree>
    <p:extLst>
      <p:ext uri="{BB962C8B-B14F-4D97-AF65-F5344CB8AC3E}">
        <p14:creationId xmlns:p14="http://schemas.microsoft.com/office/powerpoint/2010/main" val="2156302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6E6A48-CE04-4DD0-9BE1-77B88008EA8D}" type="datetimeFigureOut">
              <a:rPr lang="en-IN" smtClean="0"/>
              <a:t>13-01-2024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10F2152-F6FF-4EA7-BC19-3B8EC21A12D0}" type="slidenum">
              <a:rPr lang="en-IN" smtClean="0"/>
              <a:t>‹#›</a:t>
            </a:fld>
            <a:endParaRPr lang="en-IN"/>
          </a:p>
        </p:txBody>
      </p:sp>
    </p:spTree>
    <p:extLst>
      <p:ext uri="{BB962C8B-B14F-4D97-AF65-F5344CB8AC3E}">
        <p14:creationId xmlns:p14="http://schemas.microsoft.com/office/powerpoint/2010/main" val="166913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6E6A48-CE04-4DD0-9BE1-77B88008EA8D}" type="datetimeFigureOut">
              <a:rPr lang="en-IN" smtClean="0"/>
              <a:t>13-01-2024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10F2152-F6FF-4EA7-BC19-3B8EC21A12D0}" type="slidenum">
              <a:rPr lang="en-IN" smtClean="0"/>
              <a:t>‹#›</a:t>
            </a:fld>
            <a:endParaRPr lang="en-IN"/>
          </a:p>
        </p:txBody>
      </p:sp>
    </p:spTree>
    <p:extLst>
      <p:ext uri="{BB962C8B-B14F-4D97-AF65-F5344CB8AC3E}">
        <p14:creationId xmlns:p14="http://schemas.microsoft.com/office/powerpoint/2010/main" val="2527306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6E6A48-CE04-4DD0-9BE1-77B88008EA8D}" type="datetimeFigureOut">
              <a:rPr lang="en-IN" smtClean="0"/>
              <a:t>13-01-2024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0F2152-F6FF-4EA7-BC19-3B8EC21A12D0}" type="slidenum">
              <a:rPr lang="en-IN" smtClean="0"/>
              <a:t>‹#›</a:t>
            </a:fld>
            <a:endParaRPr lang="en-IN"/>
          </a:p>
        </p:txBody>
      </p:sp>
    </p:spTree>
    <p:extLst>
      <p:ext uri="{BB962C8B-B14F-4D97-AF65-F5344CB8AC3E}">
        <p14:creationId xmlns:p14="http://schemas.microsoft.com/office/powerpoint/2010/main" val="1515865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6E6A48-CE04-4DD0-9BE1-77B88008EA8D}" type="datetimeFigureOut">
              <a:rPr lang="en-IN" smtClean="0"/>
              <a:t>13-01-2024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0F2152-F6FF-4EA7-BC19-3B8EC21A12D0}" type="slidenum">
              <a:rPr lang="en-IN" smtClean="0"/>
              <a:t>‹#›</a:t>
            </a:fld>
            <a:endParaRPr lang="en-IN"/>
          </a:p>
        </p:txBody>
      </p:sp>
    </p:spTree>
    <p:extLst>
      <p:ext uri="{BB962C8B-B14F-4D97-AF65-F5344CB8AC3E}">
        <p14:creationId xmlns:p14="http://schemas.microsoft.com/office/powerpoint/2010/main" val="2190362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FB6E6A48-CE04-4DD0-9BE1-77B88008EA8D}" type="datetimeFigureOut">
              <a:rPr lang="en-IN" smtClean="0"/>
              <a:t>13-01-2024</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210F2152-F6FF-4EA7-BC19-3B8EC21A12D0}" type="slidenum">
              <a:rPr lang="en-IN" smtClean="0"/>
              <a:t>‹#›</a:t>
            </a:fld>
            <a:endParaRPr lang="en-IN"/>
          </a:p>
        </p:txBody>
      </p:sp>
    </p:spTree>
    <p:extLst>
      <p:ext uri="{BB962C8B-B14F-4D97-AF65-F5344CB8AC3E}">
        <p14:creationId xmlns:p14="http://schemas.microsoft.com/office/powerpoint/2010/main" val="168070448"/>
      </p:ext>
    </p:extLst>
  </p:cSld>
  <p:clrMap bg1="dk1" tx1="lt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 id="2147483807" r:id="rId15"/>
    <p:sldLayoutId id="2147483808" r:id="rId16"/>
    <p:sldLayoutId id="214748380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3C2802AC-9F9F-98D9-AF0A-6C711405DD1E}"/>
              </a:ext>
            </a:extLst>
          </p:cNvPr>
          <p:cNvSpPr>
            <a:spLocks noChangeArrowheads="1"/>
          </p:cNvSpPr>
          <p:nvPr/>
        </p:nvSpPr>
        <p:spPr bwMode="auto">
          <a:xfrm>
            <a:off x="2913529" y="210028"/>
            <a:ext cx="4894417" cy="3524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500" b="1" i="0" u="sng" strike="noStrike" cap="none" normalizeH="0" baseline="0" dirty="0">
                <a:ln>
                  <a:noFill/>
                </a:ln>
                <a:solidFill>
                  <a:srgbClr val="000000"/>
                </a:solidFill>
                <a:effectLst/>
                <a:latin typeface="Arial" panose="020B0604020202020204" pitchFamily="34" charset="0"/>
                <a:cs typeface="Arial" panose="020B0604020202020204" pitchFamily="34" charset="0"/>
              </a:rPr>
              <a:t>DEPARTMENT OF COMPUTER SCIENCE </a:t>
            </a:r>
            <a:r>
              <a:rPr kumimoji="0" lang="en-US" altLang="en-US" sz="15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39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5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18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6" name="Picture 2">
            <a:extLst>
              <a:ext uri="{FF2B5EF4-FFF2-40B4-BE49-F238E27FC236}">
                <a16:creationId xmlns:a16="http://schemas.microsoft.com/office/drawing/2014/main" xmlns="" id="{5FF716AB-4C03-D6DA-EDA1-B883581ABD9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63391" y="654424"/>
            <a:ext cx="742950" cy="85052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a:extLst>
              <a:ext uri="{FF2B5EF4-FFF2-40B4-BE49-F238E27FC236}">
                <a16:creationId xmlns:a16="http://schemas.microsoft.com/office/drawing/2014/main" xmlns="" id="{D8AC40DE-38D8-A3B8-20A1-10747C3512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199" y="1577019"/>
            <a:ext cx="2790825" cy="194611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xmlns="" id="{D62568A8-D9BC-176C-1A32-6B105C15257F}"/>
              </a:ext>
            </a:extLst>
          </p:cNvPr>
          <p:cNvSpPr txBox="1"/>
          <p:nvPr/>
        </p:nvSpPr>
        <p:spPr>
          <a:xfrm>
            <a:off x="2913529" y="3272031"/>
            <a:ext cx="6104964"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800" b="1" i="0" u="sng" strike="noStrike" cap="none" normalizeH="0" baseline="0" dirty="0">
                <a:ln>
                  <a:noFill/>
                </a:ln>
                <a:solidFill>
                  <a:srgbClr val="000000"/>
                </a:solidFill>
                <a:effectLst/>
                <a:latin typeface="Arial" panose="020B0604020202020204" pitchFamily="34" charset="0"/>
                <a:cs typeface="Arial" panose="020B0604020202020204" pitchFamily="34" charset="0"/>
              </a:rPr>
              <a:t>“HOME CALLING”</a:t>
            </a:r>
            <a:r>
              <a:rPr kumimoji="0" lang="en-US" altLang="en-US" sz="9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xmlns="" id="{97519AB7-C516-55BD-EAA5-F6A9579BD1BF}"/>
              </a:ext>
            </a:extLst>
          </p:cNvPr>
          <p:cNvSpPr txBox="1"/>
          <p:nvPr/>
        </p:nvSpPr>
        <p:spPr>
          <a:xfrm>
            <a:off x="1053352" y="4243917"/>
            <a:ext cx="6104964" cy="2370329"/>
          </a:xfrm>
          <a:prstGeom prst="rect">
            <a:avLst/>
          </a:prstGeom>
          <a:noFill/>
        </p:spPr>
        <p:txBody>
          <a:bodyPr wrap="square">
            <a:spAutoFit/>
          </a:bodyPr>
          <a:lstStyle/>
          <a:p>
            <a:pPr>
              <a:lnSpc>
                <a:spcPct val="107000"/>
              </a:lnSpc>
              <a:spcAft>
                <a:spcPts val="800"/>
              </a:spcAft>
            </a:pPr>
            <a:r>
              <a:rPr lang="en-IN" sz="1800" b="1" dirty="0">
                <a:effectLst/>
                <a:latin typeface="Calibri" panose="020F0502020204030204" pitchFamily="34" charset="0"/>
                <a:ea typeface="Calibri" panose="020F0502020204030204" pitchFamily="34" charset="0"/>
                <a:cs typeface="Mangal" panose="02040503050203030202" pitchFamily="18" charset="0"/>
              </a:rPr>
              <a:t>GROUP MEMBERS</a:t>
            </a: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Mangal" panose="02040503050203030202" pitchFamily="18" charset="0"/>
              </a:rPr>
              <a:t>SHAMBHAWI KUMARI</a:t>
            </a: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Mangal" panose="02040503050203030202" pitchFamily="18" charset="0"/>
              </a:rPr>
              <a:t>KOMAL CHOUDHARY</a:t>
            </a: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Mangal" panose="02040503050203030202" pitchFamily="18" charset="0"/>
              </a:rPr>
              <a:t>RAKSHITA SHARMA</a:t>
            </a: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Mangal" panose="02040503050203030202" pitchFamily="18" charset="0"/>
              </a:rPr>
              <a:t>SAUMYA</a:t>
            </a: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Mangal" panose="02040503050203030202" pitchFamily="18" charset="0"/>
              </a:rPr>
              <a:t> </a:t>
            </a:r>
          </a:p>
        </p:txBody>
      </p:sp>
    </p:spTree>
    <p:extLst>
      <p:ext uri="{BB962C8B-B14F-4D97-AF65-F5344CB8AC3E}">
        <p14:creationId xmlns:p14="http://schemas.microsoft.com/office/powerpoint/2010/main" val="2657634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xmlns="" id="{289A276E-C223-17DD-7421-3490B9D897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0494" y="471487"/>
            <a:ext cx="5534025" cy="5915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0078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xmlns="" id="{31905D5D-4A4E-E4FA-862D-434A5FC181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6955" y="581210"/>
            <a:ext cx="4629150" cy="58959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xmlns="" id="{8AFC21A1-8246-3A30-3C10-F46C2E5AC7BF}"/>
              </a:ext>
            </a:extLst>
          </p:cNvPr>
          <p:cNvSpPr txBox="1"/>
          <p:nvPr/>
        </p:nvSpPr>
        <p:spPr>
          <a:xfrm>
            <a:off x="291352" y="196149"/>
            <a:ext cx="6104964" cy="369332"/>
          </a:xfrm>
          <a:prstGeom prst="rect">
            <a:avLst/>
          </a:prstGeom>
          <a:noFill/>
        </p:spPr>
        <p:txBody>
          <a:bodyPr wrap="square">
            <a:spAutoFit/>
          </a:bodyPr>
          <a:lstStyle/>
          <a:p>
            <a:r>
              <a:rPr lang="en-US" sz="1800" b="1" i="0" u="none" strike="noStrike" dirty="0">
                <a:solidFill>
                  <a:srgbClr val="000000"/>
                </a:solidFill>
                <a:effectLst/>
                <a:latin typeface="Arial" panose="020B0604020202020204" pitchFamily="34" charset="0"/>
              </a:rPr>
              <a:t> USE CASE TABLE FOR  STUDENT</a:t>
            </a:r>
            <a:endParaRPr lang="en-IN" dirty="0"/>
          </a:p>
        </p:txBody>
      </p:sp>
    </p:spTree>
    <p:extLst>
      <p:ext uri="{BB962C8B-B14F-4D97-AF65-F5344CB8AC3E}">
        <p14:creationId xmlns:p14="http://schemas.microsoft.com/office/powerpoint/2010/main" val="864774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749D714-690D-198F-B94A-D106659F2DE1}"/>
              </a:ext>
            </a:extLst>
          </p:cNvPr>
          <p:cNvSpPr txBox="1"/>
          <p:nvPr/>
        </p:nvSpPr>
        <p:spPr>
          <a:xfrm>
            <a:off x="228600" y="206205"/>
            <a:ext cx="6104964" cy="923330"/>
          </a:xfrm>
          <a:prstGeom prst="rect">
            <a:avLst/>
          </a:prstGeom>
          <a:noFill/>
        </p:spPr>
        <p:txBody>
          <a:bodyPr wrap="square">
            <a:spAutoFit/>
          </a:bodyPr>
          <a:lstStyle/>
          <a:p>
            <a:pPr rtl="0">
              <a:spcBef>
                <a:spcPts val="0"/>
              </a:spcBef>
              <a:spcAft>
                <a:spcPts val="0"/>
              </a:spcAft>
            </a:pPr>
            <a:r>
              <a:rPr lang="en-US" sz="1800" b="1" i="0" u="none" strike="noStrike" dirty="0">
                <a:solidFill>
                  <a:srgbClr val="000000"/>
                </a:solidFill>
                <a:effectLst/>
                <a:latin typeface="Arial" panose="020B0604020202020204" pitchFamily="34" charset="0"/>
              </a:rPr>
              <a:t>USE CASE TABLE FOR  RESTAURANT</a:t>
            </a:r>
            <a:endParaRPr lang="en-US" b="0" dirty="0">
              <a:effectLst/>
            </a:endParaRPr>
          </a:p>
          <a:p>
            <a:r>
              <a:rPr lang="en-US" dirty="0"/>
              <a:t/>
            </a:r>
            <a:br>
              <a:rPr lang="en-US" dirty="0"/>
            </a:br>
            <a:endParaRPr lang="en-IN" dirty="0"/>
          </a:p>
        </p:txBody>
      </p:sp>
      <p:pic>
        <p:nvPicPr>
          <p:cNvPr id="11266" name="Picture 2">
            <a:extLst>
              <a:ext uri="{FF2B5EF4-FFF2-40B4-BE49-F238E27FC236}">
                <a16:creationId xmlns:a16="http://schemas.microsoft.com/office/drawing/2014/main" xmlns="" id="{CF372D6F-7858-2A1D-78EB-C9E68864BE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0435" y="1199870"/>
            <a:ext cx="4724400" cy="46196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xmlns="" id="{1B30F8EA-57A1-6312-BD48-06387E9F249D}"/>
              </a:ext>
            </a:extLst>
          </p:cNvPr>
          <p:cNvSpPr txBox="1"/>
          <p:nvPr/>
        </p:nvSpPr>
        <p:spPr>
          <a:xfrm>
            <a:off x="228600" y="6282463"/>
            <a:ext cx="6104964" cy="369332"/>
          </a:xfrm>
          <a:prstGeom prst="rect">
            <a:avLst/>
          </a:prstGeom>
          <a:noFill/>
        </p:spPr>
        <p:txBody>
          <a:bodyPr wrap="square">
            <a:spAutoFit/>
          </a:bodyPr>
          <a:lstStyle/>
          <a:p>
            <a:r>
              <a:rPr lang="en-IN" sz="1800" b="1" i="0" u="none" strike="noStrike" dirty="0">
                <a:solidFill>
                  <a:srgbClr val="000000"/>
                </a:solidFill>
                <a:effectLst/>
                <a:latin typeface="Arial" panose="020B0604020202020204" pitchFamily="34" charset="0"/>
              </a:rPr>
              <a:t>Use case diagram</a:t>
            </a:r>
            <a:endParaRPr lang="en-IN" dirty="0"/>
          </a:p>
        </p:txBody>
      </p:sp>
    </p:spTree>
    <p:extLst>
      <p:ext uri="{BB962C8B-B14F-4D97-AF65-F5344CB8AC3E}">
        <p14:creationId xmlns:p14="http://schemas.microsoft.com/office/powerpoint/2010/main" val="3345875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xmlns="" id="{900BD1CC-BD78-21F1-8231-288D342B66AF}"/>
              </a:ext>
            </a:extLst>
          </p:cNvPr>
          <p:cNvSpPr/>
          <p:nvPr/>
        </p:nvSpPr>
        <p:spPr>
          <a:xfrm>
            <a:off x="1506070" y="493059"/>
            <a:ext cx="1129554" cy="108472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 name="Straight Connector 3">
            <a:extLst>
              <a:ext uri="{FF2B5EF4-FFF2-40B4-BE49-F238E27FC236}">
                <a16:creationId xmlns:a16="http://schemas.microsoft.com/office/drawing/2014/main" xmlns="" id="{D7E2DEFA-4FDC-8365-EAF6-26CBACEF5E13}"/>
              </a:ext>
            </a:extLst>
          </p:cNvPr>
          <p:cNvCxnSpPr>
            <a:stCxn id="2" idx="4"/>
          </p:cNvCxnSpPr>
          <p:nvPr/>
        </p:nvCxnSpPr>
        <p:spPr>
          <a:xfrm flipH="1">
            <a:off x="2052918" y="1577788"/>
            <a:ext cx="17929" cy="1851212"/>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xmlns="" id="{C7F00CB4-0C18-D7BB-C191-C78BEEEBD3A8}"/>
              </a:ext>
            </a:extLst>
          </p:cNvPr>
          <p:cNvCxnSpPr>
            <a:cxnSpLocks/>
          </p:cNvCxnSpPr>
          <p:nvPr/>
        </p:nvCxnSpPr>
        <p:spPr>
          <a:xfrm>
            <a:off x="1344706" y="2034988"/>
            <a:ext cx="1532965" cy="0"/>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xmlns="" id="{B5CD0000-AA9A-B035-4FEA-E741AD4FB6DE}"/>
              </a:ext>
            </a:extLst>
          </p:cNvPr>
          <p:cNvCxnSpPr>
            <a:cxnSpLocks/>
          </p:cNvCxnSpPr>
          <p:nvPr/>
        </p:nvCxnSpPr>
        <p:spPr>
          <a:xfrm flipH="1">
            <a:off x="1344706" y="2505635"/>
            <a:ext cx="708212" cy="923365"/>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xmlns="" id="{31434C99-BF2E-2CFF-5D1E-E2ED08FAFB86}"/>
              </a:ext>
            </a:extLst>
          </p:cNvPr>
          <p:cNvCxnSpPr>
            <a:cxnSpLocks/>
          </p:cNvCxnSpPr>
          <p:nvPr/>
        </p:nvCxnSpPr>
        <p:spPr>
          <a:xfrm flipH="1" flipV="1">
            <a:off x="2070847" y="2492189"/>
            <a:ext cx="564777" cy="869576"/>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17" name="Rectangle 16">
            <a:extLst>
              <a:ext uri="{FF2B5EF4-FFF2-40B4-BE49-F238E27FC236}">
                <a16:creationId xmlns:a16="http://schemas.microsoft.com/office/drawing/2014/main" xmlns="" id="{CBC66485-3998-6218-883D-944E0A3B0898}"/>
              </a:ext>
            </a:extLst>
          </p:cNvPr>
          <p:cNvSpPr/>
          <p:nvPr/>
        </p:nvSpPr>
        <p:spPr>
          <a:xfrm>
            <a:off x="4572000" y="197224"/>
            <a:ext cx="7225553" cy="60063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xmlns="" id="{950A01EF-D80B-0953-6970-87F92A41E2DC}"/>
              </a:ext>
            </a:extLst>
          </p:cNvPr>
          <p:cNvSpPr/>
          <p:nvPr/>
        </p:nvSpPr>
        <p:spPr>
          <a:xfrm>
            <a:off x="5773271" y="349624"/>
            <a:ext cx="3379694" cy="654423"/>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LOGIN</a:t>
            </a:r>
          </a:p>
        </p:txBody>
      </p:sp>
      <p:sp>
        <p:nvSpPr>
          <p:cNvPr id="19" name="Oval 18">
            <a:extLst>
              <a:ext uri="{FF2B5EF4-FFF2-40B4-BE49-F238E27FC236}">
                <a16:creationId xmlns:a16="http://schemas.microsoft.com/office/drawing/2014/main" xmlns="" id="{880042B5-27D4-9587-841D-458E668B1A1B}"/>
              </a:ext>
            </a:extLst>
          </p:cNvPr>
          <p:cNvSpPr/>
          <p:nvPr/>
        </p:nvSpPr>
        <p:spPr>
          <a:xfrm>
            <a:off x="5773271" y="5266737"/>
            <a:ext cx="3379694" cy="654423"/>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LOGOUT</a:t>
            </a:r>
          </a:p>
        </p:txBody>
      </p:sp>
      <p:sp>
        <p:nvSpPr>
          <p:cNvPr id="20" name="Oval 19">
            <a:extLst>
              <a:ext uri="{FF2B5EF4-FFF2-40B4-BE49-F238E27FC236}">
                <a16:creationId xmlns:a16="http://schemas.microsoft.com/office/drawing/2014/main" xmlns="" id="{9E79D7DA-0249-6DBA-B64C-BF54B16A0637}"/>
              </a:ext>
            </a:extLst>
          </p:cNvPr>
          <p:cNvSpPr/>
          <p:nvPr/>
        </p:nvSpPr>
        <p:spPr>
          <a:xfrm>
            <a:off x="5773271" y="1349182"/>
            <a:ext cx="3379694" cy="654423"/>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ADD/UPDATE/DELETE </a:t>
            </a:r>
            <a:r>
              <a:rPr lang="en-IN" dirty="0" smtClean="0">
                <a:solidFill>
                  <a:schemeClr val="tx1"/>
                </a:solidFill>
              </a:rPr>
              <a:t>TECHNIQUE</a:t>
            </a:r>
            <a:endParaRPr lang="en-IN" dirty="0">
              <a:solidFill>
                <a:schemeClr val="tx1"/>
              </a:solidFill>
            </a:endParaRPr>
          </a:p>
        </p:txBody>
      </p:sp>
      <p:sp>
        <p:nvSpPr>
          <p:cNvPr id="21" name="Oval 20">
            <a:extLst>
              <a:ext uri="{FF2B5EF4-FFF2-40B4-BE49-F238E27FC236}">
                <a16:creationId xmlns:a16="http://schemas.microsoft.com/office/drawing/2014/main" xmlns="" id="{5A3D245B-C51A-F982-35FD-6A67BDF132A1}"/>
              </a:ext>
            </a:extLst>
          </p:cNvPr>
          <p:cNvSpPr/>
          <p:nvPr/>
        </p:nvSpPr>
        <p:spPr>
          <a:xfrm>
            <a:off x="5773271" y="2296081"/>
            <a:ext cx="3379694" cy="654423"/>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RESET PASSWORD</a:t>
            </a:r>
            <a:endParaRPr lang="en-IN" dirty="0">
              <a:solidFill>
                <a:schemeClr val="tx1"/>
              </a:solidFill>
            </a:endParaRPr>
          </a:p>
        </p:txBody>
      </p:sp>
      <p:sp>
        <p:nvSpPr>
          <p:cNvPr id="22" name="Oval 21">
            <a:extLst>
              <a:ext uri="{FF2B5EF4-FFF2-40B4-BE49-F238E27FC236}">
                <a16:creationId xmlns:a16="http://schemas.microsoft.com/office/drawing/2014/main" xmlns="" id="{70332C3C-2DB5-A890-99B0-0C17E6FDB233}"/>
              </a:ext>
            </a:extLst>
          </p:cNvPr>
          <p:cNvSpPr/>
          <p:nvPr/>
        </p:nvSpPr>
        <p:spPr>
          <a:xfrm>
            <a:off x="5773271" y="3254205"/>
            <a:ext cx="3379694" cy="654423"/>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VIEW USERS</a:t>
            </a:r>
            <a:endParaRPr lang="en-IN" dirty="0">
              <a:solidFill>
                <a:schemeClr val="tx1"/>
              </a:solidFill>
            </a:endParaRPr>
          </a:p>
        </p:txBody>
      </p:sp>
      <p:sp>
        <p:nvSpPr>
          <p:cNvPr id="23" name="Oval 22">
            <a:extLst>
              <a:ext uri="{FF2B5EF4-FFF2-40B4-BE49-F238E27FC236}">
                <a16:creationId xmlns:a16="http://schemas.microsoft.com/office/drawing/2014/main" xmlns="" id="{233604BE-376B-6DB9-ED55-0E9B5BB3737F}"/>
              </a:ext>
            </a:extLst>
          </p:cNvPr>
          <p:cNvSpPr/>
          <p:nvPr/>
        </p:nvSpPr>
        <p:spPr>
          <a:xfrm>
            <a:off x="5773271" y="4329929"/>
            <a:ext cx="3379694" cy="654423"/>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VIEW FEEDBACK</a:t>
            </a:r>
          </a:p>
        </p:txBody>
      </p:sp>
      <p:cxnSp>
        <p:nvCxnSpPr>
          <p:cNvPr id="25" name="Straight Connector 24">
            <a:extLst>
              <a:ext uri="{FF2B5EF4-FFF2-40B4-BE49-F238E27FC236}">
                <a16:creationId xmlns:a16="http://schemas.microsoft.com/office/drawing/2014/main" xmlns="" id="{B418D2C2-C8F5-CCBC-F62B-389E300EEA30}"/>
              </a:ext>
            </a:extLst>
          </p:cNvPr>
          <p:cNvCxnSpPr>
            <a:cxnSpLocks/>
          </p:cNvCxnSpPr>
          <p:nvPr/>
        </p:nvCxnSpPr>
        <p:spPr>
          <a:xfrm flipV="1">
            <a:off x="3039035" y="748543"/>
            <a:ext cx="2976283" cy="815799"/>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F0AE11C6-8144-05A9-3E55-E64850C9B439}"/>
              </a:ext>
            </a:extLst>
          </p:cNvPr>
          <p:cNvCxnSpPr>
            <a:cxnSpLocks/>
          </p:cNvCxnSpPr>
          <p:nvPr/>
        </p:nvCxnSpPr>
        <p:spPr>
          <a:xfrm flipV="1">
            <a:off x="3039035" y="1564342"/>
            <a:ext cx="3124201" cy="207273"/>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209494CE-033C-E8A0-80E7-2E6ACD0F2649}"/>
              </a:ext>
            </a:extLst>
          </p:cNvPr>
          <p:cNvCxnSpPr>
            <a:cxnSpLocks/>
          </p:cNvCxnSpPr>
          <p:nvPr/>
        </p:nvCxnSpPr>
        <p:spPr>
          <a:xfrm>
            <a:off x="3050240" y="2003559"/>
            <a:ext cx="3079377" cy="607274"/>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DEBB1465-B514-140E-284B-4459D3DC3B39}"/>
              </a:ext>
            </a:extLst>
          </p:cNvPr>
          <p:cNvCxnSpPr>
            <a:cxnSpLocks/>
          </p:cNvCxnSpPr>
          <p:nvPr/>
        </p:nvCxnSpPr>
        <p:spPr>
          <a:xfrm>
            <a:off x="3128683" y="2218229"/>
            <a:ext cx="2976283" cy="1316033"/>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5D9386F8-B9C5-2F6E-95BF-A946EBF144AB}"/>
              </a:ext>
            </a:extLst>
          </p:cNvPr>
          <p:cNvCxnSpPr>
            <a:cxnSpLocks/>
          </p:cNvCxnSpPr>
          <p:nvPr/>
        </p:nvCxnSpPr>
        <p:spPr>
          <a:xfrm>
            <a:off x="3039035" y="2528071"/>
            <a:ext cx="3364008" cy="2115608"/>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E9EAF454-6B14-E45C-EA1D-4F1C844AE0C0}"/>
              </a:ext>
            </a:extLst>
          </p:cNvPr>
          <p:cNvCxnSpPr>
            <a:cxnSpLocks/>
          </p:cNvCxnSpPr>
          <p:nvPr/>
        </p:nvCxnSpPr>
        <p:spPr>
          <a:xfrm>
            <a:off x="2940424" y="2702725"/>
            <a:ext cx="2913531" cy="2886718"/>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xmlns="" id="{9A8017B3-2F06-677E-1863-FCF6FFB73696}"/>
              </a:ext>
            </a:extLst>
          </p:cNvPr>
          <p:cNvSpPr txBox="1"/>
          <p:nvPr/>
        </p:nvSpPr>
        <p:spPr>
          <a:xfrm>
            <a:off x="1506070" y="3796340"/>
            <a:ext cx="6096000" cy="375552"/>
          </a:xfrm>
          <a:prstGeom prst="rect">
            <a:avLst/>
          </a:prstGeom>
          <a:noFill/>
        </p:spPr>
        <p:txBody>
          <a:bodyPr wrap="square">
            <a:spAutoFit/>
          </a:bodyPr>
          <a:lstStyle/>
          <a:p>
            <a:pPr>
              <a:lnSpc>
                <a:spcPct val="107000"/>
              </a:lnSpc>
              <a:spcAft>
                <a:spcPts val="800"/>
              </a:spcAft>
            </a:pPr>
            <a:r>
              <a:rPr lang="en-IN" sz="18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ADMIN</a:t>
            </a:r>
          </a:p>
        </p:txBody>
      </p:sp>
      <p:sp>
        <p:nvSpPr>
          <p:cNvPr id="5" name="TextBox 4">
            <a:extLst>
              <a:ext uri="{FF2B5EF4-FFF2-40B4-BE49-F238E27FC236}">
                <a16:creationId xmlns:a16="http://schemas.microsoft.com/office/drawing/2014/main" xmlns="" id="{99AA2BF0-1FBD-24B4-FA30-1C1DBC02BCD4}"/>
              </a:ext>
            </a:extLst>
          </p:cNvPr>
          <p:cNvSpPr txBox="1"/>
          <p:nvPr/>
        </p:nvSpPr>
        <p:spPr>
          <a:xfrm>
            <a:off x="533400" y="4723845"/>
            <a:ext cx="6104964" cy="646331"/>
          </a:xfrm>
          <a:prstGeom prst="rect">
            <a:avLst/>
          </a:prstGeom>
          <a:noFill/>
        </p:spPr>
        <p:txBody>
          <a:bodyPr wrap="square">
            <a:spAutoFit/>
          </a:bodyPr>
          <a:lstStyle/>
          <a:p>
            <a:pPr rtl="0">
              <a:spcBef>
                <a:spcPts val="0"/>
              </a:spcBef>
              <a:spcAft>
                <a:spcPts val="0"/>
              </a:spcAft>
            </a:pPr>
            <a:r>
              <a:rPr lang="en-US" b="0" dirty="0">
                <a:effectLst/>
              </a:rPr>
              <a:t/>
            </a:r>
            <a:br>
              <a:rPr lang="en-US" b="0" dirty="0">
                <a:effectLst/>
              </a:rPr>
            </a:br>
            <a:r>
              <a:rPr lang="en-US" sz="1800" b="1" i="0" u="none" strike="noStrike" dirty="0">
                <a:solidFill>
                  <a:srgbClr val="000000"/>
                </a:solidFill>
                <a:effectLst/>
                <a:latin typeface="Arial" panose="020B0604020202020204" pitchFamily="34" charset="0"/>
              </a:rPr>
              <a:t>Use case diagram for Admin</a:t>
            </a:r>
          </a:p>
        </p:txBody>
      </p:sp>
    </p:spTree>
    <p:extLst>
      <p:ext uri="{BB962C8B-B14F-4D97-AF65-F5344CB8AC3E}">
        <p14:creationId xmlns:p14="http://schemas.microsoft.com/office/powerpoint/2010/main" val="4085840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xmlns="" id="{18A7E593-9723-4FCA-B8DD-66327E378493}"/>
              </a:ext>
            </a:extLst>
          </p:cNvPr>
          <p:cNvSpPr/>
          <p:nvPr/>
        </p:nvSpPr>
        <p:spPr>
          <a:xfrm>
            <a:off x="1506070" y="493059"/>
            <a:ext cx="1129554" cy="108472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 name="Straight Connector 3">
            <a:extLst>
              <a:ext uri="{FF2B5EF4-FFF2-40B4-BE49-F238E27FC236}">
                <a16:creationId xmlns:a16="http://schemas.microsoft.com/office/drawing/2014/main" xmlns="" id="{692766F2-E148-F090-EFD4-46F669A55903}"/>
              </a:ext>
            </a:extLst>
          </p:cNvPr>
          <p:cNvCxnSpPr/>
          <p:nvPr/>
        </p:nvCxnSpPr>
        <p:spPr>
          <a:xfrm flipH="1">
            <a:off x="2052918" y="1577788"/>
            <a:ext cx="17929" cy="1851212"/>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xmlns="" id="{5BCDDD95-F129-0C82-6B98-95025E7802D7}"/>
              </a:ext>
            </a:extLst>
          </p:cNvPr>
          <p:cNvCxnSpPr>
            <a:cxnSpLocks/>
          </p:cNvCxnSpPr>
          <p:nvPr/>
        </p:nvCxnSpPr>
        <p:spPr>
          <a:xfrm>
            <a:off x="1344706" y="2034988"/>
            <a:ext cx="1532965" cy="0"/>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xmlns="" id="{FFCD332D-BF1D-D3E7-2ED9-DDA7464A2651}"/>
              </a:ext>
            </a:extLst>
          </p:cNvPr>
          <p:cNvCxnSpPr>
            <a:cxnSpLocks/>
          </p:cNvCxnSpPr>
          <p:nvPr/>
        </p:nvCxnSpPr>
        <p:spPr>
          <a:xfrm flipH="1">
            <a:off x="1344706" y="2505635"/>
            <a:ext cx="708212" cy="923365"/>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xmlns="" id="{54A2D519-064F-85A3-CF65-3D133E029C60}"/>
              </a:ext>
            </a:extLst>
          </p:cNvPr>
          <p:cNvCxnSpPr>
            <a:cxnSpLocks/>
          </p:cNvCxnSpPr>
          <p:nvPr/>
        </p:nvCxnSpPr>
        <p:spPr>
          <a:xfrm flipH="1" flipV="1">
            <a:off x="2070847" y="2492189"/>
            <a:ext cx="564777" cy="869576"/>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xmlns="" id="{13D3BDEE-5DDC-5E5F-3E4C-04E5F9C03FDD}"/>
              </a:ext>
            </a:extLst>
          </p:cNvPr>
          <p:cNvSpPr/>
          <p:nvPr/>
        </p:nvSpPr>
        <p:spPr>
          <a:xfrm>
            <a:off x="4572000" y="170329"/>
            <a:ext cx="7225553" cy="66876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xmlns="" id="{C3BFAC01-575F-1497-7D30-1ACF9C7C9B6F}"/>
              </a:ext>
            </a:extLst>
          </p:cNvPr>
          <p:cNvSpPr/>
          <p:nvPr/>
        </p:nvSpPr>
        <p:spPr>
          <a:xfrm>
            <a:off x="5773271" y="322730"/>
            <a:ext cx="3379694" cy="654423"/>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REGISTER</a:t>
            </a:r>
          </a:p>
        </p:txBody>
      </p:sp>
      <p:sp>
        <p:nvSpPr>
          <p:cNvPr id="10" name="Oval 9">
            <a:extLst>
              <a:ext uri="{FF2B5EF4-FFF2-40B4-BE49-F238E27FC236}">
                <a16:creationId xmlns:a16="http://schemas.microsoft.com/office/drawing/2014/main" xmlns="" id="{AF6D22BA-D3B4-7BDA-98A7-DF8DAF5CB06E}"/>
              </a:ext>
            </a:extLst>
          </p:cNvPr>
          <p:cNvSpPr/>
          <p:nvPr/>
        </p:nvSpPr>
        <p:spPr>
          <a:xfrm>
            <a:off x="5773271" y="1028819"/>
            <a:ext cx="3379694" cy="654423"/>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LOGIN</a:t>
            </a:r>
          </a:p>
        </p:txBody>
      </p:sp>
      <p:sp>
        <p:nvSpPr>
          <p:cNvPr id="11" name="Oval 10">
            <a:extLst>
              <a:ext uri="{FF2B5EF4-FFF2-40B4-BE49-F238E27FC236}">
                <a16:creationId xmlns:a16="http://schemas.microsoft.com/office/drawing/2014/main" xmlns="" id="{D4F6117B-AB35-3DC7-B47A-FBC360DC4F3A}"/>
              </a:ext>
            </a:extLst>
          </p:cNvPr>
          <p:cNvSpPr/>
          <p:nvPr/>
        </p:nvSpPr>
        <p:spPr>
          <a:xfrm>
            <a:off x="5773271" y="1739392"/>
            <a:ext cx="3379694" cy="654423"/>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UPLOAD DATASET</a:t>
            </a:r>
            <a:endParaRPr lang="en-IN" dirty="0">
              <a:solidFill>
                <a:schemeClr val="tx1"/>
              </a:solidFill>
            </a:endParaRPr>
          </a:p>
        </p:txBody>
      </p:sp>
      <p:sp>
        <p:nvSpPr>
          <p:cNvPr id="12" name="Oval 11">
            <a:extLst>
              <a:ext uri="{FF2B5EF4-FFF2-40B4-BE49-F238E27FC236}">
                <a16:creationId xmlns:a16="http://schemas.microsoft.com/office/drawing/2014/main" xmlns="" id="{DF985314-379C-EB15-E4C0-0AB7C33D8637}"/>
              </a:ext>
            </a:extLst>
          </p:cNvPr>
          <p:cNvSpPr/>
          <p:nvPr/>
        </p:nvSpPr>
        <p:spPr>
          <a:xfrm>
            <a:off x="5773271" y="2449965"/>
            <a:ext cx="3379694" cy="654423"/>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MANUALLY CHOOSE</a:t>
            </a:r>
            <a:endParaRPr lang="en-IN" dirty="0">
              <a:solidFill>
                <a:schemeClr val="tx1"/>
              </a:solidFill>
            </a:endParaRPr>
          </a:p>
        </p:txBody>
      </p:sp>
      <p:sp>
        <p:nvSpPr>
          <p:cNvPr id="13" name="Oval 12">
            <a:extLst>
              <a:ext uri="{FF2B5EF4-FFF2-40B4-BE49-F238E27FC236}">
                <a16:creationId xmlns:a16="http://schemas.microsoft.com/office/drawing/2014/main" xmlns="" id="{0C76CA06-3DB2-01BB-B499-51A585CE7D60}"/>
              </a:ext>
            </a:extLst>
          </p:cNvPr>
          <p:cNvSpPr/>
          <p:nvPr/>
        </p:nvSpPr>
        <p:spPr>
          <a:xfrm>
            <a:off x="5773271" y="3141745"/>
            <a:ext cx="3379694" cy="654423"/>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RECOMMENDED</a:t>
            </a:r>
            <a:endParaRPr lang="en-IN" dirty="0">
              <a:solidFill>
                <a:schemeClr val="tx1"/>
              </a:solidFill>
            </a:endParaRPr>
          </a:p>
        </p:txBody>
      </p:sp>
      <p:sp>
        <p:nvSpPr>
          <p:cNvPr id="14" name="Oval 13">
            <a:extLst>
              <a:ext uri="{FF2B5EF4-FFF2-40B4-BE49-F238E27FC236}">
                <a16:creationId xmlns:a16="http://schemas.microsoft.com/office/drawing/2014/main" xmlns="" id="{65EA3496-6295-455A-0B48-F83C71D7F507}"/>
              </a:ext>
            </a:extLst>
          </p:cNvPr>
          <p:cNvSpPr/>
          <p:nvPr/>
        </p:nvSpPr>
        <p:spPr>
          <a:xfrm>
            <a:off x="5773271" y="3905243"/>
            <a:ext cx="3379694" cy="654423"/>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UPDATE AND RETRIEVE PASSWORD</a:t>
            </a:r>
          </a:p>
        </p:txBody>
      </p:sp>
      <p:sp>
        <p:nvSpPr>
          <p:cNvPr id="15" name="Oval 14">
            <a:extLst>
              <a:ext uri="{FF2B5EF4-FFF2-40B4-BE49-F238E27FC236}">
                <a16:creationId xmlns:a16="http://schemas.microsoft.com/office/drawing/2014/main" xmlns="" id="{1B17AA7E-0E70-E300-E9B6-E242771840D4}"/>
              </a:ext>
            </a:extLst>
          </p:cNvPr>
          <p:cNvSpPr/>
          <p:nvPr/>
        </p:nvSpPr>
        <p:spPr>
          <a:xfrm>
            <a:off x="5773271" y="4597136"/>
            <a:ext cx="3379694" cy="654423"/>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VIEW PREVIOUS DATASET</a:t>
            </a:r>
            <a:endParaRPr lang="en-IN" dirty="0">
              <a:solidFill>
                <a:schemeClr val="tx1"/>
              </a:solidFill>
            </a:endParaRPr>
          </a:p>
        </p:txBody>
      </p:sp>
      <p:sp>
        <p:nvSpPr>
          <p:cNvPr id="16" name="Oval 15">
            <a:extLst>
              <a:ext uri="{FF2B5EF4-FFF2-40B4-BE49-F238E27FC236}">
                <a16:creationId xmlns:a16="http://schemas.microsoft.com/office/drawing/2014/main" xmlns="" id="{A1820A99-842A-4D52-2022-D6268DE98CAC}"/>
              </a:ext>
            </a:extLst>
          </p:cNvPr>
          <p:cNvSpPr/>
          <p:nvPr/>
        </p:nvSpPr>
        <p:spPr>
          <a:xfrm>
            <a:off x="5683624" y="6117349"/>
            <a:ext cx="3379694" cy="654423"/>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LOGOUT</a:t>
            </a:r>
          </a:p>
        </p:txBody>
      </p:sp>
      <p:cxnSp>
        <p:nvCxnSpPr>
          <p:cNvPr id="19" name="Straight Connector 18">
            <a:extLst>
              <a:ext uri="{FF2B5EF4-FFF2-40B4-BE49-F238E27FC236}">
                <a16:creationId xmlns:a16="http://schemas.microsoft.com/office/drawing/2014/main" xmlns="" id="{BE41278B-5F94-CAAC-F05D-E35576C07FCC}"/>
              </a:ext>
            </a:extLst>
          </p:cNvPr>
          <p:cNvCxnSpPr>
            <a:cxnSpLocks/>
          </p:cNvCxnSpPr>
          <p:nvPr/>
        </p:nvCxnSpPr>
        <p:spPr>
          <a:xfrm flipV="1">
            <a:off x="3039035" y="748543"/>
            <a:ext cx="2976283" cy="815799"/>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F5F7238B-3AED-B78A-C5AC-5AC98ED079A8}"/>
              </a:ext>
            </a:extLst>
          </p:cNvPr>
          <p:cNvCxnSpPr>
            <a:cxnSpLocks/>
          </p:cNvCxnSpPr>
          <p:nvPr/>
        </p:nvCxnSpPr>
        <p:spPr>
          <a:xfrm>
            <a:off x="2796988" y="2462231"/>
            <a:ext cx="2976283" cy="1658065"/>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A9E19711-7ED7-4C22-B047-8143C35631C6}"/>
              </a:ext>
            </a:extLst>
          </p:cNvPr>
          <p:cNvCxnSpPr>
            <a:cxnSpLocks/>
          </p:cNvCxnSpPr>
          <p:nvPr/>
        </p:nvCxnSpPr>
        <p:spPr>
          <a:xfrm>
            <a:off x="2761130" y="2676203"/>
            <a:ext cx="3128682" cy="216500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0976663B-C6AF-D35F-B532-1A39BE7A9F5C}"/>
              </a:ext>
            </a:extLst>
          </p:cNvPr>
          <p:cNvCxnSpPr>
            <a:cxnSpLocks/>
          </p:cNvCxnSpPr>
          <p:nvPr/>
        </p:nvCxnSpPr>
        <p:spPr>
          <a:xfrm>
            <a:off x="2590800" y="2774577"/>
            <a:ext cx="3092824" cy="2711823"/>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E49D5443-381E-3088-4748-14C4F5629D4A}"/>
              </a:ext>
            </a:extLst>
          </p:cNvPr>
          <p:cNvCxnSpPr>
            <a:cxnSpLocks/>
          </p:cNvCxnSpPr>
          <p:nvPr/>
        </p:nvCxnSpPr>
        <p:spPr>
          <a:xfrm>
            <a:off x="2519081" y="2926977"/>
            <a:ext cx="2967319" cy="3321423"/>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xmlns="" id="{625806B6-A9F0-AACF-CE1F-D7F84F873A54}"/>
              </a:ext>
            </a:extLst>
          </p:cNvPr>
          <p:cNvSpPr/>
          <p:nvPr/>
        </p:nvSpPr>
        <p:spPr>
          <a:xfrm>
            <a:off x="5773271" y="5325045"/>
            <a:ext cx="3379694" cy="654423"/>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GIVE FEEDBACK</a:t>
            </a:r>
          </a:p>
        </p:txBody>
      </p:sp>
      <p:cxnSp>
        <p:nvCxnSpPr>
          <p:cNvPr id="33" name="Straight Connector 32">
            <a:extLst>
              <a:ext uri="{FF2B5EF4-FFF2-40B4-BE49-F238E27FC236}">
                <a16:creationId xmlns:a16="http://schemas.microsoft.com/office/drawing/2014/main" xmlns="" id="{45F1678B-B850-3941-499C-69FEEE37196C}"/>
              </a:ext>
            </a:extLst>
          </p:cNvPr>
          <p:cNvCxnSpPr>
            <a:cxnSpLocks/>
          </p:cNvCxnSpPr>
          <p:nvPr/>
        </p:nvCxnSpPr>
        <p:spPr>
          <a:xfrm flipV="1">
            <a:off x="3115235" y="1464103"/>
            <a:ext cx="2774577" cy="282516"/>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41A0DCE9-1B05-0D34-FFB0-90FF04849AB4}"/>
              </a:ext>
            </a:extLst>
          </p:cNvPr>
          <p:cNvCxnSpPr>
            <a:cxnSpLocks/>
            <a:endCxn id="11" idx="2"/>
          </p:cNvCxnSpPr>
          <p:nvPr/>
        </p:nvCxnSpPr>
        <p:spPr>
          <a:xfrm>
            <a:off x="3115235" y="1973125"/>
            <a:ext cx="2658036" cy="93479"/>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xmlns="" id="{505D530A-286B-3ACE-F269-D7C0CF5C7B19}"/>
              </a:ext>
            </a:extLst>
          </p:cNvPr>
          <p:cNvCxnSpPr>
            <a:cxnSpLocks/>
            <a:endCxn id="12" idx="2"/>
          </p:cNvCxnSpPr>
          <p:nvPr/>
        </p:nvCxnSpPr>
        <p:spPr>
          <a:xfrm>
            <a:off x="3034553" y="2248881"/>
            <a:ext cx="2738718" cy="528296"/>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xmlns="" id="{6BE214BA-1DA5-2C00-1955-11556E6DD0E0}"/>
              </a:ext>
            </a:extLst>
          </p:cNvPr>
          <p:cNvCxnSpPr>
            <a:cxnSpLocks/>
            <a:endCxn id="13" idx="2"/>
          </p:cNvCxnSpPr>
          <p:nvPr/>
        </p:nvCxnSpPr>
        <p:spPr>
          <a:xfrm>
            <a:off x="2886635" y="2357956"/>
            <a:ext cx="2886636" cy="1111001"/>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xmlns="" id="{A9793FE9-D00D-1C24-F3E6-0B112FEF6E90}"/>
              </a:ext>
            </a:extLst>
          </p:cNvPr>
          <p:cNvSpPr txBox="1"/>
          <p:nvPr/>
        </p:nvSpPr>
        <p:spPr>
          <a:xfrm>
            <a:off x="1734671" y="4041544"/>
            <a:ext cx="6096000" cy="388696"/>
          </a:xfrm>
          <a:prstGeom prst="rect">
            <a:avLst/>
          </a:prstGeom>
          <a:noFill/>
        </p:spPr>
        <p:txBody>
          <a:bodyPr wrap="square">
            <a:spAutoFit/>
          </a:bodyPr>
          <a:lstStyle/>
          <a:p>
            <a:pPr>
              <a:lnSpc>
                <a:spcPct val="107000"/>
              </a:lnSpc>
              <a:spcAft>
                <a:spcPts val="800"/>
              </a:spcAft>
            </a:pPr>
            <a:r>
              <a:rPr lang="en-IN" dirty="0" smtClean="0">
                <a:solidFill>
                  <a:schemeClr val="bg1"/>
                </a:solidFill>
                <a:latin typeface="Calibri" panose="020F0502020204030204" pitchFamily="34" charset="0"/>
                <a:ea typeface="Calibri" panose="020F0502020204030204" pitchFamily="34" charset="0"/>
                <a:cs typeface="Mangal" panose="02040503050203030202" pitchFamily="18" charset="0"/>
              </a:rPr>
              <a:t>User</a:t>
            </a:r>
            <a:endParaRPr lang="en-IN" sz="18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p:txBody>
      </p:sp>
      <p:sp>
        <p:nvSpPr>
          <p:cNvPr id="17" name="TextBox 16">
            <a:extLst>
              <a:ext uri="{FF2B5EF4-FFF2-40B4-BE49-F238E27FC236}">
                <a16:creationId xmlns:a16="http://schemas.microsoft.com/office/drawing/2014/main" xmlns="" id="{4BD9F3B6-EAAB-845E-FB97-C0936E747C61}"/>
              </a:ext>
            </a:extLst>
          </p:cNvPr>
          <p:cNvSpPr txBox="1"/>
          <p:nvPr/>
        </p:nvSpPr>
        <p:spPr>
          <a:xfrm>
            <a:off x="865094" y="5095803"/>
            <a:ext cx="6104964" cy="369332"/>
          </a:xfrm>
          <a:prstGeom prst="rect">
            <a:avLst/>
          </a:prstGeom>
          <a:noFill/>
        </p:spPr>
        <p:txBody>
          <a:bodyPr wrap="square">
            <a:spAutoFit/>
          </a:bodyPr>
          <a:lstStyle/>
          <a:p>
            <a:r>
              <a:rPr lang="en-US" sz="1800" b="1" i="0" u="none" strike="noStrike" dirty="0">
                <a:solidFill>
                  <a:srgbClr val="000000"/>
                </a:solidFill>
                <a:effectLst/>
                <a:latin typeface="Arial" panose="020B0604020202020204" pitchFamily="34" charset="0"/>
              </a:rPr>
              <a:t>Use case diagram for </a:t>
            </a:r>
            <a:r>
              <a:rPr lang="en-US" b="1" dirty="0" smtClean="0">
                <a:solidFill>
                  <a:srgbClr val="000000"/>
                </a:solidFill>
                <a:latin typeface="Arial" panose="020B0604020202020204" pitchFamily="34" charset="0"/>
              </a:rPr>
              <a:t>User</a:t>
            </a:r>
            <a:endParaRPr lang="en-IN" dirty="0"/>
          </a:p>
        </p:txBody>
      </p:sp>
    </p:spTree>
    <p:extLst>
      <p:ext uri="{BB962C8B-B14F-4D97-AF65-F5344CB8AC3E}">
        <p14:creationId xmlns:p14="http://schemas.microsoft.com/office/powerpoint/2010/main" val="264932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xmlns="" id="{03A995F8-A6FD-AA2C-5FC6-91763AAB0ABE}"/>
              </a:ext>
            </a:extLst>
          </p:cNvPr>
          <p:cNvSpPr/>
          <p:nvPr/>
        </p:nvSpPr>
        <p:spPr>
          <a:xfrm>
            <a:off x="1506070" y="493059"/>
            <a:ext cx="1129554" cy="108472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 name="Straight Connector 2">
            <a:extLst>
              <a:ext uri="{FF2B5EF4-FFF2-40B4-BE49-F238E27FC236}">
                <a16:creationId xmlns:a16="http://schemas.microsoft.com/office/drawing/2014/main" xmlns="" id="{B2764EC3-9954-6E2A-9052-EEF15ACF2E9C}"/>
              </a:ext>
            </a:extLst>
          </p:cNvPr>
          <p:cNvCxnSpPr/>
          <p:nvPr/>
        </p:nvCxnSpPr>
        <p:spPr>
          <a:xfrm flipH="1">
            <a:off x="2052918" y="1577788"/>
            <a:ext cx="17929" cy="1851212"/>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4" name="Straight Connector 3">
            <a:extLst>
              <a:ext uri="{FF2B5EF4-FFF2-40B4-BE49-F238E27FC236}">
                <a16:creationId xmlns:a16="http://schemas.microsoft.com/office/drawing/2014/main" xmlns="" id="{D7D70D2B-4D53-A8DC-FC25-48B66D5C0EC7}"/>
              </a:ext>
            </a:extLst>
          </p:cNvPr>
          <p:cNvCxnSpPr>
            <a:cxnSpLocks/>
          </p:cNvCxnSpPr>
          <p:nvPr/>
        </p:nvCxnSpPr>
        <p:spPr>
          <a:xfrm>
            <a:off x="1344706" y="2034988"/>
            <a:ext cx="1532965" cy="0"/>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xmlns="" id="{C41BA665-94B6-39DA-971C-BA0E7ADAF8B6}"/>
              </a:ext>
            </a:extLst>
          </p:cNvPr>
          <p:cNvCxnSpPr>
            <a:cxnSpLocks/>
          </p:cNvCxnSpPr>
          <p:nvPr/>
        </p:nvCxnSpPr>
        <p:spPr>
          <a:xfrm flipH="1">
            <a:off x="1344706" y="2505635"/>
            <a:ext cx="708212" cy="923365"/>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xmlns="" id="{5F82C145-FFB1-5D5B-CCD5-9CACB56D5FC3}"/>
              </a:ext>
            </a:extLst>
          </p:cNvPr>
          <p:cNvCxnSpPr>
            <a:cxnSpLocks/>
          </p:cNvCxnSpPr>
          <p:nvPr/>
        </p:nvCxnSpPr>
        <p:spPr>
          <a:xfrm flipH="1" flipV="1">
            <a:off x="2070847" y="2492189"/>
            <a:ext cx="564777" cy="869576"/>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7" name="Rectangle 6">
            <a:extLst>
              <a:ext uri="{FF2B5EF4-FFF2-40B4-BE49-F238E27FC236}">
                <a16:creationId xmlns:a16="http://schemas.microsoft.com/office/drawing/2014/main" xmlns="" id="{7D571DD5-838E-3A5F-9D12-9D24CED79337}"/>
              </a:ext>
            </a:extLst>
          </p:cNvPr>
          <p:cNvSpPr/>
          <p:nvPr/>
        </p:nvSpPr>
        <p:spPr>
          <a:xfrm>
            <a:off x="4572000" y="170330"/>
            <a:ext cx="7225553" cy="64725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xmlns="" id="{2FCA553B-3B79-3C5E-3267-8BC08303E11E}"/>
              </a:ext>
            </a:extLst>
          </p:cNvPr>
          <p:cNvSpPr/>
          <p:nvPr/>
        </p:nvSpPr>
        <p:spPr>
          <a:xfrm>
            <a:off x="5773271" y="295836"/>
            <a:ext cx="3379694" cy="654423"/>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LOGIN</a:t>
            </a:r>
          </a:p>
        </p:txBody>
      </p:sp>
      <p:sp>
        <p:nvSpPr>
          <p:cNvPr id="11" name="Oval 10">
            <a:extLst>
              <a:ext uri="{FF2B5EF4-FFF2-40B4-BE49-F238E27FC236}">
                <a16:creationId xmlns:a16="http://schemas.microsoft.com/office/drawing/2014/main" xmlns="" id="{962DCD19-B9A0-7ACD-82A1-FBEA1AD783DD}"/>
              </a:ext>
            </a:extLst>
          </p:cNvPr>
          <p:cNvSpPr/>
          <p:nvPr/>
        </p:nvSpPr>
        <p:spPr>
          <a:xfrm>
            <a:off x="5773271" y="1196789"/>
            <a:ext cx="3379694" cy="654423"/>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ADD/UPDATE/DELETE FOOD</a:t>
            </a:r>
          </a:p>
        </p:txBody>
      </p:sp>
      <p:sp>
        <p:nvSpPr>
          <p:cNvPr id="12" name="Oval 11">
            <a:extLst>
              <a:ext uri="{FF2B5EF4-FFF2-40B4-BE49-F238E27FC236}">
                <a16:creationId xmlns:a16="http://schemas.microsoft.com/office/drawing/2014/main" xmlns="" id="{AEBBC0CF-C3F2-5C03-C898-AC336B8C475E}"/>
              </a:ext>
            </a:extLst>
          </p:cNvPr>
          <p:cNvSpPr/>
          <p:nvPr/>
        </p:nvSpPr>
        <p:spPr>
          <a:xfrm>
            <a:off x="5773271" y="2160495"/>
            <a:ext cx="3379694" cy="654423"/>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DELIVER ORDERED MEAL</a:t>
            </a:r>
          </a:p>
        </p:txBody>
      </p:sp>
      <p:sp>
        <p:nvSpPr>
          <p:cNvPr id="13" name="Oval 12">
            <a:extLst>
              <a:ext uri="{FF2B5EF4-FFF2-40B4-BE49-F238E27FC236}">
                <a16:creationId xmlns:a16="http://schemas.microsoft.com/office/drawing/2014/main" xmlns="" id="{A757EE34-E138-E539-4BBE-17158E5511ED}"/>
              </a:ext>
            </a:extLst>
          </p:cNvPr>
          <p:cNvSpPr/>
          <p:nvPr/>
        </p:nvSpPr>
        <p:spPr>
          <a:xfrm>
            <a:off x="5773271" y="3339353"/>
            <a:ext cx="3379694" cy="654423"/>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VIEW FEEDBACK</a:t>
            </a:r>
          </a:p>
        </p:txBody>
      </p:sp>
      <p:sp>
        <p:nvSpPr>
          <p:cNvPr id="14" name="Oval 13">
            <a:extLst>
              <a:ext uri="{FF2B5EF4-FFF2-40B4-BE49-F238E27FC236}">
                <a16:creationId xmlns:a16="http://schemas.microsoft.com/office/drawing/2014/main" xmlns="" id="{90B9210F-BFF0-AA26-693B-06C0B2FE503D}"/>
              </a:ext>
            </a:extLst>
          </p:cNvPr>
          <p:cNvSpPr/>
          <p:nvPr/>
        </p:nvSpPr>
        <p:spPr>
          <a:xfrm>
            <a:off x="5773271" y="4663888"/>
            <a:ext cx="3379694" cy="654423"/>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LOGOUT</a:t>
            </a:r>
          </a:p>
        </p:txBody>
      </p:sp>
      <p:cxnSp>
        <p:nvCxnSpPr>
          <p:cNvPr id="15" name="Straight Connector 14">
            <a:extLst>
              <a:ext uri="{FF2B5EF4-FFF2-40B4-BE49-F238E27FC236}">
                <a16:creationId xmlns:a16="http://schemas.microsoft.com/office/drawing/2014/main" xmlns="" id="{8098307E-9379-6088-6807-F95AC9CFB31B}"/>
              </a:ext>
            </a:extLst>
          </p:cNvPr>
          <p:cNvCxnSpPr>
            <a:cxnSpLocks/>
            <a:endCxn id="13" idx="2"/>
          </p:cNvCxnSpPr>
          <p:nvPr/>
        </p:nvCxnSpPr>
        <p:spPr>
          <a:xfrm>
            <a:off x="2761130" y="2676203"/>
            <a:ext cx="3012141" cy="990362"/>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231FCFFD-D015-984F-C9C5-99993AA9E887}"/>
              </a:ext>
            </a:extLst>
          </p:cNvPr>
          <p:cNvCxnSpPr>
            <a:cxnSpLocks/>
          </p:cNvCxnSpPr>
          <p:nvPr/>
        </p:nvCxnSpPr>
        <p:spPr>
          <a:xfrm>
            <a:off x="2913531" y="2397243"/>
            <a:ext cx="3012141" cy="69726"/>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2AE9A4A1-D62E-99ED-9F0E-5A8162EBD7CB}"/>
              </a:ext>
            </a:extLst>
          </p:cNvPr>
          <p:cNvCxnSpPr>
            <a:cxnSpLocks/>
          </p:cNvCxnSpPr>
          <p:nvPr/>
        </p:nvCxnSpPr>
        <p:spPr>
          <a:xfrm>
            <a:off x="2720788" y="2969547"/>
            <a:ext cx="3258671" cy="1928533"/>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AFBDEA94-C467-3123-3B78-388044D8B93D}"/>
              </a:ext>
            </a:extLst>
          </p:cNvPr>
          <p:cNvCxnSpPr>
            <a:cxnSpLocks/>
            <a:endCxn id="11" idx="2"/>
          </p:cNvCxnSpPr>
          <p:nvPr/>
        </p:nvCxnSpPr>
        <p:spPr>
          <a:xfrm flipV="1">
            <a:off x="2922495" y="1524001"/>
            <a:ext cx="2850776" cy="493296"/>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BBE1D452-1388-6B29-FF1A-DC705E084483}"/>
              </a:ext>
            </a:extLst>
          </p:cNvPr>
          <p:cNvCxnSpPr>
            <a:cxnSpLocks/>
          </p:cNvCxnSpPr>
          <p:nvPr/>
        </p:nvCxnSpPr>
        <p:spPr>
          <a:xfrm flipV="1">
            <a:off x="2729753" y="761387"/>
            <a:ext cx="3249706" cy="578801"/>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xmlns="" id="{FE3049C9-E99D-7205-1239-855A1E1D9C3F}"/>
              </a:ext>
            </a:extLst>
          </p:cNvPr>
          <p:cNvSpPr txBox="1"/>
          <p:nvPr/>
        </p:nvSpPr>
        <p:spPr>
          <a:xfrm>
            <a:off x="1371601" y="3975621"/>
            <a:ext cx="6096000" cy="375552"/>
          </a:xfrm>
          <a:prstGeom prst="rect">
            <a:avLst/>
          </a:prstGeom>
          <a:noFill/>
        </p:spPr>
        <p:txBody>
          <a:bodyPr wrap="square">
            <a:spAutoFit/>
          </a:bodyPr>
          <a:lstStyle/>
          <a:p>
            <a:pPr>
              <a:lnSpc>
                <a:spcPct val="107000"/>
              </a:lnSpc>
              <a:spcAft>
                <a:spcPts val="800"/>
              </a:spcAft>
            </a:pPr>
            <a:r>
              <a:rPr lang="en-IN" sz="18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RESTAURANT</a:t>
            </a:r>
          </a:p>
        </p:txBody>
      </p:sp>
      <p:sp>
        <p:nvSpPr>
          <p:cNvPr id="9" name="TextBox 8">
            <a:extLst>
              <a:ext uri="{FF2B5EF4-FFF2-40B4-BE49-F238E27FC236}">
                <a16:creationId xmlns:a16="http://schemas.microsoft.com/office/drawing/2014/main" xmlns="" id="{E707F638-7F56-47EF-6471-A9DDEA47F5E4}"/>
              </a:ext>
            </a:extLst>
          </p:cNvPr>
          <p:cNvSpPr txBox="1"/>
          <p:nvPr/>
        </p:nvSpPr>
        <p:spPr>
          <a:xfrm>
            <a:off x="551330" y="4960850"/>
            <a:ext cx="6104964" cy="923330"/>
          </a:xfrm>
          <a:prstGeom prst="rect">
            <a:avLst/>
          </a:prstGeom>
          <a:noFill/>
        </p:spPr>
        <p:txBody>
          <a:bodyPr wrap="square">
            <a:spAutoFit/>
          </a:bodyPr>
          <a:lstStyle/>
          <a:p>
            <a:pPr rtl="0">
              <a:spcBef>
                <a:spcPts val="0"/>
              </a:spcBef>
              <a:spcAft>
                <a:spcPts val="0"/>
              </a:spcAft>
            </a:pPr>
            <a:r>
              <a:rPr lang="en-US" sz="1800" b="1" i="0" u="none" strike="noStrike" dirty="0">
                <a:solidFill>
                  <a:srgbClr val="000000"/>
                </a:solidFill>
                <a:effectLst/>
                <a:latin typeface="Arial" panose="020B0604020202020204" pitchFamily="34" charset="0"/>
              </a:rPr>
              <a:t>Use case diagram for restaurant</a:t>
            </a:r>
            <a:endParaRPr lang="en-US" b="0" dirty="0">
              <a:effectLst/>
            </a:endParaRPr>
          </a:p>
          <a:p>
            <a:r>
              <a:rPr lang="en-US" dirty="0"/>
              <a:t/>
            </a:r>
            <a:br>
              <a:rPr lang="en-US" dirty="0"/>
            </a:br>
            <a:endParaRPr lang="en-IN" dirty="0"/>
          </a:p>
        </p:txBody>
      </p:sp>
    </p:spTree>
    <p:extLst>
      <p:ext uri="{BB962C8B-B14F-4D97-AF65-F5344CB8AC3E}">
        <p14:creationId xmlns:p14="http://schemas.microsoft.com/office/powerpoint/2010/main" val="3842792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5C2B62B4-48A6-91B9-E4D6-954694A51A5D}"/>
              </a:ext>
            </a:extLst>
          </p:cNvPr>
          <p:cNvSpPr txBox="1"/>
          <p:nvPr/>
        </p:nvSpPr>
        <p:spPr>
          <a:xfrm>
            <a:off x="291353" y="335845"/>
            <a:ext cx="6104964" cy="6186309"/>
          </a:xfrm>
          <a:prstGeom prst="rect">
            <a:avLst/>
          </a:prstGeom>
          <a:noFill/>
        </p:spPr>
        <p:txBody>
          <a:bodyPr wrap="square">
            <a:spAutoFit/>
          </a:bodyPr>
          <a:lstStyle/>
          <a:p>
            <a:pPr rtl="0">
              <a:spcBef>
                <a:spcPts val="0"/>
              </a:spcBef>
              <a:spcAft>
                <a:spcPts val="0"/>
              </a:spcAft>
            </a:pPr>
            <a:r>
              <a:rPr lang="en-US" sz="1800" b="1" i="0" u="none" strike="noStrike" dirty="0">
                <a:solidFill>
                  <a:srgbClr val="000000"/>
                </a:solidFill>
                <a:effectLst/>
                <a:latin typeface="Arial" panose="020B0604020202020204" pitchFamily="34" charset="0"/>
                <a:cs typeface="Arial" panose="020B0604020202020204" pitchFamily="34" charset="0"/>
              </a:rPr>
              <a:t>3.2  </a:t>
            </a:r>
            <a:r>
              <a:rPr lang="en-US" sz="2000" b="1" i="1" u="none" strike="noStrike" dirty="0">
                <a:solidFill>
                  <a:srgbClr val="000000"/>
                </a:solidFill>
                <a:effectLst/>
                <a:latin typeface="Arial" panose="020B0604020202020204" pitchFamily="34" charset="0"/>
                <a:cs typeface="Arial" panose="020B0604020202020204" pitchFamily="34" charset="0"/>
              </a:rPr>
              <a:t>Non functional Requirements(Software System Attributes) </a:t>
            </a:r>
            <a:endParaRPr lang="en-US" b="0" dirty="0">
              <a:effectLst/>
              <a:latin typeface="Arial" panose="020B0604020202020204" pitchFamily="34" charset="0"/>
              <a:cs typeface="Arial" panose="020B0604020202020204" pitchFamily="34" charset="0"/>
            </a:endParaRPr>
          </a:p>
          <a:p>
            <a:pPr algn="just" rtl="0">
              <a:spcBef>
                <a:spcPts val="0"/>
              </a:spcBef>
              <a:spcAft>
                <a:spcPts val="1000"/>
              </a:spcAft>
            </a:pPr>
            <a:r>
              <a:rPr lang="en-US" sz="1400" b="1" i="0" u="none" strike="noStrike" dirty="0">
                <a:solidFill>
                  <a:srgbClr val="000000"/>
                </a:solidFill>
                <a:effectLst/>
                <a:latin typeface="Times New Roman" panose="02020603050405020304" pitchFamily="18" charset="0"/>
              </a:rPr>
              <a:t> </a:t>
            </a:r>
            <a:r>
              <a:rPr lang="en-US" sz="1800" b="1" i="0" u="none" strike="noStrike" dirty="0">
                <a:solidFill>
                  <a:srgbClr val="000000"/>
                </a:solidFill>
                <a:effectLst/>
                <a:latin typeface="Times New Roman" panose="02020603050405020304" pitchFamily="18" charset="0"/>
              </a:rPr>
              <a:t>Software System Attributes</a:t>
            </a:r>
            <a:endParaRPr lang="en-US" b="0" dirty="0">
              <a:effectLst/>
            </a:endParaRPr>
          </a:p>
          <a:p>
            <a:pPr algn="just" rtl="0">
              <a:spcBef>
                <a:spcPts val="0"/>
              </a:spcBef>
              <a:spcAft>
                <a:spcPts val="1000"/>
              </a:spcAft>
            </a:pPr>
            <a:r>
              <a:rPr lang="en-US" sz="1800" b="0" i="0" u="none" strike="noStrike" dirty="0">
                <a:solidFill>
                  <a:srgbClr val="000000"/>
                </a:solidFill>
                <a:effectLst/>
                <a:latin typeface="Times New Roman" panose="02020603050405020304" pitchFamily="18" charset="0"/>
              </a:rPr>
              <a:t>There are a number of quality attributes of software that can serve as requirements. It is important that required attributes be specified so that their achievement can be objectively verified.</a:t>
            </a:r>
            <a:endParaRPr lang="en-US" b="0" dirty="0">
              <a:effectLst/>
            </a:endParaRPr>
          </a:p>
          <a:p>
            <a:pPr algn="just" rtl="0">
              <a:spcBef>
                <a:spcPts val="0"/>
              </a:spcBef>
              <a:spcAft>
                <a:spcPts val="1000"/>
              </a:spcAft>
            </a:pPr>
            <a:r>
              <a:rPr lang="en-US" sz="1800" b="1" i="0" u="none" strike="noStrike" dirty="0">
                <a:solidFill>
                  <a:srgbClr val="000000"/>
                </a:solidFill>
                <a:effectLst/>
                <a:latin typeface="Times New Roman" panose="02020603050405020304" pitchFamily="18" charset="0"/>
              </a:rPr>
              <a:t>RELIABILITY</a:t>
            </a:r>
            <a:endParaRPr lang="en-US" b="0" dirty="0">
              <a:effectLst/>
            </a:endParaRPr>
          </a:p>
          <a:p>
            <a:pPr algn="just" rtl="0">
              <a:spcBef>
                <a:spcPts val="0"/>
              </a:spcBef>
              <a:spcAft>
                <a:spcPts val="1000"/>
              </a:spcAft>
            </a:pPr>
            <a:r>
              <a:rPr lang="en-US" sz="1800" b="0" i="0" u="none" strike="noStrike" dirty="0">
                <a:solidFill>
                  <a:srgbClr val="000000"/>
                </a:solidFill>
                <a:effectLst/>
                <a:latin typeface="Times New Roman" panose="02020603050405020304" pitchFamily="18" charset="0"/>
              </a:rPr>
              <a:t>All the information provided by the website Home Calling is reliable</a:t>
            </a:r>
            <a:r>
              <a:rPr lang="en-US" sz="1400" b="0" i="0" u="none" strike="noStrike" dirty="0">
                <a:solidFill>
                  <a:srgbClr val="000000"/>
                </a:solidFill>
                <a:effectLst/>
                <a:latin typeface="Times New Roman" panose="02020603050405020304" pitchFamily="18" charset="0"/>
              </a:rPr>
              <a:t>.</a:t>
            </a:r>
            <a:endParaRPr lang="en-US" b="0" dirty="0">
              <a:effectLst/>
            </a:endParaRPr>
          </a:p>
          <a:p>
            <a:pPr algn="just" rtl="0">
              <a:spcBef>
                <a:spcPts val="0"/>
              </a:spcBef>
              <a:spcAft>
                <a:spcPts val="1000"/>
              </a:spcAft>
            </a:pPr>
            <a:r>
              <a:rPr lang="en-US" sz="1800" b="1" i="0" u="none" strike="noStrike" dirty="0">
                <a:solidFill>
                  <a:srgbClr val="000000"/>
                </a:solidFill>
                <a:effectLst/>
                <a:latin typeface="Times New Roman" panose="02020603050405020304" pitchFamily="18" charset="0"/>
              </a:rPr>
              <a:t>AVAILABILITY</a:t>
            </a:r>
            <a:endParaRPr lang="en-US" b="0" dirty="0">
              <a:effectLst/>
            </a:endParaRPr>
          </a:p>
          <a:p>
            <a:pPr algn="just" rtl="0">
              <a:spcBef>
                <a:spcPts val="0"/>
              </a:spcBef>
              <a:spcAft>
                <a:spcPts val="1000"/>
              </a:spcAft>
            </a:pPr>
            <a:r>
              <a:rPr lang="en-US" sz="1800" b="0" i="0" u="none" strike="noStrike" dirty="0">
                <a:solidFill>
                  <a:srgbClr val="000000"/>
                </a:solidFill>
                <a:effectLst/>
                <a:latin typeface="Times New Roman" panose="02020603050405020304" pitchFamily="18" charset="0"/>
              </a:rPr>
              <a:t>The availability of the  website Home Calling depends upon the internet connection of the client. Since this is a client server-based website, the website will be available all the time. Students should have an account to access all the features of the website and in case, she is unregistered they should sign up to the system. Moreover, before signing up the guest students can browse through the website.</a:t>
            </a:r>
            <a:endParaRPr lang="en-US" b="0" dirty="0">
              <a:effectLst/>
            </a:endParaRPr>
          </a:p>
          <a:p>
            <a:r>
              <a:rPr lang="en-US" dirty="0"/>
              <a:t/>
            </a:r>
            <a:br>
              <a:rPr lang="en-US" dirty="0"/>
            </a:br>
            <a:endParaRPr lang="en-IN" dirty="0"/>
          </a:p>
        </p:txBody>
      </p:sp>
    </p:spTree>
    <p:extLst>
      <p:ext uri="{BB962C8B-B14F-4D97-AF65-F5344CB8AC3E}">
        <p14:creationId xmlns:p14="http://schemas.microsoft.com/office/powerpoint/2010/main" val="642614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2741F33-7321-FBE6-E632-FD7C271744A1}"/>
              </a:ext>
            </a:extLst>
          </p:cNvPr>
          <p:cNvSpPr txBox="1"/>
          <p:nvPr/>
        </p:nvSpPr>
        <p:spPr>
          <a:xfrm>
            <a:off x="210670" y="200308"/>
            <a:ext cx="6104964" cy="6273512"/>
          </a:xfrm>
          <a:prstGeom prst="rect">
            <a:avLst/>
          </a:prstGeom>
          <a:noFill/>
        </p:spPr>
        <p:txBody>
          <a:bodyPr wrap="square">
            <a:spAutoFit/>
          </a:bodyPr>
          <a:lstStyle/>
          <a:p>
            <a:pPr algn="just" rtl="0">
              <a:spcBef>
                <a:spcPts val="0"/>
              </a:spcBef>
              <a:spcAft>
                <a:spcPts val="1000"/>
              </a:spcAft>
            </a:pPr>
            <a:r>
              <a:rPr lang="en-US" sz="1800" b="1" i="0" u="none" strike="noStrike" dirty="0">
                <a:solidFill>
                  <a:srgbClr val="000000"/>
                </a:solidFill>
                <a:effectLst/>
                <a:latin typeface="Times New Roman" panose="02020603050405020304" pitchFamily="18" charset="0"/>
              </a:rPr>
              <a:t>SECURITY</a:t>
            </a:r>
            <a:endParaRPr lang="en-US" b="0" dirty="0">
              <a:effectLst/>
            </a:endParaRPr>
          </a:p>
          <a:p>
            <a:pPr algn="just" rtl="0">
              <a:spcBef>
                <a:spcPts val="0"/>
              </a:spcBef>
              <a:spcAft>
                <a:spcPts val="1000"/>
              </a:spcAft>
            </a:pPr>
            <a:r>
              <a:rPr lang="en-US" sz="1800" b="0" i="0" u="none" strike="noStrike" dirty="0">
                <a:solidFill>
                  <a:srgbClr val="000000"/>
                </a:solidFill>
                <a:effectLst/>
                <a:latin typeface="Times New Roman" panose="02020603050405020304" pitchFamily="18" charset="0"/>
              </a:rPr>
              <a:t>The authorization mechanism of the system will block unwanted attempts to the server and also let the system decide which privileges the students possess. The system has different types of students (Admin and Students), so there are different levels of authorization. The system has different modules which have been assigned certain functions, thus providing data abstraction and encapsulation.</a:t>
            </a:r>
            <a:endParaRPr lang="en-US" b="0" dirty="0">
              <a:effectLst/>
            </a:endParaRPr>
          </a:p>
          <a:p>
            <a:pPr algn="just" rtl="0">
              <a:spcBef>
                <a:spcPts val="0"/>
              </a:spcBef>
              <a:spcAft>
                <a:spcPts val="1000"/>
              </a:spcAft>
            </a:pPr>
            <a:r>
              <a:rPr lang="en-US" sz="1800" b="1" i="0" u="none" strike="noStrike" dirty="0">
                <a:solidFill>
                  <a:srgbClr val="000000"/>
                </a:solidFill>
                <a:effectLst/>
                <a:latin typeface="Times New Roman" panose="02020603050405020304" pitchFamily="18" charset="0"/>
              </a:rPr>
              <a:t>MAINTAINABILITY</a:t>
            </a:r>
            <a:endParaRPr lang="en-US" b="0" dirty="0">
              <a:effectLst/>
            </a:endParaRPr>
          </a:p>
          <a:p>
            <a:pPr algn="just" rtl="0">
              <a:spcBef>
                <a:spcPts val="0"/>
              </a:spcBef>
              <a:spcAft>
                <a:spcPts val="1000"/>
              </a:spcAft>
            </a:pPr>
            <a:r>
              <a:rPr lang="en-US" sz="1800" b="0" i="0" u="none" strike="noStrike" dirty="0">
                <a:solidFill>
                  <a:srgbClr val="000000"/>
                </a:solidFill>
                <a:effectLst/>
                <a:latin typeface="Times New Roman" panose="02020603050405020304" pitchFamily="18" charset="0"/>
              </a:rPr>
              <a:t>The requirements and modules that are explained in this document are enough to satisfy the student’s needs and requirements. The maintainability shall be easily done by integrating new modules and updating the existing modules at specific intervals of time.</a:t>
            </a:r>
            <a:endParaRPr lang="en-US" b="0" dirty="0">
              <a:effectLst/>
            </a:endParaRPr>
          </a:p>
          <a:p>
            <a:pPr algn="just" rtl="0">
              <a:spcBef>
                <a:spcPts val="0"/>
              </a:spcBef>
              <a:spcAft>
                <a:spcPts val="1000"/>
              </a:spcAft>
            </a:pPr>
            <a:r>
              <a:rPr lang="en-US" sz="1800" b="1" i="0" u="none" strike="noStrike" dirty="0">
                <a:solidFill>
                  <a:srgbClr val="000000"/>
                </a:solidFill>
                <a:effectLst/>
                <a:latin typeface="Times New Roman" panose="02020603050405020304" pitchFamily="18" charset="0"/>
              </a:rPr>
              <a:t>FLEXIBILITY </a:t>
            </a:r>
            <a:r>
              <a:rPr lang="en-US" sz="1800" b="0" i="0" u="none" strike="noStrike" dirty="0">
                <a:solidFill>
                  <a:srgbClr val="000000"/>
                </a:solidFill>
                <a:effectLst/>
                <a:latin typeface="Times New Roman" panose="02020603050405020304" pitchFamily="18" charset="0"/>
              </a:rPr>
              <a:t>Website can be used by different actors in their own manner. For the developers and designing team, the operational program can be modified and debugged so as to provide enhancements to the website.</a:t>
            </a:r>
            <a:endParaRPr lang="en-US" dirty="0"/>
          </a:p>
          <a:p>
            <a:r>
              <a:rPr lang="en-US" dirty="0"/>
              <a:t/>
            </a:r>
            <a:br>
              <a:rPr lang="en-US" dirty="0"/>
            </a:br>
            <a:endParaRPr lang="en-IN" dirty="0"/>
          </a:p>
        </p:txBody>
      </p:sp>
    </p:spTree>
    <p:extLst>
      <p:ext uri="{BB962C8B-B14F-4D97-AF65-F5344CB8AC3E}">
        <p14:creationId xmlns:p14="http://schemas.microsoft.com/office/powerpoint/2010/main" val="4068227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358C50AA-7252-10E1-EDF8-05B84AB5166D}"/>
              </a:ext>
            </a:extLst>
          </p:cNvPr>
          <p:cNvSpPr txBox="1"/>
          <p:nvPr/>
        </p:nvSpPr>
        <p:spPr>
          <a:xfrm>
            <a:off x="309282" y="402062"/>
            <a:ext cx="6104964" cy="1051570"/>
          </a:xfrm>
          <a:prstGeom prst="rect">
            <a:avLst/>
          </a:prstGeom>
          <a:noFill/>
        </p:spPr>
        <p:txBody>
          <a:bodyPr wrap="square">
            <a:spAutoFit/>
          </a:bodyPr>
          <a:lstStyle/>
          <a:p>
            <a:pPr algn="just" rtl="0">
              <a:spcBef>
                <a:spcPts val="0"/>
              </a:spcBef>
              <a:spcAft>
                <a:spcPts val="1000"/>
              </a:spcAft>
            </a:pPr>
            <a:r>
              <a:rPr lang="en-US" sz="1800" b="1" i="0" u="none" strike="noStrike" dirty="0">
                <a:solidFill>
                  <a:srgbClr val="000000"/>
                </a:solidFill>
                <a:effectLst/>
                <a:latin typeface="Times New Roman" panose="02020603050405020304" pitchFamily="18" charset="0"/>
              </a:rPr>
              <a:t>PORTABILITY</a:t>
            </a:r>
            <a:endParaRPr lang="en-US" dirty="0"/>
          </a:p>
          <a:p>
            <a:pPr algn="just" rtl="0">
              <a:spcBef>
                <a:spcPts val="0"/>
              </a:spcBef>
              <a:spcAft>
                <a:spcPts val="1000"/>
              </a:spcAft>
            </a:pPr>
            <a:r>
              <a:rPr lang="en-US" sz="1800" b="0" i="0" u="none" strike="noStrike" dirty="0">
                <a:solidFill>
                  <a:srgbClr val="000000"/>
                </a:solidFill>
                <a:effectLst/>
                <a:latin typeface="Times New Roman" panose="02020603050405020304" pitchFamily="18" charset="0"/>
              </a:rPr>
              <a:t>The Home Calling  website is an online service created in a HTML framework and thus can easily be accessed by all.</a:t>
            </a:r>
            <a:endParaRPr lang="en-US" b="0" dirty="0">
              <a:effectLst/>
            </a:endParaRPr>
          </a:p>
        </p:txBody>
      </p:sp>
      <p:pic>
        <p:nvPicPr>
          <p:cNvPr id="12292" name="Picture 4" descr="Difference between functional and non-functional requirements - javatpoint">
            <a:extLst>
              <a:ext uri="{FF2B5EF4-FFF2-40B4-BE49-F238E27FC236}">
                <a16:creationId xmlns:a16="http://schemas.microsoft.com/office/drawing/2014/main" xmlns="" id="{9766755F-C90C-A43C-622B-E06A800D49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0165" y="2377429"/>
            <a:ext cx="7112934" cy="2523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63400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BD9CF1CF-4ACD-CEB0-C715-9C50E59C290B}"/>
              </a:ext>
            </a:extLst>
          </p:cNvPr>
          <p:cNvSpPr txBox="1"/>
          <p:nvPr/>
        </p:nvSpPr>
        <p:spPr>
          <a:xfrm>
            <a:off x="4406152" y="0"/>
            <a:ext cx="6104964" cy="3785652"/>
          </a:xfrm>
          <a:prstGeom prst="rect">
            <a:avLst/>
          </a:prstGeom>
          <a:noFill/>
        </p:spPr>
        <p:txBody>
          <a:bodyPr wrap="square">
            <a:spAutoFit/>
          </a:bodyPr>
          <a:lstStyle/>
          <a:p>
            <a:pPr rtl="0">
              <a:spcBef>
                <a:spcPts val="0"/>
              </a:spcBef>
              <a:spcAft>
                <a:spcPts val="0"/>
              </a:spcAft>
            </a:pPr>
            <a:r>
              <a:rPr lang="en-IN" sz="8000" b="1" i="0" u="none" strike="noStrike" dirty="0">
                <a:solidFill>
                  <a:srgbClr val="000000"/>
                </a:solidFill>
                <a:effectLst/>
                <a:latin typeface="Arial" panose="020B0604020202020204" pitchFamily="34" charset="0"/>
              </a:rPr>
              <a:t>SDS</a:t>
            </a:r>
            <a:endParaRPr lang="en-IN" sz="8000" b="0" dirty="0">
              <a:effectLst/>
            </a:endParaRPr>
          </a:p>
          <a:p>
            <a:r>
              <a:rPr lang="en-IN" sz="8000" dirty="0"/>
              <a:t/>
            </a:r>
            <a:br>
              <a:rPr lang="en-IN" sz="8000" dirty="0"/>
            </a:br>
            <a:endParaRPr lang="en-IN" sz="8000" dirty="0"/>
          </a:p>
        </p:txBody>
      </p:sp>
      <p:sp>
        <p:nvSpPr>
          <p:cNvPr id="5" name="TextBox 4">
            <a:extLst>
              <a:ext uri="{FF2B5EF4-FFF2-40B4-BE49-F238E27FC236}">
                <a16:creationId xmlns:a16="http://schemas.microsoft.com/office/drawing/2014/main" xmlns="" id="{ACC23F05-1F00-53FB-3D28-53A33BF845A0}"/>
              </a:ext>
            </a:extLst>
          </p:cNvPr>
          <p:cNvSpPr txBox="1"/>
          <p:nvPr/>
        </p:nvSpPr>
        <p:spPr>
          <a:xfrm>
            <a:off x="2891117" y="1470683"/>
            <a:ext cx="6104964" cy="1200329"/>
          </a:xfrm>
          <a:prstGeom prst="rect">
            <a:avLst/>
          </a:prstGeom>
          <a:noFill/>
        </p:spPr>
        <p:txBody>
          <a:bodyPr wrap="square">
            <a:spAutoFit/>
          </a:bodyPr>
          <a:lstStyle/>
          <a:p>
            <a:pPr rtl="0">
              <a:spcBef>
                <a:spcPts val="0"/>
              </a:spcBef>
              <a:spcAft>
                <a:spcPts val="0"/>
              </a:spcAft>
            </a:pPr>
            <a:r>
              <a:rPr lang="en-US" sz="1800" b="1" i="0" u="none" strike="noStrike" dirty="0">
                <a:solidFill>
                  <a:srgbClr val="000000"/>
                </a:solidFill>
                <a:effectLst/>
                <a:latin typeface="Arial" panose="020B0604020202020204" pitchFamily="34" charset="0"/>
              </a:rPr>
              <a:t>           SOFTWARE DESIGN SPECIFICATION</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 </a:t>
            </a:r>
            <a:r>
              <a:rPr lang="en-US" sz="1800" b="1" i="0" u="none" strike="noStrike" dirty="0">
                <a:solidFill>
                  <a:srgbClr val="000000"/>
                </a:solidFill>
                <a:effectLst/>
                <a:latin typeface="Arial" panose="020B0604020202020204" pitchFamily="34" charset="0"/>
              </a:rPr>
              <a:t>                           </a:t>
            </a:r>
            <a:r>
              <a:rPr lang="en-US" sz="1800" b="1" i="0" u="sng" dirty="0">
                <a:solidFill>
                  <a:srgbClr val="000000"/>
                </a:solidFill>
                <a:effectLst/>
                <a:latin typeface="Arial" panose="020B0604020202020204" pitchFamily="34" charset="0"/>
              </a:rPr>
              <a:t>“HOME CALLING”</a:t>
            </a:r>
            <a:endParaRPr lang="en-US" b="0" dirty="0">
              <a:effectLst/>
            </a:endParaRPr>
          </a:p>
          <a:p>
            <a:r>
              <a:rPr lang="en-US" dirty="0"/>
              <a:t/>
            </a:r>
            <a:br>
              <a:rPr lang="en-US" dirty="0"/>
            </a:br>
            <a:endParaRPr lang="en-IN" dirty="0"/>
          </a:p>
        </p:txBody>
      </p:sp>
      <p:pic>
        <p:nvPicPr>
          <p:cNvPr id="13316" name="Picture 4">
            <a:extLst>
              <a:ext uri="{FF2B5EF4-FFF2-40B4-BE49-F238E27FC236}">
                <a16:creationId xmlns:a16="http://schemas.microsoft.com/office/drawing/2014/main" xmlns="" id="{BEDDFBD5-06BE-063D-5C4E-84DD71780F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8941" y="2533006"/>
            <a:ext cx="3433483" cy="2926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6873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E1B5E73-C9F6-F1C8-5D68-F22501A45ACB}"/>
              </a:ext>
            </a:extLst>
          </p:cNvPr>
          <p:cNvSpPr txBox="1"/>
          <p:nvPr/>
        </p:nvSpPr>
        <p:spPr>
          <a:xfrm>
            <a:off x="340659" y="205804"/>
            <a:ext cx="6096000" cy="5355312"/>
          </a:xfrm>
          <a:prstGeom prst="rect">
            <a:avLst/>
          </a:prstGeom>
          <a:noFill/>
        </p:spPr>
        <p:txBody>
          <a:bodyPr wrap="square">
            <a:spAutoFit/>
          </a:bodyPr>
          <a:lstStyle/>
          <a:p>
            <a:pPr rtl="0">
              <a:spcBef>
                <a:spcPts val="0"/>
              </a:spcBef>
              <a:spcAft>
                <a:spcPts val="0"/>
              </a:spcAft>
            </a:pPr>
            <a:r>
              <a:rPr lang="en-US" sz="1800" b="1" i="0" u="none" strike="noStrike" dirty="0">
                <a:solidFill>
                  <a:srgbClr val="000000"/>
                </a:solidFill>
                <a:effectLst/>
                <a:latin typeface="Arial" panose="020B0604020202020204" pitchFamily="34" charset="0"/>
              </a:rPr>
              <a:t>1. Introduction</a:t>
            </a:r>
            <a:endParaRPr lang="en-US" b="0" dirty="0">
              <a:effectLst/>
            </a:endParaRPr>
          </a:p>
          <a:p>
            <a:pPr rtl="0">
              <a:spcBef>
                <a:spcPts val="0"/>
              </a:spcBef>
              <a:spcAft>
                <a:spcPts val="0"/>
              </a:spcAft>
            </a:pPr>
            <a:r>
              <a:rPr lang="en-US" sz="1800" b="1" i="0" u="none" strike="noStrike" dirty="0">
                <a:solidFill>
                  <a:srgbClr val="000000"/>
                </a:solidFill>
                <a:effectLst/>
                <a:latin typeface="Arial" panose="020B0604020202020204" pitchFamily="34" charset="0"/>
              </a:rPr>
              <a:t>1.1 Purpose</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The document focuses on describing the software requirements of the project, and a website for generating homegoing journey plans for </a:t>
            </a:r>
            <a:r>
              <a:rPr lang="en-US" sz="1800" b="0" i="0" u="none" strike="noStrike" dirty="0" err="1">
                <a:solidFill>
                  <a:srgbClr val="000000"/>
                </a:solidFill>
                <a:effectLst/>
                <a:latin typeface="Arial" panose="020B0604020202020204" pitchFamily="34" charset="0"/>
              </a:rPr>
              <a:t>Banasthalites</a:t>
            </a:r>
            <a:r>
              <a:rPr lang="en-US" sz="1800" b="0" i="0" u="none" strike="noStrike" dirty="0">
                <a:solidFill>
                  <a:srgbClr val="000000"/>
                </a:solidFill>
                <a:effectLst/>
                <a:latin typeface="Arial" panose="020B0604020202020204" pitchFamily="34" charset="0"/>
              </a:rPr>
              <a:t>. This project would be carried out to meet the software development requirement of the home call. The document focuses on all the functional and non-functional performance and security requirements of the project</a:t>
            </a:r>
            <a:endParaRPr lang="en-US" b="0" dirty="0">
              <a:effectLst/>
            </a:endParaRPr>
          </a:p>
          <a:p>
            <a:pPr rtl="0">
              <a:spcBef>
                <a:spcPts val="0"/>
              </a:spcBef>
              <a:spcAft>
                <a:spcPts val="0"/>
              </a:spcAft>
            </a:pPr>
            <a:r>
              <a:rPr lang="en-US" b="0" dirty="0">
                <a:effectLst/>
              </a:rPr>
              <a:t/>
            </a:r>
            <a:br>
              <a:rPr lang="en-US" b="0" dirty="0">
                <a:effectLst/>
              </a:rPr>
            </a:br>
            <a:r>
              <a:rPr lang="en-US" sz="1800" b="1" i="0" u="none" strike="noStrike" dirty="0">
                <a:solidFill>
                  <a:srgbClr val="000000"/>
                </a:solidFill>
                <a:effectLst/>
                <a:latin typeface="Arial" panose="020B0604020202020204" pitchFamily="34" charset="0"/>
              </a:rPr>
              <a:t>1.2 Scope</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Our software product will be named home calling and it will be a website that will provide a home journey to </a:t>
            </a:r>
            <a:r>
              <a:rPr lang="en-US" sz="1800" b="0" i="0" u="none" strike="noStrike" dirty="0" err="1">
                <a:solidFill>
                  <a:srgbClr val="000000"/>
                </a:solidFill>
                <a:effectLst/>
                <a:latin typeface="Arial" panose="020B0604020202020204" pitchFamily="34" charset="0"/>
              </a:rPr>
              <a:t>bansathalites</a:t>
            </a:r>
            <a:r>
              <a:rPr lang="en-US" sz="1800" b="0" i="0" u="none" strike="noStrike" dirty="0">
                <a:solidFill>
                  <a:srgbClr val="000000"/>
                </a:solidFill>
                <a:effectLst/>
                <a:latin typeface="Arial" panose="020B0604020202020204" pitchFamily="34" charset="0"/>
              </a:rPr>
              <a:t>. it will give the information and booking links of the needed transport system like a bus. It will also provide meal connectivity between two people from the same destination.</a:t>
            </a:r>
            <a:endParaRPr lang="en-US" b="0" dirty="0">
              <a:effectLst/>
            </a:endParaRPr>
          </a:p>
          <a:p>
            <a:r>
              <a:rPr lang="en-US" b="0" dirty="0">
                <a:effectLst/>
              </a:rPr>
              <a:t/>
            </a:r>
            <a:br>
              <a:rPr lang="en-US" b="0" dirty="0">
                <a:effectLst/>
              </a:rPr>
            </a:br>
            <a:endParaRPr lang="en-US" sz="1800" i="0" u="none" strike="noStrike" dirty="0">
              <a:solidFill>
                <a:srgbClr val="000000"/>
              </a:solidFill>
              <a:effectLst/>
              <a:latin typeface="Arial" panose="020B0604020202020204" pitchFamily="34" charset="0"/>
            </a:endParaRPr>
          </a:p>
        </p:txBody>
      </p:sp>
      <p:pic>
        <p:nvPicPr>
          <p:cNvPr id="2052" name="Picture 4" descr="Banasthali बनस्थली | Newai">
            <a:extLst>
              <a:ext uri="{FF2B5EF4-FFF2-40B4-BE49-F238E27FC236}">
                <a16:creationId xmlns:a16="http://schemas.microsoft.com/office/drawing/2014/main" xmlns="" id="{183CF31B-CB83-AEF0-9ADF-521AE2C357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9814" y="923365"/>
            <a:ext cx="4688821" cy="3496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94862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928281A-A684-169B-6EF7-8FE8A84E5C77}"/>
              </a:ext>
            </a:extLst>
          </p:cNvPr>
          <p:cNvSpPr txBox="1"/>
          <p:nvPr/>
        </p:nvSpPr>
        <p:spPr>
          <a:xfrm>
            <a:off x="327212" y="253350"/>
            <a:ext cx="6104964" cy="5078313"/>
          </a:xfrm>
          <a:prstGeom prst="rect">
            <a:avLst/>
          </a:prstGeom>
          <a:noFill/>
        </p:spPr>
        <p:txBody>
          <a:bodyPr wrap="square">
            <a:spAutoFit/>
          </a:bodyPr>
          <a:lstStyle/>
          <a:p>
            <a:pPr rtl="0">
              <a:spcBef>
                <a:spcPts val="0"/>
              </a:spcBef>
              <a:spcAft>
                <a:spcPts val="0"/>
              </a:spcAft>
            </a:pPr>
            <a:r>
              <a:rPr lang="en-US" sz="1800" b="1" i="0" u="none" strike="noStrike" dirty="0">
                <a:solidFill>
                  <a:srgbClr val="000000"/>
                </a:solidFill>
                <a:effectLst/>
                <a:latin typeface="Arial" panose="020B0604020202020204" pitchFamily="34" charset="0"/>
              </a:rPr>
              <a:t>1. Introduction</a:t>
            </a:r>
          </a:p>
          <a:p>
            <a:pPr rtl="0">
              <a:spcBef>
                <a:spcPts val="0"/>
              </a:spcBef>
              <a:spcAft>
                <a:spcPts val="0"/>
              </a:spcAft>
            </a:pPr>
            <a:r>
              <a:rPr lang="en-US" sz="1800" b="0" i="0" u="none" strike="noStrike" dirty="0">
                <a:solidFill>
                  <a:srgbClr val="000000"/>
                </a:solidFill>
                <a:effectLst/>
                <a:latin typeface="Arial" panose="020B0604020202020204" pitchFamily="34" charset="0"/>
              </a:rPr>
              <a:t>System Design Specification tells us how our software is</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going to build. It includes various diagrams to show the</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entire database and the relationship among all database tables.</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The project “HOME CALLING” tries to give the experience of a confusion-free, fraud-free journey to home during holidays and casual leave. As the name suggests this project provides information on all routes, available seats in buses, food from your favorite canteen at your seat, and connecting two people of the same destination. Our project is a one-stop solution for all journey-related problems. The software allows the sculpting of the database based on the requirement of the </a:t>
            </a:r>
            <a:r>
              <a:rPr lang="en-US" sz="1800" b="0" i="0" u="none" strike="noStrike" dirty="0" err="1">
                <a:solidFill>
                  <a:srgbClr val="000000"/>
                </a:solidFill>
                <a:effectLst/>
                <a:latin typeface="Arial" panose="020B0604020202020204" pitchFamily="34" charset="0"/>
              </a:rPr>
              <a:t>Banasthalite</a:t>
            </a:r>
            <a:r>
              <a:rPr lang="en-US" sz="1800" b="0" i="0" u="none" strike="noStrike" dirty="0">
                <a:solidFill>
                  <a:srgbClr val="000000"/>
                </a:solidFill>
                <a:effectLst/>
                <a:latin typeface="Arial" panose="020B0604020202020204" pitchFamily="34" charset="0"/>
              </a:rPr>
              <a:t>(who is willing to go home) and then provides all things according to their convenience and availability.</a:t>
            </a:r>
            <a:endParaRPr lang="en-US" b="0" dirty="0">
              <a:effectLst/>
            </a:endParaRPr>
          </a:p>
          <a:p>
            <a:r>
              <a:rPr lang="en-US" dirty="0"/>
              <a:t/>
            </a:r>
            <a:br>
              <a:rPr lang="en-US" dirty="0"/>
            </a:br>
            <a:endParaRPr lang="en-IN" dirty="0"/>
          </a:p>
        </p:txBody>
      </p:sp>
    </p:spTree>
    <p:extLst>
      <p:ext uri="{BB962C8B-B14F-4D97-AF65-F5344CB8AC3E}">
        <p14:creationId xmlns:p14="http://schemas.microsoft.com/office/powerpoint/2010/main" val="10463875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8DAC5A6E-59F1-F99A-2EB7-2FD69F707F73}"/>
              </a:ext>
            </a:extLst>
          </p:cNvPr>
          <p:cNvSpPr txBox="1"/>
          <p:nvPr/>
        </p:nvSpPr>
        <p:spPr>
          <a:xfrm>
            <a:off x="282388" y="315678"/>
            <a:ext cx="6104964" cy="4560223"/>
          </a:xfrm>
          <a:prstGeom prst="rect">
            <a:avLst/>
          </a:prstGeom>
          <a:noFill/>
        </p:spPr>
        <p:txBody>
          <a:bodyPr wrap="square">
            <a:spAutoFit/>
          </a:bodyPr>
          <a:lstStyle/>
          <a:p>
            <a:pPr rtl="0">
              <a:spcBef>
                <a:spcPts val="0"/>
              </a:spcBef>
              <a:spcAft>
                <a:spcPts val="0"/>
              </a:spcAft>
            </a:pPr>
            <a:r>
              <a:rPr lang="en-US" sz="2000" b="1" i="0" u="none" strike="noStrike" dirty="0">
                <a:solidFill>
                  <a:srgbClr val="000000"/>
                </a:solidFill>
                <a:effectLst/>
                <a:latin typeface="Arial" panose="020B0604020202020204" pitchFamily="34" charset="0"/>
              </a:rPr>
              <a:t>1.1 Purpose</a:t>
            </a:r>
            <a:endParaRPr lang="en-US" b="0" dirty="0">
              <a:effectLst/>
            </a:endParaRPr>
          </a:p>
          <a:p>
            <a:pPr rtl="0">
              <a:spcBef>
                <a:spcPts val="0"/>
              </a:spcBef>
              <a:spcAft>
                <a:spcPts val="0"/>
              </a:spcAft>
            </a:pPr>
            <a:r>
              <a:rPr lang="en-US" b="0" dirty="0">
                <a:effectLst/>
              </a:rPr>
              <a:t/>
            </a:r>
            <a:br>
              <a:rPr lang="en-US" b="0" dirty="0">
                <a:effectLst/>
              </a:rPr>
            </a:br>
            <a:r>
              <a:rPr lang="en-US" sz="1800" b="0" i="0" u="none" strike="noStrike" dirty="0">
                <a:solidFill>
                  <a:srgbClr val="000000"/>
                </a:solidFill>
                <a:effectLst/>
                <a:latin typeface="Arial" panose="020B0604020202020204" pitchFamily="34" charset="0"/>
              </a:rPr>
              <a:t>1. To develop software for managing the journeys of </a:t>
            </a:r>
            <a:r>
              <a:rPr lang="en-US" sz="1800" b="0" i="0" u="none" strike="noStrike" dirty="0" err="1">
                <a:solidFill>
                  <a:srgbClr val="000000"/>
                </a:solidFill>
                <a:effectLst/>
                <a:latin typeface="Arial" panose="020B0604020202020204" pitchFamily="34" charset="0"/>
              </a:rPr>
              <a:t>Banasthalites.It</a:t>
            </a:r>
            <a:r>
              <a:rPr lang="en-US" sz="1800" b="0" i="0" u="none" strike="noStrike" dirty="0">
                <a:solidFill>
                  <a:srgbClr val="000000"/>
                </a:solidFill>
                <a:effectLst/>
                <a:latin typeface="Arial" panose="020B0604020202020204" pitchFamily="34" charset="0"/>
              </a:rPr>
              <a:t> is a powerful and user-friendly online service tool.</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2. The software will computerize the existing journey style. The existing journey style has lots of confusion and fraud</a:t>
            </a:r>
            <a:endParaRPr lang="en-US" b="0" dirty="0">
              <a:effectLst/>
            </a:endParaRPr>
          </a:p>
          <a:p>
            <a:pPr algn="just" rtl="0">
              <a:spcBef>
                <a:spcPts val="1800"/>
              </a:spcBef>
              <a:spcAft>
                <a:spcPts val="400"/>
              </a:spcAft>
            </a:pPr>
            <a:r>
              <a:rPr lang="en-US" b="0" dirty="0">
                <a:effectLst/>
              </a:rPr>
              <a:t/>
            </a:r>
            <a:br>
              <a:rPr lang="en-US" b="0" dirty="0">
                <a:effectLst/>
              </a:rPr>
            </a:br>
            <a:r>
              <a:rPr lang="en-US" sz="1800" b="1" i="0" u="none" strike="noStrike" dirty="0">
                <a:solidFill>
                  <a:srgbClr val="000000"/>
                </a:solidFill>
                <a:effectLst/>
                <a:latin typeface="Arial" panose="020B0604020202020204" pitchFamily="34" charset="0"/>
              </a:rPr>
              <a:t>1.2  Scope </a:t>
            </a:r>
            <a:endParaRPr lang="en-US" b="1"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Our software product will be named home call. and it will be a website that will provide a home journey to </a:t>
            </a:r>
            <a:r>
              <a:rPr lang="en-US" sz="1800" b="0" i="0" u="none" strike="noStrike" dirty="0" err="1">
                <a:solidFill>
                  <a:srgbClr val="000000"/>
                </a:solidFill>
                <a:effectLst/>
                <a:latin typeface="Arial" panose="020B0604020202020204" pitchFamily="34" charset="0"/>
              </a:rPr>
              <a:t>Bansathalites</a:t>
            </a:r>
            <a:r>
              <a:rPr lang="en-US" sz="1800" b="0" i="0" u="none" strike="noStrike" dirty="0">
                <a:solidFill>
                  <a:srgbClr val="000000"/>
                </a:solidFill>
                <a:effectLst/>
                <a:latin typeface="Arial" panose="020B0604020202020204" pitchFamily="34" charset="0"/>
              </a:rPr>
              <a:t> it will give the information and booking links for the needed transport system. It will provide meals. </a:t>
            </a:r>
            <a:endParaRPr lang="en-US" b="0" dirty="0">
              <a:effectLst/>
            </a:endParaRPr>
          </a:p>
          <a:p>
            <a:pPr rtl="0">
              <a:spcBef>
                <a:spcPts val="0"/>
              </a:spcBef>
              <a:spcAft>
                <a:spcPts val="0"/>
              </a:spcAft>
            </a:pPr>
            <a:r>
              <a:rPr lang="en-US" b="0" dirty="0">
                <a:effectLst/>
              </a:rPr>
              <a:t/>
            </a:r>
            <a:br>
              <a:rPr lang="en-US" b="0" dirty="0">
                <a:effectLst/>
              </a:rPr>
            </a:br>
            <a:endParaRPr lang="en-IN" dirty="0"/>
          </a:p>
        </p:txBody>
      </p:sp>
    </p:spTree>
    <p:extLst>
      <p:ext uri="{BB962C8B-B14F-4D97-AF65-F5344CB8AC3E}">
        <p14:creationId xmlns:p14="http://schemas.microsoft.com/office/powerpoint/2010/main" val="39658575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100612C-793C-D5E9-1697-68F5128DC85B}"/>
              </a:ext>
            </a:extLst>
          </p:cNvPr>
          <p:cNvSpPr txBox="1"/>
          <p:nvPr/>
        </p:nvSpPr>
        <p:spPr>
          <a:xfrm>
            <a:off x="129988" y="138117"/>
            <a:ext cx="6104964" cy="3139321"/>
          </a:xfrm>
          <a:prstGeom prst="rect">
            <a:avLst/>
          </a:prstGeom>
          <a:noFill/>
        </p:spPr>
        <p:txBody>
          <a:bodyPr wrap="square">
            <a:spAutoFit/>
          </a:bodyPr>
          <a:lstStyle/>
          <a:p>
            <a:pPr rtl="0">
              <a:spcBef>
                <a:spcPts val="0"/>
              </a:spcBef>
              <a:spcAft>
                <a:spcPts val="0"/>
              </a:spcAft>
            </a:pPr>
            <a:r>
              <a:rPr lang="en-IN" sz="1800" b="1" i="0" u="none" strike="noStrike" dirty="0">
                <a:solidFill>
                  <a:srgbClr val="000000"/>
                </a:solidFill>
                <a:effectLst/>
                <a:latin typeface="Arial" panose="020B0604020202020204" pitchFamily="34" charset="0"/>
              </a:rPr>
              <a:t>2.2- Component Interface Description</a:t>
            </a:r>
            <a:endParaRPr lang="en-US" sz="1800" b="1" i="0" u="none" strike="noStrike" dirty="0">
              <a:solidFill>
                <a:srgbClr val="000000"/>
              </a:solidFill>
              <a:effectLst/>
              <a:latin typeface="Arial" panose="020B0604020202020204" pitchFamily="34" charset="0"/>
            </a:endParaRPr>
          </a:p>
          <a:p>
            <a:pPr rtl="0">
              <a:spcBef>
                <a:spcPts val="0"/>
              </a:spcBef>
              <a:spcAft>
                <a:spcPts val="0"/>
              </a:spcAft>
            </a:pPr>
            <a:r>
              <a:rPr lang="en-US" sz="1800" b="1" i="0" u="none" strike="noStrike" dirty="0">
                <a:solidFill>
                  <a:srgbClr val="000000"/>
                </a:solidFill>
                <a:effectLst/>
                <a:latin typeface="Arial" panose="020B0604020202020204" pitchFamily="34" charset="0"/>
              </a:rPr>
              <a:t>Admin</a:t>
            </a:r>
            <a:endParaRPr lang="en-US" b="0" dirty="0">
              <a:effectLst/>
            </a:endParaRPr>
          </a:p>
          <a:p>
            <a:pPr rtl="0">
              <a:spcBef>
                <a:spcPts val="0"/>
              </a:spcBef>
              <a:spcAft>
                <a:spcPts val="0"/>
              </a:spcAft>
            </a:pPr>
            <a:r>
              <a:rPr lang="en-US" b="0" dirty="0">
                <a:effectLst/>
              </a:rPr>
              <a:t/>
            </a:r>
            <a:br>
              <a:rPr lang="en-US" b="0" dirty="0">
                <a:effectLst/>
              </a:rPr>
            </a:br>
            <a:r>
              <a:rPr lang="en-US" sz="1800" b="0" i="0" u="none" strike="noStrike" dirty="0">
                <a:solidFill>
                  <a:srgbClr val="000000"/>
                </a:solidFill>
                <a:effectLst/>
                <a:latin typeface="Arial" panose="020B0604020202020204" pitchFamily="34" charset="0"/>
              </a:rPr>
              <a:t>I/P- Login and password</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O/P- Logged in, admin can handle all the D/B updating. He can</a:t>
            </a:r>
            <a:r>
              <a:rPr lang="en-US" dirty="0"/>
              <a:t> </a:t>
            </a:r>
            <a:r>
              <a:rPr lang="en-US" sz="1800" b="0" i="0" u="none" strike="noStrike" dirty="0">
                <a:solidFill>
                  <a:srgbClr val="000000"/>
                </a:solidFill>
                <a:effectLst/>
                <a:latin typeface="Arial" panose="020B0604020202020204" pitchFamily="34" charset="0"/>
              </a:rPr>
              <a:t>add new buses/restaurant, announce the important dates, declare vacant seats, and view the feedback of the students regarding</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Buses/food.</a:t>
            </a:r>
            <a:endParaRPr lang="en-US" b="0" dirty="0">
              <a:effectLst/>
            </a:endParaRPr>
          </a:p>
          <a:p>
            <a:r>
              <a:rPr lang="en-US" dirty="0"/>
              <a:t/>
            </a:r>
            <a:br>
              <a:rPr lang="en-US" dirty="0"/>
            </a:br>
            <a:endParaRPr lang="en-IN" dirty="0"/>
          </a:p>
        </p:txBody>
      </p:sp>
      <p:sp>
        <p:nvSpPr>
          <p:cNvPr id="5" name="TextBox 4">
            <a:extLst>
              <a:ext uri="{FF2B5EF4-FFF2-40B4-BE49-F238E27FC236}">
                <a16:creationId xmlns:a16="http://schemas.microsoft.com/office/drawing/2014/main" xmlns="" id="{AE399858-3AF0-E954-BD65-1BA71E3A234D}"/>
              </a:ext>
            </a:extLst>
          </p:cNvPr>
          <p:cNvSpPr txBox="1"/>
          <p:nvPr/>
        </p:nvSpPr>
        <p:spPr>
          <a:xfrm>
            <a:off x="129988" y="2783612"/>
            <a:ext cx="6104964" cy="3693319"/>
          </a:xfrm>
          <a:prstGeom prst="rect">
            <a:avLst/>
          </a:prstGeom>
          <a:noFill/>
        </p:spPr>
        <p:txBody>
          <a:bodyPr wrap="square">
            <a:spAutoFit/>
          </a:bodyPr>
          <a:lstStyle/>
          <a:p>
            <a:pPr rtl="0">
              <a:spcBef>
                <a:spcPts val="0"/>
              </a:spcBef>
              <a:spcAft>
                <a:spcPts val="0"/>
              </a:spcAft>
            </a:pPr>
            <a:r>
              <a:rPr lang="en-US" sz="1800" b="1" i="0" u="none" strike="noStrike" dirty="0">
                <a:solidFill>
                  <a:srgbClr val="000000"/>
                </a:solidFill>
                <a:effectLst/>
                <a:latin typeface="Arial" panose="020B0604020202020204" pitchFamily="34" charset="0"/>
              </a:rPr>
              <a:t>Registration</a:t>
            </a:r>
            <a:endParaRPr lang="en-US" b="0" dirty="0">
              <a:effectLst/>
            </a:endParaRPr>
          </a:p>
          <a:p>
            <a:pPr rtl="0">
              <a:spcBef>
                <a:spcPts val="0"/>
              </a:spcBef>
              <a:spcAft>
                <a:spcPts val="0"/>
              </a:spcAft>
            </a:pPr>
            <a:r>
              <a:rPr lang="en-US" b="0" dirty="0">
                <a:effectLst/>
              </a:rPr>
              <a:t/>
            </a:r>
            <a:br>
              <a:rPr lang="en-US" b="0" dirty="0">
                <a:effectLst/>
              </a:rPr>
            </a:br>
            <a:r>
              <a:rPr lang="en-US" sz="1800" b="0" i="0" u="none" strike="noStrike" dirty="0">
                <a:solidFill>
                  <a:srgbClr val="000000"/>
                </a:solidFill>
                <a:effectLst/>
                <a:latin typeface="Arial" panose="020B0604020202020204" pitchFamily="34" charset="0"/>
              </a:rPr>
              <a:t>I/P- Student name, smart card ID, password, course, email id, contact no.</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O/P- Student gets registered.</a:t>
            </a:r>
          </a:p>
          <a:p>
            <a:pPr rtl="0">
              <a:spcBef>
                <a:spcPts val="0"/>
              </a:spcBef>
              <a:spcAft>
                <a:spcPts val="0"/>
              </a:spcAft>
            </a:pPr>
            <a:endParaRPr lang="en-US" b="0" dirty="0">
              <a:effectLst/>
            </a:endParaRPr>
          </a:p>
          <a:p>
            <a:pPr rtl="0">
              <a:spcBef>
                <a:spcPts val="0"/>
              </a:spcBef>
              <a:spcAft>
                <a:spcPts val="0"/>
              </a:spcAft>
            </a:pPr>
            <a:r>
              <a:rPr lang="en-US" sz="1800" b="1" i="0" u="none" strike="noStrike" dirty="0">
                <a:solidFill>
                  <a:srgbClr val="000000"/>
                </a:solidFill>
                <a:effectLst/>
                <a:latin typeface="Arial" panose="020B0604020202020204" pitchFamily="34" charset="0"/>
              </a:rPr>
              <a:t>Vacant Seat</a:t>
            </a:r>
            <a:endParaRPr lang="en-US" b="0" dirty="0">
              <a:effectLst/>
            </a:endParaRPr>
          </a:p>
          <a:p>
            <a:pPr rtl="0">
              <a:spcBef>
                <a:spcPts val="0"/>
              </a:spcBef>
              <a:spcAft>
                <a:spcPts val="0"/>
              </a:spcAft>
            </a:pPr>
            <a:r>
              <a:rPr lang="en-US" b="0" dirty="0">
                <a:effectLst/>
              </a:rPr>
              <a:t/>
            </a:r>
            <a:br>
              <a:rPr lang="en-US" b="0" dirty="0">
                <a:effectLst/>
              </a:rPr>
            </a:br>
            <a:r>
              <a:rPr lang="en-US" sz="1800" b="0" i="0" u="none" strike="noStrike" dirty="0">
                <a:solidFill>
                  <a:srgbClr val="000000"/>
                </a:solidFill>
                <a:effectLst/>
                <a:latin typeface="Arial" panose="020B0604020202020204" pitchFamily="34" charset="0"/>
              </a:rPr>
              <a:t>I/P- Click on the particular Bus for which you want to get</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information.</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O/P- Information displayed.</a:t>
            </a:r>
            <a:endParaRPr lang="en-US" b="0" dirty="0">
              <a:effectLst/>
            </a:endParaRPr>
          </a:p>
          <a:p>
            <a:r>
              <a:rPr lang="en-US" b="0" dirty="0">
                <a:effectLst/>
              </a:rPr>
              <a:t/>
            </a:r>
            <a:br>
              <a:rPr lang="en-US" b="0" dirty="0">
                <a:effectLst/>
              </a:rPr>
            </a:br>
            <a:endParaRPr lang="en-IN" dirty="0"/>
          </a:p>
        </p:txBody>
      </p:sp>
    </p:spTree>
    <p:extLst>
      <p:ext uri="{BB962C8B-B14F-4D97-AF65-F5344CB8AC3E}">
        <p14:creationId xmlns:p14="http://schemas.microsoft.com/office/powerpoint/2010/main" val="22364236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3C11CF28-460C-468F-FFDC-92D0AD62D89E}"/>
              </a:ext>
            </a:extLst>
          </p:cNvPr>
          <p:cNvSpPr txBox="1"/>
          <p:nvPr/>
        </p:nvSpPr>
        <p:spPr>
          <a:xfrm>
            <a:off x="345141" y="191504"/>
            <a:ext cx="6104964" cy="5632311"/>
          </a:xfrm>
          <a:prstGeom prst="rect">
            <a:avLst/>
          </a:prstGeom>
          <a:noFill/>
        </p:spPr>
        <p:txBody>
          <a:bodyPr wrap="square">
            <a:spAutoFit/>
          </a:bodyPr>
          <a:lstStyle/>
          <a:p>
            <a:pPr rtl="0">
              <a:spcBef>
                <a:spcPts val="0"/>
              </a:spcBef>
              <a:spcAft>
                <a:spcPts val="0"/>
              </a:spcAft>
            </a:pPr>
            <a:r>
              <a:rPr lang="en-US" sz="1800" b="1" i="0" u="none" strike="noStrike" dirty="0">
                <a:solidFill>
                  <a:srgbClr val="000000"/>
                </a:solidFill>
                <a:effectLst/>
                <a:latin typeface="Arial" panose="020B0604020202020204" pitchFamily="34" charset="0"/>
              </a:rPr>
              <a:t>Booking</a:t>
            </a:r>
            <a:endParaRPr lang="en-US" b="0" dirty="0">
              <a:effectLst/>
            </a:endParaRPr>
          </a:p>
          <a:p>
            <a:pPr rtl="0">
              <a:spcBef>
                <a:spcPts val="0"/>
              </a:spcBef>
              <a:spcAft>
                <a:spcPts val="0"/>
              </a:spcAft>
            </a:pPr>
            <a:r>
              <a:rPr lang="en-US" b="0" dirty="0">
                <a:effectLst/>
              </a:rPr>
              <a:t/>
            </a:r>
            <a:br>
              <a:rPr lang="en-US" b="0" dirty="0">
                <a:effectLst/>
              </a:rPr>
            </a:br>
            <a:r>
              <a:rPr lang="en-US" sz="1800" b="0" i="0" u="none" strike="noStrike" dirty="0">
                <a:solidFill>
                  <a:srgbClr val="000000"/>
                </a:solidFill>
                <a:effectLst/>
                <a:latin typeface="Arial" panose="020B0604020202020204" pitchFamily="34" charset="0"/>
              </a:rPr>
              <a:t>I/P- Click on a particular results item (book seat)</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O/P:-The desired  can book and see the detailed information</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Regarding the bus.</a:t>
            </a:r>
            <a:endParaRPr lang="en-US" b="0" dirty="0">
              <a:effectLst/>
            </a:endParaRPr>
          </a:p>
          <a:p>
            <a:pPr rtl="0">
              <a:spcBef>
                <a:spcPts val="0"/>
              </a:spcBef>
              <a:spcAft>
                <a:spcPts val="0"/>
              </a:spcAft>
            </a:pPr>
            <a:r>
              <a:rPr lang="en-US" b="0" dirty="0">
                <a:effectLst/>
              </a:rPr>
              <a:t/>
            </a:r>
            <a:br>
              <a:rPr lang="en-US" b="0" dirty="0">
                <a:effectLst/>
              </a:rPr>
            </a:br>
            <a:r>
              <a:rPr lang="en-US" sz="1800" b="1" i="0" u="none" strike="noStrike" dirty="0">
                <a:solidFill>
                  <a:srgbClr val="000000"/>
                </a:solidFill>
                <a:effectLst/>
                <a:latin typeface="Arial" panose="020B0604020202020204" pitchFamily="34" charset="0"/>
              </a:rPr>
              <a:t>Connect to people</a:t>
            </a:r>
            <a:endParaRPr lang="en-US" b="0" dirty="0">
              <a:effectLst/>
            </a:endParaRPr>
          </a:p>
          <a:p>
            <a:pPr rtl="0">
              <a:spcBef>
                <a:spcPts val="0"/>
              </a:spcBef>
              <a:spcAft>
                <a:spcPts val="0"/>
              </a:spcAft>
            </a:pPr>
            <a:r>
              <a:rPr lang="en-US" b="0" dirty="0">
                <a:effectLst/>
              </a:rPr>
              <a:t/>
            </a:r>
            <a:br>
              <a:rPr lang="en-US" b="0" dirty="0">
                <a:effectLst/>
              </a:rPr>
            </a:br>
            <a:r>
              <a:rPr lang="en-US" sz="1800" b="0" i="0" u="none" strike="noStrike" dirty="0">
                <a:solidFill>
                  <a:srgbClr val="000000"/>
                </a:solidFill>
                <a:effectLst/>
                <a:latin typeface="Arial" panose="020B0604020202020204" pitchFamily="34" charset="0"/>
              </a:rPr>
              <a:t>I/P- Click the destination and connected with your travel mates.</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O/P- Connected to the </a:t>
            </a:r>
            <a:r>
              <a:rPr lang="en-US" sz="1800" b="0" i="0" u="none" strike="noStrike" dirty="0" err="1">
                <a:solidFill>
                  <a:srgbClr val="000000"/>
                </a:solidFill>
                <a:effectLst/>
                <a:latin typeface="Arial" panose="020B0604020202020204" pitchFamily="34" charset="0"/>
              </a:rPr>
              <a:t>TravelMate</a:t>
            </a:r>
            <a:r>
              <a:rPr lang="en-US" sz="1800" b="0" i="0" u="none" strike="noStrike" dirty="0">
                <a:solidFill>
                  <a:srgbClr val="000000"/>
                </a:solidFill>
                <a:effectLst/>
                <a:latin typeface="Arial" panose="020B0604020202020204" pitchFamily="34" charset="0"/>
              </a:rPr>
              <a:t>.</a:t>
            </a:r>
            <a:endParaRPr lang="en-US" b="0" dirty="0">
              <a:effectLst/>
            </a:endParaRPr>
          </a:p>
          <a:p>
            <a:pPr rtl="0">
              <a:spcBef>
                <a:spcPts val="0"/>
              </a:spcBef>
              <a:spcAft>
                <a:spcPts val="0"/>
              </a:spcAft>
            </a:pPr>
            <a:r>
              <a:rPr lang="en-US" b="0" dirty="0">
                <a:effectLst/>
              </a:rPr>
              <a:t/>
            </a:r>
            <a:br>
              <a:rPr lang="en-US" b="0" dirty="0">
                <a:effectLst/>
              </a:rPr>
            </a:br>
            <a:r>
              <a:rPr lang="en-US" sz="1800" b="1" i="0" u="none" strike="noStrike" dirty="0">
                <a:solidFill>
                  <a:srgbClr val="000000"/>
                </a:solidFill>
                <a:effectLst/>
                <a:latin typeface="Arial" panose="020B0604020202020204" pitchFamily="34" charset="0"/>
              </a:rPr>
              <a:t>Dates and Announcements</a:t>
            </a:r>
            <a:endParaRPr lang="en-US" b="0" dirty="0">
              <a:effectLst/>
            </a:endParaRPr>
          </a:p>
          <a:p>
            <a:pPr rtl="0">
              <a:spcBef>
                <a:spcPts val="0"/>
              </a:spcBef>
              <a:spcAft>
                <a:spcPts val="0"/>
              </a:spcAft>
            </a:pPr>
            <a:r>
              <a:rPr lang="en-US" b="0" dirty="0">
                <a:effectLst/>
              </a:rPr>
              <a:t/>
            </a:r>
            <a:br>
              <a:rPr lang="en-US" b="0" dirty="0">
                <a:effectLst/>
              </a:rPr>
            </a:br>
            <a:r>
              <a:rPr lang="en-US" sz="1800" b="0" i="0" u="none" strike="noStrike" dirty="0">
                <a:solidFill>
                  <a:srgbClr val="000000"/>
                </a:solidFill>
                <a:effectLst/>
                <a:latin typeface="Arial" panose="020B0604020202020204" pitchFamily="34" charset="0"/>
              </a:rPr>
              <a:t>I/P- Click on a particular date.</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O/P- Information regarding the scheduling of the different</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Vehicles, food, people, and the like are displayed.</a:t>
            </a:r>
            <a:endParaRPr lang="en-US" b="0" dirty="0">
              <a:effectLst/>
            </a:endParaRPr>
          </a:p>
          <a:p>
            <a:r>
              <a:rPr lang="en-US" dirty="0"/>
              <a:t/>
            </a:r>
            <a:br>
              <a:rPr lang="en-US" dirty="0"/>
            </a:br>
            <a:endParaRPr lang="en-IN" dirty="0"/>
          </a:p>
        </p:txBody>
      </p:sp>
    </p:spTree>
    <p:extLst>
      <p:ext uri="{BB962C8B-B14F-4D97-AF65-F5344CB8AC3E}">
        <p14:creationId xmlns:p14="http://schemas.microsoft.com/office/powerpoint/2010/main" val="11771702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8AA3020F-E04E-5425-9D98-D525D0BACE59}"/>
              </a:ext>
            </a:extLst>
          </p:cNvPr>
          <p:cNvSpPr txBox="1"/>
          <p:nvPr/>
        </p:nvSpPr>
        <p:spPr>
          <a:xfrm>
            <a:off x="327212" y="225549"/>
            <a:ext cx="6104964" cy="4524315"/>
          </a:xfrm>
          <a:prstGeom prst="rect">
            <a:avLst/>
          </a:prstGeom>
          <a:noFill/>
        </p:spPr>
        <p:txBody>
          <a:bodyPr wrap="square">
            <a:spAutoFit/>
          </a:bodyPr>
          <a:lstStyle/>
          <a:p>
            <a:pPr rtl="0">
              <a:spcBef>
                <a:spcPts val="0"/>
              </a:spcBef>
              <a:spcAft>
                <a:spcPts val="0"/>
              </a:spcAft>
            </a:pPr>
            <a:r>
              <a:rPr lang="en-US" sz="1800" b="1" i="0" u="none" strike="noStrike" dirty="0">
                <a:solidFill>
                  <a:srgbClr val="000000"/>
                </a:solidFill>
                <a:effectLst/>
                <a:latin typeface="Arial" panose="020B0604020202020204" pitchFamily="34" charset="0"/>
              </a:rPr>
              <a:t>Food</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I/P - Click on your order.</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O/P - Information regarding the menu displayed.</a:t>
            </a:r>
            <a:endParaRPr lang="en-US" b="0" dirty="0">
              <a:effectLst/>
            </a:endParaRPr>
          </a:p>
          <a:p>
            <a:pPr rtl="0">
              <a:spcBef>
                <a:spcPts val="0"/>
              </a:spcBef>
              <a:spcAft>
                <a:spcPts val="0"/>
              </a:spcAft>
            </a:pPr>
            <a:r>
              <a:rPr lang="en-US" b="0" dirty="0">
                <a:effectLst/>
              </a:rPr>
              <a:t/>
            </a:r>
            <a:br>
              <a:rPr lang="en-US" b="0" dirty="0">
                <a:effectLst/>
              </a:rPr>
            </a:br>
            <a:r>
              <a:rPr lang="en-US" sz="1800" b="1" i="0" u="none" strike="noStrike" dirty="0">
                <a:solidFill>
                  <a:srgbClr val="000000"/>
                </a:solidFill>
                <a:effectLst/>
                <a:latin typeface="Arial" panose="020B0604020202020204" pitchFamily="34" charset="0"/>
              </a:rPr>
              <a:t>3. High-Level Design </a:t>
            </a:r>
            <a:endParaRPr lang="en-US" b="0" dirty="0">
              <a:effectLst/>
            </a:endParaRPr>
          </a:p>
          <a:p>
            <a:pPr rtl="0">
              <a:spcBef>
                <a:spcPts val="0"/>
              </a:spcBef>
              <a:spcAft>
                <a:spcPts val="0"/>
              </a:spcAft>
            </a:pPr>
            <a:r>
              <a:rPr lang="en-US" b="0" dirty="0">
                <a:effectLst/>
              </a:rPr>
              <a:t/>
            </a:r>
            <a:br>
              <a:rPr lang="en-US" b="0" dirty="0">
                <a:effectLst/>
              </a:rPr>
            </a:br>
            <a:r>
              <a:rPr lang="en-US" sz="1800" b="0" i="0" u="none" strike="noStrike" dirty="0">
                <a:solidFill>
                  <a:srgbClr val="000000"/>
                </a:solidFill>
                <a:effectLst/>
                <a:latin typeface="Arial" panose="020B0604020202020204" pitchFamily="34" charset="0"/>
              </a:rPr>
              <a:t>High-level design (HLD) explains the architecture that would be used for developing a software product. The architecture diagram provides an overview of an entire system, identifying the main components that would be developed for the product and their interfaces. The HLD uses possibly nontechnical to mildly technical terms that should be understandable to the administrators of the system.</a:t>
            </a:r>
            <a:endParaRPr lang="en-US" b="0" dirty="0">
              <a:effectLst/>
            </a:endParaRPr>
          </a:p>
          <a:p>
            <a:r>
              <a:rPr lang="en-US" dirty="0"/>
              <a:t/>
            </a:r>
            <a:br>
              <a:rPr lang="en-US" dirty="0"/>
            </a:br>
            <a:endParaRPr lang="en-IN" dirty="0"/>
          </a:p>
        </p:txBody>
      </p:sp>
    </p:spTree>
    <p:extLst>
      <p:ext uri="{BB962C8B-B14F-4D97-AF65-F5344CB8AC3E}">
        <p14:creationId xmlns:p14="http://schemas.microsoft.com/office/powerpoint/2010/main" val="23181325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FC1B4792-2FC5-F13B-06F3-40425D0BC748}"/>
              </a:ext>
            </a:extLst>
          </p:cNvPr>
          <p:cNvSpPr txBox="1"/>
          <p:nvPr/>
        </p:nvSpPr>
        <p:spPr>
          <a:xfrm>
            <a:off x="354106" y="330403"/>
            <a:ext cx="6104964" cy="2862322"/>
          </a:xfrm>
          <a:prstGeom prst="rect">
            <a:avLst/>
          </a:prstGeom>
          <a:noFill/>
        </p:spPr>
        <p:txBody>
          <a:bodyPr wrap="square">
            <a:spAutoFit/>
          </a:bodyPr>
          <a:lstStyle/>
          <a:p>
            <a:pPr rtl="0">
              <a:spcBef>
                <a:spcPts val="0"/>
              </a:spcBef>
              <a:spcAft>
                <a:spcPts val="0"/>
              </a:spcAft>
            </a:pPr>
            <a:r>
              <a:rPr lang="en-US" sz="1800" b="1" i="0" u="none" strike="noStrike" dirty="0">
                <a:solidFill>
                  <a:srgbClr val="000000"/>
                </a:solidFill>
                <a:effectLst/>
                <a:latin typeface="Arial" panose="020B0604020202020204" pitchFamily="34" charset="0"/>
              </a:rPr>
              <a:t>ER Diagram </a:t>
            </a:r>
            <a:endParaRPr lang="en-US" b="0" dirty="0">
              <a:effectLst/>
            </a:endParaRPr>
          </a:p>
          <a:p>
            <a:pPr rtl="0">
              <a:spcBef>
                <a:spcPts val="0"/>
              </a:spcBef>
              <a:spcAft>
                <a:spcPts val="0"/>
              </a:spcAft>
            </a:pPr>
            <a:r>
              <a:rPr lang="en-US" b="0" dirty="0">
                <a:effectLst/>
              </a:rPr>
              <a:t/>
            </a:r>
            <a:br>
              <a:rPr lang="en-US" b="0" dirty="0">
                <a:effectLst/>
              </a:rPr>
            </a:br>
            <a:r>
              <a:rPr lang="en-US" sz="1800" b="0" i="0" u="none" strike="noStrike" dirty="0">
                <a:solidFill>
                  <a:srgbClr val="000000"/>
                </a:solidFill>
                <a:effectLst/>
                <a:latin typeface="Arial" panose="020B0604020202020204" pitchFamily="34" charset="0"/>
              </a:rPr>
              <a:t>An entity–relationship model (or ER model) describes interrelated things of interest in a specific domain of knowledge. A basic ER model is composed of entity types (which classify the things of interest) and specifies relationships that can exist between entities (instances of those entity types). </a:t>
            </a:r>
            <a:endParaRPr lang="en-US" b="0" dirty="0">
              <a:effectLst/>
            </a:endParaRPr>
          </a:p>
          <a:p>
            <a:r>
              <a:rPr lang="en-US" b="0" dirty="0">
                <a:effectLst/>
              </a:rPr>
              <a:t/>
            </a:r>
            <a:br>
              <a:rPr lang="en-US" b="0" dirty="0">
                <a:effectLst/>
              </a:rPr>
            </a:br>
            <a:endParaRPr lang="en-IN" dirty="0"/>
          </a:p>
        </p:txBody>
      </p:sp>
    </p:spTree>
    <p:extLst>
      <p:ext uri="{BB962C8B-B14F-4D97-AF65-F5344CB8AC3E}">
        <p14:creationId xmlns:p14="http://schemas.microsoft.com/office/powerpoint/2010/main" val="15253326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A4905D78-8699-7B30-B217-EA5D041D5C0E}"/>
              </a:ext>
            </a:extLst>
          </p:cNvPr>
          <p:cNvSpPr/>
          <p:nvPr/>
        </p:nvSpPr>
        <p:spPr>
          <a:xfrm>
            <a:off x="1427643" y="799855"/>
            <a:ext cx="1250663" cy="6253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solidFill>
                  <a:schemeClr val="tx1"/>
                </a:solidFill>
              </a:rPr>
              <a:t>Admin</a:t>
            </a:r>
          </a:p>
        </p:txBody>
      </p:sp>
      <p:sp>
        <p:nvSpPr>
          <p:cNvPr id="3" name="Oval 2">
            <a:extLst>
              <a:ext uri="{FF2B5EF4-FFF2-40B4-BE49-F238E27FC236}">
                <a16:creationId xmlns:a16="http://schemas.microsoft.com/office/drawing/2014/main" xmlns="" id="{15172E67-853B-0C17-7659-7E3280513BE6}"/>
              </a:ext>
            </a:extLst>
          </p:cNvPr>
          <p:cNvSpPr/>
          <p:nvPr/>
        </p:nvSpPr>
        <p:spPr>
          <a:xfrm>
            <a:off x="2206357" y="3908"/>
            <a:ext cx="1250663" cy="53094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solidFill>
                  <a:schemeClr val="tx1"/>
                </a:solidFill>
              </a:rPr>
              <a:t>Security</a:t>
            </a:r>
          </a:p>
          <a:p>
            <a:pPr algn="ctr"/>
            <a:r>
              <a:rPr lang="en-IN" sz="1000" b="1" dirty="0">
                <a:solidFill>
                  <a:schemeClr val="tx1"/>
                </a:solidFill>
              </a:rPr>
              <a:t>answer</a:t>
            </a:r>
          </a:p>
        </p:txBody>
      </p:sp>
      <p:sp>
        <p:nvSpPr>
          <p:cNvPr id="4" name="Oval 3">
            <a:extLst>
              <a:ext uri="{FF2B5EF4-FFF2-40B4-BE49-F238E27FC236}">
                <a16:creationId xmlns:a16="http://schemas.microsoft.com/office/drawing/2014/main" xmlns="" id="{2C372B73-F3FD-F6CD-692E-2073BCF22CA7}"/>
              </a:ext>
            </a:extLst>
          </p:cNvPr>
          <p:cNvSpPr/>
          <p:nvPr/>
        </p:nvSpPr>
        <p:spPr>
          <a:xfrm>
            <a:off x="-69562" y="1636475"/>
            <a:ext cx="1250663" cy="53094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solidFill>
                  <a:schemeClr val="tx1"/>
                </a:solidFill>
              </a:rPr>
              <a:t>Password</a:t>
            </a:r>
          </a:p>
        </p:txBody>
      </p:sp>
      <p:sp>
        <p:nvSpPr>
          <p:cNvPr id="5" name="Oval 4">
            <a:extLst>
              <a:ext uri="{FF2B5EF4-FFF2-40B4-BE49-F238E27FC236}">
                <a16:creationId xmlns:a16="http://schemas.microsoft.com/office/drawing/2014/main" xmlns="" id="{ACCFCE80-E854-4B75-09CF-E865C803ECB8}"/>
              </a:ext>
            </a:extLst>
          </p:cNvPr>
          <p:cNvSpPr/>
          <p:nvPr/>
        </p:nvSpPr>
        <p:spPr>
          <a:xfrm>
            <a:off x="479080" y="156149"/>
            <a:ext cx="1349720" cy="53094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solidFill>
                  <a:schemeClr val="tx1"/>
                </a:solidFill>
              </a:rPr>
              <a:t>Security</a:t>
            </a:r>
          </a:p>
          <a:p>
            <a:pPr algn="ctr"/>
            <a:r>
              <a:rPr lang="en-IN" sz="1000" b="1" dirty="0">
                <a:solidFill>
                  <a:schemeClr val="tx1"/>
                </a:solidFill>
              </a:rPr>
              <a:t>question</a:t>
            </a:r>
          </a:p>
        </p:txBody>
      </p:sp>
      <p:sp>
        <p:nvSpPr>
          <p:cNvPr id="6" name="Oval 5">
            <a:extLst>
              <a:ext uri="{FF2B5EF4-FFF2-40B4-BE49-F238E27FC236}">
                <a16:creationId xmlns:a16="http://schemas.microsoft.com/office/drawing/2014/main" xmlns="" id="{21473D0E-D9FD-0AA0-A646-F1CAC442ACE6}"/>
              </a:ext>
            </a:extLst>
          </p:cNvPr>
          <p:cNvSpPr/>
          <p:nvPr/>
        </p:nvSpPr>
        <p:spPr>
          <a:xfrm>
            <a:off x="-33795" y="789484"/>
            <a:ext cx="1250663" cy="53094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u="sng" dirty="0">
                <a:solidFill>
                  <a:schemeClr val="tx1"/>
                </a:solidFill>
              </a:rPr>
              <a:t>User Id</a:t>
            </a:r>
            <a:endParaRPr lang="en-IN" sz="1000" b="1" u="sng" dirty="0">
              <a:solidFill>
                <a:schemeClr val="bg1"/>
              </a:solidFill>
            </a:endParaRPr>
          </a:p>
        </p:txBody>
      </p:sp>
      <p:sp>
        <p:nvSpPr>
          <p:cNvPr id="7" name="Rectangle 6">
            <a:extLst>
              <a:ext uri="{FF2B5EF4-FFF2-40B4-BE49-F238E27FC236}">
                <a16:creationId xmlns:a16="http://schemas.microsoft.com/office/drawing/2014/main" xmlns="" id="{5FD0EF44-2724-9D04-6FC4-5A3E3F138988}"/>
              </a:ext>
            </a:extLst>
          </p:cNvPr>
          <p:cNvSpPr/>
          <p:nvPr/>
        </p:nvSpPr>
        <p:spPr>
          <a:xfrm>
            <a:off x="1438652" y="3643345"/>
            <a:ext cx="1250663" cy="6253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solidFill>
                  <a:schemeClr val="tx1"/>
                </a:solidFill>
              </a:rPr>
              <a:t>Student </a:t>
            </a:r>
          </a:p>
          <a:p>
            <a:pPr algn="ctr"/>
            <a:endParaRPr lang="en-IN" sz="1000" b="1" dirty="0">
              <a:solidFill>
                <a:schemeClr val="tx1"/>
              </a:solidFill>
            </a:endParaRPr>
          </a:p>
        </p:txBody>
      </p:sp>
      <p:sp>
        <p:nvSpPr>
          <p:cNvPr id="8" name="Oval 7">
            <a:extLst>
              <a:ext uri="{FF2B5EF4-FFF2-40B4-BE49-F238E27FC236}">
                <a16:creationId xmlns:a16="http://schemas.microsoft.com/office/drawing/2014/main" xmlns="" id="{D8D3B317-1D41-C34F-FB13-51D9B8B4EE85}"/>
              </a:ext>
            </a:extLst>
          </p:cNvPr>
          <p:cNvSpPr/>
          <p:nvPr/>
        </p:nvSpPr>
        <p:spPr>
          <a:xfrm>
            <a:off x="534874" y="2635047"/>
            <a:ext cx="1250663" cy="53094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solidFill>
                  <a:schemeClr val="tx1"/>
                </a:solidFill>
              </a:rPr>
              <a:t>First name</a:t>
            </a:r>
          </a:p>
        </p:txBody>
      </p:sp>
      <p:sp>
        <p:nvSpPr>
          <p:cNvPr id="9" name="Oval 8">
            <a:extLst>
              <a:ext uri="{FF2B5EF4-FFF2-40B4-BE49-F238E27FC236}">
                <a16:creationId xmlns:a16="http://schemas.microsoft.com/office/drawing/2014/main" xmlns="" id="{DC0B53C3-A576-6BB6-9176-BC475A7FD088}"/>
              </a:ext>
            </a:extLst>
          </p:cNvPr>
          <p:cNvSpPr/>
          <p:nvPr/>
        </p:nvSpPr>
        <p:spPr>
          <a:xfrm>
            <a:off x="1393973" y="5003639"/>
            <a:ext cx="1250663" cy="53094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solidFill>
                  <a:schemeClr val="tx1"/>
                </a:solidFill>
              </a:rPr>
              <a:t>Hostel name</a:t>
            </a:r>
          </a:p>
        </p:txBody>
      </p:sp>
      <p:sp>
        <p:nvSpPr>
          <p:cNvPr id="10" name="Oval 9">
            <a:extLst>
              <a:ext uri="{FF2B5EF4-FFF2-40B4-BE49-F238E27FC236}">
                <a16:creationId xmlns:a16="http://schemas.microsoft.com/office/drawing/2014/main" xmlns="" id="{DC4FB77B-0FCC-73F1-1F65-7F8260AB145A}"/>
              </a:ext>
            </a:extLst>
          </p:cNvPr>
          <p:cNvSpPr/>
          <p:nvPr/>
        </p:nvSpPr>
        <p:spPr>
          <a:xfrm>
            <a:off x="8117998" y="4864519"/>
            <a:ext cx="1250663" cy="53094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solidFill>
                  <a:schemeClr val="tx1"/>
                </a:solidFill>
              </a:rPr>
              <a:t>Time</a:t>
            </a:r>
          </a:p>
        </p:txBody>
      </p:sp>
      <p:sp>
        <p:nvSpPr>
          <p:cNvPr id="11" name="Oval 10">
            <a:extLst>
              <a:ext uri="{FF2B5EF4-FFF2-40B4-BE49-F238E27FC236}">
                <a16:creationId xmlns:a16="http://schemas.microsoft.com/office/drawing/2014/main" xmlns="" id="{D48414A1-6008-167C-98E4-158FEBB278A6}"/>
              </a:ext>
            </a:extLst>
          </p:cNvPr>
          <p:cNvSpPr/>
          <p:nvPr/>
        </p:nvSpPr>
        <p:spPr>
          <a:xfrm>
            <a:off x="406073" y="4485476"/>
            <a:ext cx="1250663" cy="53094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solidFill>
                  <a:schemeClr val="tx1"/>
                </a:solidFill>
              </a:rPr>
              <a:t>Room no.</a:t>
            </a:r>
          </a:p>
        </p:txBody>
      </p:sp>
      <p:sp>
        <p:nvSpPr>
          <p:cNvPr id="12" name="Oval 11">
            <a:extLst>
              <a:ext uri="{FF2B5EF4-FFF2-40B4-BE49-F238E27FC236}">
                <a16:creationId xmlns:a16="http://schemas.microsoft.com/office/drawing/2014/main" xmlns="" id="{6FE88B62-AB77-3090-7529-66FBEF9E89E4}"/>
              </a:ext>
            </a:extLst>
          </p:cNvPr>
          <p:cNvSpPr/>
          <p:nvPr/>
        </p:nvSpPr>
        <p:spPr>
          <a:xfrm>
            <a:off x="2591415" y="4912221"/>
            <a:ext cx="1250663" cy="53094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solidFill>
                  <a:schemeClr val="tx1"/>
                </a:solidFill>
              </a:rPr>
              <a:t>E-mail</a:t>
            </a:r>
          </a:p>
        </p:txBody>
      </p:sp>
      <p:sp>
        <p:nvSpPr>
          <p:cNvPr id="13" name="Oval 12">
            <a:extLst>
              <a:ext uri="{FF2B5EF4-FFF2-40B4-BE49-F238E27FC236}">
                <a16:creationId xmlns:a16="http://schemas.microsoft.com/office/drawing/2014/main" xmlns="" id="{4D010074-1ADA-DA7E-5D35-DE0F8EE3A6F9}"/>
              </a:ext>
            </a:extLst>
          </p:cNvPr>
          <p:cNvSpPr/>
          <p:nvPr/>
        </p:nvSpPr>
        <p:spPr>
          <a:xfrm>
            <a:off x="81608" y="3949618"/>
            <a:ext cx="1250663" cy="53094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solidFill>
                  <a:schemeClr val="tx1"/>
                </a:solidFill>
              </a:rPr>
              <a:t>Mobile no.</a:t>
            </a:r>
          </a:p>
        </p:txBody>
      </p:sp>
      <p:sp>
        <p:nvSpPr>
          <p:cNvPr id="14" name="Oval 13">
            <a:extLst>
              <a:ext uri="{FF2B5EF4-FFF2-40B4-BE49-F238E27FC236}">
                <a16:creationId xmlns:a16="http://schemas.microsoft.com/office/drawing/2014/main" xmlns="" id="{F92A14D3-2EE0-6AB0-6BBD-5A7EEC7DAB4B}"/>
              </a:ext>
            </a:extLst>
          </p:cNvPr>
          <p:cNvSpPr/>
          <p:nvPr/>
        </p:nvSpPr>
        <p:spPr>
          <a:xfrm>
            <a:off x="3036691" y="2921167"/>
            <a:ext cx="1559148" cy="53094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solidFill>
                  <a:schemeClr val="tx1"/>
                </a:solidFill>
              </a:rPr>
              <a:t>Password</a:t>
            </a:r>
          </a:p>
        </p:txBody>
      </p:sp>
      <p:sp>
        <p:nvSpPr>
          <p:cNvPr id="15" name="Oval 14">
            <a:extLst>
              <a:ext uri="{FF2B5EF4-FFF2-40B4-BE49-F238E27FC236}">
                <a16:creationId xmlns:a16="http://schemas.microsoft.com/office/drawing/2014/main" xmlns="" id="{EC92D544-8085-7DE9-9621-56EACE1CB252}"/>
              </a:ext>
            </a:extLst>
          </p:cNvPr>
          <p:cNvSpPr/>
          <p:nvPr/>
        </p:nvSpPr>
        <p:spPr>
          <a:xfrm>
            <a:off x="3356731" y="4292763"/>
            <a:ext cx="1440464" cy="53094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solidFill>
                  <a:schemeClr val="tx1"/>
                </a:solidFill>
              </a:rPr>
              <a:t>Security</a:t>
            </a:r>
          </a:p>
          <a:p>
            <a:pPr algn="ctr"/>
            <a:r>
              <a:rPr lang="en-IN" sz="1000" b="1" dirty="0">
                <a:solidFill>
                  <a:schemeClr val="tx1"/>
                </a:solidFill>
              </a:rPr>
              <a:t>Question</a:t>
            </a:r>
          </a:p>
        </p:txBody>
      </p:sp>
      <p:sp>
        <p:nvSpPr>
          <p:cNvPr id="16" name="Oval 15">
            <a:extLst>
              <a:ext uri="{FF2B5EF4-FFF2-40B4-BE49-F238E27FC236}">
                <a16:creationId xmlns:a16="http://schemas.microsoft.com/office/drawing/2014/main" xmlns="" id="{E5839321-9E73-E813-1D30-5BD20CD789C2}"/>
              </a:ext>
            </a:extLst>
          </p:cNvPr>
          <p:cNvSpPr/>
          <p:nvPr/>
        </p:nvSpPr>
        <p:spPr>
          <a:xfrm>
            <a:off x="145517" y="3318389"/>
            <a:ext cx="1250663" cy="53094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solidFill>
                  <a:schemeClr val="tx1"/>
                </a:solidFill>
              </a:rPr>
              <a:t>Cast name</a:t>
            </a:r>
          </a:p>
        </p:txBody>
      </p:sp>
      <p:sp>
        <p:nvSpPr>
          <p:cNvPr id="17" name="Rectangle 16">
            <a:extLst>
              <a:ext uri="{FF2B5EF4-FFF2-40B4-BE49-F238E27FC236}">
                <a16:creationId xmlns:a16="http://schemas.microsoft.com/office/drawing/2014/main" xmlns="" id="{AB14F69A-C925-1C5E-C945-AE81856074B8}"/>
              </a:ext>
            </a:extLst>
          </p:cNvPr>
          <p:cNvSpPr/>
          <p:nvPr/>
        </p:nvSpPr>
        <p:spPr>
          <a:xfrm>
            <a:off x="7066443" y="3636953"/>
            <a:ext cx="1250663" cy="6253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solidFill>
                  <a:schemeClr val="tx1"/>
                </a:solidFill>
              </a:rPr>
              <a:t>Tickets</a:t>
            </a:r>
          </a:p>
        </p:txBody>
      </p:sp>
      <p:sp>
        <p:nvSpPr>
          <p:cNvPr id="18" name="Flowchart: Decision 17">
            <a:extLst>
              <a:ext uri="{FF2B5EF4-FFF2-40B4-BE49-F238E27FC236}">
                <a16:creationId xmlns:a16="http://schemas.microsoft.com/office/drawing/2014/main" xmlns="" id="{E36602B6-0A54-04CF-CDCE-7DBED1042689}"/>
              </a:ext>
            </a:extLst>
          </p:cNvPr>
          <p:cNvSpPr/>
          <p:nvPr/>
        </p:nvSpPr>
        <p:spPr>
          <a:xfrm>
            <a:off x="5207901" y="3536663"/>
            <a:ext cx="1154549" cy="943897"/>
          </a:xfrm>
          <a:prstGeom prst="flowChartDecisi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solidFill>
                  <a:schemeClr val="tx1"/>
                </a:solidFill>
              </a:rPr>
              <a:t>Book ticket</a:t>
            </a:r>
          </a:p>
        </p:txBody>
      </p:sp>
      <p:sp>
        <p:nvSpPr>
          <p:cNvPr id="19" name="Oval 18">
            <a:extLst>
              <a:ext uri="{FF2B5EF4-FFF2-40B4-BE49-F238E27FC236}">
                <a16:creationId xmlns:a16="http://schemas.microsoft.com/office/drawing/2014/main" xmlns="" id="{1144667C-762E-A613-A8B1-0C0F000F9E61}"/>
              </a:ext>
            </a:extLst>
          </p:cNvPr>
          <p:cNvSpPr/>
          <p:nvPr/>
        </p:nvSpPr>
        <p:spPr>
          <a:xfrm>
            <a:off x="6714446" y="5443163"/>
            <a:ext cx="1250663" cy="53094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solidFill>
                  <a:schemeClr val="tx1"/>
                </a:solidFill>
              </a:rPr>
              <a:t>No. of passenger</a:t>
            </a:r>
          </a:p>
        </p:txBody>
      </p:sp>
      <p:sp>
        <p:nvSpPr>
          <p:cNvPr id="20" name="Oval 19">
            <a:extLst>
              <a:ext uri="{FF2B5EF4-FFF2-40B4-BE49-F238E27FC236}">
                <a16:creationId xmlns:a16="http://schemas.microsoft.com/office/drawing/2014/main" xmlns="" id="{AB5FC677-4AA6-7DEB-2584-57329F9EF4DB}"/>
              </a:ext>
            </a:extLst>
          </p:cNvPr>
          <p:cNvSpPr/>
          <p:nvPr/>
        </p:nvSpPr>
        <p:spPr>
          <a:xfrm>
            <a:off x="8217552" y="4247057"/>
            <a:ext cx="1250663" cy="53094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solidFill>
                  <a:schemeClr val="tx1"/>
                </a:solidFill>
              </a:rPr>
              <a:t>Date</a:t>
            </a:r>
          </a:p>
        </p:txBody>
      </p:sp>
      <p:sp>
        <p:nvSpPr>
          <p:cNvPr id="21" name="Oval 20">
            <a:extLst>
              <a:ext uri="{FF2B5EF4-FFF2-40B4-BE49-F238E27FC236}">
                <a16:creationId xmlns:a16="http://schemas.microsoft.com/office/drawing/2014/main" xmlns="" id="{0F8D7529-8A29-E0CA-3948-D576D2E66916}"/>
              </a:ext>
            </a:extLst>
          </p:cNvPr>
          <p:cNvSpPr/>
          <p:nvPr/>
        </p:nvSpPr>
        <p:spPr>
          <a:xfrm>
            <a:off x="6089116" y="4864519"/>
            <a:ext cx="1250663" cy="53094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solidFill>
                  <a:schemeClr val="tx1"/>
                </a:solidFill>
              </a:rPr>
              <a:t>Ticket fare</a:t>
            </a:r>
          </a:p>
        </p:txBody>
      </p:sp>
      <p:sp>
        <p:nvSpPr>
          <p:cNvPr id="22" name="Oval 21">
            <a:extLst>
              <a:ext uri="{FF2B5EF4-FFF2-40B4-BE49-F238E27FC236}">
                <a16:creationId xmlns:a16="http://schemas.microsoft.com/office/drawing/2014/main" xmlns="" id="{88E820D7-CA98-DA5B-31F9-CCB1BE6B07AE}"/>
              </a:ext>
            </a:extLst>
          </p:cNvPr>
          <p:cNvSpPr/>
          <p:nvPr/>
        </p:nvSpPr>
        <p:spPr>
          <a:xfrm>
            <a:off x="3802867" y="3446699"/>
            <a:ext cx="1250663" cy="53094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solidFill>
                  <a:schemeClr val="tx1"/>
                </a:solidFill>
              </a:rPr>
              <a:t>Security</a:t>
            </a:r>
          </a:p>
          <a:p>
            <a:pPr algn="ctr"/>
            <a:r>
              <a:rPr lang="en-IN" sz="1000" b="1" dirty="0">
                <a:solidFill>
                  <a:schemeClr val="tx1"/>
                </a:solidFill>
              </a:rPr>
              <a:t>Answer</a:t>
            </a:r>
            <a:endParaRPr lang="en-IN" sz="1000" dirty="0"/>
          </a:p>
        </p:txBody>
      </p:sp>
      <p:sp>
        <p:nvSpPr>
          <p:cNvPr id="23" name="Oval 22">
            <a:extLst>
              <a:ext uri="{FF2B5EF4-FFF2-40B4-BE49-F238E27FC236}">
                <a16:creationId xmlns:a16="http://schemas.microsoft.com/office/drawing/2014/main" xmlns="" id="{E353A9C6-3C37-08C9-D0AD-B2037D47CEDE}"/>
              </a:ext>
            </a:extLst>
          </p:cNvPr>
          <p:cNvSpPr/>
          <p:nvPr/>
        </p:nvSpPr>
        <p:spPr>
          <a:xfrm>
            <a:off x="8117998" y="3101589"/>
            <a:ext cx="1250663" cy="53094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solidFill>
                  <a:schemeClr val="tx1"/>
                </a:solidFill>
              </a:rPr>
              <a:t>Bus no.</a:t>
            </a:r>
          </a:p>
        </p:txBody>
      </p:sp>
      <p:sp>
        <p:nvSpPr>
          <p:cNvPr id="24" name="Oval 23">
            <a:extLst>
              <a:ext uri="{FF2B5EF4-FFF2-40B4-BE49-F238E27FC236}">
                <a16:creationId xmlns:a16="http://schemas.microsoft.com/office/drawing/2014/main" xmlns="" id="{FECDEE0D-FF4D-E25F-B164-CF275BD2408B}"/>
              </a:ext>
            </a:extLst>
          </p:cNvPr>
          <p:cNvSpPr/>
          <p:nvPr/>
        </p:nvSpPr>
        <p:spPr>
          <a:xfrm>
            <a:off x="6087010" y="2369576"/>
            <a:ext cx="1250663" cy="53094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u="sng" dirty="0">
                <a:solidFill>
                  <a:schemeClr val="tx1"/>
                </a:solidFill>
              </a:rPr>
              <a:t>Ticket id</a:t>
            </a:r>
          </a:p>
        </p:txBody>
      </p:sp>
      <p:sp>
        <p:nvSpPr>
          <p:cNvPr id="25" name="Oval 24">
            <a:extLst>
              <a:ext uri="{FF2B5EF4-FFF2-40B4-BE49-F238E27FC236}">
                <a16:creationId xmlns:a16="http://schemas.microsoft.com/office/drawing/2014/main" xmlns="" id="{104A57A8-5ABA-2BA4-8AA2-33CBBFEEE7F2}"/>
              </a:ext>
            </a:extLst>
          </p:cNvPr>
          <p:cNvSpPr/>
          <p:nvPr/>
        </p:nvSpPr>
        <p:spPr>
          <a:xfrm>
            <a:off x="5934744" y="4276076"/>
            <a:ext cx="1250663" cy="53094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solidFill>
                  <a:schemeClr val="tx1"/>
                </a:solidFill>
              </a:rPr>
              <a:t>Total cost</a:t>
            </a:r>
          </a:p>
        </p:txBody>
      </p:sp>
      <p:sp>
        <p:nvSpPr>
          <p:cNvPr id="26" name="Oval 25">
            <a:extLst>
              <a:ext uri="{FF2B5EF4-FFF2-40B4-BE49-F238E27FC236}">
                <a16:creationId xmlns:a16="http://schemas.microsoft.com/office/drawing/2014/main" xmlns="" id="{696EDC36-8464-F507-D73A-ABBCF1781235}"/>
              </a:ext>
            </a:extLst>
          </p:cNvPr>
          <p:cNvSpPr/>
          <p:nvPr/>
        </p:nvSpPr>
        <p:spPr>
          <a:xfrm>
            <a:off x="8007378" y="2436433"/>
            <a:ext cx="1250663" cy="53094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solidFill>
                  <a:schemeClr val="tx1"/>
                </a:solidFill>
              </a:rPr>
              <a:t>Order id</a:t>
            </a:r>
          </a:p>
        </p:txBody>
      </p:sp>
      <p:sp>
        <p:nvSpPr>
          <p:cNvPr id="27" name="Oval 26">
            <a:extLst>
              <a:ext uri="{FF2B5EF4-FFF2-40B4-BE49-F238E27FC236}">
                <a16:creationId xmlns:a16="http://schemas.microsoft.com/office/drawing/2014/main" xmlns="" id="{2FE34014-78B1-DA8A-4C42-64C1D9E3B12C}"/>
              </a:ext>
            </a:extLst>
          </p:cNvPr>
          <p:cNvSpPr/>
          <p:nvPr/>
        </p:nvSpPr>
        <p:spPr>
          <a:xfrm>
            <a:off x="5819708" y="3108989"/>
            <a:ext cx="1250663" cy="53094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solidFill>
                  <a:schemeClr val="tx1"/>
                </a:solidFill>
              </a:rPr>
              <a:t>Payment id</a:t>
            </a:r>
          </a:p>
        </p:txBody>
      </p:sp>
      <p:sp>
        <p:nvSpPr>
          <p:cNvPr id="28" name="Flowchart: Decision 27">
            <a:extLst>
              <a:ext uri="{FF2B5EF4-FFF2-40B4-BE49-F238E27FC236}">
                <a16:creationId xmlns:a16="http://schemas.microsoft.com/office/drawing/2014/main" xmlns="" id="{C67CAE86-19DC-8DBA-420C-9250131A0C47}"/>
              </a:ext>
            </a:extLst>
          </p:cNvPr>
          <p:cNvSpPr/>
          <p:nvPr/>
        </p:nvSpPr>
        <p:spPr>
          <a:xfrm>
            <a:off x="7207529" y="1508524"/>
            <a:ext cx="983004" cy="943897"/>
          </a:xfrm>
          <a:prstGeom prst="flowChartDecisi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solidFill>
                  <a:schemeClr val="tx1"/>
                </a:solidFill>
              </a:rPr>
              <a:t>Done</a:t>
            </a:r>
          </a:p>
        </p:txBody>
      </p:sp>
      <p:sp>
        <p:nvSpPr>
          <p:cNvPr id="29" name="Rectangle 28">
            <a:extLst>
              <a:ext uri="{FF2B5EF4-FFF2-40B4-BE49-F238E27FC236}">
                <a16:creationId xmlns:a16="http://schemas.microsoft.com/office/drawing/2014/main" xmlns="" id="{D0491920-1A0B-17E3-0C5E-1191EBAD3968}"/>
              </a:ext>
            </a:extLst>
          </p:cNvPr>
          <p:cNvSpPr/>
          <p:nvPr/>
        </p:nvSpPr>
        <p:spPr>
          <a:xfrm>
            <a:off x="7048246" y="355229"/>
            <a:ext cx="1250663" cy="6253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solidFill>
                  <a:schemeClr val="tx1"/>
                </a:solidFill>
              </a:rPr>
              <a:t>Payment</a:t>
            </a:r>
          </a:p>
          <a:p>
            <a:pPr algn="ctr"/>
            <a:r>
              <a:rPr lang="en-IN" sz="1000" b="1" dirty="0">
                <a:solidFill>
                  <a:schemeClr val="tx1"/>
                </a:solidFill>
              </a:rPr>
              <a:t>Table</a:t>
            </a:r>
          </a:p>
        </p:txBody>
      </p:sp>
      <p:sp>
        <p:nvSpPr>
          <p:cNvPr id="30" name="Oval 29">
            <a:extLst>
              <a:ext uri="{FF2B5EF4-FFF2-40B4-BE49-F238E27FC236}">
                <a16:creationId xmlns:a16="http://schemas.microsoft.com/office/drawing/2014/main" xmlns="" id="{FC415819-A846-1D47-9366-10758860F6D9}"/>
              </a:ext>
            </a:extLst>
          </p:cNvPr>
          <p:cNvSpPr/>
          <p:nvPr/>
        </p:nvSpPr>
        <p:spPr>
          <a:xfrm>
            <a:off x="5397659" y="1040790"/>
            <a:ext cx="1250663" cy="53094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solidFill>
                  <a:schemeClr val="tx1"/>
                </a:solidFill>
              </a:rPr>
              <a:t>Ticket no.</a:t>
            </a:r>
          </a:p>
        </p:txBody>
      </p:sp>
      <p:sp>
        <p:nvSpPr>
          <p:cNvPr id="31" name="Oval 30">
            <a:extLst>
              <a:ext uri="{FF2B5EF4-FFF2-40B4-BE49-F238E27FC236}">
                <a16:creationId xmlns:a16="http://schemas.microsoft.com/office/drawing/2014/main" xmlns="" id="{D98441EE-8360-A435-3098-00ABD97AEE5E}"/>
              </a:ext>
            </a:extLst>
          </p:cNvPr>
          <p:cNvSpPr/>
          <p:nvPr/>
        </p:nvSpPr>
        <p:spPr>
          <a:xfrm>
            <a:off x="5187002" y="49946"/>
            <a:ext cx="1250663" cy="53094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u="sng" dirty="0">
                <a:solidFill>
                  <a:schemeClr val="tx1"/>
                </a:solidFill>
              </a:rPr>
              <a:t>Payment id</a:t>
            </a:r>
          </a:p>
        </p:txBody>
      </p:sp>
      <p:cxnSp>
        <p:nvCxnSpPr>
          <p:cNvPr id="32" name="Straight Connector 31">
            <a:extLst>
              <a:ext uri="{FF2B5EF4-FFF2-40B4-BE49-F238E27FC236}">
                <a16:creationId xmlns:a16="http://schemas.microsoft.com/office/drawing/2014/main" xmlns="" id="{3C2A9301-26A8-CC0E-9AA1-7A3F2EDE8B1D}"/>
              </a:ext>
            </a:extLst>
          </p:cNvPr>
          <p:cNvCxnSpPr/>
          <p:nvPr/>
        </p:nvCxnSpPr>
        <p:spPr>
          <a:xfrm>
            <a:off x="1656736" y="540788"/>
            <a:ext cx="172064" cy="379511"/>
          </a:xfrm>
          <a:prstGeom prst="line">
            <a:avLst/>
          </a:prstGeom>
          <a:ln>
            <a:solidFill>
              <a:schemeClr val="bg1">
                <a:lumMod val="85000"/>
              </a:schemeClr>
            </a:solidFill>
          </a:ln>
        </p:spPr>
        <p:style>
          <a:lnRef idx="3">
            <a:schemeClr val="dk1"/>
          </a:lnRef>
          <a:fillRef idx="0">
            <a:schemeClr val="dk1"/>
          </a:fillRef>
          <a:effectRef idx="2">
            <a:schemeClr val="dk1"/>
          </a:effectRef>
          <a:fontRef idx="minor">
            <a:schemeClr val="tx1"/>
          </a:fontRef>
        </p:style>
      </p:cxnSp>
      <p:cxnSp>
        <p:nvCxnSpPr>
          <p:cNvPr id="33" name="Straight Connector 32">
            <a:extLst>
              <a:ext uri="{FF2B5EF4-FFF2-40B4-BE49-F238E27FC236}">
                <a16:creationId xmlns:a16="http://schemas.microsoft.com/office/drawing/2014/main" xmlns="" id="{EBF6C11B-5A27-819B-CD1B-850438F08999}"/>
              </a:ext>
            </a:extLst>
          </p:cNvPr>
          <p:cNvCxnSpPr>
            <a:cxnSpLocks/>
          </p:cNvCxnSpPr>
          <p:nvPr/>
        </p:nvCxnSpPr>
        <p:spPr>
          <a:xfrm flipV="1">
            <a:off x="1027719" y="1391263"/>
            <a:ext cx="566580" cy="525046"/>
          </a:xfrm>
          <a:prstGeom prst="line">
            <a:avLst/>
          </a:prstGeom>
          <a:ln>
            <a:solidFill>
              <a:schemeClr val="bg1">
                <a:lumMod val="85000"/>
              </a:schemeClr>
            </a:solidFill>
          </a:ln>
        </p:spPr>
        <p:style>
          <a:lnRef idx="3">
            <a:schemeClr val="dk1"/>
          </a:lnRef>
          <a:fillRef idx="0">
            <a:schemeClr val="dk1"/>
          </a:fillRef>
          <a:effectRef idx="2">
            <a:schemeClr val="dk1"/>
          </a:effectRef>
          <a:fontRef idx="minor">
            <a:schemeClr val="tx1"/>
          </a:fontRef>
        </p:style>
      </p:cxnSp>
      <p:cxnSp>
        <p:nvCxnSpPr>
          <p:cNvPr id="34" name="Straight Connector 33">
            <a:extLst>
              <a:ext uri="{FF2B5EF4-FFF2-40B4-BE49-F238E27FC236}">
                <a16:creationId xmlns:a16="http://schemas.microsoft.com/office/drawing/2014/main" xmlns="" id="{F638752F-8FD6-3075-1280-384F637E0EED}"/>
              </a:ext>
            </a:extLst>
          </p:cNvPr>
          <p:cNvCxnSpPr>
            <a:cxnSpLocks/>
          </p:cNvCxnSpPr>
          <p:nvPr/>
        </p:nvCxnSpPr>
        <p:spPr>
          <a:xfrm>
            <a:off x="1112030" y="1048855"/>
            <a:ext cx="420328" cy="76946"/>
          </a:xfrm>
          <a:prstGeom prst="line">
            <a:avLst/>
          </a:prstGeom>
          <a:ln>
            <a:solidFill>
              <a:schemeClr val="bg1">
                <a:lumMod val="85000"/>
              </a:schemeClr>
            </a:solidFill>
          </a:ln>
        </p:spPr>
        <p:style>
          <a:lnRef idx="3">
            <a:schemeClr val="dk1"/>
          </a:lnRef>
          <a:fillRef idx="0">
            <a:schemeClr val="dk1"/>
          </a:fillRef>
          <a:effectRef idx="2">
            <a:schemeClr val="dk1"/>
          </a:effectRef>
          <a:fontRef idx="minor">
            <a:schemeClr val="tx1"/>
          </a:fontRef>
        </p:style>
      </p:cxnSp>
      <p:cxnSp>
        <p:nvCxnSpPr>
          <p:cNvPr id="35" name="Straight Connector 34">
            <a:extLst>
              <a:ext uri="{FF2B5EF4-FFF2-40B4-BE49-F238E27FC236}">
                <a16:creationId xmlns:a16="http://schemas.microsoft.com/office/drawing/2014/main" xmlns="" id="{CEF35535-C416-3BFF-7AC6-619F24C93370}"/>
              </a:ext>
            </a:extLst>
          </p:cNvPr>
          <p:cNvCxnSpPr>
            <a:cxnSpLocks/>
          </p:cNvCxnSpPr>
          <p:nvPr/>
        </p:nvCxnSpPr>
        <p:spPr>
          <a:xfrm flipH="1">
            <a:off x="2381124" y="387413"/>
            <a:ext cx="58257" cy="458175"/>
          </a:xfrm>
          <a:prstGeom prst="line">
            <a:avLst/>
          </a:prstGeom>
          <a:ln>
            <a:solidFill>
              <a:schemeClr val="bg1">
                <a:lumMod val="85000"/>
              </a:schemeClr>
            </a:solidFill>
          </a:ln>
        </p:spPr>
        <p:style>
          <a:lnRef idx="3">
            <a:schemeClr val="dk1"/>
          </a:lnRef>
          <a:fillRef idx="0">
            <a:schemeClr val="dk1"/>
          </a:fillRef>
          <a:effectRef idx="2">
            <a:schemeClr val="dk1"/>
          </a:effectRef>
          <a:fontRef idx="minor">
            <a:schemeClr val="tx1"/>
          </a:fontRef>
        </p:style>
      </p:cxnSp>
      <p:cxnSp>
        <p:nvCxnSpPr>
          <p:cNvPr id="36" name="Straight Connector 35">
            <a:extLst>
              <a:ext uri="{FF2B5EF4-FFF2-40B4-BE49-F238E27FC236}">
                <a16:creationId xmlns:a16="http://schemas.microsoft.com/office/drawing/2014/main" xmlns="" id="{5A245200-B70F-8C74-F77E-0A32EB00CA93}"/>
              </a:ext>
            </a:extLst>
          </p:cNvPr>
          <p:cNvCxnSpPr>
            <a:cxnSpLocks/>
            <a:stCxn id="7" idx="3"/>
            <a:endCxn id="18" idx="1"/>
          </p:cNvCxnSpPr>
          <p:nvPr/>
        </p:nvCxnSpPr>
        <p:spPr>
          <a:xfrm>
            <a:off x="2689315" y="3956011"/>
            <a:ext cx="2518586" cy="52601"/>
          </a:xfrm>
          <a:prstGeom prst="line">
            <a:avLst/>
          </a:prstGeom>
          <a:ln>
            <a:solidFill>
              <a:schemeClr val="bg1">
                <a:lumMod val="85000"/>
              </a:schemeClr>
            </a:solidFill>
          </a:ln>
        </p:spPr>
        <p:style>
          <a:lnRef idx="3">
            <a:schemeClr val="dk1"/>
          </a:lnRef>
          <a:fillRef idx="0">
            <a:schemeClr val="dk1"/>
          </a:fillRef>
          <a:effectRef idx="2">
            <a:schemeClr val="dk1"/>
          </a:effectRef>
          <a:fontRef idx="minor">
            <a:schemeClr val="tx1"/>
          </a:fontRef>
        </p:style>
      </p:cxnSp>
      <p:cxnSp>
        <p:nvCxnSpPr>
          <p:cNvPr id="37" name="Straight Connector 36">
            <a:extLst>
              <a:ext uri="{FF2B5EF4-FFF2-40B4-BE49-F238E27FC236}">
                <a16:creationId xmlns:a16="http://schemas.microsoft.com/office/drawing/2014/main" xmlns="" id="{9AEC7AD9-A15C-2508-529C-3EDFF64B661E}"/>
              </a:ext>
            </a:extLst>
          </p:cNvPr>
          <p:cNvCxnSpPr>
            <a:cxnSpLocks/>
          </p:cNvCxnSpPr>
          <p:nvPr/>
        </p:nvCxnSpPr>
        <p:spPr>
          <a:xfrm flipH="1">
            <a:off x="699241" y="4262284"/>
            <a:ext cx="1181672" cy="2600565"/>
          </a:xfrm>
          <a:prstGeom prst="line">
            <a:avLst/>
          </a:prstGeom>
          <a:ln>
            <a:solidFill>
              <a:schemeClr val="bg1">
                <a:lumMod val="85000"/>
              </a:schemeClr>
            </a:solidFill>
          </a:ln>
        </p:spPr>
        <p:style>
          <a:lnRef idx="3">
            <a:schemeClr val="dk1"/>
          </a:lnRef>
          <a:fillRef idx="0">
            <a:schemeClr val="dk1"/>
          </a:fillRef>
          <a:effectRef idx="2">
            <a:schemeClr val="dk1"/>
          </a:effectRef>
          <a:fontRef idx="minor">
            <a:schemeClr val="tx1"/>
          </a:fontRef>
        </p:style>
      </p:cxnSp>
      <p:cxnSp>
        <p:nvCxnSpPr>
          <p:cNvPr id="38" name="Straight Connector 37">
            <a:extLst>
              <a:ext uri="{FF2B5EF4-FFF2-40B4-BE49-F238E27FC236}">
                <a16:creationId xmlns:a16="http://schemas.microsoft.com/office/drawing/2014/main" xmlns="" id="{ED545360-3C14-C618-61A3-B718854154BF}"/>
              </a:ext>
            </a:extLst>
          </p:cNvPr>
          <p:cNvCxnSpPr>
            <a:cxnSpLocks/>
          </p:cNvCxnSpPr>
          <p:nvPr/>
        </p:nvCxnSpPr>
        <p:spPr>
          <a:xfrm flipH="1">
            <a:off x="1322194" y="4069697"/>
            <a:ext cx="230565" cy="450192"/>
          </a:xfrm>
          <a:prstGeom prst="line">
            <a:avLst/>
          </a:prstGeom>
          <a:ln>
            <a:solidFill>
              <a:schemeClr val="bg1">
                <a:lumMod val="85000"/>
              </a:schemeClr>
            </a:solidFill>
          </a:ln>
        </p:spPr>
        <p:style>
          <a:lnRef idx="3">
            <a:schemeClr val="dk1"/>
          </a:lnRef>
          <a:fillRef idx="0">
            <a:schemeClr val="dk1"/>
          </a:fillRef>
          <a:effectRef idx="2">
            <a:schemeClr val="dk1"/>
          </a:effectRef>
          <a:fontRef idx="minor">
            <a:schemeClr val="tx1"/>
          </a:fontRef>
        </p:style>
      </p:cxnSp>
      <p:cxnSp>
        <p:nvCxnSpPr>
          <p:cNvPr id="39" name="Straight Connector 38">
            <a:extLst>
              <a:ext uri="{FF2B5EF4-FFF2-40B4-BE49-F238E27FC236}">
                <a16:creationId xmlns:a16="http://schemas.microsoft.com/office/drawing/2014/main" xmlns="" id="{577E7069-C228-723B-5861-479ED84618B3}"/>
              </a:ext>
            </a:extLst>
          </p:cNvPr>
          <p:cNvCxnSpPr>
            <a:cxnSpLocks/>
          </p:cNvCxnSpPr>
          <p:nvPr/>
        </p:nvCxnSpPr>
        <p:spPr>
          <a:xfrm>
            <a:off x="1177528" y="3598126"/>
            <a:ext cx="279616" cy="159763"/>
          </a:xfrm>
          <a:prstGeom prst="line">
            <a:avLst/>
          </a:prstGeom>
          <a:ln>
            <a:solidFill>
              <a:schemeClr val="bg1">
                <a:lumMod val="85000"/>
              </a:schemeClr>
            </a:solidFill>
          </a:ln>
        </p:spPr>
        <p:style>
          <a:lnRef idx="3">
            <a:schemeClr val="dk1"/>
          </a:lnRef>
          <a:fillRef idx="0">
            <a:schemeClr val="dk1"/>
          </a:fillRef>
          <a:effectRef idx="2">
            <a:schemeClr val="dk1"/>
          </a:effectRef>
          <a:fontRef idx="minor">
            <a:schemeClr val="tx1"/>
          </a:fontRef>
        </p:style>
      </p:cxnSp>
      <p:cxnSp>
        <p:nvCxnSpPr>
          <p:cNvPr id="40" name="Straight Connector 39">
            <a:extLst>
              <a:ext uri="{FF2B5EF4-FFF2-40B4-BE49-F238E27FC236}">
                <a16:creationId xmlns:a16="http://schemas.microsoft.com/office/drawing/2014/main" xmlns="" id="{65428BB3-B51E-D5D9-4BBA-78B3D7DB8D8B}"/>
              </a:ext>
            </a:extLst>
          </p:cNvPr>
          <p:cNvCxnSpPr>
            <a:cxnSpLocks/>
          </p:cNvCxnSpPr>
          <p:nvPr/>
        </p:nvCxnSpPr>
        <p:spPr>
          <a:xfrm>
            <a:off x="2410866" y="4162032"/>
            <a:ext cx="350398" cy="936976"/>
          </a:xfrm>
          <a:prstGeom prst="line">
            <a:avLst/>
          </a:prstGeom>
          <a:ln>
            <a:solidFill>
              <a:schemeClr val="bg1">
                <a:lumMod val="85000"/>
              </a:schemeClr>
            </a:solidFill>
          </a:ln>
        </p:spPr>
        <p:style>
          <a:lnRef idx="3">
            <a:schemeClr val="dk1"/>
          </a:lnRef>
          <a:fillRef idx="0">
            <a:schemeClr val="dk1"/>
          </a:fillRef>
          <a:effectRef idx="2">
            <a:schemeClr val="dk1"/>
          </a:effectRef>
          <a:fontRef idx="minor">
            <a:schemeClr val="tx1"/>
          </a:fontRef>
        </p:style>
      </p:cxnSp>
      <p:cxnSp>
        <p:nvCxnSpPr>
          <p:cNvPr id="41" name="Straight Connector 40">
            <a:extLst>
              <a:ext uri="{FF2B5EF4-FFF2-40B4-BE49-F238E27FC236}">
                <a16:creationId xmlns:a16="http://schemas.microsoft.com/office/drawing/2014/main" xmlns="" id="{816268B6-A546-2375-8933-196D90A8EA87}"/>
              </a:ext>
            </a:extLst>
          </p:cNvPr>
          <p:cNvCxnSpPr>
            <a:cxnSpLocks/>
          </p:cNvCxnSpPr>
          <p:nvPr/>
        </p:nvCxnSpPr>
        <p:spPr>
          <a:xfrm>
            <a:off x="1130217" y="4043082"/>
            <a:ext cx="496282" cy="0"/>
          </a:xfrm>
          <a:prstGeom prst="line">
            <a:avLst/>
          </a:prstGeom>
          <a:ln>
            <a:solidFill>
              <a:schemeClr val="bg1">
                <a:lumMod val="85000"/>
              </a:schemeClr>
            </a:solidFill>
          </a:ln>
        </p:spPr>
        <p:style>
          <a:lnRef idx="3">
            <a:schemeClr val="dk1"/>
          </a:lnRef>
          <a:fillRef idx="0">
            <a:schemeClr val="dk1"/>
          </a:fillRef>
          <a:effectRef idx="2">
            <a:schemeClr val="dk1"/>
          </a:effectRef>
          <a:fontRef idx="minor">
            <a:schemeClr val="tx1"/>
          </a:fontRef>
        </p:style>
      </p:cxnSp>
      <p:cxnSp>
        <p:nvCxnSpPr>
          <p:cNvPr id="42" name="Straight Connector 41">
            <a:extLst>
              <a:ext uri="{FF2B5EF4-FFF2-40B4-BE49-F238E27FC236}">
                <a16:creationId xmlns:a16="http://schemas.microsoft.com/office/drawing/2014/main" xmlns="" id="{F770C60F-98DD-0F12-51BA-B3DA8D09D622}"/>
              </a:ext>
            </a:extLst>
          </p:cNvPr>
          <p:cNvCxnSpPr>
            <a:cxnSpLocks/>
          </p:cNvCxnSpPr>
          <p:nvPr/>
        </p:nvCxnSpPr>
        <p:spPr>
          <a:xfrm flipH="1">
            <a:off x="1740308" y="4177736"/>
            <a:ext cx="197999" cy="838682"/>
          </a:xfrm>
          <a:prstGeom prst="line">
            <a:avLst/>
          </a:prstGeom>
          <a:ln>
            <a:solidFill>
              <a:schemeClr val="bg1">
                <a:lumMod val="85000"/>
              </a:schemeClr>
            </a:solidFill>
          </a:ln>
        </p:spPr>
        <p:style>
          <a:lnRef idx="3">
            <a:schemeClr val="dk1"/>
          </a:lnRef>
          <a:fillRef idx="0">
            <a:schemeClr val="dk1"/>
          </a:fillRef>
          <a:effectRef idx="2">
            <a:schemeClr val="dk1"/>
          </a:effectRef>
          <a:fontRef idx="minor">
            <a:schemeClr val="tx1"/>
          </a:fontRef>
        </p:style>
      </p:cxnSp>
      <p:cxnSp>
        <p:nvCxnSpPr>
          <p:cNvPr id="43" name="Straight Connector 42">
            <a:extLst>
              <a:ext uri="{FF2B5EF4-FFF2-40B4-BE49-F238E27FC236}">
                <a16:creationId xmlns:a16="http://schemas.microsoft.com/office/drawing/2014/main" xmlns="" id="{098F700C-BDF2-E986-F767-C9A9EA44B306}"/>
              </a:ext>
            </a:extLst>
          </p:cNvPr>
          <p:cNvCxnSpPr>
            <a:cxnSpLocks/>
          </p:cNvCxnSpPr>
          <p:nvPr/>
        </p:nvCxnSpPr>
        <p:spPr>
          <a:xfrm>
            <a:off x="2635043" y="4053371"/>
            <a:ext cx="830214" cy="551156"/>
          </a:xfrm>
          <a:prstGeom prst="line">
            <a:avLst/>
          </a:prstGeom>
          <a:ln>
            <a:solidFill>
              <a:schemeClr val="bg1">
                <a:lumMod val="85000"/>
              </a:schemeClr>
            </a:solidFill>
          </a:ln>
        </p:spPr>
        <p:style>
          <a:lnRef idx="3">
            <a:schemeClr val="dk1"/>
          </a:lnRef>
          <a:fillRef idx="0">
            <a:schemeClr val="dk1"/>
          </a:fillRef>
          <a:effectRef idx="2">
            <a:schemeClr val="dk1"/>
          </a:effectRef>
          <a:fontRef idx="minor">
            <a:schemeClr val="tx1"/>
          </a:fontRef>
        </p:style>
      </p:cxnSp>
      <p:cxnSp>
        <p:nvCxnSpPr>
          <p:cNvPr id="44" name="Straight Connector 43">
            <a:extLst>
              <a:ext uri="{FF2B5EF4-FFF2-40B4-BE49-F238E27FC236}">
                <a16:creationId xmlns:a16="http://schemas.microsoft.com/office/drawing/2014/main" xmlns="" id="{9BE8AE9F-1FF0-9A09-37B2-9D2C216FFFF1}"/>
              </a:ext>
            </a:extLst>
          </p:cNvPr>
          <p:cNvCxnSpPr>
            <a:cxnSpLocks/>
            <a:endCxn id="22" idx="2"/>
          </p:cNvCxnSpPr>
          <p:nvPr/>
        </p:nvCxnSpPr>
        <p:spPr>
          <a:xfrm flipV="1">
            <a:off x="2589078" y="3712170"/>
            <a:ext cx="1213789" cy="8440"/>
          </a:xfrm>
          <a:prstGeom prst="line">
            <a:avLst/>
          </a:prstGeom>
          <a:ln>
            <a:solidFill>
              <a:schemeClr val="bg1">
                <a:lumMod val="85000"/>
              </a:schemeClr>
            </a:solidFill>
          </a:ln>
        </p:spPr>
        <p:style>
          <a:lnRef idx="3">
            <a:schemeClr val="dk1"/>
          </a:lnRef>
          <a:fillRef idx="0">
            <a:schemeClr val="dk1"/>
          </a:fillRef>
          <a:effectRef idx="2">
            <a:schemeClr val="dk1"/>
          </a:effectRef>
          <a:fontRef idx="minor">
            <a:schemeClr val="tx1"/>
          </a:fontRef>
        </p:style>
      </p:cxnSp>
      <p:cxnSp>
        <p:nvCxnSpPr>
          <p:cNvPr id="45" name="Straight Connector 44">
            <a:extLst>
              <a:ext uri="{FF2B5EF4-FFF2-40B4-BE49-F238E27FC236}">
                <a16:creationId xmlns:a16="http://schemas.microsoft.com/office/drawing/2014/main" xmlns="" id="{B5CFB8ED-EDA9-5BE8-78CA-9B274937D213}"/>
              </a:ext>
            </a:extLst>
          </p:cNvPr>
          <p:cNvCxnSpPr>
            <a:cxnSpLocks/>
          </p:cNvCxnSpPr>
          <p:nvPr/>
        </p:nvCxnSpPr>
        <p:spPr>
          <a:xfrm>
            <a:off x="2191238" y="2855278"/>
            <a:ext cx="11555" cy="834779"/>
          </a:xfrm>
          <a:prstGeom prst="line">
            <a:avLst/>
          </a:prstGeom>
          <a:ln>
            <a:solidFill>
              <a:schemeClr val="bg1">
                <a:lumMod val="85000"/>
              </a:schemeClr>
            </a:solidFill>
          </a:ln>
        </p:spPr>
        <p:style>
          <a:lnRef idx="3">
            <a:schemeClr val="dk1"/>
          </a:lnRef>
          <a:fillRef idx="0">
            <a:schemeClr val="dk1"/>
          </a:fillRef>
          <a:effectRef idx="2">
            <a:schemeClr val="dk1"/>
          </a:effectRef>
          <a:fontRef idx="minor">
            <a:schemeClr val="tx1"/>
          </a:fontRef>
        </p:style>
      </p:cxnSp>
      <p:cxnSp>
        <p:nvCxnSpPr>
          <p:cNvPr id="46" name="Straight Connector 45">
            <a:extLst>
              <a:ext uri="{FF2B5EF4-FFF2-40B4-BE49-F238E27FC236}">
                <a16:creationId xmlns:a16="http://schemas.microsoft.com/office/drawing/2014/main" xmlns="" id="{0511FD71-72E0-0872-0A18-0FA9100CB86B}"/>
              </a:ext>
            </a:extLst>
          </p:cNvPr>
          <p:cNvCxnSpPr>
            <a:cxnSpLocks/>
            <a:endCxn id="14" idx="3"/>
          </p:cNvCxnSpPr>
          <p:nvPr/>
        </p:nvCxnSpPr>
        <p:spPr>
          <a:xfrm flipV="1">
            <a:off x="2651757" y="3374354"/>
            <a:ext cx="613266" cy="287632"/>
          </a:xfrm>
          <a:prstGeom prst="line">
            <a:avLst/>
          </a:prstGeom>
          <a:ln>
            <a:solidFill>
              <a:schemeClr val="bg1">
                <a:lumMod val="85000"/>
              </a:schemeClr>
            </a:solidFill>
          </a:ln>
        </p:spPr>
        <p:style>
          <a:lnRef idx="3">
            <a:schemeClr val="dk1"/>
          </a:lnRef>
          <a:fillRef idx="0">
            <a:schemeClr val="dk1"/>
          </a:fillRef>
          <a:effectRef idx="2">
            <a:schemeClr val="dk1"/>
          </a:effectRef>
          <a:fontRef idx="minor">
            <a:schemeClr val="tx1"/>
          </a:fontRef>
        </p:style>
      </p:cxnSp>
      <p:cxnSp>
        <p:nvCxnSpPr>
          <p:cNvPr id="47" name="Straight Connector 46">
            <a:extLst>
              <a:ext uri="{FF2B5EF4-FFF2-40B4-BE49-F238E27FC236}">
                <a16:creationId xmlns:a16="http://schemas.microsoft.com/office/drawing/2014/main" xmlns="" id="{1AD09F85-283B-EB2B-EB37-9A648253E65E}"/>
              </a:ext>
            </a:extLst>
          </p:cNvPr>
          <p:cNvCxnSpPr>
            <a:cxnSpLocks/>
            <a:stCxn id="8" idx="5"/>
          </p:cNvCxnSpPr>
          <p:nvPr/>
        </p:nvCxnSpPr>
        <p:spPr>
          <a:xfrm>
            <a:off x="1602382" y="3088234"/>
            <a:ext cx="378818" cy="822055"/>
          </a:xfrm>
          <a:prstGeom prst="line">
            <a:avLst/>
          </a:prstGeom>
          <a:ln>
            <a:solidFill>
              <a:schemeClr val="bg1">
                <a:lumMod val="85000"/>
              </a:schemeClr>
            </a:solidFill>
          </a:ln>
        </p:spPr>
        <p:style>
          <a:lnRef idx="3">
            <a:schemeClr val="dk1"/>
          </a:lnRef>
          <a:fillRef idx="0">
            <a:schemeClr val="dk1"/>
          </a:fillRef>
          <a:effectRef idx="2">
            <a:schemeClr val="dk1"/>
          </a:effectRef>
          <a:fontRef idx="minor">
            <a:schemeClr val="tx1"/>
          </a:fontRef>
        </p:style>
      </p:cxnSp>
      <p:cxnSp>
        <p:nvCxnSpPr>
          <p:cNvPr id="48" name="Straight Connector 47">
            <a:extLst>
              <a:ext uri="{FF2B5EF4-FFF2-40B4-BE49-F238E27FC236}">
                <a16:creationId xmlns:a16="http://schemas.microsoft.com/office/drawing/2014/main" xmlns="" id="{BD3FEA2E-138C-7126-80D5-263C71943F05}"/>
              </a:ext>
            </a:extLst>
          </p:cNvPr>
          <p:cNvCxnSpPr>
            <a:cxnSpLocks/>
            <a:endCxn id="18" idx="3"/>
          </p:cNvCxnSpPr>
          <p:nvPr/>
        </p:nvCxnSpPr>
        <p:spPr>
          <a:xfrm flipH="1" flipV="1">
            <a:off x="6362450" y="4008612"/>
            <a:ext cx="977328" cy="22138"/>
          </a:xfrm>
          <a:prstGeom prst="line">
            <a:avLst/>
          </a:prstGeom>
          <a:ln>
            <a:solidFill>
              <a:schemeClr val="bg1">
                <a:lumMod val="85000"/>
              </a:schemeClr>
            </a:solidFill>
          </a:ln>
        </p:spPr>
        <p:style>
          <a:lnRef idx="3">
            <a:schemeClr val="dk1"/>
          </a:lnRef>
          <a:fillRef idx="0">
            <a:schemeClr val="dk1"/>
          </a:fillRef>
          <a:effectRef idx="2">
            <a:schemeClr val="dk1"/>
          </a:effectRef>
          <a:fontRef idx="minor">
            <a:schemeClr val="tx1"/>
          </a:fontRef>
        </p:style>
      </p:cxnSp>
      <p:cxnSp>
        <p:nvCxnSpPr>
          <p:cNvPr id="49" name="Straight Connector 48">
            <a:extLst>
              <a:ext uri="{FF2B5EF4-FFF2-40B4-BE49-F238E27FC236}">
                <a16:creationId xmlns:a16="http://schemas.microsoft.com/office/drawing/2014/main" xmlns="" id="{47FCC615-3E3F-BD5B-C596-97144C0EAF25}"/>
              </a:ext>
            </a:extLst>
          </p:cNvPr>
          <p:cNvCxnSpPr>
            <a:cxnSpLocks/>
          </p:cNvCxnSpPr>
          <p:nvPr/>
        </p:nvCxnSpPr>
        <p:spPr>
          <a:xfrm flipH="1" flipV="1">
            <a:off x="6648323" y="3470285"/>
            <a:ext cx="507590" cy="318112"/>
          </a:xfrm>
          <a:prstGeom prst="line">
            <a:avLst/>
          </a:prstGeom>
          <a:ln>
            <a:solidFill>
              <a:schemeClr val="bg1">
                <a:lumMod val="85000"/>
              </a:schemeClr>
            </a:solidFill>
          </a:ln>
        </p:spPr>
        <p:style>
          <a:lnRef idx="3">
            <a:schemeClr val="dk1"/>
          </a:lnRef>
          <a:fillRef idx="0">
            <a:schemeClr val="dk1"/>
          </a:fillRef>
          <a:effectRef idx="2">
            <a:schemeClr val="dk1"/>
          </a:effectRef>
          <a:fontRef idx="minor">
            <a:schemeClr val="tx1"/>
          </a:fontRef>
        </p:style>
      </p:cxnSp>
      <p:cxnSp>
        <p:nvCxnSpPr>
          <p:cNvPr id="50" name="Straight Connector 49">
            <a:extLst>
              <a:ext uri="{FF2B5EF4-FFF2-40B4-BE49-F238E27FC236}">
                <a16:creationId xmlns:a16="http://schemas.microsoft.com/office/drawing/2014/main" xmlns="" id="{5D981DFC-DFF4-7301-AE28-3194150D9DDB}"/>
              </a:ext>
            </a:extLst>
          </p:cNvPr>
          <p:cNvCxnSpPr>
            <a:cxnSpLocks/>
          </p:cNvCxnSpPr>
          <p:nvPr/>
        </p:nvCxnSpPr>
        <p:spPr>
          <a:xfrm flipH="1" flipV="1">
            <a:off x="6773156" y="2763120"/>
            <a:ext cx="656094" cy="1056460"/>
          </a:xfrm>
          <a:prstGeom prst="line">
            <a:avLst/>
          </a:prstGeom>
          <a:ln>
            <a:solidFill>
              <a:schemeClr val="bg1">
                <a:lumMod val="85000"/>
              </a:schemeClr>
            </a:solidFill>
          </a:ln>
        </p:spPr>
        <p:style>
          <a:lnRef idx="3">
            <a:schemeClr val="dk1"/>
          </a:lnRef>
          <a:fillRef idx="0">
            <a:schemeClr val="dk1"/>
          </a:fillRef>
          <a:effectRef idx="2">
            <a:schemeClr val="dk1"/>
          </a:effectRef>
          <a:fontRef idx="minor">
            <a:schemeClr val="tx1"/>
          </a:fontRef>
        </p:style>
      </p:cxnSp>
      <p:cxnSp>
        <p:nvCxnSpPr>
          <p:cNvPr id="51" name="Straight Connector 50">
            <a:extLst>
              <a:ext uri="{FF2B5EF4-FFF2-40B4-BE49-F238E27FC236}">
                <a16:creationId xmlns:a16="http://schemas.microsoft.com/office/drawing/2014/main" xmlns="" id="{7E6E1272-82F8-0B83-5C19-850CE3D8606F}"/>
              </a:ext>
            </a:extLst>
          </p:cNvPr>
          <p:cNvCxnSpPr>
            <a:cxnSpLocks/>
          </p:cNvCxnSpPr>
          <p:nvPr/>
        </p:nvCxnSpPr>
        <p:spPr>
          <a:xfrm flipH="1" flipV="1">
            <a:off x="8217552" y="4160537"/>
            <a:ext cx="409264" cy="348286"/>
          </a:xfrm>
          <a:prstGeom prst="line">
            <a:avLst/>
          </a:prstGeom>
          <a:ln>
            <a:solidFill>
              <a:schemeClr val="bg1">
                <a:lumMod val="85000"/>
              </a:schemeClr>
            </a:solidFill>
          </a:ln>
        </p:spPr>
        <p:style>
          <a:lnRef idx="3">
            <a:schemeClr val="dk1"/>
          </a:lnRef>
          <a:fillRef idx="0">
            <a:schemeClr val="dk1"/>
          </a:fillRef>
          <a:effectRef idx="2">
            <a:schemeClr val="dk1"/>
          </a:effectRef>
          <a:fontRef idx="minor">
            <a:schemeClr val="tx1"/>
          </a:fontRef>
        </p:style>
      </p:cxnSp>
      <p:cxnSp>
        <p:nvCxnSpPr>
          <p:cNvPr id="52" name="Straight Connector 51">
            <a:extLst>
              <a:ext uri="{FF2B5EF4-FFF2-40B4-BE49-F238E27FC236}">
                <a16:creationId xmlns:a16="http://schemas.microsoft.com/office/drawing/2014/main" xmlns="" id="{0EF23F18-8EA5-41AF-F04E-EF68553ACB3A}"/>
              </a:ext>
            </a:extLst>
          </p:cNvPr>
          <p:cNvCxnSpPr>
            <a:cxnSpLocks/>
          </p:cNvCxnSpPr>
          <p:nvPr/>
        </p:nvCxnSpPr>
        <p:spPr>
          <a:xfrm flipH="1">
            <a:off x="6756724" y="4102243"/>
            <a:ext cx="602715" cy="303626"/>
          </a:xfrm>
          <a:prstGeom prst="line">
            <a:avLst/>
          </a:prstGeom>
          <a:ln>
            <a:solidFill>
              <a:schemeClr val="bg1">
                <a:lumMod val="85000"/>
              </a:schemeClr>
            </a:solidFill>
          </a:ln>
        </p:spPr>
        <p:style>
          <a:lnRef idx="3">
            <a:schemeClr val="dk1"/>
          </a:lnRef>
          <a:fillRef idx="0">
            <a:schemeClr val="dk1"/>
          </a:fillRef>
          <a:effectRef idx="2">
            <a:schemeClr val="dk1"/>
          </a:effectRef>
          <a:fontRef idx="minor">
            <a:schemeClr val="tx1"/>
          </a:fontRef>
        </p:style>
      </p:cxnSp>
      <p:cxnSp>
        <p:nvCxnSpPr>
          <p:cNvPr id="53" name="Straight Connector 52">
            <a:extLst>
              <a:ext uri="{FF2B5EF4-FFF2-40B4-BE49-F238E27FC236}">
                <a16:creationId xmlns:a16="http://schemas.microsoft.com/office/drawing/2014/main" xmlns="" id="{6832AF13-CB03-0C0E-A97B-AE78C0FBBD4C}"/>
              </a:ext>
            </a:extLst>
          </p:cNvPr>
          <p:cNvCxnSpPr>
            <a:cxnSpLocks/>
          </p:cNvCxnSpPr>
          <p:nvPr/>
        </p:nvCxnSpPr>
        <p:spPr>
          <a:xfrm flipH="1">
            <a:off x="7103302" y="4200376"/>
            <a:ext cx="466053" cy="812086"/>
          </a:xfrm>
          <a:prstGeom prst="line">
            <a:avLst/>
          </a:prstGeom>
          <a:ln>
            <a:solidFill>
              <a:schemeClr val="bg1">
                <a:lumMod val="85000"/>
              </a:schemeClr>
            </a:solidFill>
          </a:ln>
        </p:spPr>
        <p:style>
          <a:lnRef idx="3">
            <a:schemeClr val="dk1"/>
          </a:lnRef>
          <a:fillRef idx="0">
            <a:schemeClr val="dk1"/>
          </a:fillRef>
          <a:effectRef idx="2">
            <a:schemeClr val="dk1"/>
          </a:effectRef>
          <a:fontRef idx="minor">
            <a:schemeClr val="tx1"/>
          </a:fontRef>
        </p:style>
      </p:cxnSp>
      <p:cxnSp>
        <p:nvCxnSpPr>
          <p:cNvPr id="54" name="Straight Connector 53">
            <a:extLst>
              <a:ext uri="{FF2B5EF4-FFF2-40B4-BE49-F238E27FC236}">
                <a16:creationId xmlns:a16="http://schemas.microsoft.com/office/drawing/2014/main" xmlns="" id="{EC58E142-B028-79FA-9337-7DD2DAA3EFA1}"/>
              </a:ext>
            </a:extLst>
          </p:cNvPr>
          <p:cNvCxnSpPr>
            <a:cxnSpLocks/>
          </p:cNvCxnSpPr>
          <p:nvPr/>
        </p:nvCxnSpPr>
        <p:spPr>
          <a:xfrm flipH="1" flipV="1">
            <a:off x="7970512" y="4144093"/>
            <a:ext cx="374894" cy="798181"/>
          </a:xfrm>
          <a:prstGeom prst="line">
            <a:avLst/>
          </a:prstGeom>
          <a:ln>
            <a:solidFill>
              <a:schemeClr val="bg1">
                <a:lumMod val="85000"/>
              </a:schemeClr>
            </a:solidFill>
          </a:ln>
        </p:spPr>
        <p:style>
          <a:lnRef idx="3">
            <a:schemeClr val="dk1"/>
          </a:lnRef>
          <a:fillRef idx="0">
            <a:schemeClr val="dk1"/>
          </a:fillRef>
          <a:effectRef idx="2">
            <a:schemeClr val="dk1"/>
          </a:effectRef>
          <a:fontRef idx="minor">
            <a:schemeClr val="tx1"/>
          </a:fontRef>
        </p:style>
      </p:cxnSp>
      <p:cxnSp>
        <p:nvCxnSpPr>
          <p:cNvPr id="55" name="Straight Connector 54">
            <a:extLst>
              <a:ext uri="{FF2B5EF4-FFF2-40B4-BE49-F238E27FC236}">
                <a16:creationId xmlns:a16="http://schemas.microsoft.com/office/drawing/2014/main" xmlns="" id="{32D7201C-CDF6-0092-B14C-B93978ABD79F}"/>
              </a:ext>
            </a:extLst>
          </p:cNvPr>
          <p:cNvCxnSpPr>
            <a:cxnSpLocks/>
            <a:stCxn id="19" idx="0"/>
          </p:cNvCxnSpPr>
          <p:nvPr/>
        </p:nvCxnSpPr>
        <p:spPr>
          <a:xfrm flipV="1">
            <a:off x="7339778" y="4100403"/>
            <a:ext cx="351996" cy="1342760"/>
          </a:xfrm>
          <a:prstGeom prst="line">
            <a:avLst/>
          </a:prstGeom>
          <a:ln>
            <a:solidFill>
              <a:schemeClr val="bg1">
                <a:lumMod val="85000"/>
              </a:schemeClr>
            </a:solidFill>
          </a:ln>
        </p:spPr>
        <p:style>
          <a:lnRef idx="3">
            <a:schemeClr val="dk1"/>
          </a:lnRef>
          <a:fillRef idx="0">
            <a:schemeClr val="dk1"/>
          </a:fillRef>
          <a:effectRef idx="2">
            <a:schemeClr val="dk1"/>
          </a:effectRef>
          <a:fontRef idx="minor">
            <a:schemeClr val="tx1"/>
          </a:fontRef>
        </p:style>
      </p:cxnSp>
      <p:cxnSp>
        <p:nvCxnSpPr>
          <p:cNvPr id="56" name="Straight Connector 55">
            <a:extLst>
              <a:ext uri="{FF2B5EF4-FFF2-40B4-BE49-F238E27FC236}">
                <a16:creationId xmlns:a16="http://schemas.microsoft.com/office/drawing/2014/main" xmlns="" id="{C290B1C8-03FC-350D-A2E9-AB690C2F7327}"/>
              </a:ext>
            </a:extLst>
          </p:cNvPr>
          <p:cNvCxnSpPr>
            <a:cxnSpLocks/>
            <a:stCxn id="26" idx="3"/>
          </p:cNvCxnSpPr>
          <p:nvPr/>
        </p:nvCxnSpPr>
        <p:spPr>
          <a:xfrm flipH="1">
            <a:off x="8023819" y="2889620"/>
            <a:ext cx="166714" cy="830990"/>
          </a:xfrm>
          <a:prstGeom prst="line">
            <a:avLst/>
          </a:prstGeom>
          <a:ln>
            <a:solidFill>
              <a:schemeClr val="bg1">
                <a:lumMod val="85000"/>
              </a:schemeClr>
            </a:solidFill>
          </a:ln>
        </p:spPr>
        <p:style>
          <a:lnRef idx="3">
            <a:schemeClr val="dk1"/>
          </a:lnRef>
          <a:fillRef idx="0">
            <a:schemeClr val="dk1"/>
          </a:fillRef>
          <a:effectRef idx="2">
            <a:schemeClr val="dk1"/>
          </a:effectRef>
          <a:fontRef idx="minor">
            <a:schemeClr val="tx1"/>
          </a:fontRef>
        </p:style>
      </p:cxnSp>
      <p:cxnSp>
        <p:nvCxnSpPr>
          <p:cNvPr id="57" name="Straight Connector 56">
            <a:extLst>
              <a:ext uri="{FF2B5EF4-FFF2-40B4-BE49-F238E27FC236}">
                <a16:creationId xmlns:a16="http://schemas.microsoft.com/office/drawing/2014/main" xmlns="" id="{A3982BCF-813A-85D5-D2B8-7A92A8FB3E7A}"/>
              </a:ext>
            </a:extLst>
          </p:cNvPr>
          <p:cNvCxnSpPr>
            <a:cxnSpLocks/>
          </p:cNvCxnSpPr>
          <p:nvPr/>
        </p:nvCxnSpPr>
        <p:spPr>
          <a:xfrm flipV="1">
            <a:off x="8139628" y="3570833"/>
            <a:ext cx="283043" cy="217564"/>
          </a:xfrm>
          <a:prstGeom prst="line">
            <a:avLst/>
          </a:prstGeom>
          <a:ln>
            <a:solidFill>
              <a:schemeClr val="bg1">
                <a:lumMod val="85000"/>
              </a:schemeClr>
            </a:solidFill>
          </a:ln>
        </p:spPr>
        <p:style>
          <a:lnRef idx="3">
            <a:schemeClr val="dk1"/>
          </a:lnRef>
          <a:fillRef idx="0">
            <a:schemeClr val="dk1"/>
          </a:fillRef>
          <a:effectRef idx="2">
            <a:schemeClr val="dk1"/>
          </a:effectRef>
          <a:fontRef idx="minor">
            <a:schemeClr val="tx1"/>
          </a:fontRef>
        </p:style>
      </p:cxnSp>
      <p:cxnSp>
        <p:nvCxnSpPr>
          <p:cNvPr id="58" name="Straight Connector 57">
            <a:extLst>
              <a:ext uri="{FF2B5EF4-FFF2-40B4-BE49-F238E27FC236}">
                <a16:creationId xmlns:a16="http://schemas.microsoft.com/office/drawing/2014/main" xmlns="" id="{97A92014-3861-00B9-D236-6124A9A54EC0}"/>
              </a:ext>
            </a:extLst>
          </p:cNvPr>
          <p:cNvCxnSpPr>
            <a:cxnSpLocks/>
          </p:cNvCxnSpPr>
          <p:nvPr/>
        </p:nvCxnSpPr>
        <p:spPr>
          <a:xfrm flipV="1">
            <a:off x="7616067" y="2414598"/>
            <a:ext cx="57511" cy="1328837"/>
          </a:xfrm>
          <a:prstGeom prst="line">
            <a:avLst/>
          </a:prstGeom>
          <a:ln>
            <a:solidFill>
              <a:schemeClr val="bg1">
                <a:lumMod val="85000"/>
              </a:schemeClr>
            </a:solidFill>
          </a:ln>
        </p:spPr>
        <p:style>
          <a:lnRef idx="3">
            <a:schemeClr val="dk1"/>
          </a:lnRef>
          <a:fillRef idx="0">
            <a:schemeClr val="dk1"/>
          </a:fillRef>
          <a:effectRef idx="2">
            <a:schemeClr val="dk1"/>
          </a:effectRef>
          <a:fontRef idx="minor">
            <a:schemeClr val="tx1"/>
          </a:fontRef>
        </p:style>
      </p:cxnSp>
      <p:cxnSp>
        <p:nvCxnSpPr>
          <p:cNvPr id="59" name="Straight Connector 58">
            <a:extLst>
              <a:ext uri="{FF2B5EF4-FFF2-40B4-BE49-F238E27FC236}">
                <a16:creationId xmlns:a16="http://schemas.microsoft.com/office/drawing/2014/main" xmlns="" id="{00037730-7F1B-50B3-3DB6-682731D243A3}"/>
              </a:ext>
            </a:extLst>
          </p:cNvPr>
          <p:cNvCxnSpPr>
            <a:cxnSpLocks/>
          </p:cNvCxnSpPr>
          <p:nvPr/>
        </p:nvCxnSpPr>
        <p:spPr>
          <a:xfrm flipH="1">
            <a:off x="6159941" y="730543"/>
            <a:ext cx="1108064" cy="396287"/>
          </a:xfrm>
          <a:prstGeom prst="line">
            <a:avLst/>
          </a:prstGeom>
          <a:ln>
            <a:solidFill>
              <a:schemeClr val="bg1">
                <a:lumMod val="85000"/>
              </a:schemeClr>
            </a:solidFill>
          </a:ln>
        </p:spPr>
        <p:style>
          <a:lnRef idx="3">
            <a:schemeClr val="dk1"/>
          </a:lnRef>
          <a:fillRef idx="0">
            <a:schemeClr val="dk1"/>
          </a:fillRef>
          <a:effectRef idx="2">
            <a:schemeClr val="dk1"/>
          </a:effectRef>
          <a:fontRef idx="minor">
            <a:schemeClr val="tx1"/>
          </a:fontRef>
        </p:style>
      </p:cxnSp>
      <p:cxnSp>
        <p:nvCxnSpPr>
          <p:cNvPr id="60" name="Straight Connector 59">
            <a:extLst>
              <a:ext uri="{FF2B5EF4-FFF2-40B4-BE49-F238E27FC236}">
                <a16:creationId xmlns:a16="http://schemas.microsoft.com/office/drawing/2014/main" xmlns="" id="{D55F4449-58F4-67F8-23EC-20161CE4E203}"/>
              </a:ext>
            </a:extLst>
          </p:cNvPr>
          <p:cNvCxnSpPr>
            <a:cxnSpLocks/>
            <a:stCxn id="28" idx="0"/>
          </p:cNvCxnSpPr>
          <p:nvPr/>
        </p:nvCxnSpPr>
        <p:spPr>
          <a:xfrm flipH="1" flipV="1">
            <a:off x="7691775" y="799856"/>
            <a:ext cx="7256" cy="708668"/>
          </a:xfrm>
          <a:prstGeom prst="line">
            <a:avLst/>
          </a:prstGeom>
          <a:ln>
            <a:solidFill>
              <a:schemeClr val="bg1">
                <a:lumMod val="85000"/>
              </a:schemeClr>
            </a:solidFill>
          </a:ln>
        </p:spPr>
        <p:style>
          <a:lnRef idx="3">
            <a:schemeClr val="dk1"/>
          </a:lnRef>
          <a:fillRef idx="0">
            <a:schemeClr val="dk1"/>
          </a:fillRef>
          <a:effectRef idx="2">
            <a:schemeClr val="dk1"/>
          </a:effectRef>
          <a:fontRef idx="minor">
            <a:schemeClr val="tx1"/>
          </a:fontRef>
        </p:style>
      </p:cxnSp>
      <p:cxnSp>
        <p:nvCxnSpPr>
          <p:cNvPr id="61" name="Straight Connector 60">
            <a:extLst>
              <a:ext uri="{FF2B5EF4-FFF2-40B4-BE49-F238E27FC236}">
                <a16:creationId xmlns:a16="http://schemas.microsoft.com/office/drawing/2014/main" xmlns="" id="{40631782-5D8E-E8F4-8DAC-86585F97F59D}"/>
              </a:ext>
            </a:extLst>
          </p:cNvPr>
          <p:cNvCxnSpPr>
            <a:cxnSpLocks/>
          </p:cNvCxnSpPr>
          <p:nvPr/>
        </p:nvCxnSpPr>
        <p:spPr>
          <a:xfrm flipH="1" flipV="1">
            <a:off x="6057639" y="386058"/>
            <a:ext cx="1098274" cy="99158"/>
          </a:xfrm>
          <a:prstGeom prst="line">
            <a:avLst/>
          </a:prstGeom>
          <a:ln>
            <a:solidFill>
              <a:schemeClr val="bg1">
                <a:lumMod val="85000"/>
              </a:schemeClr>
            </a:solidFill>
          </a:ln>
        </p:spPr>
        <p:style>
          <a:lnRef idx="3">
            <a:schemeClr val="dk1"/>
          </a:lnRef>
          <a:fillRef idx="0">
            <a:schemeClr val="dk1"/>
          </a:fillRef>
          <a:effectRef idx="2">
            <a:schemeClr val="dk1"/>
          </a:effectRef>
          <a:fontRef idx="minor">
            <a:schemeClr val="tx1"/>
          </a:fontRef>
        </p:style>
      </p:cxnSp>
      <p:cxnSp>
        <p:nvCxnSpPr>
          <p:cNvPr id="62" name="Straight Connector 61">
            <a:extLst>
              <a:ext uri="{FF2B5EF4-FFF2-40B4-BE49-F238E27FC236}">
                <a16:creationId xmlns:a16="http://schemas.microsoft.com/office/drawing/2014/main" xmlns="" id="{D7A97C4F-3EA4-524A-A78E-0284134F766C}"/>
              </a:ext>
            </a:extLst>
          </p:cNvPr>
          <p:cNvCxnSpPr>
            <a:cxnSpLocks/>
          </p:cNvCxnSpPr>
          <p:nvPr/>
        </p:nvCxnSpPr>
        <p:spPr>
          <a:xfrm flipH="1" flipV="1">
            <a:off x="2260555" y="4154041"/>
            <a:ext cx="718619" cy="2724607"/>
          </a:xfrm>
          <a:prstGeom prst="line">
            <a:avLst/>
          </a:prstGeom>
          <a:ln>
            <a:solidFill>
              <a:schemeClr val="bg1">
                <a:lumMod val="85000"/>
              </a:schemeClr>
            </a:solidFill>
          </a:ln>
        </p:spPr>
        <p:style>
          <a:lnRef idx="3">
            <a:schemeClr val="dk1"/>
          </a:lnRef>
          <a:fillRef idx="0">
            <a:schemeClr val="dk1"/>
          </a:fillRef>
          <a:effectRef idx="2">
            <a:schemeClr val="dk1"/>
          </a:effectRef>
          <a:fontRef idx="minor">
            <a:schemeClr val="tx1"/>
          </a:fontRef>
        </p:style>
      </p:cxnSp>
      <p:cxnSp>
        <p:nvCxnSpPr>
          <p:cNvPr id="63" name="Straight Connector 62">
            <a:extLst>
              <a:ext uri="{FF2B5EF4-FFF2-40B4-BE49-F238E27FC236}">
                <a16:creationId xmlns:a16="http://schemas.microsoft.com/office/drawing/2014/main" xmlns="" id="{A8B2EA5A-B2D3-E0C7-C8AC-57FB0E9D1737}"/>
              </a:ext>
            </a:extLst>
          </p:cNvPr>
          <p:cNvCxnSpPr>
            <a:cxnSpLocks/>
          </p:cNvCxnSpPr>
          <p:nvPr/>
        </p:nvCxnSpPr>
        <p:spPr>
          <a:xfrm flipV="1">
            <a:off x="7900275" y="4247058"/>
            <a:ext cx="56794" cy="2631590"/>
          </a:xfrm>
          <a:prstGeom prst="line">
            <a:avLst/>
          </a:prstGeom>
          <a:ln>
            <a:solidFill>
              <a:schemeClr val="bg1">
                <a:lumMod val="85000"/>
              </a:schemeClr>
            </a:solidFill>
          </a:ln>
        </p:spPr>
        <p:style>
          <a:lnRef idx="3">
            <a:schemeClr val="dk1"/>
          </a:lnRef>
          <a:fillRef idx="0">
            <a:schemeClr val="dk1"/>
          </a:fillRef>
          <a:effectRef idx="2">
            <a:schemeClr val="dk1"/>
          </a:effectRef>
          <a:fontRef idx="minor">
            <a:schemeClr val="tx1"/>
          </a:fontRef>
        </p:style>
      </p:cxnSp>
      <p:sp>
        <p:nvSpPr>
          <p:cNvPr id="64" name="Oval 63">
            <a:extLst>
              <a:ext uri="{FF2B5EF4-FFF2-40B4-BE49-F238E27FC236}">
                <a16:creationId xmlns:a16="http://schemas.microsoft.com/office/drawing/2014/main" xmlns="" id="{D927ABB0-01F4-6FCD-A101-C173861F16DA}"/>
              </a:ext>
            </a:extLst>
          </p:cNvPr>
          <p:cNvSpPr/>
          <p:nvPr/>
        </p:nvSpPr>
        <p:spPr>
          <a:xfrm>
            <a:off x="1593326" y="2327993"/>
            <a:ext cx="1250663" cy="53094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u="sng" dirty="0">
                <a:solidFill>
                  <a:schemeClr val="tx1"/>
                </a:solidFill>
              </a:rPr>
              <a:t>Smart id</a:t>
            </a:r>
          </a:p>
        </p:txBody>
      </p:sp>
      <p:cxnSp>
        <p:nvCxnSpPr>
          <p:cNvPr id="65" name="Straight Connector 64">
            <a:extLst>
              <a:ext uri="{FF2B5EF4-FFF2-40B4-BE49-F238E27FC236}">
                <a16:creationId xmlns:a16="http://schemas.microsoft.com/office/drawing/2014/main" xmlns="" id="{CE084F52-24C9-983C-A80F-B2342F580C86}"/>
              </a:ext>
            </a:extLst>
          </p:cNvPr>
          <p:cNvCxnSpPr/>
          <p:nvPr/>
        </p:nvCxnSpPr>
        <p:spPr>
          <a:xfrm>
            <a:off x="2689315" y="4268676"/>
            <a:ext cx="3748350" cy="249407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6" name="Oval 65">
            <a:extLst>
              <a:ext uri="{FF2B5EF4-FFF2-40B4-BE49-F238E27FC236}">
                <a16:creationId xmlns:a16="http://schemas.microsoft.com/office/drawing/2014/main" xmlns="" id="{05C32ADF-5A93-1E7B-B623-2EE51C3BBEB0}"/>
              </a:ext>
            </a:extLst>
          </p:cNvPr>
          <p:cNvSpPr/>
          <p:nvPr/>
        </p:nvSpPr>
        <p:spPr>
          <a:xfrm>
            <a:off x="9133049" y="3720344"/>
            <a:ext cx="1250663" cy="53094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solidFill>
                  <a:schemeClr val="tx1"/>
                </a:solidFill>
              </a:rPr>
              <a:t>Smart Id</a:t>
            </a:r>
          </a:p>
        </p:txBody>
      </p:sp>
      <p:cxnSp>
        <p:nvCxnSpPr>
          <p:cNvPr id="67" name="Straight Connector 66">
            <a:extLst>
              <a:ext uri="{FF2B5EF4-FFF2-40B4-BE49-F238E27FC236}">
                <a16:creationId xmlns:a16="http://schemas.microsoft.com/office/drawing/2014/main" xmlns="" id="{292D2E26-3BED-5C66-5508-DE3855A543F3}"/>
              </a:ext>
            </a:extLst>
          </p:cNvPr>
          <p:cNvCxnSpPr>
            <a:stCxn id="17" idx="3"/>
            <a:endCxn id="66" idx="2"/>
          </p:cNvCxnSpPr>
          <p:nvPr/>
        </p:nvCxnSpPr>
        <p:spPr>
          <a:xfrm>
            <a:off x="8317106" y="3949619"/>
            <a:ext cx="815943" cy="3619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5567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xmlns="" id="{741EE76D-2B03-3CFC-2FB9-3277980A147D}"/>
              </a:ext>
            </a:extLst>
          </p:cNvPr>
          <p:cNvCxnSpPr>
            <a:cxnSpLocks/>
          </p:cNvCxnSpPr>
          <p:nvPr/>
        </p:nvCxnSpPr>
        <p:spPr>
          <a:xfrm flipH="1" flipV="1">
            <a:off x="2979175" y="2"/>
            <a:ext cx="76691" cy="324463"/>
          </a:xfrm>
          <a:prstGeom prst="line">
            <a:avLst/>
          </a:prstGeom>
          <a:ln>
            <a:solidFill>
              <a:schemeClr val="bg1">
                <a:lumMod val="85000"/>
              </a:schemeClr>
            </a:solidFill>
          </a:ln>
        </p:spPr>
        <p:style>
          <a:lnRef idx="3">
            <a:schemeClr val="dk1"/>
          </a:lnRef>
          <a:fillRef idx="0">
            <a:schemeClr val="dk1"/>
          </a:fillRef>
          <a:effectRef idx="2">
            <a:schemeClr val="dk1"/>
          </a:effectRef>
          <a:fontRef idx="minor">
            <a:schemeClr val="tx1"/>
          </a:fontRef>
        </p:style>
      </p:cxnSp>
      <p:sp>
        <p:nvSpPr>
          <p:cNvPr id="3" name="Flowchart: Decision 2">
            <a:extLst>
              <a:ext uri="{FF2B5EF4-FFF2-40B4-BE49-F238E27FC236}">
                <a16:creationId xmlns:a16="http://schemas.microsoft.com/office/drawing/2014/main" xmlns="" id="{863E5619-6267-A80D-36B4-F9C6AE68B3B1}"/>
              </a:ext>
            </a:extLst>
          </p:cNvPr>
          <p:cNvSpPr/>
          <p:nvPr/>
        </p:nvSpPr>
        <p:spPr>
          <a:xfrm>
            <a:off x="2610144" y="289233"/>
            <a:ext cx="1210474" cy="943897"/>
          </a:xfrm>
          <a:prstGeom prst="flowChartDecisi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b="1" dirty="0">
                <a:solidFill>
                  <a:schemeClr val="tx1"/>
                </a:solidFill>
              </a:rPr>
              <a:t>Search</a:t>
            </a:r>
          </a:p>
        </p:txBody>
      </p:sp>
      <p:sp>
        <p:nvSpPr>
          <p:cNvPr id="4" name="Rectangle 3">
            <a:extLst>
              <a:ext uri="{FF2B5EF4-FFF2-40B4-BE49-F238E27FC236}">
                <a16:creationId xmlns:a16="http://schemas.microsoft.com/office/drawing/2014/main" xmlns="" id="{03F2CD4F-DA05-67CF-EF64-17F0DF7B7B44}"/>
              </a:ext>
            </a:extLst>
          </p:cNvPr>
          <p:cNvSpPr/>
          <p:nvPr/>
        </p:nvSpPr>
        <p:spPr>
          <a:xfrm>
            <a:off x="2353843" y="1940294"/>
            <a:ext cx="1250663" cy="6253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b="1" dirty="0">
                <a:solidFill>
                  <a:schemeClr val="tx1"/>
                </a:solidFill>
              </a:rPr>
              <a:t>Bus</a:t>
            </a:r>
          </a:p>
        </p:txBody>
      </p:sp>
      <p:sp>
        <p:nvSpPr>
          <p:cNvPr id="5" name="Oval 4">
            <a:extLst>
              <a:ext uri="{FF2B5EF4-FFF2-40B4-BE49-F238E27FC236}">
                <a16:creationId xmlns:a16="http://schemas.microsoft.com/office/drawing/2014/main" xmlns="" id="{6AD03751-1F55-F163-6F3A-8C7D3B72A426}"/>
              </a:ext>
            </a:extLst>
          </p:cNvPr>
          <p:cNvSpPr/>
          <p:nvPr/>
        </p:nvSpPr>
        <p:spPr>
          <a:xfrm>
            <a:off x="884464" y="1380450"/>
            <a:ext cx="1250663" cy="53094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b="1" dirty="0">
                <a:solidFill>
                  <a:schemeClr val="tx1"/>
                </a:solidFill>
              </a:rPr>
              <a:t>Source</a:t>
            </a:r>
          </a:p>
        </p:txBody>
      </p:sp>
      <p:sp>
        <p:nvSpPr>
          <p:cNvPr id="6" name="Oval 5">
            <a:extLst>
              <a:ext uri="{FF2B5EF4-FFF2-40B4-BE49-F238E27FC236}">
                <a16:creationId xmlns:a16="http://schemas.microsoft.com/office/drawing/2014/main" xmlns="" id="{620477B2-C7F1-C543-CAD4-8525AA1E68FE}"/>
              </a:ext>
            </a:extLst>
          </p:cNvPr>
          <p:cNvSpPr/>
          <p:nvPr/>
        </p:nvSpPr>
        <p:spPr>
          <a:xfrm>
            <a:off x="1601675" y="888345"/>
            <a:ext cx="1250663" cy="53094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b="1" u="sng" dirty="0">
                <a:solidFill>
                  <a:schemeClr val="tx1"/>
                </a:solidFill>
              </a:rPr>
              <a:t>Bus</a:t>
            </a:r>
            <a:r>
              <a:rPr lang="en-IN" sz="1100" b="1" dirty="0">
                <a:solidFill>
                  <a:schemeClr val="tx1"/>
                </a:solidFill>
              </a:rPr>
              <a:t> </a:t>
            </a:r>
            <a:r>
              <a:rPr lang="en-IN" sz="1100" b="1" u="sng" dirty="0">
                <a:solidFill>
                  <a:schemeClr val="tx1"/>
                </a:solidFill>
              </a:rPr>
              <a:t>no</a:t>
            </a:r>
            <a:r>
              <a:rPr lang="en-IN" sz="1100" b="1" dirty="0">
                <a:solidFill>
                  <a:schemeClr val="tx1"/>
                </a:solidFill>
              </a:rPr>
              <a:t>.</a:t>
            </a:r>
          </a:p>
        </p:txBody>
      </p:sp>
      <p:sp>
        <p:nvSpPr>
          <p:cNvPr id="7" name="Oval 6">
            <a:extLst>
              <a:ext uri="{FF2B5EF4-FFF2-40B4-BE49-F238E27FC236}">
                <a16:creationId xmlns:a16="http://schemas.microsoft.com/office/drawing/2014/main" xmlns="" id="{129E4502-7A64-7167-006B-0C31D59FF536}"/>
              </a:ext>
            </a:extLst>
          </p:cNvPr>
          <p:cNvSpPr/>
          <p:nvPr/>
        </p:nvSpPr>
        <p:spPr>
          <a:xfrm>
            <a:off x="976343" y="2053924"/>
            <a:ext cx="1250663" cy="53094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b="1" dirty="0">
                <a:solidFill>
                  <a:schemeClr val="tx1"/>
                </a:solidFill>
              </a:rPr>
              <a:t>Destination</a:t>
            </a:r>
          </a:p>
        </p:txBody>
      </p:sp>
      <p:sp>
        <p:nvSpPr>
          <p:cNvPr id="8" name="Oval 7">
            <a:extLst>
              <a:ext uri="{FF2B5EF4-FFF2-40B4-BE49-F238E27FC236}">
                <a16:creationId xmlns:a16="http://schemas.microsoft.com/office/drawing/2014/main" xmlns="" id="{55A28D70-EDA5-1A86-351A-5173D6B4596F}"/>
              </a:ext>
            </a:extLst>
          </p:cNvPr>
          <p:cNvSpPr/>
          <p:nvPr/>
        </p:nvSpPr>
        <p:spPr>
          <a:xfrm>
            <a:off x="353674" y="4787247"/>
            <a:ext cx="1250663" cy="53094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b="1" dirty="0">
                <a:solidFill>
                  <a:schemeClr val="tx1"/>
                </a:solidFill>
              </a:rPr>
              <a:t>Source</a:t>
            </a:r>
          </a:p>
        </p:txBody>
      </p:sp>
      <p:sp>
        <p:nvSpPr>
          <p:cNvPr id="9" name="Oval 8">
            <a:extLst>
              <a:ext uri="{FF2B5EF4-FFF2-40B4-BE49-F238E27FC236}">
                <a16:creationId xmlns:a16="http://schemas.microsoft.com/office/drawing/2014/main" xmlns="" id="{A330AC45-AD57-8627-3D6C-8F64E9C88C68}"/>
              </a:ext>
            </a:extLst>
          </p:cNvPr>
          <p:cNvSpPr/>
          <p:nvPr/>
        </p:nvSpPr>
        <p:spPr>
          <a:xfrm>
            <a:off x="4087762" y="2308615"/>
            <a:ext cx="1250663" cy="53094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b="1" dirty="0">
                <a:solidFill>
                  <a:schemeClr val="tx1"/>
                </a:solidFill>
              </a:rPr>
              <a:t>Price</a:t>
            </a:r>
          </a:p>
        </p:txBody>
      </p:sp>
      <p:sp>
        <p:nvSpPr>
          <p:cNvPr id="10" name="Oval 9">
            <a:extLst>
              <a:ext uri="{FF2B5EF4-FFF2-40B4-BE49-F238E27FC236}">
                <a16:creationId xmlns:a16="http://schemas.microsoft.com/office/drawing/2014/main" xmlns="" id="{5B06C95C-F2DF-508A-BF5A-318BA9518BDD}"/>
              </a:ext>
            </a:extLst>
          </p:cNvPr>
          <p:cNvSpPr/>
          <p:nvPr/>
        </p:nvSpPr>
        <p:spPr>
          <a:xfrm>
            <a:off x="4087762" y="1685250"/>
            <a:ext cx="1250663" cy="53094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b="1" dirty="0">
                <a:solidFill>
                  <a:schemeClr val="tx1"/>
                </a:solidFill>
              </a:rPr>
              <a:t>Time period</a:t>
            </a:r>
          </a:p>
        </p:txBody>
      </p:sp>
      <p:sp>
        <p:nvSpPr>
          <p:cNvPr id="11" name="Oval 10">
            <a:extLst>
              <a:ext uri="{FF2B5EF4-FFF2-40B4-BE49-F238E27FC236}">
                <a16:creationId xmlns:a16="http://schemas.microsoft.com/office/drawing/2014/main" xmlns="" id="{0ABE242F-CD34-ACAC-A125-4F431310F55A}"/>
              </a:ext>
            </a:extLst>
          </p:cNvPr>
          <p:cNvSpPr/>
          <p:nvPr/>
        </p:nvSpPr>
        <p:spPr>
          <a:xfrm>
            <a:off x="3521915" y="1114979"/>
            <a:ext cx="1250663" cy="53094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b="1" dirty="0">
                <a:solidFill>
                  <a:schemeClr val="tx1"/>
                </a:solidFill>
              </a:rPr>
              <a:t>Ticket id</a:t>
            </a:r>
          </a:p>
        </p:txBody>
      </p:sp>
      <p:cxnSp>
        <p:nvCxnSpPr>
          <p:cNvPr id="12" name="Straight Connector 11">
            <a:extLst>
              <a:ext uri="{FF2B5EF4-FFF2-40B4-BE49-F238E27FC236}">
                <a16:creationId xmlns:a16="http://schemas.microsoft.com/office/drawing/2014/main" xmlns="" id="{6467995C-E213-6867-F22C-6A3BDA012CE7}"/>
              </a:ext>
            </a:extLst>
          </p:cNvPr>
          <p:cNvCxnSpPr>
            <a:cxnSpLocks/>
          </p:cNvCxnSpPr>
          <p:nvPr/>
        </p:nvCxnSpPr>
        <p:spPr>
          <a:xfrm>
            <a:off x="7886831" y="-53094"/>
            <a:ext cx="1" cy="377559"/>
          </a:xfrm>
          <a:prstGeom prst="line">
            <a:avLst/>
          </a:prstGeom>
          <a:ln>
            <a:solidFill>
              <a:schemeClr val="bg1">
                <a:lumMod val="85000"/>
              </a:schemeClr>
            </a:solidFill>
          </a:ln>
        </p:spPr>
        <p:style>
          <a:lnRef idx="3">
            <a:schemeClr val="dk1"/>
          </a:lnRef>
          <a:fillRef idx="0">
            <a:schemeClr val="dk1"/>
          </a:fillRef>
          <a:effectRef idx="2">
            <a:schemeClr val="dk1"/>
          </a:effectRef>
          <a:fontRef idx="minor">
            <a:schemeClr val="tx1"/>
          </a:fontRef>
        </p:style>
      </p:cxnSp>
      <p:sp>
        <p:nvSpPr>
          <p:cNvPr id="13" name="Flowchart: Decision 12">
            <a:extLst>
              <a:ext uri="{FF2B5EF4-FFF2-40B4-BE49-F238E27FC236}">
                <a16:creationId xmlns:a16="http://schemas.microsoft.com/office/drawing/2014/main" xmlns="" id="{2A9AF700-1FD0-026D-E84C-EB41EBD9FB19}"/>
              </a:ext>
            </a:extLst>
          </p:cNvPr>
          <p:cNvSpPr/>
          <p:nvPr/>
        </p:nvSpPr>
        <p:spPr>
          <a:xfrm>
            <a:off x="7420782" y="181018"/>
            <a:ext cx="932099" cy="943897"/>
          </a:xfrm>
          <a:prstGeom prst="flowChartDecisi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b="1" dirty="0">
                <a:solidFill>
                  <a:schemeClr val="tx1"/>
                </a:solidFill>
              </a:rPr>
              <a:t>Order food</a:t>
            </a:r>
          </a:p>
        </p:txBody>
      </p:sp>
      <p:sp>
        <p:nvSpPr>
          <p:cNvPr id="14" name="Rectangle 13">
            <a:extLst>
              <a:ext uri="{FF2B5EF4-FFF2-40B4-BE49-F238E27FC236}">
                <a16:creationId xmlns:a16="http://schemas.microsoft.com/office/drawing/2014/main" xmlns="" id="{9053B4F6-1C49-7A4B-12B2-88A7B6A0BDBD}"/>
              </a:ext>
            </a:extLst>
          </p:cNvPr>
          <p:cNvSpPr/>
          <p:nvPr/>
        </p:nvSpPr>
        <p:spPr>
          <a:xfrm>
            <a:off x="7342016" y="1944210"/>
            <a:ext cx="1250663" cy="6253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b="1" dirty="0">
                <a:solidFill>
                  <a:schemeClr val="tx1"/>
                </a:solidFill>
              </a:rPr>
              <a:t>Food orders</a:t>
            </a:r>
          </a:p>
        </p:txBody>
      </p:sp>
      <p:sp>
        <p:nvSpPr>
          <p:cNvPr id="15" name="Oval 14">
            <a:extLst>
              <a:ext uri="{FF2B5EF4-FFF2-40B4-BE49-F238E27FC236}">
                <a16:creationId xmlns:a16="http://schemas.microsoft.com/office/drawing/2014/main" xmlns="" id="{0E34A5A3-217D-8FB2-59B6-7AEE604F0E0D}"/>
              </a:ext>
            </a:extLst>
          </p:cNvPr>
          <p:cNvSpPr/>
          <p:nvPr/>
        </p:nvSpPr>
        <p:spPr>
          <a:xfrm>
            <a:off x="5795625" y="1748668"/>
            <a:ext cx="1250663" cy="53094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b="1" dirty="0">
                <a:solidFill>
                  <a:schemeClr val="tx1"/>
                </a:solidFill>
              </a:rPr>
              <a:t>Smart Id</a:t>
            </a:r>
          </a:p>
        </p:txBody>
      </p:sp>
      <p:sp>
        <p:nvSpPr>
          <p:cNvPr id="16" name="Oval 15">
            <a:extLst>
              <a:ext uri="{FF2B5EF4-FFF2-40B4-BE49-F238E27FC236}">
                <a16:creationId xmlns:a16="http://schemas.microsoft.com/office/drawing/2014/main" xmlns="" id="{B1201C8B-77A1-66C2-0EF2-B2701282C8F9}"/>
              </a:ext>
            </a:extLst>
          </p:cNvPr>
          <p:cNvSpPr/>
          <p:nvPr/>
        </p:nvSpPr>
        <p:spPr>
          <a:xfrm>
            <a:off x="5785221" y="2438893"/>
            <a:ext cx="1250663" cy="53094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b="1" dirty="0">
                <a:solidFill>
                  <a:schemeClr val="tx1"/>
                </a:solidFill>
              </a:rPr>
              <a:t>Bill Amount</a:t>
            </a:r>
          </a:p>
        </p:txBody>
      </p:sp>
      <p:sp>
        <p:nvSpPr>
          <p:cNvPr id="17" name="Oval 16">
            <a:extLst>
              <a:ext uri="{FF2B5EF4-FFF2-40B4-BE49-F238E27FC236}">
                <a16:creationId xmlns:a16="http://schemas.microsoft.com/office/drawing/2014/main" xmlns="" id="{76FAED51-BB33-236D-8C91-2C81267B193C}"/>
              </a:ext>
            </a:extLst>
          </p:cNvPr>
          <p:cNvSpPr/>
          <p:nvPr/>
        </p:nvSpPr>
        <p:spPr>
          <a:xfrm>
            <a:off x="9161412" y="2469372"/>
            <a:ext cx="1250663" cy="53094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b="1" dirty="0">
                <a:solidFill>
                  <a:schemeClr val="tx1"/>
                </a:solidFill>
              </a:rPr>
              <a:t>Ticket id</a:t>
            </a:r>
          </a:p>
        </p:txBody>
      </p:sp>
      <p:sp>
        <p:nvSpPr>
          <p:cNvPr id="18" name="Oval 17">
            <a:extLst>
              <a:ext uri="{FF2B5EF4-FFF2-40B4-BE49-F238E27FC236}">
                <a16:creationId xmlns:a16="http://schemas.microsoft.com/office/drawing/2014/main" xmlns="" id="{E8D5812B-C8B5-CC06-800E-21C6B0165181}"/>
              </a:ext>
            </a:extLst>
          </p:cNvPr>
          <p:cNvSpPr/>
          <p:nvPr/>
        </p:nvSpPr>
        <p:spPr>
          <a:xfrm>
            <a:off x="9030111" y="1685250"/>
            <a:ext cx="1250663" cy="53094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b="1" u="sng" dirty="0">
                <a:solidFill>
                  <a:schemeClr val="tx1"/>
                </a:solidFill>
              </a:rPr>
              <a:t>Order id</a:t>
            </a:r>
          </a:p>
        </p:txBody>
      </p:sp>
      <p:cxnSp>
        <p:nvCxnSpPr>
          <p:cNvPr id="19" name="Straight Connector 18">
            <a:extLst>
              <a:ext uri="{FF2B5EF4-FFF2-40B4-BE49-F238E27FC236}">
                <a16:creationId xmlns:a16="http://schemas.microsoft.com/office/drawing/2014/main" xmlns="" id="{17FFE7B5-96CA-AEE7-4BB2-2EF678DA3A01}"/>
              </a:ext>
            </a:extLst>
          </p:cNvPr>
          <p:cNvCxnSpPr>
            <a:cxnSpLocks/>
          </p:cNvCxnSpPr>
          <p:nvPr/>
        </p:nvCxnSpPr>
        <p:spPr>
          <a:xfrm>
            <a:off x="3055865" y="162233"/>
            <a:ext cx="11185" cy="15567"/>
          </a:xfrm>
          <a:prstGeom prst="line">
            <a:avLst/>
          </a:prstGeom>
        </p:spPr>
        <p:style>
          <a:lnRef idx="1">
            <a:schemeClr val="accent1"/>
          </a:lnRef>
          <a:fillRef idx="0">
            <a:schemeClr val="accent1"/>
          </a:fillRef>
          <a:effectRef idx="0">
            <a:schemeClr val="accent1"/>
          </a:effectRef>
          <a:fontRef idx="minor">
            <a:schemeClr val="tx1"/>
          </a:fontRef>
        </p:style>
      </p:cxnSp>
      <p:sp>
        <p:nvSpPr>
          <p:cNvPr id="20" name="Flowchart: Decision 19">
            <a:extLst>
              <a:ext uri="{FF2B5EF4-FFF2-40B4-BE49-F238E27FC236}">
                <a16:creationId xmlns:a16="http://schemas.microsoft.com/office/drawing/2014/main" xmlns="" id="{7AAA16F4-FC79-B216-C131-49076066FEFF}"/>
              </a:ext>
            </a:extLst>
          </p:cNvPr>
          <p:cNvSpPr/>
          <p:nvPr/>
        </p:nvSpPr>
        <p:spPr>
          <a:xfrm>
            <a:off x="7478898" y="3001503"/>
            <a:ext cx="1244364" cy="943897"/>
          </a:xfrm>
          <a:prstGeom prst="flowChartDecisi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b="1" dirty="0">
                <a:solidFill>
                  <a:schemeClr val="tx1"/>
                </a:solidFill>
              </a:rPr>
              <a:t>Select food</a:t>
            </a:r>
          </a:p>
        </p:txBody>
      </p:sp>
      <p:sp>
        <p:nvSpPr>
          <p:cNvPr id="21" name="Rectangle 20">
            <a:extLst>
              <a:ext uri="{FF2B5EF4-FFF2-40B4-BE49-F238E27FC236}">
                <a16:creationId xmlns:a16="http://schemas.microsoft.com/office/drawing/2014/main" xmlns="" id="{DD5E887E-19EA-A14E-D065-6DAB04E0904B}"/>
              </a:ext>
            </a:extLst>
          </p:cNvPr>
          <p:cNvSpPr/>
          <p:nvPr/>
        </p:nvSpPr>
        <p:spPr>
          <a:xfrm>
            <a:off x="7345080" y="4523741"/>
            <a:ext cx="1250663" cy="6253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b="1" dirty="0">
                <a:solidFill>
                  <a:schemeClr val="tx1"/>
                </a:solidFill>
              </a:rPr>
              <a:t>Food</a:t>
            </a:r>
          </a:p>
        </p:txBody>
      </p:sp>
      <p:sp>
        <p:nvSpPr>
          <p:cNvPr id="22" name="Oval 21">
            <a:extLst>
              <a:ext uri="{FF2B5EF4-FFF2-40B4-BE49-F238E27FC236}">
                <a16:creationId xmlns:a16="http://schemas.microsoft.com/office/drawing/2014/main" xmlns="" id="{25A0C4BB-C2CC-9F30-8249-C3209E39703D}"/>
              </a:ext>
            </a:extLst>
          </p:cNvPr>
          <p:cNvSpPr/>
          <p:nvPr/>
        </p:nvSpPr>
        <p:spPr>
          <a:xfrm>
            <a:off x="8723262" y="5426465"/>
            <a:ext cx="1250663" cy="53094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b="1" dirty="0">
                <a:solidFill>
                  <a:schemeClr val="tx1"/>
                </a:solidFill>
              </a:rPr>
              <a:t>Price</a:t>
            </a:r>
          </a:p>
        </p:txBody>
      </p:sp>
      <p:sp>
        <p:nvSpPr>
          <p:cNvPr id="23" name="Oval 22">
            <a:extLst>
              <a:ext uri="{FF2B5EF4-FFF2-40B4-BE49-F238E27FC236}">
                <a16:creationId xmlns:a16="http://schemas.microsoft.com/office/drawing/2014/main" xmlns="" id="{7A8D4B34-240E-2421-3FFE-3E49ECC419ED}"/>
              </a:ext>
            </a:extLst>
          </p:cNvPr>
          <p:cNvSpPr/>
          <p:nvPr/>
        </p:nvSpPr>
        <p:spPr>
          <a:xfrm>
            <a:off x="7102218" y="5368658"/>
            <a:ext cx="1250663" cy="53094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b="1" dirty="0">
                <a:solidFill>
                  <a:schemeClr val="tx1"/>
                </a:solidFill>
              </a:rPr>
              <a:t>Lunch</a:t>
            </a:r>
          </a:p>
        </p:txBody>
      </p:sp>
      <p:sp>
        <p:nvSpPr>
          <p:cNvPr id="24" name="Oval 23">
            <a:extLst>
              <a:ext uri="{FF2B5EF4-FFF2-40B4-BE49-F238E27FC236}">
                <a16:creationId xmlns:a16="http://schemas.microsoft.com/office/drawing/2014/main" xmlns="" id="{8BA39DD7-794C-C821-29B6-26E0E32E1A10}"/>
              </a:ext>
            </a:extLst>
          </p:cNvPr>
          <p:cNvSpPr/>
          <p:nvPr/>
        </p:nvSpPr>
        <p:spPr>
          <a:xfrm>
            <a:off x="5836982" y="5054683"/>
            <a:ext cx="1250663" cy="53094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b="1" dirty="0">
                <a:solidFill>
                  <a:schemeClr val="tx1"/>
                </a:solidFill>
              </a:rPr>
              <a:t>Restaurant name</a:t>
            </a:r>
          </a:p>
        </p:txBody>
      </p:sp>
      <p:sp>
        <p:nvSpPr>
          <p:cNvPr id="25" name="Oval 24">
            <a:extLst>
              <a:ext uri="{FF2B5EF4-FFF2-40B4-BE49-F238E27FC236}">
                <a16:creationId xmlns:a16="http://schemas.microsoft.com/office/drawing/2014/main" xmlns="" id="{BC6D85D5-71B2-E495-1C76-781700F2ACCF}"/>
              </a:ext>
            </a:extLst>
          </p:cNvPr>
          <p:cNvSpPr/>
          <p:nvPr/>
        </p:nvSpPr>
        <p:spPr>
          <a:xfrm>
            <a:off x="9110612" y="4789212"/>
            <a:ext cx="1250663" cy="53094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b="1" dirty="0">
                <a:solidFill>
                  <a:schemeClr val="tx1"/>
                </a:solidFill>
              </a:rPr>
              <a:t>Ticket id</a:t>
            </a:r>
          </a:p>
        </p:txBody>
      </p:sp>
      <p:sp>
        <p:nvSpPr>
          <p:cNvPr id="26" name="Oval 25">
            <a:extLst>
              <a:ext uri="{FF2B5EF4-FFF2-40B4-BE49-F238E27FC236}">
                <a16:creationId xmlns:a16="http://schemas.microsoft.com/office/drawing/2014/main" xmlns="" id="{2BA8D355-AAA8-356B-8429-F692D447EE28}"/>
              </a:ext>
            </a:extLst>
          </p:cNvPr>
          <p:cNvSpPr/>
          <p:nvPr/>
        </p:nvSpPr>
        <p:spPr>
          <a:xfrm>
            <a:off x="8962845" y="4123624"/>
            <a:ext cx="1250663" cy="53094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b="1" dirty="0">
                <a:solidFill>
                  <a:schemeClr val="tx1"/>
                </a:solidFill>
              </a:rPr>
              <a:t>Snacks &amp;</a:t>
            </a:r>
          </a:p>
          <a:p>
            <a:pPr algn="ctr"/>
            <a:r>
              <a:rPr lang="en-IN" sz="1100" b="1" dirty="0">
                <a:solidFill>
                  <a:schemeClr val="tx1"/>
                </a:solidFill>
              </a:rPr>
              <a:t>Dinner</a:t>
            </a:r>
          </a:p>
        </p:txBody>
      </p:sp>
      <p:sp>
        <p:nvSpPr>
          <p:cNvPr id="27" name="Oval 26">
            <a:extLst>
              <a:ext uri="{FF2B5EF4-FFF2-40B4-BE49-F238E27FC236}">
                <a16:creationId xmlns:a16="http://schemas.microsoft.com/office/drawing/2014/main" xmlns="" id="{7F246E7D-89E4-7A76-A443-8C7A7F0B5421}"/>
              </a:ext>
            </a:extLst>
          </p:cNvPr>
          <p:cNvSpPr/>
          <p:nvPr/>
        </p:nvSpPr>
        <p:spPr>
          <a:xfrm>
            <a:off x="5646936" y="4258014"/>
            <a:ext cx="1250663" cy="53094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b="1" dirty="0">
                <a:solidFill>
                  <a:schemeClr val="tx1"/>
                </a:solidFill>
              </a:rPr>
              <a:t>Smart id</a:t>
            </a:r>
          </a:p>
        </p:txBody>
      </p:sp>
      <p:cxnSp>
        <p:nvCxnSpPr>
          <p:cNvPr id="28" name="Straight Connector 27">
            <a:extLst>
              <a:ext uri="{FF2B5EF4-FFF2-40B4-BE49-F238E27FC236}">
                <a16:creationId xmlns:a16="http://schemas.microsoft.com/office/drawing/2014/main" xmlns="" id="{E5F5DC06-0371-1E7A-0E54-FE6DBA5D7909}"/>
              </a:ext>
            </a:extLst>
          </p:cNvPr>
          <p:cNvCxnSpPr>
            <a:cxnSpLocks/>
          </p:cNvCxnSpPr>
          <p:nvPr/>
        </p:nvCxnSpPr>
        <p:spPr>
          <a:xfrm flipH="1">
            <a:off x="338884" y="-15124"/>
            <a:ext cx="378666" cy="764342"/>
          </a:xfrm>
          <a:prstGeom prst="line">
            <a:avLst/>
          </a:prstGeom>
          <a:ln>
            <a:solidFill>
              <a:schemeClr val="bg1">
                <a:lumMod val="85000"/>
              </a:schemeClr>
            </a:solidFill>
          </a:ln>
        </p:spPr>
        <p:style>
          <a:lnRef idx="3">
            <a:schemeClr val="dk1"/>
          </a:lnRef>
          <a:fillRef idx="0">
            <a:schemeClr val="dk1"/>
          </a:fillRef>
          <a:effectRef idx="2">
            <a:schemeClr val="dk1"/>
          </a:effectRef>
          <a:fontRef idx="minor">
            <a:schemeClr val="tx1"/>
          </a:fontRef>
        </p:style>
      </p:cxnSp>
      <p:sp>
        <p:nvSpPr>
          <p:cNvPr id="29" name="Flowchart: Decision 28">
            <a:extLst>
              <a:ext uri="{FF2B5EF4-FFF2-40B4-BE49-F238E27FC236}">
                <a16:creationId xmlns:a16="http://schemas.microsoft.com/office/drawing/2014/main" xmlns="" id="{3C2254AC-D941-B378-4A7E-F5361C264D2B}"/>
              </a:ext>
            </a:extLst>
          </p:cNvPr>
          <p:cNvSpPr/>
          <p:nvPr/>
        </p:nvSpPr>
        <p:spPr>
          <a:xfrm>
            <a:off x="-115038" y="528824"/>
            <a:ext cx="1293885" cy="1310988"/>
          </a:xfrm>
          <a:prstGeom prst="flowChartDecisi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b="1" dirty="0">
                <a:solidFill>
                  <a:schemeClr val="tx1"/>
                </a:solidFill>
              </a:rPr>
              <a:t>Connects</a:t>
            </a:r>
          </a:p>
        </p:txBody>
      </p:sp>
      <p:cxnSp>
        <p:nvCxnSpPr>
          <p:cNvPr id="30" name="Straight Connector 29">
            <a:extLst>
              <a:ext uri="{FF2B5EF4-FFF2-40B4-BE49-F238E27FC236}">
                <a16:creationId xmlns:a16="http://schemas.microsoft.com/office/drawing/2014/main" xmlns="" id="{505EC61E-12B9-BA17-9A61-DBFE4EFAFD2C}"/>
              </a:ext>
            </a:extLst>
          </p:cNvPr>
          <p:cNvCxnSpPr>
            <a:cxnSpLocks/>
          </p:cNvCxnSpPr>
          <p:nvPr/>
        </p:nvCxnSpPr>
        <p:spPr>
          <a:xfrm flipH="1" flipV="1">
            <a:off x="331675" y="1586437"/>
            <a:ext cx="644668" cy="1887014"/>
          </a:xfrm>
          <a:prstGeom prst="line">
            <a:avLst/>
          </a:prstGeom>
          <a:ln>
            <a:solidFill>
              <a:schemeClr val="bg1">
                <a:lumMod val="85000"/>
              </a:schemeClr>
            </a:solidFill>
          </a:ln>
        </p:spPr>
        <p:style>
          <a:lnRef idx="3">
            <a:schemeClr val="dk1"/>
          </a:lnRef>
          <a:fillRef idx="0">
            <a:schemeClr val="dk1"/>
          </a:fillRef>
          <a:effectRef idx="2">
            <a:schemeClr val="dk1"/>
          </a:effectRef>
          <a:fontRef idx="minor">
            <a:schemeClr val="tx1"/>
          </a:fontRef>
        </p:style>
      </p:cxnSp>
      <p:sp>
        <p:nvSpPr>
          <p:cNvPr id="31" name="Rectangle 30">
            <a:extLst>
              <a:ext uri="{FF2B5EF4-FFF2-40B4-BE49-F238E27FC236}">
                <a16:creationId xmlns:a16="http://schemas.microsoft.com/office/drawing/2014/main" xmlns="" id="{68A86372-DC55-51B0-7E83-FBAE54844A44}"/>
              </a:ext>
            </a:extLst>
          </p:cNvPr>
          <p:cNvSpPr/>
          <p:nvPr/>
        </p:nvSpPr>
        <p:spPr>
          <a:xfrm>
            <a:off x="712206" y="3342074"/>
            <a:ext cx="1250663" cy="6253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b="1" dirty="0">
                <a:solidFill>
                  <a:schemeClr val="tx1"/>
                </a:solidFill>
              </a:rPr>
              <a:t>Group</a:t>
            </a:r>
          </a:p>
        </p:txBody>
      </p:sp>
      <p:sp>
        <p:nvSpPr>
          <p:cNvPr id="32" name="Oval 31">
            <a:extLst>
              <a:ext uri="{FF2B5EF4-FFF2-40B4-BE49-F238E27FC236}">
                <a16:creationId xmlns:a16="http://schemas.microsoft.com/office/drawing/2014/main" xmlns="" id="{78785F3E-2111-A3F1-689E-1139B8DC4790}"/>
              </a:ext>
            </a:extLst>
          </p:cNvPr>
          <p:cNvSpPr/>
          <p:nvPr/>
        </p:nvSpPr>
        <p:spPr>
          <a:xfrm>
            <a:off x="1504418" y="2693463"/>
            <a:ext cx="1250663" cy="53094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b="1" dirty="0">
                <a:solidFill>
                  <a:schemeClr val="tx1"/>
                </a:solidFill>
              </a:rPr>
              <a:t>No. of Seats</a:t>
            </a:r>
          </a:p>
        </p:txBody>
      </p:sp>
      <p:sp>
        <p:nvSpPr>
          <p:cNvPr id="33" name="Oval 32">
            <a:extLst>
              <a:ext uri="{FF2B5EF4-FFF2-40B4-BE49-F238E27FC236}">
                <a16:creationId xmlns:a16="http://schemas.microsoft.com/office/drawing/2014/main" xmlns="" id="{FF23349A-7758-D650-F4BE-15C8EE9E5E7A}"/>
              </a:ext>
            </a:extLst>
          </p:cNvPr>
          <p:cNvSpPr/>
          <p:nvPr/>
        </p:nvSpPr>
        <p:spPr>
          <a:xfrm>
            <a:off x="-22165" y="4213134"/>
            <a:ext cx="1250663" cy="53094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b="1" dirty="0">
                <a:solidFill>
                  <a:schemeClr val="tx1"/>
                </a:solidFill>
              </a:rPr>
              <a:t>Destination</a:t>
            </a:r>
          </a:p>
        </p:txBody>
      </p:sp>
      <p:sp>
        <p:nvSpPr>
          <p:cNvPr id="34" name="Oval 33">
            <a:extLst>
              <a:ext uri="{FF2B5EF4-FFF2-40B4-BE49-F238E27FC236}">
                <a16:creationId xmlns:a16="http://schemas.microsoft.com/office/drawing/2014/main" xmlns="" id="{84FDBB36-4B5B-648C-62D5-4629E608E5DE}"/>
              </a:ext>
            </a:extLst>
          </p:cNvPr>
          <p:cNvSpPr/>
          <p:nvPr/>
        </p:nvSpPr>
        <p:spPr>
          <a:xfrm>
            <a:off x="2296511" y="4055644"/>
            <a:ext cx="1250663" cy="53094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b="1" u="sng" dirty="0">
                <a:solidFill>
                  <a:schemeClr val="tx1"/>
                </a:solidFill>
              </a:rPr>
              <a:t>Journey</a:t>
            </a:r>
          </a:p>
          <a:p>
            <a:pPr algn="ctr"/>
            <a:r>
              <a:rPr lang="en-IN" sz="1100" b="1" u="sng" dirty="0">
                <a:solidFill>
                  <a:schemeClr val="tx1"/>
                </a:solidFill>
              </a:rPr>
              <a:t>Date</a:t>
            </a:r>
          </a:p>
        </p:txBody>
      </p:sp>
      <p:sp>
        <p:nvSpPr>
          <p:cNvPr id="35" name="Oval 34">
            <a:extLst>
              <a:ext uri="{FF2B5EF4-FFF2-40B4-BE49-F238E27FC236}">
                <a16:creationId xmlns:a16="http://schemas.microsoft.com/office/drawing/2014/main" xmlns="" id="{B36CE3DF-F9CF-731D-602E-ED094D641246}"/>
              </a:ext>
            </a:extLst>
          </p:cNvPr>
          <p:cNvSpPr/>
          <p:nvPr/>
        </p:nvSpPr>
        <p:spPr>
          <a:xfrm>
            <a:off x="2392188" y="3497664"/>
            <a:ext cx="1250663" cy="53094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b="1" dirty="0">
                <a:solidFill>
                  <a:schemeClr val="tx1"/>
                </a:solidFill>
              </a:rPr>
              <a:t>Hostel Name</a:t>
            </a:r>
          </a:p>
        </p:txBody>
      </p:sp>
      <p:sp>
        <p:nvSpPr>
          <p:cNvPr id="36" name="Oval 35">
            <a:extLst>
              <a:ext uri="{FF2B5EF4-FFF2-40B4-BE49-F238E27FC236}">
                <a16:creationId xmlns:a16="http://schemas.microsoft.com/office/drawing/2014/main" xmlns="" id="{760F614B-808E-06C5-A074-BF1DD953C080}"/>
              </a:ext>
            </a:extLst>
          </p:cNvPr>
          <p:cNvSpPr/>
          <p:nvPr/>
        </p:nvSpPr>
        <p:spPr>
          <a:xfrm>
            <a:off x="2610144" y="2939684"/>
            <a:ext cx="1250663" cy="53094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b="1" dirty="0">
                <a:solidFill>
                  <a:schemeClr val="tx1"/>
                </a:solidFill>
              </a:rPr>
              <a:t>Journey Vehicles</a:t>
            </a:r>
          </a:p>
        </p:txBody>
      </p:sp>
      <p:sp>
        <p:nvSpPr>
          <p:cNvPr id="37" name="Oval 36">
            <a:extLst>
              <a:ext uri="{FF2B5EF4-FFF2-40B4-BE49-F238E27FC236}">
                <a16:creationId xmlns:a16="http://schemas.microsoft.com/office/drawing/2014/main" xmlns="" id="{BFEC579E-892F-A1A8-3181-6449214E1580}"/>
              </a:ext>
            </a:extLst>
          </p:cNvPr>
          <p:cNvSpPr/>
          <p:nvPr/>
        </p:nvSpPr>
        <p:spPr>
          <a:xfrm>
            <a:off x="1614650" y="4619775"/>
            <a:ext cx="1250663" cy="53094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b="1" dirty="0">
                <a:solidFill>
                  <a:schemeClr val="tx1"/>
                </a:solidFill>
              </a:rPr>
              <a:t>Time</a:t>
            </a:r>
          </a:p>
        </p:txBody>
      </p:sp>
      <p:cxnSp>
        <p:nvCxnSpPr>
          <p:cNvPr id="38" name="Straight Connector 37">
            <a:extLst>
              <a:ext uri="{FF2B5EF4-FFF2-40B4-BE49-F238E27FC236}">
                <a16:creationId xmlns:a16="http://schemas.microsoft.com/office/drawing/2014/main" xmlns="" id="{E16637D4-649D-660A-4307-650EA22C688C}"/>
              </a:ext>
            </a:extLst>
          </p:cNvPr>
          <p:cNvCxnSpPr>
            <a:cxnSpLocks/>
          </p:cNvCxnSpPr>
          <p:nvPr/>
        </p:nvCxnSpPr>
        <p:spPr>
          <a:xfrm flipH="1" flipV="1">
            <a:off x="3192487" y="1255893"/>
            <a:ext cx="22894" cy="657898"/>
          </a:xfrm>
          <a:prstGeom prst="line">
            <a:avLst/>
          </a:prstGeom>
          <a:ln>
            <a:solidFill>
              <a:schemeClr val="bg1">
                <a:lumMod val="85000"/>
              </a:schemeClr>
            </a:solidFill>
          </a:ln>
        </p:spPr>
        <p:style>
          <a:lnRef idx="3">
            <a:schemeClr val="dk1"/>
          </a:lnRef>
          <a:fillRef idx="0">
            <a:schemeClr val="dk1"/>
          </a:fillRef>
          <a:effectRef idx="2">
            <a:schemeClr val="dk1"/>
          </a:effectRef>
          <a:fontRef idx="minor">
            <a:schemeClr val="tx1"/>
          </a:fontRef>
        </p:style>
      </p:cxnSp>
      <p:cxnSp>
        <p:nvCxnSpPr>
          <p:cNvPr id="39" name="Straight Connector 38">
            <a:extLst>
              <a:ext uri="{FF2B5EF4-FFF2-40B4-BE49-F238E27FC236}">
                <a16:creationId xmlns:a16="http://schemas.microsoft.com/office/drawing/2014/main" xmlns="" id="{17893ED0-B7F7-4F7E-53AC-60BC011290F3}"/>
              </a:ext>
            </a:extLst>
          </p:cNvPr>
          <p:cNvCxnSpPr>
            <a:cxnSpLocks/>
          </p:cNvCxnSpPr>
          <p:nvPr/>
        </p:nvCxnSpPr>
        <p:spPr>
          <a:xfrm flipH="1">
            <a:off x="3381915" y="1586437"/>
            <a:ext cx="556666" cy="554022"/>
          </a:xfrm>
          <a:prstGeom prst="line">
            <a:avLst/>
          </a:prstGeom>
          <a:ln>
            <a:solidFill>
              <a:schemeClr val="bg1">
                <a:lumMod val="85000"/>
              </a:schemeClr>
            </a:solidFill>
          </a:ln>
        </p:spPr>
        <p:style>
          <a:lnRef idx="3">
            <a:schemeClr val="dk1"/>
          </a:lnRef>
          <a:fillRef idx="0">
            <a:schemeClr val="dk1"/>
          </a:fillRef>
          <a:effectRef idx="2">
            <a:schemeClr val="dk1"/>
          </a:effectRef>
          <a:fontRef idx="minor">
            <a:schemeClr val="tx1"/>
          </a:fontRef>
        </p:style>
      </p:cxnSp>
      <p:cxnSp>
        <p:nvCxnSpPr>
          <p:cNvPr id="40" name="Straight Connector 39">
            <a:extLst>
              <a:ext uri="{FF2B5EF4-FFF2-40B4-BE49-F238E27FC236}">
                <a16:creationId xmlns:a16="http://schemas.microsoft.com/office/drawing/2014/main" xmlns="" id="{1CD2C12B-2FCD-7F0C-8748-1B4655AA7F22}"/>
              </a:ext>
            </a:extLst>
          </p:cNvPr>
          <p:cNvCxnSpPr>
            <a:cxnSpLocks/>
          </p:cNvCxnSpPr>
          <p:nvPr/>
        </p:nvCxnSpPr>
        <p:spPr>
          <a:xfrm flipH="1" flipV="1">
            <a:off x="2116961" y="2241422"/>
            <a:ext cx="359472" cy="15453"/>
          </a:xfrm>
          <a:prstGeom prst="line">
            <a:avLst/>
          </a:prstGeom>
          <a:ln>
            <a:solidFill>
              <a:schemeClr val="bg1">
                <a:lumMod val="85000"/>
              </a:schemeClr>
            </a:solidFill>
          </a:ln>
        </p:spPr>
        <p:style>
          <a:lnRef idx="3">
            <a:schemeClr val="dk1"/>
          </a:lnRef>
          <a:fillRef idx="0">
            <a:schemeClr val="dk1"/>
          </a:fillRef>
          <a:effectRef idx="2">
            <a:schemeClr val="dk1"/>
          </a:effectRef>
          <a:fontRef idx="minor">
            <a:schemeClr val="tx1"/>
          </a:fontRef>
        </p:style>
      </p:cxnSp>
      <p:cxnSp>
        <p:nvCxnSpPr>
          <p:cNvPr id="41" name="Straight Connector 40">
            <a:extLst>
              <a:ext uri="{FF2B5EF4-FFF2-40B4-BE49-F238E27FC236}">
                <a16:creationId xmlns:a16="http://schemas.microsoft.com/office/drawing/2014/main" xmlns="" id="{1BF365A4-1DFF-DA01-6A3D-2B466AB692DE}"/>
              </a:ext>
            </a:extLst>
          </p:cNvPr>
          <p:cNvCxnSpPr>
            <a:cxnSpLocks/>
          </p:cNvCxnSpPr>
          <p:nvPr/>
        </p:nvCxnSpPr>
        <p:spPr>
          <a:xfrm flipH="1" flipV="1">
            <a:off x="2052536" y="1645922"/>
            <a:ext cx="520023" cy="392991"/>
          </a:xfrm>
          <a:prstGeom prst="line">
            <a:avLst/>
          </a:prstGeom>
          <a:ln>
            <a:solidFill>
              <a:schemeClr val="bg1">
                <a:lumMod val="85000"/>
              </a:schemeClr>
            </a:solidFill>
          </a:ln>
        </p:spPr>
        <p:style>
          <a:lnRef idx="3">
            <a:schemeClr val="dk1"/>
          </a:lnRef>
          <a:fillRef idx="0">
            <a:schemeClr val="dk1"/>
          </a:fillRef>
          <a:effectRef idx="2">
            <a:schemeClr val="dk1"/>
          </a:effectRef>
          <a:fontRef idx="minor">
            <a:schemeClr val="tx1"/>
          </a:fontRef>
        </p:style>
      </p:cxnSp>
      <p:cxnSp>
        <p:nvCxnSpPr>
          <p:cNvPr id="42" name="Straight Connector 41">
            <a:extLst>
              <a:ext uri="{FF2B5EF4-FFF2-40B4-BE49-F238E27FC236}">
                <a16:creationId xmlns:a16="http://schemas.microsoft.com/office/drawing/2014/main" xmlns="" id="{A8DC19EB-89D2-3CB1-922A-C0B4B1310460}"/>
              </a:ext>
            </a:extLst>
          </p:cNvPr>
          <p:cNvCxnSpPr>
            <a:cxnSpLocks/>
          </p:cNvCxnSpPr>
          <p:nvPr/>
        </p:nvCxnSpPr>
        <p:spPr>
          <a:xfrm flipH="1" flipV="1">
            <a:off x="2524523" y="1344563"/>
            <a:ext cx="298755" cy="631600"/>
          </a:xfrm>
          <a:prstGeom prst="line">
            <a:avLst/>
          </a:prstGeom>
          <a:ln>
            <a:solidFill>
              <a:schemeClr val="bg1">
                <a:lumMod val="85000"/>
              </a:schemeClr>
            </a:solidFill>
          </a:ln>
        </p:spPr>
        <p:style>
          <a:lnRef idx="3">
            <a:schemeClr val="dk1"/>
          </a:lnRef>
          <a:fillRef idx="0">
            <a:schemeClr val="dk1"/>
          </a:fillRef>
          <a:effectRef idx="2">
            <a:schemeClr val="dk1"/>
          </a:effectRef>
          <a:fontRef idx="minor">
            <a:schemeClr val="tx1"/>
          </a:fontRef>
        </p:style>
      </p:cxnSp>
      <p:cxnSp>
        <p:nvCxnSpPr>
          <p:cNvPr id="43" name="Straight Connector 42">
            <a:extLst>
              <a:ext uri="{FF2B5EF4-FFF2-40B4-BE49-F238E27FC236}">
                <a16:creationId xmlns:a16="http://schemas.microsoft.com/office/drawing/2014/main" xmlns="" id="{14422573-8C81-AE13-0A2D-E54592CC5405}"/>
              </a:ext>
            </a:extLst>
          </p:cNvPr>
          <p:cNvCxnSpPr>
            <a:cxnSpLocks/>
          </p:cNvCxnSpPr>
          <p:nvPr/>
        </p:nvCxnSpPr>
        <p:spPr>
          <a:xfrm flipH="1">
            <a:off x="3545282" y="2014139"/>
            <a:ext cx="681353" cy="154491"/>
          </a:xfrm>
          <a:prstGeom prst="line">
            <a:avLst/>
          </a:prstGeom>
          <a:ln>
            <a:solidFill>
              <a:schemeClr val="bg1">
                <a:lumMod val="85000"/>
              </a:schemeClr>
            </a:solidFill>
          </a:ln>
        </p:spPr>
        <p:style>
          <a:lnRef idx="3">
            <a:schemeClr val="dk1"/>
          </a:lnRef>
          <a:fillRef idx="0">
            <a:schemeClr val="dk1"/>
          </a:fillRef>
          <a:effectRef idx="2">
            <a:schemeClr val="dk1"/>
          </a:effectRef>
          <a:fontRef idx="minor">
            <a:schemeClr val="tx1"/>
          </a:fontRef>
        </p:style>
      </p:cxnSp>
      <p:cxnSp>
        <p:nvCxnSpPr>
          <p:cNvPr id="44" name="Straight Connector 43">
            <a:extLst>
              <a:ext uri="{FF2B5EF4-FFF2-40B4-BE49-F238E27FC236}">
                <a16:creationId xmlns:a16="http://schemas.microsoft.com/office/drawing/2014/main" xmlns="" id="{3961B15D-84ED-8BB3-12B3-1EA28FC1B854}"/>
              </a:ext>
            </a:extLst>
          </p:cNvPr>
          <p:cNvCxnSpPr>
            <a:cxnSpLocks/>
          </p:cNvCxnSpPr>
          <p:nvPr/>
        </p:nvCxnSpPr>
        <p:spPr>
          <a:xfrm flipH="1" flipV="1">
            <a:off x="3530972" y="2261112"/>
            <a:ext cx="556790" cy="312974"/>
          </a:xfrm>
          <a:prstGeom prst="line">
            <a:avLst/>
          </a:prstGeom>
          <a:ln>
            <a:solidFill>
              <a:schemeClr val="bg1">
                <a:lumMod val="85000"/>
              </a:schemeClr>
            </a:solidFill>
          </a:ln>
        </p:spPr>
        <p:style>
          <a:lnRef idx="3">
            <a:schemeClr val="dk1"/>
          </a:lnRef>
          <a:fillRef idx="0">
            <a:schemeClr val="dk1"/>
          </a:fillRef>
          <a:effectRef idx="2">
            <a:schemeClr val="dk1"/>
          </a:effectRef>
          <a:fontRef idx="minor">
            <a:schemeClr val="tx1"/>
          </a:fontRef>
        </p:style>
      </p:cxnSp>
      <p:cxnSp>
        <p:nvCxnSpPr>
          <p:cNvPr id="45" name="Straight Connector 44">
            <a:extLst>
              <a:ext uri="{FF2B5EF4-FFF2-40B4-BE49-F238E27FC236}">
                <a16:creationId xmlns:a16="http://schemas.microsoft.com/office/drawing/2014/main" xmlns="" id="{21B2C3FE-A7AD-E6D1-FDF3-CAACDFBADA00}"/>
              </a:ext>
            </a:extLst>
          </p:cNvPr>
          <p:cNvCxnSpPr>
            <a:cxnSpLocks/>
          </p:cNvCxnSpPr>
          <p:nvPr/>
        </p:nvCxnSpPr>
        <p:spPr>
          <a:xfrm flipV="1">
            <a:off x="1421182" y="3945400"/>
            <a:ext cx="62773" cy="919602"/>
          </a:xfrm>
          <a:prstGeom prst="line">
            <a:avLst/>
          </a:prstGeom>
          <a:ln>
            <a:solidFill>
              <a:schemeClr val="bg1">
                <a:lumMod val="85000"/>
              </a:schemeClr>
            </a:solidFill>
          </a:ln>
        </p:spPr>
        <p:style>
          <a:lnRef idx="3">
            <a:schemeClr val="dk1"/>
          </a:lnRef>
          <a:fillRef idx="0">
            <a:schemeClr val="dk1"/>
          </a:fillRef>
          <a:effectRef idx="2">
            <a:schemeClr val="dk1"/>
          </a:effectRef>
          <a:fontRef idx="minor">
            <a:schemeClr val="tx1"/>
          </a:fontRef>
        </p:style>
      </p:cxnSp>
      <p:cxnSp>
        <p:nvCxnSpPr>
          <p:cNvPr id="46" name="Straight Connector 45">
            <a:extLst>
              <a:ext uri="{FF2B5EF4-FFF2-40B4-BE49-F238E27FC236}">
                <a16:creationId xmlns:a16="http://schemas.microsoft.com/office/drawing/2014/main" xmlns="" id="{98E652C7-4B74-29F5-3D41-8DE5963E1D3A}"/>
              </a:ext>
            </a:extLst>
          </p:cNvPr>
          <p:cNvCxnSpPr>
            <a:cxnSpLocks/>
          </p:cNvCxnSpPr>
          <p:nvPr/>
        </p:nvCxnSpPr>
        <p:spPr>
          <a:xfrm flipH="1" flipV="1">
            <a:off x="1616632" y="3884803"/>
            <a:ext cx="340345" cy="859273"/>
          </a:xfrm>
          <a:prstGeom prst="line">
            <a:avLst/>
          </a:prstGeom>
          <a:ln>
            <a:solidFill>
              <a:schemeClr val="bg1">
                <a:lumMod val="85000"/>
              </a:schemeClr>
            </a:solidFill>
          </a:ln>
        </p:spPr>
        <p:style>
          <a:lnRef idx="3">
            <a:schemeClr val="dk1"/>
          </a:lnRef>
          <a:fillRef idx="0">
            <a:schemeClr val="dk1"/>
          </a:fillRef>
          <a:effectRef idx="2">
            <a:schemeClr val="dk1"/>
          </a:effectRef>
          <a:fontRef idx="minor">
            <a:schemeClr val="tx1"/>
          </a:fontRef>
        </p:style>
      </p:cxnSp>
      <p:cxnSp>
        <p:nvCxnSpPr>
          <p:cNvPr id="47" name="Straight Connector 46">
            <a:extLst>
              <a:ext uri="{FF2B5EF4-FFF2-40B4-BE49-F238E27FC236}">
                <a16:creationId xmlns:a16="http://schemas.microsoft.com/office/drawing/2014/main" xmlns="" id="{A4DF9560-3931-86AF-D6D5-267FF037C828}"/>
              </a:ext>
            </a:extLst>
          </p:cNvPr>
          <p:cNvCxnSpPr>
            <a:cxnSpLocks/>
          </p:cNvCxnSpPr>
          <p:nvPr/>
        </p:nvCxnSpPr>
        <p:spPr>
          <a:xfrm>
            <a:off x="1716387" y="3877267"/>
            <a:ext cx="580124" cy="443848"/>
          </a:xfrm>
          <a:prstGeom prst="line">
            <a:avLst/>
          </a:prstGeom>
          <a:ln>
            <a:solidFill>
              <a:schemeClr val="bg1">
                <a:lumMod val="85000"/>
              </a:schemeClr>
            </a:solidFill>
          </a:ln>
        </p:spPr>
        <p:style>
          <a:lnRef idx="3">
            <a:schemeClr val="dk1"/>
          </a:lnRef>
          <a:fillRef idx="0">
            <a:schemeClr val="dk1"/>
          </a:fillRef>
          <a:effectRef idx="2">
            <a:schemeClr val="dk1"/>
          </a:effectRef>
          <a:fontRef idx="minor">
            <a:schemeClr val="tx1"/>
          </a:fontRef>
        </p:style>
      </p:cxnSp>
      <p:cxnSp>
        <p:nvCxnSpPr>
          <p:cNvPr id="48" name="Straight Connector 47">
            <a:extLst>
              <a:ext uri="{FF2B5EF4-FFF2-40B4-BE49-F238E27FC236}">
                <a16:creationId xmlns:a16="http://schemas.microsoft.com/office/drawing/2014/main" xmlns="" id="{280E263B-A6C5-D3A8-3658-CD7B7EE56481}"/>
              </a:ext>
            </a:extLst>
          </p:cNvPr>
          <p:cNvCxnSpPr>
            <a:cxnSpLocks/>
          </p:cNvCxnSpPr>
          <p:nvPr/>
        </p:nvCxnSpPr>
        <p:spPr>
          <a:xfrm>
            <a:off x="1770393" y="3666187"/>
            <a:ext cx="754129" cy="57916"/>
          </a:xfrm>
          <a:prstGeom prst="line">
            <a:avLst/>
          </a:prstGeom>
          <a:ln>
            <a:solidFill>
              <a:schemeClr val="bg1">
                <a:lumMod val="85000"/>
              </a:schemeClr>
            </a:solidFill>
          </a:ln>
        </p:spPr>
        <p:style>
          <a:lnRef idx="3">
            <a:schemeClr val="dk1"/>
          </a:lnRef>
          <a:fillRef idx="0">
            <a:schemeClr val="dk1"/>
          </a:fillRef>
          <a:effectRef idx="2">
            <a:schemeClr val="dk1"/>
          </a:effectRef>
          <a:fontRef idx="minor">
            <a:schemeClr val="tx1"/>
          </a:fontRef>
        </p:style>
      </p:cxnSp>
      <p:cxnSp>
        <p:nvCxnSpPr>
          <p:cNvPr id="49" name="Straight Connector 48">
            <a:extLst>
              <a:ext uri="{FF2B5EF4-FFF2-40B4-BE49-F238E27FC236}">
                <a16:creationId xmlns:a16="http://schemas.microsoft.com/office/drawing/2014/main" xmlns="" id="{ADF9C186-C320-EDA0-9324-86BE2B7696CB}"/>
              </a:ext>
            </a:extLst>
          </p:cNvPr>
          <p:cNvCxnSpPr>
            <a:cxnSpLocks/>
          </p:cNvCxnSpPr>
          <p:nvPr/>
        </p:nvCxnSpPr>
        <p:spPr>
          <a:xfrm flipH="1">
            <a:off x="1801762" y="3238345"/>
            <a:ext cx="976917" cy="332408"/>
          </a:xfrm>
          <a:prstGeom prst="line">
            <a:avLst/>
          </a:prstGeom>
          <a:ln>
            <a:solidFill>
              <a:schemeClr val="bg1">
                <a:lumMod val="85000"/>
              </a:schemeClr>
            </a:solidFill>
          </a:ln>
        </p:spPr>
        <p:style>
          <a:lnRef idx="3">
            <a:schemeClr val="dk1"/>
          </a:lnRef>
          <a:fillRef idx="0">
            <a:schemeClr val="dk1"/>
          </a:fillRef>
          <a:effectRef idx="2">
            <a:schemeClr val="dk1"/>
          </a:effectRef>
          <a:fontRef idx="minor">
            <a:schemeClr val="tx1"/>
          </a:fontRef>
        </p:style>
      </p:cxnSp>
      <p:cxnSp>
        <p:nvCxnSpPr>
          <p:cNvPr id="50" name="Straight Connector 49">
            <a:extLst>
              <a:ext uri="{FF2B5EF4-FFF2-40B4-BE49-F238E27FC236}">
                <a16:creationId xmlns:a16="http://schemas.microsoft.com/office/drawing/2014/main" xmlns="" id="{977491BE-8AA7-EE16-F39A-5A6C63F5E7FC}"/>
              </a:ext>
            </a:extLst>
          </p:cNvPr>
          <p:cNvCxnSpPr>
            <a:cxnSpLocks/>
          </p:cNvCxnSpPr>
          <p:nvPr/>
        </p:nvCxnSpPr>
        <p:spPr>
          <a:xfrm flipV="1">
            <a:off x="603167" y="3877268"/>
            <a:ext cx="292032" cy="335866"/>
          </a:xfrm>
          <a:prstGeom prst="line">
            <a:avLst/>
          </a:prstGeom>
          <a:ln>
            <a:solidFill>
              <a:schemeClr val="bg1">
                <a:lumMod val="85000"/>
              </a:schemeClr>
            </a:solidFill>
          </a:ln>
        </p:spPr>
        <p:style>
          <a:lnRef idx="3">
            <a:schemeClr val="dk1"/>
          </a:lnRef>
          <a:fillRef idx="0">
            <a:schemeClr val="dk1"/>
          </a:fillRef>
          <a:effectRef idx="2">
            <a:schemeClr val="dk1"/>
          </a:effectRef>
          <a:fontRef idx="minor">
            <a:schemeClr val="tx1"/>
          </a:fontRef>
        </p:style>
      </p:cxnSp>
      <p:cxnSp>
        <p:nvCxnSpPr>
          <p:cNvPr id="51" name="Straight Connector 50">
            <a:extLst>
              <a:ext uri="{FF2B5EF4-FFF2-40B4-BE49-F238E27FC236}">
                <a16:creationId xmlns:a16="http://schemas.microsoft.com/office/drawing/2014/main" xmlns="" id="{CD08A59F-EBF8-3DD7-D342-44F7AC2D652D}"/>
              </a:ext>
            </a:extLst>
          </p:cNvPr>
          <p:cNvCxnSpPr>
            <a:cxnSpLocks/>
          </p:cNvCxnSpPr>
          <p:nvPr/>
        </p:nvCxnSpPr>
        <p:spPr>
          <a:xfrm flipH="1" flipV="1">
            <a:off x="8414884" y="4748429"/>
            <a:ext cx="1068862" cy="353653"/>
          </a:xfrm>
          <a:prstGeom prst="line">
            <a:avLst/>
          </a:prstGeom>
          <a:ln>
            <a:solidFill>
              <a:schemeClr val="bg1">
                <a:lumMod val="85000"/>
              </a:schemeClr>
            </a:solidFill>
          </a:ln>
        </p:spPr>
        <p:style>
          <a:lnRef idx="3">
            <a:schemeClr val="dk1"/>
          </a:lnRef>
          <a:fillRef idx="0">
            <a:schemeClr val="dk1"/>
          </a:fillRef>
          <a:effectRef idx="2">
            <a:schemeClr val="dk1"/>
          </a:effectRef>
          <a:fontRef idx="minor">
            <a:schemeClr val="tx1"/>
          </a:fontRef>
        </p:style>
      </p:cxnSp>
      <p:cxnSp>
        <p:nvCxnSpPr>
          <p:cNvPr id="52" name="Straight Connector 51">
            <a:extLst>
              <a:ext uri="{FF2B5EF4-FFF2-40B4-BE49-F238E27FC236}">
                <a16:creationId xmlns:a16="http://schemas.microsoft.com/office/drawing/2014/main" xmlns="" id="{089DAE9C-FB16-088B-6D1E-95C29E2DF539}"/>
              </a:ext>
            </a:extLst>
          </p:cNvPr>
          <p:cNvCxnSpPr>
            <a:cxnSpLocks/>
          </p:cNvCxnSpPr>
          <p:nvPr/>
        </p:nvCxnSpPr>
        <p:spPr>
          <a:xfrm flipH="1" flipV="1">
            <a:off x="8441944" y="5052718"/>
            <a:ext cx="1041802" cy="504572"/>
          </a:xfrm>
          <a:prstGeom prst="line">
            <a:avLst/>
          </a:prstGeom>
          <a:ln>
            <a:solidFill>
              <a:schemeClr val="bg1">
                <a:lumMod val="85000"/>
              </a:schemeClr>
            </a:solidFill>
          </a:ln>
        </p:spPr>
        <p:style>
          <a:lnRef idx="3">
            <a:schemeClr val="dk1"/>
          </a:lnRef>
          <a:fillRef idx="0">
            <a:schemeClr val="dk1"/>
          </a:fillRef>
          <a:effectRef idx="2">
            <a:schemeClr val="dk1"/>
          </a:effectRef>
          <a:fontRef idx="minor">
            <a:schemeClr val="tx1"/>
          </a:fontRef>
        </p:style>
      </p:cxnSp>
      <p:cxnSp>
        <p:nvCxnSpPr>
          <p:cNvPr id="53" name="Straight Connector 52">
            <a:extLst>
              <a:ext uri="{FF2B5EF4-FFF2-40B4-BE49-F238E27FC236}">
                <a16:creationId xmlns:a16="http://schemas.microsoft.com/office/drawing/2014/main" xmlns="" id="{972EA510-DCD3-715F-EA82-29409B1E77D0}"/>
              </a:ext>
            </a:extLst>
          </p:cNvPr>
          <p:cNvCxnSpPr>
            <a:cxnSpLocks/>
          </p:cNvCxnSpPr>
          <p:nvPr/>
        </p:nvCxnSpPr>
        <p:spPr>
          <a:xfrm flipH="1" flipV="1">
            <a:off x="6714444" y="4335769"/>
            <a:ext cx="762592" cy="340036"/>
          </a:xfrm>
          <a:prstGeom prst="line">
            <a:avLst/>
          </a:prstGeom>
          <a:ln>
            <a:solidFill>
              <a:schemeClr val="bg1">
                <a:lumMod val="85000"/>
              </a:schemeClr>
            </a:solidFill>
          </a:ln>
        </p:spPr>
        <p:style>
          <a:lnRef idx="3">
            <a:schemeClr val="dk1"/>
          </a:lnRef>
          <a:fillRef idx="0">
            <a:schemeClr val="dk1"/>
          </a:fillRef>
          <a:effectRef idx="2">
            <a:schemeClr val="dk1"/>
          </a:effectRef>
          <a:fontRef idx="minor">
            <a:schemeClr val="tx1"/>
          </a:fontRef>
        </p:style>
      </p:cxnSp>
      <p:cxnSp>
        <p:nvCxnSpPr>
          <p:cNvPr id="54" name="Straight Connector 53">
            <a:extLst>
              <a:ext uri="{FF2B5EF4-FFF2-40B4-BE49-F238E27FC236}">
                <a16:creationId xmlns:a16="http://schemas.microsoft.com/office/drawing/2014/main" xmlns="" id="{64DF24BA-FD54-1950-F42F-D49AD932422E}"/>
              </a:ext>
            </a:extLst>
          </p:cNvPr>
          <p:cNvCxnSpPr>
            <a:cxnSpLocks/>
          </p:cNvCxnSpPr>
          <p:nvPr/>
        </p:nvCxnSpPr>
        <p:spPr>
          <a:xfrm flipH="1">
            <a:off x="6659251" y="2535146"/>
            <a:ext cx="990626" cy="152320"/>
          </a:xfrm>
          <a:prstGeom prst="line">
            <a:avLst/>
          </a:prstGeom>
          <a:ln>
            <a:solidFill>
              <a:schemeClr val="bg1">
                <a:lumMod val="85000"/>
              </a:schemeClr>
            </a:solidFill>
          </a:ln>
        </p:spPr>
        <p:style>
          <a:lnRef idx="3">
            <a:schemeClr val="dk1"/>
          </a:lnRef>
          <a:fillRef idx="0">
            <a:schemeClr val="dk1"/>
          </a:fillRef>
          <a:effectRef idx="2">
            <a:schemeClr val="dk1"/>
          </a:effectRef>
          <a:fontRef idx="minor">
            <a:schemeClr val="tx1"/>
          </a:fontRef>
        </p:style>
      </p:cxnSp>
      <p:cxnSp>
        <p:nvCxnSpPr>
          <p:cNvPr id="55" name="Straight Connector 54">
            <a:extLst>
              <a:ext uri="{FF2B5EF4-FFF2-40B4-BE49-F238E27FC236}">
                <a16:creationId xmlns:a16="http://schemas.microsoft.com/office/drawing/2014/main" xmlns="" id="{22F4A073-8B6C-FFA8-8262-09304FB2BBBE}"/>
              </a:ext>
            </a:extLst>
          </p:cNvPr>
          <p:cNvCxnSpPr>
            <a:cxnSpLocks/>
          </p:cNvCxnSpPr>
          <p:nvPr/>
        </p:nvCxnSpPr>
        <p:spPr>
          <a:xfrm flipV="1">
            <a:off x="7780360" y="5052718"/>
            <a:ext cx="30508" cy="495467"/>
          </a:xfrm>
          <a:prstGeom prst="line">
            <a:avLst/>
          </a:prstGeom>
          <a:ln>
            <a:solidFill>
              <a:schemeClr val="bg1">
                <a:lumMod val="85000"/>
              </a:schemeClr>
            </a:solidFill>
          </a:ln>
        </p:spPr>
        <p:style>
          <a:lnRef idx="3">
            <a:schemeClr val="dk1"/>
          </a:lnRef>
          <a:fillRef idx="0">
            <a:schemeClr val="dk1"/>
          </a:fillRef>
          <a:effectRef idx="2">
            <a:schemeClr val="dk1"/>
          </a:effectRef>
          <a:fontRef idx="minor">
            <a:schemeClr val="tx1"/>
          </a:fontRef>
        </p:style>
      </p:cxnSp>
      <p:cxnSp>
        <p:nvCxnSpPr>
          <p:cNvPr id="56" name="Straight Connector 55">
            <a:extLst>
              <a:ext uri="{FF2B5EF4-FFF2-40B4-BE49-F238E27FC236}">
                <a16:creationId xmlns:a16="http://schemas.microsoft.com/office/drawing/2014/main" xmlns="" id="{C548E9A2-036C-F2F3-77C3-B2910B1AD41B}"/>
              </a:ext>
            </a:extLst>
          </p:cNvPr>
          <p:cNvCxnSpPr>
            <a:cxnSpLocks/>
          </p:cNvCxnSpPr>
          <p:nvPr/>
        </p:nvCxnSpPr>
        <p:spPr>
          <a:xfrm flipH="1">
            <a:off x="8533573" y="2014139"/>
            <a:ext cx="809522" cy="252640"/>
          </a:xfrm>
          <a:prstGeom prst="line">
            <a:avLst/>
          </a:prstGeom>
          <a:ln>
            <a:solidFill>
              <a:schemeClr val="bg1">
                <a:lumMod val="85000"/>
              </a:schemeClr>
            </a:solidFill>
          </a:ln>
        </p:spPr>
        <p:style>
          <a:lnRef idx="3">
            <a:schemeClr val="dk1"/>
          </a:lnRef>
          <a:fillRef idx="0">
            <a:schemeClr val="dk1"/>
          </a:fillRef>
          <a:effectRef idx="2">
            <a:schemeClr val="dk1"/>
          </a:effectRef>
          <a:fontRef idx="minor">
            <a:schemeClr val="tx1"/>
          </a:fontRef>
        </p:style>
      </p:cxnSp>
      <p:cxnSp>
        <p:nvCxnSpPr>
          <p:cNvPr id="57" name="Straight Connector 56">
            <a:extLst>
              <a:ext uri="{FF2B5EF4-FFF2-40B4-BE49-F238E27FC236}">
                <a16:creationId xmlns:a16="http://schemas.microsoft.com/office/drawing/2014/main" xmlns="" id="{395A7AC9-6642-6FF0-857B-47B1F9BB9D2C}"/>
              </a:ext>
            </a:extLst>
          </p:cNvPr>
          <p:cNvCxnSpPr>
            <a:cxnSpLocks/>
          </p:cNvCxnSpPr>
          <p:nvPr/>
        </p:nvCxnSpPr>
        <p:spPr>
          <a:xfrm flipH="1">
            <a:off x="8592679" y="4331508"/>
            <a:ext cx="464359" cy="288267"/>
          </a:xfrm>
          <a:prstGeom prst="line">
            <a:avLst/>
          </a:prstGeom>
          <a:ln>
            <a:solidFill>
              <a:schemeClr val="bg1">
                <a:lumMod val="85000"/>
              </a:schemeClr>
            </a:solidFill>
          </a:ln>
        </p:spPr>
        <p:style>
          <a:lnRef idx="3">
            <a:schemeClr val="dk1"/>
          </a:lnRef>
          <a:fillRef idx="0">
            <a:schemeClr val="dk1"/>
          </a:fillRef>
          <a:effectRef idx="2">
            <a:schemeClr val="dk1"/>
          </a:effectRef>
          <a:fontRef idx="minor">
            <a:schemeClr val="tx1"/>
          </a:fontRef>
        </p:style>
      </p:cxnSp>
      <p:cxnSp>
        <p:nvCxnSpPr>
          <p:cNvPr id="58" name="Straight Connector 57">
            <a:extLst>
              <a:ext uri="{FF2B5EF4-FFF2-40B4-BE49-F238E27FC236}">
                <a16:creationId xmlns:a16="http://schemas.microsoft.com/office/drawing/2014/main" xmlns="" id="{63F0399D-F5B4-BF76-E1A4-665AEB4B67CF}"/>
              </a:ext>
            </a:extLst>
          </p:cNvPr>
          <p:cNvCxnSpPr>
            <a:cxnSpLocks/>
          </p:cNvCxnSpPr>
          <p:nvPr/>
        </p:nvCxnSpPr>
        <p:spPr>
          <a:xfrm flipV="1">
            <a:off x="8047494" y="2469372"/>
            <a:ext cx="16383" cy="572388"/>
          </a:xfrm>
          <a:prstGeom prst="line">
            <a:avLst/>
          </a:prstGeom>
          <a:ln>
            <a:solidFill>
              <a:schemeClr val="bg1">
                <a:lumMod val="85000"/>
              </a:schemeClr>
            </a:solidFill>
          </a:ln>
        </p:spPr>
        <p:style>
          <a:lnRef idx="3">
            <a:schemeClr val="dk1"/>
          </a:lnRef>
          <a:fillRef idx="0">
            <a:schemeClr val="dk1"/>
          </a:fillRef>
          <a:effectRef idx="2">
            <a:schemeClr val="dk1"/>
          </a:effectRef>
          <a:fontRef idx="minor">
            <a:schemeClr val="tx1"/>
          </a:fontRef>
        </p:style>
      </p:cxnSp>
      <p:cxnSp>
        <p:nvCxnSpPr>
          <p:cNvPr id="59" name="Straight Connector 58">
            <a:extLst>
              <a:ext uri="{FF2B5EF4-FFF2-40B4-BE49-F238E27FC236}">
                <a16:creationId xmlns:a16="http://schemas.microsoft.com/office/drawing/2014/main" xmlns="" id="{F178931A-96C5-0DE1-3E74-9D2FBCA8FA8E}"/>
              </a:ext>
            </a:extLst>
          </p:cNvPr>
          <p:cNvCxnSpPr>
            <a:cxnSpLocks/>
          </p:cNvCxnSpPr>
          <p:nvPr/>
        </p:nvCxnSpPr>
        <p:spPr>
          <a:xfrm flipH="1" flipV="1">
            <a:off x="6811487" y="1911392"/>
            <a:ext cx="690446" cy="281306"/>
          </a:xfrm>
          <a:prstGeom prst="line">
            <a:avLst/>
          </a:prstGeom>
          <a:ln>
            <a:solidFill>
              <a:schemeClr val="bg1">
                <a:lumMod val="85000"/>
              </a:schemeClr>
            </a:solidFill>
          </a:ln>
        </p:spPr>
        <p:style>
          <a:lnRef idx="3">
            <a:schemeClr val="dk1"/>
          </a:lnRef>
          <a:fillRef idx="0">
            <a:schemeClr val="dk1"/>
          </a:fillRef>
          <a:effectRef idx="2">
            <a:schemeClr val="dk1"/>
          </a:effectRef>
          <a:fontRef idx="minor">
            <a:schemeClr val="tx1"/>
          </a:fontRef>
        </p:style>
      </p:cxnSp>
      <p:cxnSp>
        <p:nvCxnSpPr>
          <p:cNvPr id="60" name="Straight Connector 59">
            <a:extLst>
              <a:ext uri="{FF2B5EF4-FFF2-40B4-BE49-F238E27FC236}">
                <a16:creationId xmlns:a16="http://schemas.microsoft.com/office/drawing/2014/main" xmlns="" id="{7CC52DF7-D6D9-93C8-DA24-B644CB47DB9F}"/>
              </a:ext>
            </a:extLst>
          </p:cNvPr>
          <p:cNvCxnSpPr>
            <a:cxnSpLocks/>
          </p:cNvCxnSpPr>
          <p:nvPr/>
        </p:nvCxnSpPr>
        <p:spPr>
          <a:xfrm flipH="1">
            <a:off x="6897599" y="5066686"/>
            <a:ext cx="523183" cy="145209"/>
          </a:xfrm>
          <a:prstGeom prst="line">
            <a:avLst/>
          </a:prstGeom>
          <a:ln>
            <a:solidFill>
              <a:schemeClr val="bg1">
                <a:lumMod val="85000"/>
              </a:schemeClr>
            </a:solidFill>
          </a:ln>
        </p:spPr>
        <p:style>
          <a:lnRef idx="3">
            <a:schemeClr val="dk1"/>
          </a:lnRef>
          <a:fillRef idx="0">
            <a:schemeClr val="dk1"/>
          </a:fillRef>
          <a:effectRef idx="2">
            <a:schemeClr val="dk1"/>
          </a:effectRef>
          <a:fontRef idx="minor">
            <a:schemeClr val="tx1"/>
          </a:fontRef>
        </p:style>
      </p:cxnSp>
      <p:cxnSp>
        <p:nvCxnSpPr>
          <p:cNvPr id="61" name="Straight Connector 60">
            <a:extLst>
              <a:ext uri="{FF2B5EF4-FFF2-40B4-BE49-F238E27FC236}">
                <a16:creationId xmlns:a16="http://schemas.microsoft.com/office/drawing/2014/main" xmlns="" id="{118BA012-4532-DFF3-CB7B-EB76BB41F30A}"/>
              </a:ext>
            </a:extLst>
          </p:cNvPr>
          <p:cNvCxnSpPr>
            <a:cxnSpLocks/>
          </p:cNvCxnSpPr>
          <p:nvPr/>
        </p:nvCxnSpPr>
        <p:spPr>
          <a:xfrm flipV="1">
            <a:off x="7940191" y="3877267"/>
            <a:ext cx="7820" cy="742508"/>
          </a:xfrm>
          <a:prstGeom prst="line">
            <a:avLst/>
          </a:prstGeom>
          <a:ln>
            <a:solidFill>
              <a:schemeClr val="bg1">
                <a:lumMod val="85000"/>
              </a:schemeClr>
            </a:solidFill>
          </a:ln>
        </p:spPr>
        <p:style>
          <a:lnRef idx="3">
            <a:schemeClr val="dk1"/>
          </a:lnRef>
          <a:fillRef idx="0">
            <a:schemeClr val="dk1"/>
          </a:fillRef>
          <a:effectRef idx="2">
            <a:schemeClr val="dk1"/>
          </a:effectRef>
          <a:fontRef idx="minor">
            <a:schemeClr val="tx1"/>
          </a:fontRef>
        </p:style>
      </p:cxnSp>
      <p:cxnSp>
        <p:nvCxnSpPr>
          <p:cNvPr id="62" name="Straight Connector 61">
            <a:extLst>
              <a:ext uri="{FF2B5EF4-FFF2-40B4-BE49-F238E27FC236}">
                <a16:creationId xmlns:a16="http://schemas.microsoft.com/office/drawing/2014/main" xmlns="" id="{ADA88D8E-8945-8EBA-F4AD-F04507D28912}"/>
              </a:ext>
            </a:extLst>
          </p:cNvPr>
          <p:cNvCxnSpPr>
            <a:cxnSpLocks/>
          </p:cNvCxnSpPr>
          <p:nvPr/>
        </p:nvCxnSpPr>
        <p:spPr>
          <a:xfrm flipV="1">
            <a:off x="7939364" y="1049626"/>
            <a:ext cx="1" cy="889224"/>
          </a:xfrm>
          <a:prstGeom prst="line">
            <a:avLst/>
          </a:prstGeom>
          <a:ln>
            <a:solidFill>
              <a:schemeClr val="bg1">
                <a:lumMod val="85000"/>
              </a:schemeClr>
            </a:solidFill>
          </a:ln>
        </p:spPr>
        <p:style>
          <a:lnRef idx="3">
            <a:schemeClr val="dk1"/>
          </a:lnRef>
          <a:fillRef idx="0">
            <a:schemeClr val="dk1"/>
          </a:fillRef>
          <a:effectRef idx="2">
            <a:schemeClr val="dk1"/>
          </a:effectRef>
          <a:fontRef idx="minor">
            <a:schemeClr val="tx1"/>
          </a:fontRef>
        </p:style>
      </p:cxnSp>
      <p:cxnSp>
        <p:nvCxnSpPr>
          <p:cNvPr id="63" name="Straight Connector 62">
            <a:extLst>
              <a:ext uri="{FF2B5EF4-FFF2-40B4-BE49-F238E27FC236}">
                <a16:creationId xmlns:a16="http://schemas.microsoft.com/office/drawing/2014/main" xmlns="" id="{6BFC7B77-D636-1567-51D0-FB3BA1D3A125}"/>
              </a:ext>
            </a:extLst>
          </p:cNvPr>
          <p:cNvCxnSpPr>
            <a:cxnSpLocks/>
          </p:cNvCxnSpPr>
          <p:nvPr/>
        </p:nvCxnSpPr>
        <p:spPr>
          <a:xfrm flipH="1" flipV="1">
            <a:off x="8523907" y="2434101"/>
            <a:ext cx="724279" cy="217711"/>
          </a:xfrm>
          <a:prstGeom prst="line">
            <a:avLst/>
          </a:prstGeom>
          <a:ln>
            <a:solidFill>
              <a:schemeClr val="bg1">
                <a:lumMod val="85000"/>
              </a:schemeClr>
            </a:solidFill>
          </a:ln>
        </p:spPr>
        <p:style>
          <a:lnRef idx="3">
            <a:schemeClr val="dk1"/>
          </a:lnRef>
          <a:fillRef idx="0">
            <a:schemeClr val="dk1"/>
          </a:fillRef>
          <a:effectRef idx="2">
            <a:schemeClr val="dk1"/>
          </a:effectRef>
          <a:fontRef idx="minor">
            <a:schemeClr val="tx1"/>
          </a:fontRef>
        </p:style>
      </p:cxnSp>
      <p:sp>
        <p:nvSpPr>
          <p:cNvPr id="64" name="Oval 63">
            <a:extLst>
              <a:ext uri="{FF2B5EF4-FFF2-40B4-BE49-F238E27FC236}">
                <a16:creationId xmlns:a16="http://schemas.microsoft.com/office/drawing/2014/main" xmlns="" id="{502D179C-C6C9-9A84-93CB-B4BBD7DE7FD5}"/>
              </a:ext>
            </a:extLst>
          </p:cNvPr>
          <p:cNvSpPr/>
          <p:nvPr/>
        </p:nvSpPr>
        <p:spPr>
          <a:xfrm>
            <a:off x="3938580" y="528824"/>
            <a:ext cx="1250663" cy="53094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b="1" dirty="0">
                <a:solidFill>
                  <a:schemeClr val="tx1"/>
                </a:solidFill>
              </a:rPr>
              <a:t>Vacant Seat</a:t>
            </a:r>
          </a:p>
        </p:txBody>
      </p:sp>
      <p:cxnSp>
        <p:nvCxnSpPr>
          <p:cNvPr id="65" name="Straight Connector 64">
            <a:extLst>
              <a:ext uri="{FF2B5EF4-FFF2-40B4-BE49-F238E27FC236}">
                <a16:creationId xmlns:a16="http://schemas.microsoft.com/office/drawing/2014/main" xmlns="" id="{EB2A7AC1-E770-EA89-6A05-44C53C817480}"/>
              </a:ext>
            </a:extLst>
          </p:cNvPr>
          <p:cNvCxnSpPr>
            <a:cxnSpLocks/>
          </p:cNvCxnSpPr>
          <p:nvPr/>
        </p:nvCxnSpPr>
        <p:spPr>
          <a:xfrm flipH="1">
            <a:off x="3291840" y="794295"/>
            <a:ext cx="646740" cy="1117097"/>
          </a:xfrm>
          <a:prstGeom prst="line">
            <a:avLst/>
          </a:prstGeom>
          <a:ln>
            <a:solidFill>
              <a:schemeClr val="bg1">
                <a:lumMod val="85000"/>
              </a:schemeClr>
            </a:solidFill>
          </a:ln>
        </p:spPr>
        <p:style>
          <a:lnRef idx="3">
            <a:schemeClr val="dk1"/>
          </a:lnRef>
          <a:fillRef idx="0">
            <a:schemeClr val="dk1"/>
          </a:fillRef>
          <a:effectRef idx="2">
            <a:schemeClr val="dk1"/>
          </a:effectRef>
          <a:fontRef idx="minor">
            <a:schemeClr val="tx1"/>
          </a:fontRef>
        </p:style>
      </p:cxnSp>
      <p:cxnSp>
        <p:nvCxnSpPr>
          <p:cNvPr id="66" name="Straight Connector 65">
            <a:extLst>
              <a:ext uri="{FF2B5EF4-FFF2-40B4-BE49-F238E27FC236}">
                <a16:creationId xmlns:a16="http://schemas.microsoft.com/office/drawing/2014/main" xmlns="" id="{2D7590D0-4BB0-0425-538F-1E75BABB6056}"/>
              </a:ext>
            </a:extLst>
          </p:cNvPr>
          <p:cNvCxnSpPr>
            <a:cxnSpLocks/>
          </p:cNvCxnSpPr>
          <p:nvPr/>
        </p:nvCxnSpPr>
        <p:spPr>
          <a:xfrm flipH="1">
            <a:off x="2409267" y="2470491"/>
            <a:ext cx="170751" cy="353752"/>
          </a:xfrm>
          <a:prstGeom prst="line">
            <a:avLst/>
          </a:prstGeom>
          <a:ln>
            <a:solidFill>
              <a:schemeClr val="bg1">
                <a:lumMod val="85000"/>
              </a:schemeClr>
            </a:solidFill>
          </a:ln>
        </p:spPr>
        <p:style>
          <a:lnRef idx="3">
            <a:schemeClr val="dk1"/>
          </a:lnRef>
          <a:fillRef idx="0">
            <a:schemeClr val="dk1"/>
          </a:fillRef>
          <a:effectRef idx="2">
            <a:schemeClr val="dk1"/>
          </a:effectRef>
          <a:fontRef idx="minor">
            <a:schemeClr val="tx1"/>
          </a:fontRef>
        </p:style>
      </p:cxnSp>
      <p:sp>
        <p:nvSpPr>
          <p:cNvPr id="67" name="Oval 66">
            <a:extLst>
              <a:ext uri="{FF2B5EF4-FFF2-40B4-BE49-F238E27FC236}">
                <a16:creationId xmlns:a16="http://schemas.microsoft.com/office/drawing/2014/main" xmlns="" id="{15E34ADD-DEC0-AFFF-8C85-FD6971DD9B58}"/>
              </a:ext>
            </a:extLst>
          </p:cNvPr>
          <p:cNvSpPr/>
          <p:nvPr/>
        </p:nvSpPr>
        <p:spPr>
          <a:xfrm>
            <a:off x="7991344" y="6034000"/>
            <a:ext cx="1250663" cy="53094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b="1" dirty="0">
                <a:solidFill>
                  <a:schemeClr val="tx1"/>
                </a:solidFill>
              </a:rPr>
              <a:t>Breakfast</a:t>
            </a:r>
          </a:p>
        </p:txBody>
      </p:sp>
      <p:sp>
        <p:nvSpPr>
          <p:cNvPr id="68" name="Oval 67">
            <a:extLst>
              <a:ext uri="{FF2B5EF4-FFF2-40B4-BE49-F238E27FC236}">
                <a16:creationId xmlns:a16="http://schemas.microsoft.com/office/drawing/2014/main" xmlns="" id="{A5C21C98-AA03-0B37-9094-A2D7509498E7}"/>
              </a:ext>
            </a:extLst>
          </p:cNvPr>
          <p:cNvSpPr/>
          <p:nvPr/>
        </p:nvSpPr>
        <p:spPr>
          <a:xfrm>
            <a:off x="5903901" y="5960265"/>
            <a:ext cx="1250663" cy="53094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b="1" dirty="0">
                <a:solidFill>
                  <a:schemeClr val="tx1"/>
                </a:solidFill>
              </a:rPr>
              <a:t>Dinner</a:t>
            </a:r>
          </a:p>
        </p:txBody>
      </p:sp>
      <p:cxnSp>
        <p:nvCxnSpPr>
          <p:cNvPr id="69" name="Straight Connector 68">
            <a:extLst>
              <a:ext uri="{FF2B5EF4-FFF2-40B4-BE49-F238E27FC236}">
                <a16:creationId xmlns:a16="http://schemas.microsoft.com/office/drawing/2014/main" xmlns="" id="{39DF61AF-7CF0-BAE4-3F52-93DC89616FCB}"/>
              </a:ext>
            </a:extLst>
          </p:cNvPr>
          <p:cNvCxnSpPr>
            <a:cxnSpLocks/>
          </p:cNvCxnSpPr>
          <p:nvPr/>
        </p:nvCxnSpPr>
        <p:spPr>
          <a:xfrm flipH="1" flipV="1">
            <a:off x="7999132" y="5100902"/>
            <a:ext cx="617544" cy="933098"/>
          </a:xfrm>
          <a:prstGeom prst="line">
            <a:avLst/>
          </a:prstGeom>
          <a:ln>
            <a:solidFill>
              <a:schemeClr val="bg1">
                <a:lumMod val="85000"/>
              </a:schemeClr>
            </a:solidFill>
          </a:ln>
        </p:spPr>
        <p:style>
          <a:lnRef idx="3">
            <a:schemeClr val="dk1"/>
          </a:lnRef>
          <a:fillRef idx="0">
            <a:schemeClr val="dk1"/>
          </a:fillRef>
          <a:effectRef idx="2">
            <a:schemeClr val="dk1"/>
          </a:effectRef>
          <a:fontRef idx="minor">
            <a:schemeClr val="tx1"/>
          </a:fontRef>
        </p:style>
      </p:cxnSp>
      <p:cxnSp>
        <p:nvCxnSpPr>
          <p:cNvPr id="70" name="Straight Connector 69">
            <a:extLst>
              <a:ext uri="{FF2B5EF4-FFF2-40B4-BE49-F238E27FC236}">
                <a16:creationId xmlns:a16="http://schemas.microsoft.com/office/drawing/2014/main" xmlns="" id="{0760BE2F-76CA-824B-3CA9-5660FE24E0A4}"/>
              </a:ext>
            </a:extLst>
          </p:cNvPr>
          <p:cNvCxnSpPr>
            <a:cxnSpLocks/>
          </p:cNvCxnSpPr>
          <p:nvPr/>
        </p:nvCxnSpPr>
        <p:spPr>
          <a:xfrm flipV="1">
            <a:off x="6864487" y="4787247"/>
            <a:ext cx="785390" cy="1290118"/>
          </a:xfrm>
          <a:prstGeom prst="line">
            <a:avLst/>
          </a:prstGeom>
          <a:ln>
            <a:solidFill>
              <a:schemeClr val="bg1">
                <a:lumMod val="85000"/>
              </a:schemeClr>
            </a:solidFill>
          </a:ln>
        </p:spPr>
        <p:style>
          <a:lnRef idx="3">
            <a:schemeClr val="dk1"/>
          </a:lnRef>
          <a:fillRef idx="0">
            <a:schemeClr val="dk1"/>
          </a:fillRef>
          <a:effectRef idx="2">
            <a:schemeClr val="dk1"/>
          </a:effectRef>
          <a:fontRef idx="minor">
            <a:schemeClr val="tx1"/>
          </a:fontRef>
        </p:style>
      </p:cxnSp>
      <p:cxnSp>
        <p:nvCxnSpPr>
          <p:cNvPr id="71" name="Straight Connector 70">
            <a:extLst>
              <a:ext uri="{FF2B5EF4-FFF2-40B4-BE49-F238E27FC236}">
                <a16:creationId xmlns:a16="http://schemas.microsoft.com/office/drawing/2014/main" xmlns="" id="{86762821-77F0-2D6A-E4CB-A82C06DB0CD8}"/>
              </a:ext>
            </a:extLst>
          </p:cNvPr>
          <p:cNvCxnSpPr>
            <a:cxnSpLocks/>
          </p:cNvCxnSpPr>
          <p:nvPr/>
        </p:nvCxnSpPr>
        <p:spPr>
          <a:xfrm flipH="1">
            <a:off x="5338425" y="0"/>
            <a:ext cx="457200" cy="3570753"/>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2" name="Diamond 71">
            <a:extLst>
              <a:ext uri="{FF2B5EF4-FFF2-40B4-BE49-F238E27FC236}">
                <a16:creationId xmlns:a16="http://schemas.microsoft.com/office/drawing/2014/main" xmlns="" id="{2F481FC7-37F2-860A-BD4C-E61B218CABBC}"/>
              </a:ext>
            </a:extLst>
          </p:cNvPr>
          <p:cNvSpPr/>
          <p:nvPr/>
        </p:nvSpPr>
        <p:spPr>
          <a:xfrm rot="899287">
            <a:off x="4536881" y="3520315"/>
            <a:ext cx="1127370" cy="1015833"/>
          </a:xfrm>
          <a:prstGeom prst="diamond">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b="1" dirty="0">
                <a:solidFill>
                  <a:schemeClr val="tx1"/>
                </a:solidFill>
              </a:rPr>
              <a:t>Report</a:t>
            </a:r>
          </a:p>
        </p:txBody>
      </p:sp>
      <p:sp>
        <p:nvSpPr>
          <p:cNvPr id="73" name="Rectangle 72">
            <a:extLst>
              <a:ext uri="{FF2B5EF4-FFF2-40B4-BE49-F238E27FC236}">
                <a16:creationId xmlns:a16="http://schemas.microsoft.com/office/drawing/2014/main" xmlns="" id="{866F4FF4-4C66-38D8-CA4D-31E6FC5855FE}"/>
              </a:ext>
            </a:extLst>
          </p:cNvPr>
          <p:cNvSpPr/>
          <p:nvPr/>
        </p:nvSpPr>
        <p:spPr>
          <a:xfrm>
            <a:off x="7734470" y="2045665"/>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Rectangle 73">
            <a:extLst>
              <a:ext uri="{FF2B5EF4-FFF2-40B4-BE49-F238E27FC236}">
                <a16:creationId xmlns:a16="http://schemas.microsoft.com/office/drawing/2014/main" xmlns="" id="{25734741-9B46-ACBF-D338-06E30290D9FD}"/>
              </a:ext>
            </a:extLst>
          </p:cNvPr>
          <p:cNvSpPr/>
          <p:nvPr/>
        </p:nvSpPr>
        <p:spPr>
          <a:xfrm>
            <a:off x="3931598" y="4963776"/>
            <a:ext cx="1250663" cy="6253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b="1" dirty="0">
                <a:solidFill>
                  <a:schemeClr val="tx1"/>
                </a:solidFill>
              </a:rPr>
              <a:t>Feedback</a:t>
            </a:r>
          </a:p>
        </p:txBody>
      </p:sp>
      <p:sp>
        <p:nvSpPr>
          <p:cNvPr id="75" name="Oval 74">
            <a:extLst>
              <a:ext uri="{FF2B5EF4-FFF2-40B4-BE49-F238E27FC236}">
                <a16:creationId xmlns:a16="http://schemas.microsoft.com/office/drawing/2014/main" xmlns="" id="{63367A64-71B0-C3F0-0713-937C0E0D64E6}"/>
              </a:ext>
            </a:extLst>
          </p:cNvPr>
          <p:cNvSpPr/>
          <p:nvPr/>
        </p:nvSpPr>
        <p:spPr>
          <a:xfrm>
            <a:off x="2494642" y="5951510"/>
            <a:ext cx="1250663" cy="53094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b="1" dirty="0">
                <a:solidFill>
                  <a:schemeClr val="tx1"/>
                </a:solidFill>
              </a:rPr>
              <a:t>Smart id</a:t>
            </a:r>
          </a:p>
        </p:txBody>
      </p:sp>
      <p:sp>
        <p:nvSpPr>
          <p:cNvPr id="76" name="Oval 75">
            <a:extLst>
              <a:ext uri="{FF2B5EF4-FFF2-40B4-BE49-F238E27FC236}">
                <a16:creationId xmlns:a16="http://schemas.microsoft.com/office/drawing/2014/main" xmlns="" id="{40290EF9-F8A7-9B36-5CA7-79F48FBD42BD}"/>
              </a:ext>
            </a:extLst>
          </p:cNvPr>
          <p:cNvSpPr/>
          <p:nvPr/>
        </p:nvSpPr>
        <p:spPr>
          <a:xfrm>
            <a:off x="4311771" y="6034000"/>
            <a:ext cx="1250663" cy="53094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b="1" dirty="0">
                <a:solidFill>
                  <a:schemeClr val="tx1"/>
                </a:solidFill>
              </a:rPr>
              <a:t>Description</a:t>
            </a:r>
          </a:p>
        </p:txBody>
      </p:sp>
      <p:cxnSp>
        <p:nvCxnSpPr>
          <p:cNvPr id="77" name="Straight Connector 76">
            <a:extLst>
              <a:ext uri="{FF2B5EF4-FFF2-40B4-BE49-F238E27FC236}">
                <a16:creationId xmlns:a16="http://schemas.microsoft.com/office/drawing/2014/main" xmlns="" id="{B7720FCB-0260-2AFA-095D-5EABF1E8CD19}"/>
              </a:ext>
            </a:extLst>
          </p:cNvPr>
          <p:cNvCxnSpPr>
            <a:cxnSpLocks/>
          </p:cNvCxnSpPr>
          <p:nvPr/>
        </p:nvCxnSpPr>
        <p:spPr>
          <a:xfrm flipH="1">
            <a:off x="4556930" y="4340411"/>
            <a:ext cx="303250" cy="62336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xmlns="" id="{B32ACBA5-833B-F147-6DF3-6ECAB3413ED8}"/>
              </a:ext>
            </a:extLst>
          </p:cNvPr>
          <p:cNvCxnSpPr>
            <a:cxnSpLocks/>
          </p:cNvCxnSpPr>
          <p:nvPr/>
        </p:nvCxnSpPr>
        <p:spPr>
          <a:xfrm flipH="1">
            <a:off x="3380182" y="5567451"/>
            <a:ext cx="714668" cy="33214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xmlns="" id="{01B69E81-0E8E-705A-2C27-622B45EB5FE6}"/>
              </a:ext>
            </a:extLst>
          </p:cNvPr>
          <p:cNvCxnSpPr>
            <a:cxnSpLocks/>
          </p:cNvCxnSpPr>
          <p:nvPr/>
        </p:nvCxnSpPr>
        <p:spPr>
          <a:xfrm>
            <a:off x="4556930" y="5589107"/>
            <a:ext cx="151625" cy="44481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0" name="Oval 79">
            <a:extLst>
              <a:ext uri="{FF2B5EF4-FFF2-40B4-BE49-F238E27FC236}">
                <a16:creationId xmlns:a16="http://schemas.microsoft.com/office/drawing/2014/main" xmlns="" id="{EC7B302F-B7A2-ACD2-7B30-AD403705F753}"/>
              </a:ext>
            </a:extLst>
          </p:cNvPr>
          <p:cNvSpPr/>
          <p:nvPr/>
        </p:nvSpPr>
        <p:spPr>
          <a:xfrm>
            <a:off x="5992127" y="3452734"/>
            <a:ext cx="1250663" cy="53094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b="1" u="sng" dirty="0">
                <a:solidFill>
                  <a:schemeClr val="tx1"/>
                </a:solidFill>
              </a:rPr>
              <a:t>Food id</a:t>
            </a:r>
          </a:p>
        </p:txBody>
      </p:sp>
      <p:sp>
        <p:nvSpPr>
          <p:cNvPr id="81" name="Oval 80">
            <a:extLst>
              <a:ext uri="{FF2B5EF4-FFF2-40B4-BE49-F238E27FC236}">
                <a16:creationId xmlns:a16="http://schemas.microsoft.com/office/drawing/2014/main" xmlns="" id="{D3C98689-E7F3-E0BA-76BD-C60DCE5828D6}"/>
              </a:ext>
            </a:extLst>
          </p:cNvPr>
          <p:cNvSpPr/>
          <p:nvPr/>
        </p:nvSpPr>
        <p:spPr>
          <a:xfrm>
            <a:off x="5944806" y="892646"/>
            <a:ext cx="1250663" cy="53094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b="1" dirty="0">
                <a:solidFill>
                  <a:schemeClr val="tx1"/>
                </a:solidFill>
              </a:rPr>
              <a:t>Food id</a:t>
            </a:r>
          </a:p>
        </p:txBody>
      </p:sp>
      <p:cxnSp>
        <p:nvCxnSpPr>
          <p:cNvPr id="82" name="Straight Connector 81">
            <a:extLst>
              <a:ext uri="{FF2B5EF4-FFF2-40B4-BE49-F238E27FC236}">
                <a16:creationId xmlns:a16="http://schemas.microsoft.com/office/drawing/2014/main" xmlns="" id="{279C9108-E7E7-865B-4945-4B23C7E1A0C2}"/>
              </a:ext>
            </a:extLst>
          </p:cNvPr>
          <p:cNvCxnSpPr>
            <a:cxnSpLocks/>
          </p:cNvCxnSpPr>
          <p:nvPr/>
        </p:nvCxnSpPr>
        <p:spPr>
          <a:xfrm>
            <a:off x="7195469" y="1158117"/>
            <a:ext cx="640787" cy="75327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xmlns="" id="{098B8670-CACB-B0C8-E07B-173DEEF17C62}"/>
              </a:ext>
            </a:extLst>
          </p:cNvPr>
          <p:cNvCxnSpPr>
            <a:cxnSpLocks/>
          </p:cNvCxnSpPr>
          <p:nvPr/>
        </p:nvCxnSpPr>
        <p:spPr>
          <a:xfrm>
            <a:off x="7201732" y="3865146"/>
            <a:ext cx="495627" cy="64750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4" name="Oval 83">
            <a:extLst>
              <a:ext uri="{FF2B5EF4-FFF2-40B4-BE49-F238E27FC236}">
                <a16:creationId xmlns:a16="http://schemas.microsoft.com/office/drawing/2014/main" xmlns="" id="{E8BB6822-713F-3C44-7947-BA06B5902EAF}"/>
              </a:ext>
            </a:extLst>
          </p:cNvPr>
          <p:cNvSpPr/>
          <p:nvPr/>
        </p:nvSpPr>
        <p:spPr>
          <a:xfrm>
            <a:off x="1180346" y="5438713"/>
            <a:ext cx="1250663" cy="53094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b="1" dirty="0">
                <a:solidFill>
                  <a:schemeClr val="tx1"/>
                </a:solidFill>
              </a:rPr>
              <a:t>Smart id</a:t>
            </a:r>
          </a:p>
        </p:txBody>
      </p:sp>
      <p:cxnSp>
        <p:nvCxnSpPr>
          <p:cNvPr id="85" name="Straight Connector 84">
            <a:extLst>
              <a:ext uri="{FF2B5EF4-FFF2-40B4-BE49-F238E27FC236}">
                <a16:creationId xmlns:a16="http://schemas.microsoft.com/office/drawing/2014/main" xmlns="" id="{918E3C86-B919-F08C-910B-DC7FABCD35F8}"/>
              </a:ext>
            </a:extLst>
          </p:cNvPr>
          <p:cNvCxnSpPr>
            <a:cxnSpLocks/>
          </p:cNvCxnSpPr>
          <p:nvPr/>
        </p:nvCxnSpPr>
        <p:spPr>
          <a:xfrm flipH="1" flipV="1">
            <a:off x="1452568" y="3989729"/>
            <a:ext cx="242115" cy="140671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62423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112F8681-E724-4AA0-3BB9-6A19E8B07DE4}"/>
              </a:ext>
            </a:extLst>
          </p:cNvPr>
          <p:cNvSpPr txBox="1"/>
          <p:nvPr/>
        </p:nvSpPr>
        <p:spPr>
          <a:xfrm>
            <a:off x="219635" y="358310"/>
            <a:ext cx="6104964" cy="6740307"/>
          </a:xfrm>
          <a:prstGeom prst="rect">
            <a:avLst/>
          </a:prstGeom>
          <a:noFill/>
        </p:spPr>
        <p:txBody>
          <a:bodyPr wrap="square">
            <a:spAutoFit/>
          </a:bodyPr>
          <a:lstStyle/>
          <a:p>
            <a:pPr rtl="0">
              <a:spcBef>
                <a:spcPts val="0"/>
              </a:spcBef>
              <a:spcAft>
                <a:spcPts val="0"/>
              </a:spcAft>
            </a:pPr>
            <a:r>
              <a:rPr lang="en-US" sz="1800" b="1" i="0" u="none" strike="noStrike" dirty="0">
                <a:solidFill>
                  <a:srgbClr val="000000"/>
                </a:solidFill>
                <a:effectLst/>
                <a:latin typeface="Arial" panose="020B0604020202020204" pitchFamily="34" charset="0"/>
              </a:rPr>
              <a:t>Data Design</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Description:</a:t>
            </a:r>
            <a:endParaRPr lang="en-US" b="0" dirty="0">
              <a:effectLst/>
            </a:endParaRPr>
          </a:p>
          <a:p>
            <a:pPr rtl="0">
              <a:spcBef>
                <a:spcPts val="0"/>
              </a:spcBef>
              <a:spcAft>
                <a:spcPts val="0"/>
              </a:spcAft>
            </a:pPr>
            <a:r>
              <a:rPr lang="en-US" sz="1800" b="0" i="0" u="none" strike="noStrike" dirty="0" err="1">
                <a:solidFill>
                  <a:srgbClr val="000000"/>
                </a:solidFill>
                <a:effectLst/>
                <a:latin typeface="Arial" panose="020B0604020202020204" pitchFamily="34" charset="0"/>
              </a:rPr>
              <a:t>i</a:t>
            </a:r>
            <a:r>
              <a:rPr lang="en-US" sz="1800" b="0" i="0" u="none" strike="noStrike" dirty="0">
                <a:solidFill>
                  <a:srgbClr val="000000"/>
                </a:solidFill>
                <a:effectLst/>
                <a:latin typeface="Arial" panose="020B0604020202020204" pitchFamily="34" charset="0"/>
              </a:rPr>
              <a:t>. In this we include, maintain &amp; format the whole Database and its tables.</a:t>
            </a:r>
            <a:endParaRPr lang="en-US" b="0" dirty="0">
              <a:effectLst/>
            </a:endParaRPr>
          </a:p>
          <a:p>
            <a:pPr rtl="0">
              <a:spcBef>
                <a:spcPts val="0"/>
              </a:spcBef>
              <a:spcAft>
                <a:spcPts val="0"/>
              </a:spcAft>
            </a:pPr>
            <a:r>
              <a:rPr lang="en-US" b="0" dirty="0">
                <a:effectLst/>
              </a:rPr>
              <a:t/>
            </a:r>
            <a:br>
              <a:rPr lang="en-US" b="0" dirty="0">
                <a:effectLst/>
              </a:rPr>
            </a:br>
            <a:r>
              <a:rPr lang="en-US" sz="1800" b="0" i="0" u="none" strike="noStrike" dirty="0">
                <a:solidFill>
                  <a:srgbClr val="000000"/>
                </a:solidFill>
                <a:effectLst/>
                <a:latin typeface="Arial" panose="020B0604020202020204" pitchFamily="34" charset="0"/>
              </a:rPr>
              <a:t> ii. The tables corresponding to each of entity, holding the information about them are designed.</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 iii. The tables have the fields, their description, and their data type as well as integrity constraint.</a:t>
            </a:r>
            <a:endParaRPr lang="en-US" b="0" dirty="0">
              <a:effectLst/>
            </a:endParaRPr>
          </a:p>
          <a:p>
            <a:r>
              <a:rPr lang="en-US" b="0" dirty="0">
                <a:effectLst/>
              </a:rPr>
              <a:t/>
            </a:r>
            <a:br>
              <a:rPr lang="en-US" b="0" dirty="0">
                <a:effectLst/>
              </a:rPr>
            </a:br>
            <a:r>
              <a:rPr lang="en-US" b="0" dirty="0">
                <a:effectLst/>
              </a:rPr>
              <a:t/>
            </a:r>
            <a:br>
              <a:rPr lang="en-US" b="0" dirty="0">
                <a:effectLst/>
              </a:rPr>
            </a:br>
            <a:r>
              <a:rPr lang="en-US" b="0" dirty="0">
                <a:effectLst/>
              </a:rPr>
              <a:t/>
            </a:r>
            <a:br>
              <a:rPr lang="en-US" b="0" dirty="0">
                <a:effectLst/>
              </a:rPr>
            </a:br>
            <a:r>
              <a:rPr lang="en-US" b="0" dirty="0">
                <a:effectLst/>
              </a:rPr>
              <a:t/>
            </a:r>
            <a:br>
              <a:rPr lang="en-US" b="0" dirty="0">
                <a:effectLst/>
              </a:rPr>
            </a:br>
            <a:r>
              <a:rPr lang="en-US" b="0" dirty="0">
                <a:effectLst/>
              </a:rPr>
              <a:t/>
            </a:r>
            <a:br>
              <a:rPr lang="en-US" b="0" dirty="0">
                <a:effectLst/>
              </a:rPr>
            </a:br>
            <a:r>
              <a:rPr lang="en-US" b="0" dirty="0">
                <a:effectLst/>
              </a:rPr>
              <a:t/>
            </a:r>
            <a:br>
              <a:rPr lang="en-US" b="0" dirty="0">
                <a:effectLst/>
              </a:rPr>
            </a:br>
            <a:r>
              <a:rPr lang="en-US" b="0" dirty="0">
                <a:effectLst/>
              </a:rPr>
              <a:t/>
            </a:r>
            <a:br>
              <a:rPr lang="en-US" b="0" dirty="0">
                <a:effectLst/>
              </a:rPr>
            </a:br>
            <a:r>
              <a:rPr lang="en-US" b="0" dirty="0">
                <a:effectLst/>
              </a:rPr>
              <a:t/>
            </a:r>
            <a:br>
              <a:rPr lang="en-US" b="0" dirty="0">
                <a:effectLst/>
              </a:rPr>
            </a:br>
            <a:r>
              <a:rPr lang="en-US" b="0" dirty="0">
                <a:effectLst/>
              </a:rPr>
              <a:t/>
            </a:r>
            <a:br>
              <a:rPr lang="en-US" b="0" dirty="0">
                <a:effectLst/>
              </a:rPr>
            </a:br>
            <a:r>
              <a:rPr lang="en-US" b="0" dirty="0">
                <a:effectLst/>
              </a:rPr>
              <a:t/>
            </a:r>
            <a:br>
              <a:rPr lang="en-US" b="0" dirty="0">
                <a:effectLst/>
              </a:rPr>
            </a:br>
            <a:r>
              <a:rPr lang="en-US" b="0" dirty="0">
                <a:effectLst/>
              </a:rPr>
              <a:t/>
            </a:r>
            <a:br>
              <a:rPr lang="en-US" b="0" dirty="0">
                <a:effectLst/>
              </a:rPr>
            </a:br>
            <a:r>
              <a:rPr lang="en-US" b="0" dirty="0">
                <a:effectLst/>
              </a:rPr>
              <a:t/>
            </a:r>
            <a:br>
              <a:rPr lang="en-US" b="0" dirty="0">
                <a:effectLst/>
              </a:rPr>
            </a:br>
            <a:r>
              <a:rPr lang="en-US" b="0" dirty="0">
                <a:effectLst/>
              </a:rPr>
              <a:t/>
            </a:r>
            <a:br>
              <a:rPr lang="en-US" b="0" dirty="0">
                <a:effectLst/>
              </a:rPr>
            </a:br>
            <a:r>
              <a:rPr lang="en-US" b="0" dirty="0">
                <a:effectLst/>
              </a:rPr>
              <a:t/>
            </a:r>
            <a:br>
              <a:rPr lang="en-US" b="0" dirty="0">
                <a:effectLst/>
              </a:rPr>
            </a:br>
            <a:endParaRPr lang="en-IN" dirty="0"/>
          </a:p>
        </p:txBody>
      </p:sp>
      <p:pic>
        <p:nvPicPr>
          <p:cNvPr id="14338" name="Picture 2">
            <a:extLst>
              <a:ext uri="{FF2B5EF4-FFF2-40B4-BE49-F238E27FC236}">
                <a16:creationId xmlns:a16="http://schemas.microsoft.com/office/drawing/2014/main" xmlns="" id="{F29FE300-787B-3EB8-338B-06F9102C4F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0906" y="3429000"/>
            <a:ext cx="5943600" cy="2705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44608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a:extLst>
              <a:ext uri="{FF2B5EF4-FFF2-40B4-BE49-F238E27FC236}">
                <a16:creationId xmlns:a16="http://schemas.microsoft.com/office/drawing/2014/main" xmlns="" id="{D7A61062-5FD3-C583-2B9B-AA100739F0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8859" y="312364"/>
            <a:ext cx="5943600" cy="3400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708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9B77914-1F19-5A95-031D-7C7E453D3B72}"/>
              </a:ext>
            </a:extLst>
          </p:cNvPr>
          <p:cNvSpPr txBox="1"/>
          <p:nvPr/>
        </p:nvSpPr>
        <p:spPr>
          <a:xfrm>
            <a:off x="470647" y="342090"/>
            <a:ext cx="6104964" cy="4524315"/>
          </a:xfrm>
          <a:prstGeom prst="rect">
            <a:avLst/>
          </a:prstGeom>
          <a:noFill/>
        </p:spPr>
        <p:txBody>
          <a:bodyPr wrap="square">
            <a:spAutoFit/>
          </a:bodyPr>
          <a:lstStyle/>
          <a:p>
            <a:pPr rtl="0">
              <a:spcBef>
                <a:spcPts val="0"/>
              </a:spcBef>
              <a:spcAft>
                <a:spcPts val="0"/>
              </a:spcAft>
            </a:pPr>
            <a:r>
              <a:rPr lang="en-US" sz="1800" b="1" i="0" u="none" strike="noStrike" dirty="0">
                <a:solidFill>
                  <a:srgbClr val="000000"/>
                </a:solidFill>
                <a:effectLst/>
                <a:latin typeface="Arial" panose="020B0604020202020204" pitchFamily="34" charset="0"/>
              </a:rPr>
              <a:t>2. Overall description</a:t>
            </a:r>
            <a:endParaRPr lang="en-US" b="0" dirty="0">
              <a:effectLst/>
            </a:endParaRPr>
          </a:p>
          <a:p>
            <a:pPr rtl="0">
              <a:spcBef>
                <a:spcPts val="0"/>
              </a:spcBef>
              <a:spcAft>
                <a:spcPts val="0"/>
              </a:spcAft>
            </a:pPr>
            <a:r>
              <a:rPr lang="en-US" sz="1800" b="1" i="0" u="none" strike="noStrike" dirty="0">
                <a:solidFill>
                  <a:srgbClr val="000000"/>
                </a:solidFill>
                <a:effectLst/>
                <a:latin typeface="Arial" panose="020B0604020202020204" pitchFamily="34" charset="0"/>
              </a:rPr>
              <a:t>2.1 Product perspective</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Home calling is to provide a safe and secure journey to the girls of </a:t>
            </a:r>
            <a:r>
              <a:rPr lang="en-US" sz="1800" b="0" i="0" u="none" strike="noStrike" dirty="0" err="1">
                <a:solidFill>
                  <a:srgbClr val="000000"/>
                </a:solidFill>
                <a:effectLst/>
                <a:latin typeface="Arial" panose="020B0604020202020204" pitchFamily="34" charset="0"/>
              </a:rPr>
              <a:t>Banasthali</a:t>
            </a:r>
            <a:r>
              <a:rPr lang="en-US" sz="1800" b="0" i="0" u="none" strike="noStrike" dirty="0">
                <a:solidFill>
                  <a:srgbClr val="000000"/>
                </a:solidFill>
                <a:effectLst/>
                <a:latin typeface="Arial" panose="020B0604020202020204" pitchFamily="34" charset="0"/>
              </a:rPr>
              <a:t>. With this, we will try to provide confusion and fraud-free journeys. Being a </a:t>
            </a:r>
            <a:r>
              <a:rPr lang="en-US" sz="1800" b="0" i="0" u="none" strike="noStrike" dirty="0" err="1">
                <a:solidFill>
                  <a:srgbClr val="000000"/>
                </a:solidFill>
                <a:effectLst/>
                <a:latin typeface="Arial" panose="020B0604020202020204" pitchFamily="34" charset="0"/>
              </a:rPr>
              <a:t>Banasthalite</a:t>
            </a:r>
            <a:r>
              <a:rPr lang="en-US" sz="1800" b="0" i="0" u="none" strike="noStrike" dirty="0">
                <a:solidFill>
                  <a:srgbClr val="000000"/>
                </a:solidFill>
                <a:effectLst/>
                <a:latin typeface="Arial" panose="020B0604020202020204" pitchFamily="34" charset="0"/>
              </a:rPr>
              <a:t> we all face some kind of issues at the time of going home many times we got scammed by the girls. who claimed that they are booking agents of buses and after getting the money they get vanished so our website will provide them with authorized information about transport systems like buses from </a:t>
            </a:r>
            <a:r>
              <a:rPr lang="en-US" sz="1800" b="0" i="0" u="none" strike="noStrike" dirty="0" err="1">
                <a:solidFill>
                  <a:srgbClr val="000000"/>
                </a:solidFill>
                <a:effectLst/>
                <a:latin typeface="Arial" panose="020B0604020202020204" pitchFamily="34" charset="0"/>
              </a:rPr>
              <a:t>Banasthali</a:t>
            </a:r>
            <a:r>
              <a:rPr lang="en-US" sz="1800" b="0" i="0" u="none" strike="noStrike" dirty="0">
                <a:solidFill>
                  <a:srgbClr val="000000"/>
                </a:solidFill>
                <a:effectLst/>
                <a:latin typeface="Arial" panose="020B0604020202020204" pitchFamily="34" charset="0"/>
              </a:rPr>
              <a:t> to their destination. It will also provide the option of meals and connectivity here connectivity means two or more girls from the same destination can connect.</a:t>
            </a:r>
            <a:endParaRPr lang="en-US" b="0" dirty="0">
              <a:effectLst/>
            </a:endParaRPr>
          </a:p>
          <a:p>
            <a:r>
              <a:rPr lang="en-US" b="0" dirty="0">
                <a:effectLst/>
              </a:rPr>
              <a:t/>
            </a:r>
            <a:br>
              <a:rPr lang="en-US" b="0" dirty="0">
                <a:effectLst/>
              </a:rPr>
            </a:br>
            <a:endParaRPr lang="en-IN" dirty="0"/>
          </a:p>
        </p:txBody>
      </p:sp>
    </p:spTree>
    <p:extLst>
      <p:ext uri="{BB962C8B-B14F-4D97-AF65-F5344CB8AC3E}">
        <p14:creationId xmlns:p14="http://schemas.microsoft.com/office/powerpoint/2010/main" val="32957802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a:extLst>
              <a:ext uri="{FF2B5EF4-FFF2-40B4-BE49-F238E27FC236}">
                <a16:creationId xmlns:a16="http://schemas.microsoft.com/office/drawing/2014/main" xmlns="" id="{53003A75-35D4-304B-9126-AAAA8322D0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4012" y="397529"/>
            <a:ext cx="5943600" cy="4467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94768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a:extLst>
              <a:ext uri="{FF2B5EF4-FFF2-40B4-BE49-F238E27FC236}">
                <a16:creationId xmlns:a16="http://schemas.microsoft.com/office/drawing/2014/main" xmlns="" id="{E031FCB2-87D7-6203-B315-E2A6B59F72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588" y="456079"/>
            <a:ext cx="5943600" cy="2324100"/>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a:extLst>
              <a:ext uri="{FF2B5EF4-FFF2-40B4-BE49-F238E27FC236}">
                <a16:creationId xmlns:a16="http://schemas.microsoft.com/office/drawing/2014/main" xmlns="" id="{3B61B800-AE93-C247-70B5-E22BB97DBB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588" y="3156978"/>
            <a:ext cx="5943600" cy="3000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00555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a:extLst>
              <a:ext uri="{FF2B5EF4-FFF2-40B4-BE49-F238E27FC236}">
                <a16:creationId xmlns:a16="http://schemas.microsoft.com/office/drawing/2014/main" xmlns="" id="{D576D8C1-CD40-478A-9DCF-1D74335E0D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659" y="462803"/>
            <a:ext cx="5943600" cy="1485900"/>
          </a:xfrm>
          <a:prstGeom prst="rect">
            <a:avLst/>
          </a:prstGeom>
          <a:noFill/>
          <a:extLst>
            <a:ext uri="{909E8E84-426E-40DD-AFC4-6F175D3DCCD1}">
              <a14:hiddenFill xmlns:a14="http://schemas.microsoft.com/office/drawing/2010/main">
                <a:solidFill>
                  <a:srgbClr val="FFFFFF"/>
                </a:solidFill>
              </a14:hiddenFill>
            </a:ext>
          </a:extLst>
        </p:spPr>
      </p:pic>
      <p:pic>
        <p:nvPicPr>
          <p:cNvPr id="18438" name="Picture 6">
            <a:extLst>
              <a:ext uri="{FF2B5EF4-FFF2-40B4-BE49-F238E27FC236}">
                <a16:creationId xmlns:a16="http://schemas.microsoft.com/office/drawing/2014/main" xmlns="" id="{3D31973B-A0A7-E3C7-167D-6735636D5F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659" y="2704260"/>
            <a:ext cx="5943600" cy="1628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99934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8EB51F51-E63F-1E40-79A5-D735DB34969E}"/>
              </a:ext>
            </a:extLst>
          </p:cNvPr>
          <p:cNvSpPr txBox="1"/>
          <p:nvPr/>
        </p:nvSpPr>
        <p:spPr>
          <a:xfrm>
            <a:off x="291353" y="312475"/>
            <a:ext cx="6104964" cy="3139321"/>
          </a:xfrm>
          <a:prstGeom prst="rect">
            <a:avLst/>
          </a:prstGeom>
          <a:noFill/>
        </p:spPr>
        <p:txBody>
          <a:bodyPr wrap="square">
            <a:spAutoFit/>
          </a:bodyPr>
          <a:lstStyle/>
          <a:p>
            <a:pPr rtl="0">
              <a:spcBef>
                <a:spcPts val="0"/>
              </a:spcBef>
              <a:spcAft>
                <a:spcPts val="0"/>
              </a:spcAft>
            </a:pPr>
            <a:r>
              <a:rPr lang="en-US" sz="1800" b="1" i="0" u="none" strike="noStrike" dirty="0">
                <a:solidFill>
                  <a:srgbClr val="000000"/>
                </a:solidFill>
                <a:effectLst/>
                <a:latin typeface="Arial" panose="020B0604020202020204" pitchFamily="34" charset="0"/>
              </a:rPr>
              <a:t>Data Flow Diagram </a:t>
            </a:r>
            <a:endParaRPr lang="en-US" b="0" dirty="0">
              <a:effectLst/>
            </a:endParaRPr>
          </a:p>
          <a:p>
            <a:pPr rtl="0">
              <a:spcBef>
                <a:spcPts val="0"/>
              </a:spcBef>
              <a:spcAft>
                <a:spcPts val="0"/>
              </a:spcAft>
            </a:pPr>
            <a:r>
              <a:rPr lang="en-US" b="0" dirty="0">
                <a:effectLst/>
              </a:rPr>
              <a:t/>
            </a:r>
            <a:br>
              <a:rPr lang="en-US" b="0" dirty="0">
                <a:effectLst/>
              </a:rPr>
            </a:br>
            <a:r>
              <a:rPr lang="en-US" sz="1800" b="0" i="0" u="none" strike="noStrike" dirty="0">
                <a:solidFill>
                  <a:srgbClr val="000000"/>
                </a:solidFill>
                <a:effectLst/>
                <a:latin typeface="Arial" panose="020B0604020202020204" pitchFamily="34" charset="0"/>
              </a:rPr>
              <a:t>A data-flow diagram is a way of representing the flow of data of a process or a system (usually an information system). The DFD also provides information about the outputs and inputs of each entity and the process itself. A data-flow diagram has no control flow, there are no decision rules and no loops</a:t>
            </a:r>
            <a:r>
              <a:rPr lang="en-US" sz="1800" b="1" i="0" u="none" strike="noStrike" dirty="0">
                <a:solidFill>
                  <a:srgbClr val="000000"/>
                </a:solidFill>
                <a:effectLst/>
                <a:latin typeface="Arial" panose="020B0604020202020204" pitchFamily="34" charset="0"/>
              </a:rPr>
              <a:t>.</a:t>
            </a:r>
          </a:p>
          <a:p>
            <a:pPr rtl="0">
              <a:spcBef>
                <a:spcPts val="0"/>
              </a:spcBef>
              <a:spcAft>
                <a:spcPts val="0"/>
              </a:spcAft>
            </a:pPr>
            <a:endParaRPr lang="en-US" b="1" dirty="0">
              <a:solidFill>
                <a:srgbClr val="000000"/>
              </a:solidFill>
              <a:latin typeface="Arial" panose="020B0604020202020204" pitchFamily="34" charset="0"/>
            </a:endParaRPr>
          </a:p>
          <a:p>
            <a:r>
              <a:rPr lang="en-US" dirty="0"/>
              <a:t/>
            </a:r>
            <a:br>
              <a:rPr lang="en-US" dirty="0"/>
            </a:br>
            <a:endParaRPr lang="en-IN" dirty="0"/>
          </a:p>
        </p:txBody>
      </p:sp>
    </p:spTree>
    <p:extLst>
      <p:ext uri="{BB962C8B-B14F-4D97-AF65-F5344CB8AC3E}">
        <p14:creationId xmlns:p14="http://schemas.microsoft.com/office/powerpoint/2010/main" val="3209222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xmlns="" id="{C040C586-CCDA-EF4D-2103-535B168B6B0F}"/>
              </a:ext>
            </a:extLst>
          </p:cNvPr>
          <p:cNvSpPr/>
          <p:nvPr/>
        </p:nvSpPr>
        <p:spPr>
          <a:xfrm>
            <a:off x="4961964" y="2411505"/>
            <a:ext cx="2268071" cy="1739153"/>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HOME </a:t>
            </a:r>
          </a:p>
          <a:p>
            <a:pPr algn="ctr"/>
            <a:r>
              <a:rPr lang="en-IN" dirty="0">
                <a:solidFill>
                  <a:schemeClr val="tx1"/>
                </a:solidFill>
              </a:rPr>
              <a:t>CALLING</a:t>
            </a:r>
          </a:p>
        </p:txBody>
      </p:sp>
      <p:sp>
        <p:nvSpPr>
          <p:cNvPr id="8" name="Rectangle 7">
            <a:extLst>
              <a:ext uri="{FF2B5EF4-FFF2-40B4-BE49-F238E27FC236}">
                <a16:creationId xmlns:a16="http://schemas.microsoft.com/office/drawing/2014/main" xmlns="" id="{2E35220C-E60F-08AB-DAC5-D2BFB38C46FE}"/>
              </a:ext>
            </a:extLst>
          </p:cNvPr>
          <p:cNvSpPr/>
          <p:nvPr/>
        </p:nvSpPr>
        <p:spPr>
          <a:xfrm>
            <a:off x="699247" y="327211"/>
            <a:ext cx="2187388" cy="104887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ADMIN</a:t>
            </a:r>
          </a:p>
        </p:txBody>
      </p:sp>
      <p:sp>
        <p:nvSpPr>
          <p:cNvPr id="9" name="Rectangle 8">
            <a:extLst>
              <a:ext uri="{FF2B5EF4-FFF2-40B4-BE49-F238E27FC236}">
                <a16:creationId xmlns:a16="http://schemas.microsoft.com/office/drawing/2014/main" xmlns="" id="{D76175D4-DF82-8311-F276-386F7C2662DD}"/>
              </a:ext>
            </a:extLst>
          </p:cNvPr>
          <p:cNvSpPr/>
          <p:nvPr/>
        </p:nvSpPr>
        <p:spPr>
          <a:xfrm>
            <a:off x="8712573" y="5169553"/>
            <a:ext cx="2187388" cy="104887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RESTAURANT</a:t>
            </a:r>
          </a:p>
        </p:txBody>
      </p:sp>
      <p:sp>
        <p:nvSpPr>
          <p:cNvPr id="10" name="Rectangle 9">
            <a:extLst>
              <a:ext uri="{FF2B5EF4-FFF2-40B4-BE49-F238E27FC236}">
                <a16:creationId xmlns:a16="http://schemas.microsoft.com/office/drawing/2014/main" xmlns="" id="{905F7795-26E3-5B7C-2A1A-1EDF70695EE3}"/>
              </a:ext>
            </a:extLst>
          </p:cNvPr>
          <p:cNvSpPr/>
          <p:nvPr/>
        </p:nvSpPr>
        <p:spPr>
          <a:xfrm>
            <a:off x="699247" y="5132293"/>
            <a:ext cx="2187388" cy="104887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BANK</a:t>
            </a:r>
          </a:p>
        </p:txBody>
      </p:sp>
      <p:sp>
        <p:nvSpPr>
          <p:cNvPr id="11" name="Rectangle 10">
            <a:extLst>
              <a:ext uri="{FF2B5EF4-FFF2-40B4-BE49-F238E27FC236}">
                <a16:creationId xmlns:a16="http://schemas.microsoft.com/office/drawing/2014/main" xmlns="" id="{04F84A5D-7CCF-0ED4-FEA0-5A2A5C1A13A4}"/>
              </a:ext>
            </a:extLst>
          </p:cNvPr>
          <p:cNvSpPr/>
          <p:nvPr/>
        </p:nvSpPr>
        <p:spPr>
          <a:xfrm>
            <a:off x="8686799" y="292472"/>
            <a:ext cx="2187388" cy="104887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STUDENT</a:t>
            </a:r>
          </a:p>
        </p:txBody>
      </p:sp>
      <p:cxnSp>
        <p:nvCxnSpPr>
          <p:cNvPr id="13" name="Straight Connector 12">
            <a:extLst>
              <a:ext uri="{FF2B5EF4-FFF2-40B4-BE49-F238E27FC236}">
                <a16:creationId xmlns:a16="http://schemas.microsoft.com/office/drawing/2014/main" xmlns="" id="{A919149B-6929-6E90-4195-4622FA084C01}"/>
              </a:ext>
            </a:extLst>
          </p:cNvPr>
          <p:cNvCxnSpPr/>
          <p:nvPr/>
        </p:nvCxnSpPr>
        <p:spPr>
          <a:xfrm>
            <a:off x="2886635" y="403412"/>
            <a:ext cx="2232212" cy="0"/>
          </a:xfrm>
          <a:prstGeom prst="line">
            <a:avLst/>
          </a:prstGeom>
          <a:ln w="28575">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xmlns="" id="{A0FDC291-0D14-FF6F-2B7A-BE8A84B6F7FE}"/>
              </a:ext>
            </a:extLst>
          </p:cNvPr>
          <p:cNvCxnSpPr>
            <a:cxnSpLocks/>
          </p:cNvCxnSpPr>
          <p:nvPr/>
        </p:nvCxnSpPr>
        <p:spPr>
          <a:xfrm>
            <a:off x="5118847" y="403412"/>
            <a:ext cx="779930" cy="2008093"/>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4CA1902E-F1EF-A704-500F-305BC3EBEAD9}"/>
              </a:ext>
            </a:extLst>
          </p:cNvPr>
          <p:cNvCxnSpPr>
            <a:cxnSpLocks/>
          </p:cNvCxnSpPr>
          <p:nvPr/>
        </p:nvCxnSpPr>
        <p:spPr>
          <a:xfrm>
            <a:off x="2841811" y="555812"/>
            <a:ext cx="1954307" cy="0"/>
          </a:xfrm>
          <a:prstGeom prst="line">
            <a:avLst/>
          </a:prstGeom>
          <a:ln w="28575">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xmlns="" id="{692639AC-F319-5B28-0EA2-69F6750046CF}"/>
              </a:ext>
            </a:extLst>
          </p:cNvPr>
          <p:cNvCxnSpPr>
            <a:cxnSpLocks/>
          </p:cNvCxnSpPr>
          <p:nvPr/>
        </p:nvCxnSpPr>
        <p:spPr>
          <a:xfrm>
            <a:off x="2729752" y="708212"/>
            <a:ext cx="1806389" cy="0"/>
          </a:xfrm>
          <a:prstGeom prst="line">
            <a:avLst/>
          </a:prstGeom>
          <a:ln w="28575">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xmlns="" id="{0D0C3D0A-0F63-3776-4083-51A775B47910}"/>
              </a:ext>
            </a:extLst>
          </p:cNvPr>
          <p:cNvCxnSpPr>
            <a:cxnSpLocks/>
            <a:endCxn id="7" idx="1"/>
          </p:cNvCxnSpPr>
          <p:nvPr/>
        </p:nvCxnSpPr>
        <p:spPr>
          <a:xfrm>
            <a:off x="4527175" y="708212"/>
            <a:ext cx="766940" cy="1957986"/>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xmlns="" id="{0B176848-F5A3-5E70-F87C-B84D40061D27}"/>
              </a:ext>
            </a:extLst>
          </p:cNvPr>
          <p:cNvCxnSpPr>
            <a:cxnSpLocks/>
          </p:cNvCxnSpPr>
          <p:nvPr/>
        </p:nvCxnSpPr>
        <p:spPr>
          <a:xfrm>
            <a:off x="4796118" y="555812"/>
            <a:ext cx="779930" cy="2008093"/>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xmlns="" id="{6816D61E-D5FA-89AA-F35E-A5DA16321E62}"/>
              </a:ext>
            </a:extLst>
          </p:cNvPr>
          <p:cNvCxnSpPr>
            <a:cxnSpLocks/>
          </p:cNvCxnSpPr>
          <p:nvPr/>
        </p:nvCxnSpPr>
        <p:spPr>
          <a:xfrm flipH="1">
            <a:off x="2886635" y="1225923"/>
            <a:ext cx="1219200" cy="0"/>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xmlns="" id="{F1730D76-2F1D-2EB9-89B5-A95C5BBF50C9}"/>
              </a:ext>
            </a:extLst>
          </p:cNvPr>
          <p:cNvCxnSpPr>
            <a:cxnSpLocks/>
          </p:cNvCxnSpPr>
          <p:nvPr/>
        </p:nvCxnSpPr>
        <p:spPr>
          <a:xfrm flipH="1">
            <a:off x="2866231" y="1013012"/>
            <a:ext cx="1365960" cy="0"/>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xmlns="" id="{9B868117-DEC9-3D4F-9008-8A60C27CA468}"/>
              </a:ext>
            </a:extLst>
          </p:cNvPr>
          <p:cNvCxnSpPr>
            <a:cxnSpLocks/>
          </p:cNvCxnSpPr>
          <p:nvPr/>
        </p:nvCxnSpPr>
        <p:spPr>
          <a:xfrm flipH="1">
            <a:off x="2866231" y="851646"/>
            <a:ext cx="1489379" cy="0"/>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E0F64504-5184-74E8-FBD5-029504E9B0D9}"/>
              </a:ext>
            </a:extLst>
          </p:cNvPr>
          <p:cNvCxnSpPr>
            <a:cxnSpLocks/>
          </p:cNvCxnSpPr>
          <p:nvPr/>
        </p:nvCxnSpPr>
        <p:spPr>
          <a:xfrm>
            <a:off x="4355610" y="851646"/>
            <a:ext cx="763237" cy="2008094"/>
          </a:xfrm>
          <a:prstGeom prst="line">
            <a:avLst/>
          </a:prstGeom>
          <a:ln w="28575">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xmlns="" id="{900DAA06-6186-0153-021F-14580C82F352}"/>
              </a:ext>
            </a:extLst>
          </p:cNvPr>
          <p:cNvCxnSpPr>
            <a:cxnSpLocks/>
          </p:cNvCxnSpPr>
          <p:nvPr/>
        </p:nvCxnSpPr>
        <p:spPr>
          <a:xfrm>
            <a:off x="4232191" y="995080"/>
            <a:ext cx="821428" cy="1949826"/>
          </a:xfrm>
          <a:prstGeom prst="line">
            <a:avLst/>
          </a:prstGeom>
          <a:ln w="28575">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xmlns="" id="{8EE8CAAC-CAB6-8514-20A1-9EFD47B1CE73}"/>
              </a:ext>
            </a:extLst>
          </p:cNvPr>
          <p:cNvCxnSpPr>
            <a:cxnSpLocks/>
            <a:endCxn id="7" idx="2"/>
          </p:cNvCxnSpPr>
          <p:nvPr/>
        </p:nvCxnSpPr>
        <p:spPr>
          <a:xfrm>
            <a:off x="4121410" y="1225923"/>
            <a:ext cx="840554" cy="2055159"/>
          </a:xfrm>
          <a:prstGeom prst="line">
            <a:avLst/>
          </a:prstGeom>
          <a:ln w="28575">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57" name="Straight Arrow Connector 56">
            <a:extLst>
              <a:ext uri="{FF2B5EF4-FFF2-40B4-BE49-F238E27FC236}">
                <a16:creationId xmlns:a16="http://schemas.microsoft.com/office/drawing/2014/main" xmlns="" id="{8D812DFA-783C-D463-A6D3-FA07DB802768}"/>
              </a:ext>
            </a:extLst>
          </p:cNvPr>
          <p:cNvCxnSpPr>
            <a:cxnSpLocks/>
          </p:cNvCxnSpPr>
          <p:nvPr/>
        </p:nvCxnSpPr>
        <p:spPr>
          <a:xfrm flipV="1">
            <a:off x="2886635" y="3803915"/>
            <a:ext cx="2299448" cy="1332860"/>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xmlns="" id="{40D52A8D-5679-8673-25FB-0E670E466F31}"/>
              </a:ext>
            </a:extLst>
          </p:cNvPr>
          <p:cNvCxnSpPr>
            <a:cxnSpLocks/>
          </p:cNvCxnSpPr>
          <p:nvPr/>
        </p:nvCxnSpPr>
        <p:spPr>
          <a:xfrm flipH="1">
            <a:off x="2886635" y="4082623"/>
            <a:ext cx="2689413" cy="1403777"/>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xmlns="" id="{27D64A67-5162-E90B-F674-EF5F171F5A99}"/>
              </a:ext>
            </a:extLst>
          </p:cNvPr>
          <p:cNvCxnSpPr>
            <a:cxnSpLocks/>
          </p:cNvCxnSpPr>
          <p:nvPr/>
        </p:nvCxnSpPr>
        <p:spPr>
          <a:xfrm flipV="1">
            <a:off x="8852645" y="1341343"/>
            <a:ext cx="0" cy="1222562"/>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xmlns="" id="{D2454987-D5F0-7F7A-D583-4EC6C1E1A6EF}"/>
              </a:ext>
            </a:extLst>
          </p:cNvPr>
          <p:cNvCxnSpPr>
            <a:cxnSpLocks/>
          </p:cNvCxnSpPr>
          <p:nvPr/>
        </p:nvCxnSpPr>
        <p:spPr>
          <a:xfrm flipV="1">
            <a:off x="9502588" y="1341343"/>
            <a:ext cx="0" cy="1622611"/>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xmlns="" id="{1403CD67-6258-A532-659A-3F0262FC9AF9}"/>
              </a:ext>
            </a:extLst>
          </p:cNvPr>
          <p:cNvCxnSpPr>
            <a:cxnSpLocks/>
          </p:cNvCxnSpPr>
          <p:nvPr/>
        </p:nvCxnSpPr>
        <p:spPr>
          <a:xfrm flipV="1">
            <a:off x="9806267" y="1297230"/>
            <a:ext cx="0" cy="1831452"/>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xmlns="" id="{2D74618D-968E-3842-A392-DDF0E7A911E5}"/>
              </a:ext>
            </a:extLst>
          </p:cNvPr>
          <p:cNvCxnSpPr>
            <a:cxnSpLocks/>
          </p:cNvCxnSpPr>
          <p:nvPr/>
        </p:nvCxnSpPr>
        <p:spPr>
          <a:xfrm flipV="1">
            <a:off x="10555940" y="1341343"/>
            <a:ext cx="0" cy="2114649"/>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xmlns="" id="{9F631CA2-E3BC-0DC8-BDCA-871BD6DDD44A}"/>
              </a:ext>
            </a:extLst>
          </p:cNvPr>
          <p:cNvCxnSpPr>
            <a:cxnSpLocks/>
          </p:cNvCxnSpPr>
          <p:nvPr/>
        </p:nvCxnSpPr>
        <p:spPr>
          <a:xfrm>
            <a:off x="7109011" y="708212"/>
            <a:ext cx="2232212" cy="0"/>
          </a:xfrm>
          <a:prstGeom prst="line">
            <a:avLst/>
          </a:prstGeom>
          <a:ln w="28575">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xmlns="" id="{777A6271-434B-2314-1238-8B5FC640FDAB}"/>
              </a:ext>
            </a:extLst>
          </p:cNvPr>
          <p:cNvCxnSpPr/>
          <p:nvPr/>
        </p:nvCxnSpPr>
        <p:spPr>
          <a:xfrm>
            <a:off x="6620433" y="2563905"/>
            <a:ext cx="2232212" cy="0"/>
          </a:xfrm>
          <a:prstGeom prst="line">
            <a:avLst/>
          </a:prstGeom>
          <a:ln w="28575">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xmlns="" id="{99AEE454-EC55-9D87-698E-9AFEB6A103C6}"/>
              </a:ext>
            </a:extLst>
          </p:cNvPr>
          <p:cNvCxnSpPr>
            <a:cxnSpLocks/>
          </p:cNvCxnSpPr>
          <p:nvPr/>
        </p:nvCxnSpPr>
        <p:spPr>
          <a:xfrm>
            <a:off x="9143999" y="1341343"/>
            <a:ext cx="0" cy="1378642"/>
          </a:xfrm>
          <a:prstGeom prst="line">
            <a:avLst/>
          </a:prstGeom>
          <a:ln w="28575">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xmlns="" id="{69492CB9-B0CE-E0BC-DC91-4216723EAA55}"/>
              </a:ext>
            </a:extLst>
          </p:cNvPr>
          <p:cNvCxnSpPr>
            <a:cxnSpLocks/>
          </p:cNvCxnSpPr>
          <p:nvPr/>
        </p:nvCxnSpPr>
        <p:spPr>
          <a:xfrm>
            <a:off x="10113003" y="1219678"/>
            <a:ext cx="0" cy="2061403"/>
          </a:xfrm>
          <a:prstGeom prst="line">
            <a:avLst/>
          </a:prstGeom>
          <a:ln w="28575">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87" name="Straight Connector 86">
            <a:extLst>
              <a:ext uri="{FF2B5EF4-FFF2-40B4-BE49-F238E27FC236}">
                <a16:creationId xmlns:a16="http://schemas.microsoft.com/office/drawing/2014/main" xmlns="" id="{F4178EB0-4A1D-ADB5-7C4C-2A8D41F8F960}"/>
              </a:ext>
            </a:extLst>
          </p:cNvPr>
          <p:cNvCxnSpPr>
            <a:cxnSpLocks/>
          </p:cNvCxnSpPr>
          <p:nvPr/>
        </p:nvCxnSpPr>
        <p:spPr>
          <a:xfrm>
            <a:off x="10708884" y="1341343"/>
            <a:ext cx="12902" cy="2295648"/>
          </a:xfrm>
          <a:prstGeom prst="line">
            <a:avLst/>
          </a:prstGeom>
          <a:ln w="28575">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88" name="Straight Arrow Connector 87">
            <a:extLst>
              <a:ext uri="{FF2B5EF4-FFF2-40B4-BE49-F238E27FC236}">
                <a16:creationId xmlns:a16="http://schemas.microsoft.com/office/drawing/2014/main" xmlns="" id="{95618EED-D801-6B17-96F1-CDA64C91A0B7}"/>
              </a:ext>
            </a:extLst>
          </p:cNvPr>
          <p:cNvCxnSpPr>
            <a:cxnSpLocks/>
          </p:cNvCxnSpPr>
          <p:nvPr/>
        </p:nvCxnSpPr>
        <p:spPr>
          <a:xfrm flipH="1">
            <a:off x="6907305" y="2719985"/>
            <a:ext cx="2236694" cy="0"/>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xmlns="" id="{F40BE9D1-804D-55AD-7D1F-8FF515CE2B91}"/>
              </a:ext>
            </a:extLst>
          </p:cNvPr>
          <p:cNvCxnSpPr>
            <a:cxnSpLocks/>
          </p:cNvCxnSpPr>
          <p:nvPr/>
        </p:nvCxnSpPr>
        <p:spPr>
          <a:xfrm>
            <a:off x="7109011" y="2963954"/>
            <a:ext cx="2393577" cy="0"/>
          </a:xfrm>
          <a:prstGeom prst="line">
            <a:avLst/>
          </a:prstGeom>
          <a:ln w="28575">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99" name="Straight Arrow Connector 98">
            <a:extLst>
              <a:ext uri="{FF2B5EF4-FFF2-40B4-BE49-F238E27FC236}">
                <a16:creationId xmlns:a16="http://schemas.microsoft.com/office/drawing/2014/main" xmlns="" id="{0C28F833-C4C8-F2E8-9F85-987A62D2542E}"/>
              </a:ext>
            </a:extLst>
          </p:cNvPr>
          <p:cNvCxnSpPr>
            <a:cxnSpLocks/>
          </p:cNvCxnSpPr>
          <p:nvPr/>
        </p:nvCxnSpPr>
        <p:spPr>
          <a:xfrm flipH="1" flipV="1">
            <a:off x="7169410" y="3569887"/>
            <a:ext cx="3539474" cy="48165"/>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xmlns="" id="{D5BEEE3A-1572-5C4B-337B-666DCF99F787}"/>
              </a:ext>
            </a:extLst>
          </p:cNvPr>
          <p:cNvCxnSpPr>
            <a:cxnSpLocks/>
          </p:cNvCxnSpPr>
          <p:nvPr/>
        </p:nvCxnSpPr>
        <p:spPr>
          <a:xfrm>
            <a:off x="7169410" y="3128682"/>
            <a:ext cx="2636857" cy="0"/>
          </a:xfrm>
          <a:prstGeom prst="line">
            <a:avLst/>
          </a:prstGeom>
          <a:ln w="28575">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xmlns="" id="{1C3E063B-A7A0-29F2-3F10-6F48C9A0849A}"/>
              </a:ext>
            </a:extLst>
          </p:cNvPr>
          <p:cNvCxnSpPr>
            <a:cxnSpLocks/>
          </p:cNvCxnSpPr>
          <p:nvPr/>
        </p:nvCxnSpPr>
        <p:spPr>
          <a:xfrm>
            <a:off x="7184125" y="3423214"/>
            <a:ext cx="3371815" cy="37883"/>
          </a:xfrm>
          <a:prstGeom prst="line">
            <a:avLst/>
          </a:prstGeom>
          <a:ln w="28575">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13" name="Straight Arrow Connector 112">
            <a:extLst>
              <a:ext uri="{FF2B5EF4-FFF2-40B4-BE49-F238E27FC236}">
                <a16:creationId xmlns:a16="http://schemas.microsoft.com/office/drawing/2014/main" xmlns="" id="{AEACC522-E59D-88F6-16B6-D2C07E43CD5A}"/>
              </a:ext>
            </a:extLst>
          </p:cNvPr>
          <p:cNvCxnSpPr>
            <a:cxnSpLocks/>
          </p:cNvCxnSpPr>
          <p:nvPr/>
        </p:nvCxnSpPr>
        <p:spPr>
          <a:xfrm flipH="1">
            <a:off x="7230035" y="3281081"/>
            <a:ext cx="2882968" cy="0"/>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xmlns="" id="{68891BE7-0703-45F1-520D-75397B3F2B2A}"/>
              </a:ext>
            </a:extLst>
          </p:cNvPr>
          <p:cNvCxnSpPr>
            <a:cxnSpLocks/>
          </p:cNvCxnSpPr>
          <p:nvPr/>
        </p:nvCxnSpPr>
        <p:spPr>
          <a:xfrm flipH="1">
            <a:off x="6503893" y="708212"/>
            <a:ext cx="614083" cy="1792800"/>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xmlns="" id="{F8455EAB-3CAA-C57C-C75A-E903A4910DB0}"/>
              </a:ext>
            </a:extLst>
          </p:cNvPr>
          <p:cNvCxnSpPr>
            <a:cxnSpLocks/>
          </p:cNvCxnSpPr>
          <p:nvPr/>
        </p:nvCxnSpPr>
        <p:spPr>
          <a:xfrm>
            <a:off x="6620433" y="4082623"/>
            <a:ext cx="2061884" cy="1690646"/>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xmlns="" id="{AB2AB719-AF61-6C1C-D763-20F4987E715B}"/>
              </a:ext>
            </a:extLst>
          </p:cNvPr>
          <p:cNvCxnSpPr>
            <a:cxnSpLocks/>
          </p:cNvCxnSpPr>
          <p:nvPr/>
        </p:nvCxnSpPr>
        <p:spPr>
          <a:xfrm flipH="1" flipV="1">
            <a:off x="7064187" y="3693459"/>
            <a:ext cx="2079812" cy="1443316"/>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1" name="TextBox 130">
            <a:extLst>
              <a:ext uri="{FF2B5EF4-FFF2-40B4-BE49-F238E27FC236}">
                <a16:creationId xmlns:a16="http://schemas.microsoft.com/office/drawing/2014/main" xmlns="" id="{B7B7E61A-D107-CC07-CAE0-CBD542A27DB1}"/>
              </a:ext>
            </a:extLst>
          </p:cNvPr>
          <p:cNvSpPr txBox="1"/>
          <p:nvPr/>
        </p:nvSpPr>
        <p:spPr>
          <a:xfrm>
            <a:off x="3047999" y="183799"/>
            <a:ext cx="6096000" cy="265457"/>
          </a:xfrm>
          <a:prstGeom prst="rect">
            <a:avLst/>
          </a:prstGeom>
          <a:noFill/>
        </p:spPr>
        <p:txBody>
          <a:bodyPr wrap="square">
            <a:spAutoFit/>
          </a:bodyPr>
          <a:lstStyle/>
          <a:p>
            <a:pPr>
              <a:lnSpc>
                <a:spcPct val="107000"/>
              </a:lnSpc>
              <a:spcAft>
                <a:spcPts val="800"/>
              </a:spcAft>
            </a:pPr>
            <a:r>
              <a:rPr lang="en-IN" sz="1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Login</a:t>
            </a:r>
          </a:p>
        </p:txBody>
      </p:sp>
      <p:sp>
        <p:nvSpPr>
          <p:cNvPr id="133" name="TextBox 132">
            <a:extLst>
              <a:ext uri="{FF2B5EF4-FFF2-40B4-BE49-F238E27FC236}">
                <a16:creationId xmlns:a16="http://schemas.microsoft.com/office/drawing/2014/main" xmlns="" id="{BD8F31E5-F954-6698-5E38-DF8231138A52}"/>
              </a:ext>
            </a:extLst>
          </p:cNvPr>
          <p:cNvSpPr txBox="1"/>
          <p:nvPr/>
        </p:nvSpPr>
        <p:spPr>
          <a:xfrm>
            <a:off x="2935941" y="338039"/>
            <a:ext cx="6096000" cy="265457"/>
          </a:xfrm>
          <a:prstGeom prst="rect">
            <a:avLst/>
          </a:prstGeom>
          <a:noFill/>
        </p:spPr>
        <p:txBody>
          <a:bodyPr wrap="square">
            <a:spAutoFit/>
          </a:bodyPr>
          <a:lstStyle/>
          <a:p>
            <a:pPr>
              <a:lnSpc>
                <a:spcPct val="107000"/>
              </a:lnSpc>
              <a:spcAft>
                <a:spcPts val="800"/>
              </a:spcAft>
            </a:pPr>
            <a:r>
              <a:rPr lang="en-IN" sz="1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Bus detail</a:t>
            </a:r>
          </a:p>
        </p:txBody>
      </p:sp>
      <p:sp>
        <p:nvSpPr>
          <p:cNvPr id="135" name="TextBox 134">
            <a:extLst>
              <a:ext uri="{FF2B5EF4-FFF2-40B4-BE49-F238E27FC236}">
                <a16:creationId xmlns:a16="http://schemas.microsoft.com/office/drawing/2014/main" xmlns="" id="{6E5BFE7D-D6BD-29AF-115C-07D156D59BBB}"/>
              </a:ext>
            </a:extLst>
          </p:cNvPr>
          <p:cNvSpPr txBox="1"/>
          <p:nvPr/>
        </p:nvSpPr>
        <p:spPr>
          <a:xfrm>
            <a:off x="2918012" y="488095"/>
            <a:ext cx="6096000" cy="265457"/>
          </a:xfrm>
          <a:prstGeom prst="rect">
            <a:avLst/>
          </a:prstGeom>
          <a:noFill/>
        </p:spPr>
        <p:txBody>
          <a:bodyPr wrap="square">
            <a:spAutoFit/>
          </a:bodyPr>
          <a:lstStyle/>
          <a:p>
            <a:pPr>
              <a:lnSpc>
                <a:spcPct val="107000"/>
              </a:lnSpc>
              <a:spcAft>
                <a:spcPts val="800"/>
              </a:spcAft>
            </a:pPr>
            <a:r>
              <a:rPr lang="en-IN" sz="1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Food detail</a:t>
            </a:r>
          </a:p>
        </p:txBody>
      </p:sp>
      <p:sp>
        <p:nvSpPr>
          <p:cNvPr id="137" name="TextBox 136">
            <a:extLst>
              <a:ext uri="{FF2B5EF4-FFF2-40B4-BE49-F238E27FC236}">
                <a16:creationId xmlns:a16="http://schemas.microsoft.com/office/drawing/2014/main" xmlns="" id="{EB7B56D1-0C01-9698-B327-E3D3B5225344}"/>
              </a:ext>
            </a:extLst>
          </p:cNvPr>
          <p:cNvSpPr txBox="1"/>
          <p:nvPr/>
        </p:nvSpPr>
        <p:spPr>
          <a:xfrm>
            <a:off x="2924622" y="659662"/>
            <a:ext cx="6096000" cy="265457"/>
          </a:xfrm>
          <a:prstGeom prst="rect">
            <a:avLst/>
          </a:prstGeom>
          <a:noFill/>
        </p:spPr>
        <p:txBody>
          <a:bodyPr wrap="square">
            <a:spAutoFit/>
          </a:bodyPr>
          <a:lstStyle/>
          <a:p>
            <a:pPr>
              <a:lnSpc>
                <a:spcPct val="107000"/>
              </a:lnSpc>
              <a:spcAft>
                <a:spcPts val="800"/>
              </a:spcAft>
            </a:pPr>
            <a:r>
              <a:rPr lang="en-IN" sz="1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Order info</a:t>
            </a:r>
          </a:p>
        </p:txBody>
      </p:sp>
      <p:sp>
        <p:nvSpPr>
          <p:cNvPr id="139" name="TextBox 138">
            <a:extLst>
              <a:ext uri="{FF2B5EF4-FFF2-40B4-BE49-F238E27FC236}">
                <a16:creationId xmlns:a16="http://schemas.microsoft.com/office/drawing/2014/main" xmlns="" id="{A03A911E-2FC4-2763-5531-DD8ED07361F3}"/>
              </a:ext>
            </a:extLst>
          </p:cNvPr>
          <p:cNvSpPr txBox="1"/>
          <p:nvPr/>
        </p:nvSpPr>
        <p:spPr>
          <a:xfrm>
            <a:off x="2962609" y="797195"/>
            <a:ext cx="6096000" cy="261610"/>
          </a:xfrm>
          <a:prstGeom prst="rect">
            <a:avLst/>
          </a:prstGeom>
          <a:noFill/>
        </p:spPr>
        <p:txBody>
          <a:bodyPr wrap="square">
            <a:spAutoFit/>
          </a:bodyPr>
          <a:lstStyle/>
          <a:p>
            <a:r>
              <a:rPr lang="en-IN" sz="1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Booking info</a:t>
            </a:r>
            <a:endParaRPr lang="en-IN" sz="1100" dirty="0">
              <a:solidFill>
                <a:schemeClr val="bg1"/>
              </a:solidFill>
            </a:endParaRPr>
          </a:p>
        </p:txBody>
      </p:sp>
      <p:sp>
        <p:nvSpPr>
          <p:cNvPr id="141" name="TextBox 140">
            <a:extLst>
              <a:ext uri="{FF2B5EF4-FFF2-40B4-BE49-F238E27FC236}">
                <a16:creationId xmlns:a16="http://schemas.microsoft.com/office/drawing/2014/main" xmlns="" id="{27632DBC-3E92-DF47-A345-3D5846DE6F40}"/>
              </a:ext>
            </a:extLst>
          </p:cNvPr>
          <p:cNvSpPr txBox="1"/>
          <p:nvPr/>
        </p:nvSpPr>
        <p:spPr>
          <a:xfrm>
            <a:off x="2946808" y="999021"/>
            <a:ext cx="6096000" cy="265457"/>
          </a:xfrm>
          <a:prstGeom prst="rect">
            <a:avLst/>
          </a:prstGeom>
          <a:noFill/>
        </p:spPr>
        <p:txBody>
          <a:bodyPr wrap="square">
            <a:spAutoFit/>
          </a:bodyPr>
          <a:lstStyle/>
          <a:p>
            <a:pPr>
              <a:lnSpc>
                <a:spcPct val="107000"/>
              </a:lnSpc>
              <a:spcAft>
                <a:spcPts val="800"/>
              </a:spcAft>
            </a:pPr>
            <a:r>
              <a:rPr lang="en-IN" sz="1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Feedback info</a:t>
            </a:r>
          </a:p>
        </p:txBody>
      </p:sp>
      <p:sp>
        <p:nvSpPr>
          <p:cNvPr id="145" name="TextBox 144">
            <a:extLst>
              <a:ext uri="{FF2B5EF4-FFF2-40B4-BE49-F238E27FC236}">
                <a16:creationId xmlns:a16="http://schemas.microsoft.com/office/drawing/2014/main" xmlns="" id="{B2501B1A-413C-322E-1D46-267CCDFB1FDA}"/>
              </a:ext>
            </a:extLst>
          </p:cNvPr>
          <p:cNvSpPr txBox="1"/>
          <p:nvPr/>
        </p:nvSpPr>
        <p:spPr>
          <a:xfrm>
            <a:off x="7337611" y="453698"/>
            <a:ext cx="6096000" cy="265457"/>
          </a:xfrm>
          <a:prstGeom prst="rect">
            <a:avLst/>
          </a:prstGeom>
          <a:noFill/>
        </p:spPr>
        <p:txBody>
          <a:bodyPr wrap="square">
            <a:spAutoFit/>
          </a:bodyPr>
          <a:lstStyle/>
          <a:p>
            <a:pPr>
              <a:lnSpc>
                <a:spcPct val="107000"/>
              </a:lnSpc>
              <a:spcAft>
                <a:spcPts val="800"/>
              </a:spcAft>
            </a:pPr>
            <a:r>
              <a:rPr lang="en-IN" sz="1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Register\login</a:t>
            </a:r>
          </a:p>
        </p:txBody>
      </p:sp>
      <p:sp>
        <p:nvSpPr>
          <p:cNvPr id="147" name="TextBox 146">
            <a:extLst>
              <a:ext uri="{FF2B5EF4-FFF2-40B4-BE49-F238E27FC236}">
                <a16:creationId xmlns:a16="http://schemas.microsoft.com/office/drawing/2014/main" xmlns="" id="{08407971-FE9D-B29E-B8D1-3999882906B5}"/>
              </a:ext>
            </a:extLst>
          </p:cNvPr>
          <p:cNvSpPr txBox="1"/>
          <p:nvPr/>
        </p:nvSpPr>
        <p:spPr>
          <a:xfrm>
            <a:off x="6900422" y="2246631"/>
            <a:ext cx="6714564" cy="265457"/>
          </a:xfrm>
          <a:prstGeom prst="rect">
            <a:avLst/>
          </a:prstGeom>
          <a:noFill/>
        </p:spPr>
        <p:txBody>
          <a:bodyPr wrap="square">
            <a:spAutoFit/>
          </a:bodyPr>
          <a:lstStyle/>
          <a:p>
            <a:pPr>
              <a:lnSpc>
                <a:spcPct val="107000"/>
              </a:lnSpc>
              <a:spcAft>
                <a:spcPts val="800"/>
              </a:spcAft>
            </a:pPr>
            <a:r>
              <a:rPr lang="en-IN" sz="1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If invalid detail than cancel</a:t>
            </a:r>
          </a:p>
        </p:txBody>
      </p:sp>
      <p:sp>
        <p:nvSpPr>
          <p:cNvPr id="149" name="TextBox 148">
            <a:extLst>
              <a:ext uri="{FF2B5EF4-FFF2-40B4-BE49-F238E27FC236}">
                <a16:creationId xmlns:a16="http://schemas.microsoft.com/office/drawing/2014/main" xmlns="" id="{458BBA3F-FE87-D0E4-0936-DFE80913B171}"/>
              </a:ext>
            </a:extLst>
          </p:cNvPr>
          <p:cNvSpPr txBox="1"/>
          <p:nvPr/>
        </p:nvSpPr>
        <p:spPr>
          <a:xfrm>
            <a:off x="7460671" y="2739654"/>
            <a:ext cx="6844552" cy="265457"/>
          </a:xfrm>
          <a:prstGeom prst="rect">
            <a:avLst/>
          </a:prstGeom>
          <a:noFill/>
        </p:spPr>
        <p:txBody>
          <a:bodyPr wrap="square">
            <a:spAutoFit/>
          </a:bodyPr>
          <a:lstStyle/>
          <a:p>
            <a:pPr>
              <a:lnSpc>
                <a:spcPct val="107000"/>
              </a:lnSpc>
              <a:spcAft>
                <a:spcPts val="800"/>
              </a:spcAft>
            </a:pPr>
            <a:r>
              <a:rPr lang="en-IN" sz="1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Response</a:t>
            </a:r>
          </a:p>
        </p:txBody>
      </p:sp>
      <p:sp>
        <p:nvSpPr>
          <p:cNvPr id="166" name="TextBox 165">
            <a:extLst>
              <a:ext uri="{FF2B5EF4-FFF2-40B4-BE49-F238E27FC236}">
                <a16:creationId xmlns:a16="http://schemas.microsoft.com/office/drawing/2014/main" xmlns="" id="{2BBBAC25-0C2F-80DB-15F6-37A28304A4CD}"/>
              </a:ext>
            </a:extLst>
          </p:cNvPr>
          <p:cNvSpPr txBox="1"/>
          <p:nvPr/>
        </p:nvSpPr>
        <p:spPr>
          <a:xfrm>
            <a:off x="7298146" y="2919041"/>
            <a:ext cx="7153562" cy="265457"/>
          </a:xfrm>
          <a:prstGeom prst="rect">
            <a:avLst/>
          </a:prstGeom>
          <a:noFill/>
        </p:spPr>
        <p:txBody>
          <a:bodyPr wrap="square">
            <a:spAutoFit/>
          </a:bodyPr>
          <a:lstStyle/>
          <a:p>
            <a:pPr>
              <a:lnSpc>
                <a:spcPct val="107000"/>
              </a:lnSpc>
              <a:spcAft>
                <a:spcPts val="800"/>
              </a:spcAft>
            </a:pPr>
            <a:r>
              <a:rPr lang="en-IN" sz="1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Receipt</a:t>
            </a:r>
          </a:p>
        </p:txBody>
      </p:sp>
      <p:sp>
        <p:nvSpPr>
          <p:cNvPr id="168" name="TextBox 167">
            <a:extLst>
              <a:ext uri="{FF2B5EF4-FFF2-40B4-BE49-F238E27FC236}">
                <a16:creationId xmlns:a16="http://schemas.microsoft.com/office/drawing/2014/main" xmlns="" id="{49E6F535-5A24-8C32-30ED-61E65386B5F7}"/>
              </a:ext>
            </a:extLst>
          </p:cNvPr>
          <p:cNvSpPr txBox="1"/>
          <p:nvPr/>
        </p:nvSpPr>
        <p:spPr>
          <a:xfrm>
            <a:off x="7281710" y="3077471"/>
            <a:ext cx="7227454" cy="265457"/>
          </a:xfrm>
          <a:prstGeom prst="rect">
            <a:avLst/>
          </a:prstGeom>
          <a:noFill/>
        </p:spPr>
        <p:txBody>
          <a:bodyPr wrap="square">
            <a:spAutoFit/>
          </a:bodyPr>
          <a:lstStyle/>
          <a:p>
            <a:pPr>
              <a:lnSpc>
                <a:spcPct val="107000"/>
              </a:lnSpc>
              <a:spcAft>
                <a:spcPts val="800"/>
              </a:spcAft>
            </a:pPr>
            <a:r>
              <a:rPr lang="en-IN" sz="1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Connect to people</a:t>
            </a:r>
          </a:p>
        </p:txBody>
      </p:sp>
      <p:sp>
        <p:nvSpPr>
          <p:cNvPr id="170" name="TextBox 169">
            <a:extLst>
              <a:ext uri="{FF2B5EF4-FFF2-40B4-BE49-F238E27FC236}">
                <a16:creationId xmlns:a16="http://schemas.microsoft.com/office/drawing/2014/main" xmlns="" id="{A2BCA774-3CD4-7C87-2333-A0F8AD054EB5}"/>
              </a:ext>
            </a:extLst>
          </p:cNvPr>
          <p:cNvSpPr txBox="1"/>
          <p:nvPr/>
        </p:nvSpPr>
        <p:spPr>
          <a:xfrm>
            <a:off x="7458139" y="3213886"/>
            <a:ext cx="7255162" cy="265457"/>
          </a:xfrm>
          <a:prstGeom prst="rect">
            <a:avLst/>
          </a:prstGeom>
          <a:noFill/>
        </p:spPr>
        <p:txBody>
          <a:bodyPr wrap="square">
            <a:spAutoFit/>
          </a:bodyPr>
          <a:lstStyle/>
          <a:p>
            <a:pPr>
              <a:lnSpc>
                <a:spcPct val="107000"/>
              </a:lnSpc>
              <a:spcAft>
                <a:spcPts val="800"/>
              </a:spcAft>
            </a:pPr>
            <a:r>
              <a:rPr lang="en-IN" sz="1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Response</a:t>
            </a:r>
          </a:p>
        </p:txBody>
      </p:sp>
      <p:sp>
        <p:nvSpPr>
          <p:cNvPr id="172" name="TextBox 171">
            <a:extLst>
              <a:ext uri="{FF2B5EF4-FFF2-40B4-BE49-F238E27FC236}">
                <a16:creationId xmlns:a16="http://schemas.microsoft.com/office/drawing/2014/main" xmlns="" id="{E334EE06-C475-5A5A-5C9B-C775EF90F962}"/>
              </a:ext>
            </a:extLst>
          </p:cNvPr>
          <p:cNvSpPr txBox="1"/>
          <p:nvPr/>
        </p:nvSpPr>
        <p:spPr>
          <a:xfrm>
            <a:off x="7395793" y="3554954"/>
            <a:ext cx="7379854" cy="549189"/>
          </a:xfrm>
          <a:prstGeom prst="rect">
            <a:avLst/>
          </a:prstGeom>
          <a:noFill/>
        </p:spPr>
        <p:txBody>
          <a:bodyPr wrap="square">
            <a:spAutoFit/>
          </a:bodyPr>
          <a:lstStyle/>
          <a:p>
            <a:pPr>
              <a:lnSpc>
                <a:spcPct val="107000"/>
              </a:lnSpc>
              <a:spcAft>
                <a:spcPts val="800"/>
              </a:spcAft>
            </a:pPr>
            <a:r>
              <a:rPr lang="en-IN" sz="1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Feedback</a:t>
            </a:r>
          </a:p>
          <a:p>
            <a:pPr>
              <a:lnSpc>
                <a:spcPct val="107000"/>
              </a:lnSpc>
              <a:spcAft>
                <a:spcPts val="800"/>
              </a:spcAft>
            </a:pPr>
            <a:endParaRPr lang="en-IN" sz="11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174" name="TextBox 173">
            <a:extLst>
              <a:ext uri="{FF2B5EF4-FFF2-40B4-BE49-F238E27FC236}">
                <a16:creationId xmlns:a16="http://schemas.microsoft.com/office/drawing/2014/main" xmlns="" id="{589DCB8B-8E59-4D72-05F0-112BD7164E52}"/>
              </a:ext>
            </a:extLst>
          </p:cNvPr>
          <p:cNvSpPr txBox="1"/>
          <p:nvPr/>
        </p:nvSpPr>
        <p:spPr>
          <a:xfrm>
            <a:off x="7220528" y="2514169"/>
            <a:ext cx="7407562" cy="265457"/>
          </a:xfrm>
          <a:prstGeom prst="rect">
            <a:avLst/>
          </a:prstGeom>
          <a:noFill/>
        </p:spPr>
        <p:txBody>
          <a:bodyPr wrap="square">
            <a:spAutoFit/>
          </a:bodyPr>
          <a:lstStyle/>
          <a:p>
            <a:pPr>
              <a:lnSpc>
                <a:spcPct val="107000"/>
              </a:lnSpc>
              <a:spcAft>
                <a:spcPts val="800"/>
              </a:spcAft>
            </a:pPr>
            <a:r>
              <a:rPr lang="en-IN" sz="1100" dirty="0">
                <a:solidFill>
                  <a:schemeClr val="bg1"/>
                </a:solidFill>
                <a:latin typeface="Calibri" panose="020F0502020204030204" pitchFamily="34" charset="0"/>
                <a:ea typeface="Calibri" panose="020F0502020204030204" pitchFamily="34" charset="0"/>
                <a:cs typeface="Mangal" panose="02040503050203030202" pitchFamily="18" charset="0"/>
              </a:rPr>
              <a:t>Booking ticket</a:t>
            </a:r>
            <a:endParaRPr lang="en-IN" sz="11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p:txBody>
      </p:sp>
      <p:sp>
        <p:nvSpPr>
          <p:cNvPr id="176" name="TextBox 175">
            <a:extLst>
              <a:ext uri="{FF2B5EF4-FFF2-40B4-BE49-F238E27FC236}">
                <a16:creationId xmlns:a16="http://schemas.microsoft.com/office/drawing/2014/main" xmlns="" id="{7EFBF446-B752-73EB-712B-470208C528A0}"/>
              </a:ext>
            </a:extLst>
          </p:cNvPr>
          <p:cNvSpPr txBox="1"/>
          <p:nvPr/>
        </p:nvSpPr>
        <p:spPr>
          <a:xfrm rot="1181699">
            <a:off x="7601084" y="5109699"/>
            <a:ext cx="7407562" cy="265457"/>
          </a:xfrm>
          <a:prstGeom prst="rect">
            <a:avLst/>
          </a:prstGeom>
          <a:noFill/>
        </p:spPr>
        <p:txBody>
          <a:bodyPr wrap="square">
            <a:spAutoFit/>
          </a:bodyPr>
          <a:lstStyle/>
          <a:p>
            <a:pPr>
              <a:lnSpc>
                <a:spcPct val="107000"/>
              </a:lnSpc>
              <a:spcAft>
                <a:spcPts val="800"/>
              </a:spcAft>
            </a:pPr>
            <a:r>
              <a:rPr lang="en-IN" sz="1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Food detail</a:t>
            </a:r>
          </a:p>
        </p:txBody>
      </p:sp>
      <p:sp>
        <p:nvSpPr>
          <p:cNvPr id="178" name="TextBox 177">
            <a:extLst>
              <a:ext uri="{FF2B5EF4-FFF2-40B4-BE49-F238E27FC236}">
                <a16:creationId xmlns:a16="http://schemas.microsoft.com/office/drawing/2014/main" xmlns="" id="{9A8ACA2B-241D-54A1-48A0-2A719E350B5B}"/>
              </a:ext>
            </a:extLst>
          </p:cNvPr>
          <p:cNvSpPr txBox="1"/>
          <p:nvPr/>
        </p:nvSpPr>
        <p:spPr>
          <a:xfrm rot="990857">
            <a:off x="7054068" y="5393210"/>
            <a:ext cx="7421418" cy="265457"/>
          </a:xfrm>
          <a:prstGeom prst="rect">
            <a:avLst/>
          </a:prstGeom>
          <a:noFill/>
        </p:spPr>
        <p:txBody>
          <a:bodyPr wrap="square">
            <a:spAutoFit/>
          </a:bodyPr>
          <a:lstStyle/>
          <a:p>
            <a:pPr>
              <a:lnSpc>
                <a:spcPct val="107000"/>
              </a:lnSpc>
              <a:spcAft>
                <a:spcPts val="800"/>
              </a:spcAft>
            </a:pPr>
            <a:r>
              <a:rPr lang="en-IN" sz="1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Order info</a:t>
            </a:r>
          </a:p>
        </p:txBody>
      </p:sp>
      <p:sp>
        <p:nvSpPr>
          <p:cNvPr id="180" name="TextBox 179">
            <a:extLst>
              <a:ext uri="{FF2B5EF4-FFF2-40B4-BE49-F238E27FC236}">
                <a16:creationId xmlns:a16="http://schemas.microsoft.com/office/drawing/2014/main" xmlns="" id="{B7236E57-604D-1D82-D3D9-98A9601646EE}"/>
              </a:ext>
            </a:extLst>
          </p:cNvPr>
          <p:cNvSpPr txBox="1"/>
          <p:nvPr/>
        </p:nvSpPr>
        <p:spPr>
          <a:xfrm rot="20265487">
            <a:off x="3005962" y="3922120"/>
            <a:ext cx="7421418" cy="265457"/>
          </a:xfrm>
          <a:prstGeom prst="rect">
            <a:avLst/>
          </a:prstGeom>
          <a:noFill/>
        </p:spPr>
        <p:txBody>
          <a:bodyPr wrap="square">
            <a:spAutoFit/>
          </a:bodyPr>
          <a:lstStyle/>
          <a:p>
            <a:pPr>
              <a:lnSpc>
                <a:spcPct val="107000"/>
              </a:lnSpc>
              <a:spcAft>
                <a:spcPts val="800"/>
              </a:spcAft>
            </a:pPr>
            <a:r>
              <a:rPr lang="en-IN" sz="1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Card info</a:t>
            </a:r>
          </a:p>
        </p:txBody>
      </p:sp>
      <p:sp>
        <p:nvSpPr>
          <p:cNvPr id="182" name="TextBox 181">
            <a:extLst>
              <a:ext uri="{FF2B5EF4-FFF2-40B4-BE49-F238E27FC236}">
                <a16:creationId xmlns:a16="http://schemas.microsoft.com/office/drawing/2014/main" xmlns="" id="{6DB31297-D556-DD8B-1636-DEB116E14FEC}"/>
              </a:ext>
            </a:extLst>
          </p:cNvPr>
          <p:cNvSpPr txBox="1"/>
          <p:nvPr/>
        </p:nvSpPr>
        <p:spPr>
          <a:xfrm rot="20059297">
            <a:off x="2419314" y="3067676"/>
            <a:ext cx="7421418" cy="265457"/>
          </a:xfrm>
          <a:prstGeom prst="rect">
            <a:avLst/>
          </a:prstGeom>
          <a:noFill/>
        </p:spPr>
        <p:txBody>
          <a:bodyPr wrap="square">
            <a:spAutoFit/>
          </a:bodyPr>
          <a:lstStyle/>
          <a:p>
            <a:pPr>
              <a:lnSpc>
                <a:spcPct val="107000"/>
              </a:lnSpc>
              <a:spcAft>
                <a:spcPts val="800"/>
              </a:spcAft>
            </a:pPr>
            <a:r>
              <a:rPr lang="en-IN" sz="1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Cancel if details not valid</a:t>
            </a:r>
          </a:p>
        </p:txBody>
      </p:sp>
      <p:sp>
        <p:nvSpPr>
          <p:cNvPr id="3" name="TextBox 2">
            <a:extLst>
              <a:ext uri="{FF2B5EF4-FFF2-40B4-BE49-F238E27FC236}">
                <a16:creationId xmlns:a16="http://schemas.microsoft.com/office/drawing/2014/main" xmlns="" id="{0929650A-372F-E243-6737-4E9690CF83C4}"/>
              </a:ext>
            </a:extLst>
          </p:cNvPr>
          <p:cNvSpPr txBox="1"/>
          <p:nvPr/>
        </p:nvSpPr>
        <p:spPr>
          <a:xfrm>
            <a:off x="4960131" y="6292464"/>
            <a:ext cx="7422776" cy="369332"/>
          </a:xfrm>
          <a:prstGeom prst="rect">
            <a:avLst/>
          </a:prstGeom>
          <a:noFill/>
        </p:spPr>
        <p:txBody>
          <a:bodyPr wrap="square">
            <a:spAutoFit/>
          </a:bodyPr>
          <a:lstStyle/>
          <a:p>
            <a:pPr rtl="0">
              <a:spcBef>
                <a:spcPts val="0"/>
              </a:spcBef>
              <a:spcAft>
                <a:spcPts val="0"/>
              </a:spcAft>
            </a:pPr>
            <a:r>
              <a:rPr lang="en-US" b="1" dirty="0">
                <a:solidFill>
                  <a:srgbClr val="000000"/>
                </a:solidFill>
                <a:latin typeface="Arial" panose="020B0604020202020204" pitchFamily="34" charset="0"/>
              </a:rPr>
              <a:t>0-LEVEL DFD</a:t>
            </a:r>
            <a:endParaRPr lang="en-US" b="0" dirty="0">
              <a:effectLst/>
            </a:endParaRPr>
          </a:p>
        </p:txBody>
      </p:sp>
    </p:spTree>
    <p:extLst>
      <p:ext uri="{BB962C8B-B14F-4D97-AF65-F5344CB8AC3E}">
        <p14:creationId xmlns:p14="http://schemas.microsoft.com/office/powerpoint/2010/main" val="25408058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xmlns="" id="{A8CF924C-C580-75D7-92B3-1B0E1FDBAE68}"/>
              </a:ext>
            </a:extLst>
          </p:cNvPr>
          <p:cNvSpPr/>
          <p:nvPr/>
        </p:nvSpPr>
        <p:spPr>
          <a:xfrm>
            <a:off x="7229475" y="1657350"/>
            <a:ext cx="1028700" cy="685800"/>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b="1" dirty="0">
                <a:solidFill>
                  <a:schemeClr val="tx1"/>
                </a:solidFill>
              </a:rPr>
              <a:t>3.0</a:t>
            </a:r>
          </a:p>
          <a:p>
            <a:pPr algn="ctr"/>
            <a:r>
              <a:rPr lang="en-IN" sz="1050" b="1" dirty="0">
                <a:solidFill>
                  <a:schemeClr val="tx1"/>
                </a:solidFill>
              </a:rPr>
              <a:t>Book</a:t>
            </a:r>
          </a:p>
          <a:p>
            <a:pPr algn="ctr"/>
            <a:r>
              <a:rPr lang="en-IN" sz="1050" b="1" dirty="0">
                <a:solidFill>
                  <a:schemeClr val="tx1"/>
                </a:solidFill>
              </a:rPr>
              <a:t>Ticket</a:t>
            </a:r>
          </a:p>
        </p:txBody>
      </p:sp>
      <p:sp>
        <p:nvSpPr>
          <p:cNvPr id="4" name="Oval 3">
            <a:extLst>
              <a:ext uri="{FF2B5EF4-FFF2-40B4-BE49-F238E27FC236}">
                <a16:creationId xmlns:a16="http://schemas.microsoft.com/office/drawing/2014/main" xmlns="" id="{FCACDE35-90AD-C293-B6DA-30F218DDFF6D}"/>
              </a:ext>
            </a:extLst>
          </p:cNvPr>
          <p:cNvSpPr/>
          <p:nvPr/>
        </p:nvSpPr>
        <p:spPr>
          <a:xfrm>
            <a:off x="4061884" y="1078560"/>
            <a:ext cx="1028700" cy="685800"/>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b="1" dirty="0">
                <a:solidFill>
                  <a:schemeClr val="tx1"/>
                </a:solidFill>
              </a:rPr>
              <a:t>2.0</a:t>
            </a:r>
          </a:p>
          <a:p>
            <a:pPr algn="ctr"/>
            <a:r>
              <a:rPr lang="en-IN" sz="1050" b="1" dirty="0">
                <a:solidFill>
                  <a:schemeClr val="tx1"/>
                </a:solidFill>
              </a:rPr>
              <a:t>View</a:t>
            </a:r>
          </a:p>
          <a:p>
            <a:pPr algn="ctr"/>
            <a:r>
              <a:rPr lang="en-IN" sz="1050" b="1" dirty="0">
                <a:solidFill>
                  <a:schemeClr val="tx1"/>
                </a:solidFill>
              </a:rPr>
              <a:t>Buses</a:t>
            </a:r>
          </a:p>
        </p:txBody>
      </p:sp>
      <p:sp>
        <p:nvSpPr>
          <p:cNvPr id="5" name="Oval 4">
            <a:extLst>
              <a:ext uri="{FF2B5EF4-FFF2-40B4-BE49-F238E27FC236}">
                <a16:creationId xmlns:a16="http://schemas.microsoft.com/office/drawing/2014/main" xmlns="" id="{D8E4EFD2-71D4-67BD-FB02-EC193FCF927C}"/>
              </a:ext>
            </a:extLst>
          </p:cNvPr>
          <p:cNvSpPr/>
          <p:nvPr/>
        </p:nvSpPr>
        <p:spPr>
          <a:xfrm>
            <a:off x="9081252" y="2723093"/>
            <a:ext cx="1028700" cy="685800"/>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b="1" dirty="0">
                <a:solidFill>
                  <a:schemeClr val="tx1"/>
                </a:solidFill>
              </a:rPr>
              <a:t>4.0</a:t>
            </a:r>
          </a:p>
          <a:p>
            <a:pPr algn="ctr"/>
            <a:r>
              <a:rPr lang="en-IN" sz="1050" b="1" dirty="0">
                <a:solidFill>
                  <a:schemeClr val="tx1"/>
                </a:solidFill>
              </a:rPr>
              <a:t>View</a:t>
            </a:r>
          </a:p>
          <a:p>
            <a:pPr algn="ctr"/>
            <a:r>
              <a:rPr lang="en-IN" sz="1050" b="1" dirty="0">
                <a:solidFill>
                  <a:schemeClr val="tx1"/>
                </a:solidFill>
              </a:rPr>
              <a:t>Food</a:t>
            </a:r>
          </a:p>
        </p:txBody>
      </p:sp>
      <p:sp>
        <p:nvSpPr>
          <p:cNvPr id="6" name="Rectangle 5">
            <a:extLst>
              <a:ext uri="{FF2B5EF4-FFF2-40B4-BE49-F238E27FC236}">
                <a16:creationId xmlns:a16="http://schemas.microsoft.com/office/drawing/2014/main" xmlns="" id="{78872F84-0093-063D-495C-7CC9534AB131}"/>
              </a:ext>
            </a:extLst>
          </p:cNvPr>
          <p:cNvSpPr/>
          <p:nvPr/>
        </p:nvSpPr>
        <p:spPr>
          <a:xfrm>
            <a:off x="1182588" y="166977"/>
            <a:ext cx="1228725" cy="47625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b="1" dirty="0">
                <a:solidFill>
                  <a:schemeClr val="tx1"/>
                </a:solidFill>
              </a:rPr>
              <a:t>Student</a:t>
            </a:r>
          </a:p>
        </p:txBody>
      </p:sp>
      <p:sp>
        <p:nvSpPr>
          <p:cNvPr id="7" name="Oval 6">
            <a:extLst>
              <a:ext uri="{FF2B5EF4-FFF2-40B4-BE49-F238E27FC236}">
                <a16:creationId xmlns:a16="http://schemas.microsoft.com/office/drawing/2014/main" xmlns="" id="{20DAAA52-AB1D-91B6-F2B6-B352DD1401AF}"/>
              </a:ext>
            </a:extLst>
          </p:cNvPr>
          <p:cNvSpPr/>
          <p:nvPr/>
        </p:nvSpPr>
        <p:spPr>
          <a:xfrm>
            <a:off x="1994417" y="1543976"/>
            <a:ext cx="1147763" cy="947106"/>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b="1" dirty="0">
                <a:solidFill>
                  <a:schemeClr val="bg1">
                    <a:lumMod val="85000"/>
                  </a:schemeClr>
                </a:solidFill>
              </a:rPr>
              <a:t>1</a:t>
            </a:r>
            <a:r>
              <a:rPr lang="en-IN" sz="1050" b="1" dirty="0">
                <a:solidFill>
                  <a:schemeClr val="tx1"/>
                </a:solidFill>
              </a:rPr>
              <a:t>1.0</a:t>
            </a:r>
          </a:p>
          <a:p>
            <a:pPr algn="ctr"/>
            <a:r>
              <a:rPr lang="en-IN" sz="1050" b="1" dirty="0">
                <a:solidFill>
                  <a:schemeClr val="tx1"/>
                </a:solidFill>
              </a:rPr>
              <a:t>Authentication</a:t>
            </a:r>
            <a:endParaRPr lang="en-IN" sz="1050" b="1" dirty="0">
              <a:solidFill>
                <a:schemeClr val="bg1">
                  <a:lumMod val="85000"/>
                </a:schemeClr>
              </a:solidFill>
            </a:endParaRPr>
          </a:p>
        </p:txBody>
      </p:sp>
      <p:sp>
        <p:nvSpPr>
          <p:cNvPr id="8" name="Rectangle 7">
            <a:extLst>
              <a:ext uri="{FF2B5EF4-FFF2-40B4-BE49-F238E27FC236}">
                <a16:creationId xmlns:a16="http://schemas.microsoft.com/office/drawing/2014/main" xmlns="" id="{B6209570-9CA1-84E4-A4C1-C754859527B6}"/>
              </a:ext>
            </a:extLst>
          </p:cNvPr>
          <p:cNvSpPr/>
          <p:nvPr/>
        </p:nvSpPr>
        <p:spPr>
          <a:xfrm>
            <a:off x="164158" y="1906988"/>
            <a:ext cx="1228725" cy="47625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b="1" dirty="0">
                <a:solidFill>
                  <a:schemeClr val="tx1"/>
                </a:solidFill>
              </a:rPr>
              <a:t>Admin</a:t>
            </a:r>
          </a:p>
        </p:txBody>
      </p:sp>
      <p:sp>
        <p:nvSpPr>
          <p:cNvPr id="9" name="Rectangle 8">
            <a:extLst>
              <a:ext uri="{FF2B5EF4-FFF2-40B4-BE49-F238E27FC236}">
                <a16:creationId xmlns:a16="http://schemas.microsoft.com/office/drawing/2014/main" xmlns="" id="{AF145170-57D1-1BB6-FDDB-720F671E87D9}"/>
              </a:ext>
            </a:extLst>
          </p:cNvPr>
          <p:cNvSpPr/>
          <p:nvPr/>
        </p:nvSpPr>
        <p:spPr>
          <a:xfrm>
            <a:off x="70912" y="2984015"/>
            <a:ext cx="1228725" cy="47625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b="1" dirty="0">
                <a:solidFill>
                  <a:schemeClr val="tx1"/>
                </a:solidFill>
              </a:rPr>
              <a:t>Restaurant</a:t>
            </a:r>
          </a:p>
        </p:txBody>
      </p:sp>
      <p:sp>
        <p:nvSpPr>
          <p:cNvPr id="10" name="Rectangle 9">
            <a:extLst>
              <a:ext uri="{FF2B5EF4-FFF2-40B4-BE49-F238E27FC236}">
                <a16:creationId xmlns:a16="http://schemas.microsoft.com/office/drawing/2014/main" xmlns="" id="{79351C0C-2EB0-6809-74E8-859DFB6FFF7F}"/>
              </a:ext>
            </a:extLst>
          </p:cNvPr>
          <p:cNvSpPr/>
          <p:nvPr/>
        </p:nvSpPr>
        <p:spPr>
          <a:xfrm>
            <a:off x="8546307" y="244108"/>
            <a:ext cx="1228725" cy="47625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b="1" dirty="0">
                <a:solidFill>
                  <a:schemeClr val="tx1"/>
                </a:solidFill>
              </a:rPr>
              <a:t>Admin</a:t>
            </a:r>
          </a:p>
        </p:txBody>
      </p:sp>
      <p:sp>
        <p:nvSpPr>
          <p:cNvPr id="11" name="Rectangle 10">
            <a:extLst>
              <a:ext uri="{FF2B5EF4-FFF2-40B4-BE49-F238E27FC236}">
                <a16:creationId xmlns:a16="http://schemas.microsoft.com/office/drawing/2014/main" xmlns="" id="{B90F1FE0-2215-C44B-F890-894FEB1A0274}"/>
              </a:ext>
            </a:extLst>
          </p:cNvPr>
          <p:cNvSpPr/>
          <p:nvPr/>
        </p:nvSpPr>
        <p:spPr>
          <a:xfrm>
            <a:off x="10565295" y="2014832"/>
            <a:ext cx="1228725" cy="47625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b="1" dirty="0">
                <a:solidFill>
                  <a:schemeClr val="tx1"/>
                </a:solidFill>
              </a:rPr>
              <a:t>Restaurant</a:t>
            </a:r>
          </a:p>
        </p:txBody>
      </p:sp>
      <p:sp>
        <p:nvSpPr>
          <p:cNvPr id="12" name="Oval 11">
            <a:extLst>
              <a:ext uri="{FF2B5EF4-FFF2-40B4-BE49-F238E27FC236}">
                <a16:creationId xmlns:a16="http://schemas.microsoft.com/office/drawing/2014/main" xmlns="" id="{87156ECE-3951-4B8D-3B1A-19DB9B3495FD}"/>
              </a:ext>
            </a:extLst>
          </p:cNvPr>
          <p:cNvSpPr/>
          <p:nvPr/>
        </p:nvSpPr>
        <p:spPr>
          <a:xfrm>
            <a:off x="9582148" y="4012007"/>
            <a:ext cx="1028700" cy="685800"/>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b="1" dirty="0">
                <a:solidFill>
                  <a:schemeClr val="tx1"/>
                </a:solidFill>
              </a:rPr>
              <a:t>5.0</a:t>
            </a:r>
          </a:p>
          <a:p>
            <a:pPr algn="ctr"/>
            <a:r>
              <a:rPr lang="en-IN" sz="1050" b="1" dirty="0">
                <a:solidFill>
                  <a:schemeClr val="tx1"/>
                </a:solidFill>
              </a:rPr>
              <a:t>Book Food</a:t>
            </a:r>
          </a:p>
        </p:txBody>
      </p:sp>
      <p:sp>
        <p:nvSpPr>
          <p:cNvPr id="13" name="Oval 12">
            <a:extLst>
              <a:ext uri="{FF2B5EF4-FFF2-40B4-BE49-F238E27FC236}">
                <a16:creationId xmlns:a16="http://schemas.microsoft.com/office/drawing/2014/main" xmlns="" id="{689073BB-5246-9309-365D-9C2A01F998A9}"/>
              </a:ext>
            </a:extLst>
          </p:cNvPr>
          <p:cNvSpPr/>
          <p:nvPr/>
        </p:nvSpPr>
        <p:spPr>
          <a:xfrm>
            <a:off x="7055788" y="4264881"/>
            <a:ext cx="1028700" cy="685800"/>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b="1" dirty="0">
                <a:solidFill>
                  <a:schemeClr val="tx1"/>
                </a:solidFill>
              </a:rPr>
              <a:t>6.0</a:t>
            </a:r>
          </a:p>
          <a:p>
            <a:pPr algn="ctr"/>
            <a:r>
              <a:rPr lang="en-IN" sz="1050" b="1" dirty="0">
                <a:solidFill>
                  <a:schemeClr val="tx1"/>
                </a:solidFill>
              </a:rPr>
              <a:t>Payment</a:t>
            </a:r>
          </a:p>
        </p:txBody>
      </p:sp>
      <p:sp>
        <p:nvSpPr>
          <p:cNvPr id="14" name="Oval 13">
            <a:extLst>
              <a:ext uri="{FF2B5EF4-FFF2-40B4-BE49-F238E27FC236}">
                <a16:creationId xmlns:a16="http://schemas.microsoft.com/office/drawing/2014/main" xmlns="" id="{3273CB01-4174-1BDB-C45E-D3F93CA5152B}"/>
              </a:ext>
            </a:extLst>
          </p:cNvPr>
          <p:cNvSpPr/>
          <p:nvPr/>
        </p:nvSpPr>
        <p:spPr>
          <a:xfrm>
            <a:off x="3779851" y="4080345"/>
            <a:ext cx="1028700" cy="685800"/>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b="1" dirty="0">
                <a:solidFill>
                  <a:schemeClr val="tx1"/>
                </a:solidFill>
              </a:rPr>
              <a:t>7.0</a:t>
            </a:r>
          </a:p>
          <a:p>
            <a:pPr algn="ctr"/>
            <a:r>
              <a:rPr lang="en-IN" sz="1050" b="1" dirty="0">
                <a:solidFill>
                  <a:schemeClr val="tx1"/>
                </a:solidFill>
              </a:rPr>
              <a:t>Generate</a:t>
            </a:r>
          </a:p>
          <a:p>
            <a:pPr algn="ctr"/>
            <a:r>
              <a:rPr lang="en-IN" sz="1050" b="1" dirty="0">
                <a:solidFill>
                  <a:schemeClr val="tx1"/>
                </a:solidFill>
              </a:rPr>
              <a:t>receipt</a:t>
            </a:r>
          </a:p>
        </p:txBody>
      </p:sp>
      <p:sp>
        <p:nvSpPr>
          <p:cNvPr id="15" name="Oval 14">
            <a:extLst>
              <a:ext uri="{FF2B5EF4-FFF2-40B4-BE49-F238E27FC236}">
                <a16:creationId xmlns:a16="http://schemas.microsoft.com/office/drawing/2014/main" xmlns="" id="{49662D1A-11B3-392A-23B8-A3F968A538C8}"/>
              </a:ext>
            </a:extLst>
          </p:cNvPr>
          <p:cNvSpPr/>
          <p:nvPr/>
        </p:nvSpPr>
        <p:spPr>
          <a:xfrm>
            <a:off x="1328736" y="3654370"/>
            <a:ext cx="1028700" cy="685800"/>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b="1" dirty="0">
                <a:solidFill>
                  <a:schemeClr val="tx1"/>
                </a:solidFill>
              </a:rPr>
              <a:t>8.0</a:t>
            </a:r>
          </a:p>
          <a:p>
            <a:pPr algn="ctr"/>
            <a:r>
              <a:rPr lang="en-IN" sz="1050" b="1" dirty="0">
                <a:solidFill>
                  <a:schemeClr val="tx1"/>
                </a:solidFill>
              </a:rPr>
              <a:t>Feedback</a:t>
            </a:r>
          </a:p>
        </p:txBody>
      </p:sp>
      <p:sp>
        <p:nvSpPr>
          <p:cNvPr id="16" name="Oval 15">
            <a:extLst>
              <a:ext uri="{FF2B5EF4-FFF2-40B4-BE49-F238E27FC236}">
                <a16:creationId xmlns:a16="http://schemas.microsoft.com/office/drawing/2014/main" xmlns="" id="{79C7B9C6-E05B-15A2-0761-D19AC3DADD12}"/>
              </a:ext>
            </a:extLst>
          </p:cNvPr>
          <p:cNvSpPr/>
          <p:nvPr/>
        </p:nvSpPr>
        <p:spPr>
          <a:xfrm>
            <a:off x="2277054" y="4865577"/>
            <a:ext cx="1028700" cy="685800"/>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b="1" dirty="0">
                <a:solidFill>
                  <a:schemeClr val="tx1"/>
                </a:solidFill>
              </a:rPr>
              <a:t>9.0</a:t>
            </a:r>
          </a:p>
          <a:p>
            <a:pPr algn="ctr"/>
            <a:r>
              <a:rPr lang="en-IN" sz="1050" b="1" dirty="0">
                <a:solidFill>
                  <a:schemeClr val="tx1"/>
                </a:solidFill>
              </a:rPr>
              <a:t>Connect to people</a:t>
            </a:r>
          </a:p>
        </p:txBody>
      </p:sp>
      <p:sp>
        <p:nvSpPr>
          <p:cNvPr id="17" name="Rectangle 16">
            <a:extLst>
              <a:ext uri="{FF2B5EF4-FFF2-40B4-BE49-F238E27FC236}">
                <a16:creationId xmlns:a16="http://schemas.microsoft.com/office/drawing/2014/main" xmlns="" id="{7845AC55-412B-C133-F2B4-A130FDCEFA32}"/>
              </a:ext>
            </a:extLst>
          </p:cNvPr>
          <p:cNvSpPr/>
          <p:nvPr/>
        </p:nvSpPr>
        <p:spPr>
          <a:xfrm>
            <a:off x="5174974" y="5300663"/>
            <a:ext cx="1228725" cy="47625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b="1" dirty="0">
                <a:solidFill>
                  <a:schemeClr val="tx1"/>
                </a:solidFill>
              </a:rPr>
              <a:t>Bank</a:t>
            </a:r>
          </a:p>
        </p:txBody>
      </p:sp>
      <p:cxnSp>
        <p:nvCxnSpPr>
          <p:cNvPr id="18" name="Straight Arrow Connector 17">
            <a:extLst>
              <a:ext uri="{FF2B5EF4-FFF2-40B4-BE49-F238E27FC236}">
                <a16:creationId xmlns:a16="http://schemas.microsoft.com/office/drawing/2014/main" xmlns="" id="{1F9943D9-2B76-0166-28AC-F734AC228FE9}"/>
              </a:ext>
            </a:extLst>
          </p:cNvPr>
          <p:cNvCxnSpPr>
            <a:cxnSpLocks/>
          </p:cNvCxnSpPr>
          <p:nvPr/>
        </p:nvCxnSpPr>
        <p:spPr>
          <a:xfrm flipH="1" flipV="1">
            <a:off x="2416967" y="166977"/>
            <a:ext cx="1362884" cy="71148"/>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15A7BC57-2380-0004-C058-9EA22C84AB98}"/>
              </a:ext>
            </a:extLst>
          </p:cNvPr>
          <p:cNvCxnSpPr/>
          <p:nvPr/>
        </p:nvCxnSpPr>
        <p:spPr>
          <a:xfrm>
            <a:off x="3779851" y="238125"/>
            <a:ext cx="514350" cy="8715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xmlns="" id="{C59C341A-98DC-4A4E-EC87-C964C318BFF5}"/>
              </a:ext>
            </a:extLst>
          </p:cNvPr>
          <p:cNvCxnSpPr/>
          <p:nvPr/>
        </p:nvCxnSpPr>
        <p:spPr>
          <a:xfrm>
            <a:off x="3520211" y="476250"/>
            <a:ext cx="573882" cy="756202"/>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981581B6-6429-F7FA-CAA1-67602CFD83A5}"/>
              </a:ext>
            </a:extLst>
          </p:cNvPr>
          <p:cNvCxnSpPr>
            <a:cxnSpLocks/>
          </p:cNvCxnSpPr>
          <p:nvPr/>
        </p:nvCxnSpPr>
        <p:spPr>
          <a:xfrm flipH="1">
            <a:off x="2416968" y="464345"/>
            <a:ext cx="110324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xmlns="" id="{38A1C7F5-0869-1755-6287-3939727019DA}"/>
              </a:ext>
            </a:extLst>
          </p:cNvPr>
          <p:cNvCxnSpPr>
            <a:endCxn id="4" idx="7"/>
          </p:cNvCxnSpPr>
          <p:nvPr/>
        </p:nvCxnSpPr>
        <p:spPr>
          <a:xfrm flipH="1">
            <a:off x="4939934" y="581148"/>
            <a:ext cx="665332" cy="597845"/>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C6B0FDCF-F276-7197-E4E1-52145D1006C6}"/>
              </a:ext>
            </a:extLst>
          </p:cNvPr>
          <p:cNvCxnSpPr>
            <a:cxnSpLocks/>
          </p:cNvCxnSpPr>
          <p:nvPr/>
        </p:nvCxnSpPr>
        <p:spPr>
          <a:xfrm>
            <a:off x="5701085" y="341906"/>
            <a:ext cx="100186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01D3C157-6FC2-5F01-F85B-2824CBD4D12D}"/>
              </a:ext>
            </a:extLst>
          </p:cNvPr>
          <p:cNvCxnSpPr>
            <a:cxnSpLocks/>
          </p:cNvCxnSpPr>
          <p:nvPr/>
        </p:nvCxnSpPr>
        <p:spPr>
          <a:xfrm>
            <a:off x="5637475" y="612250"/>
            <a:ext cx="100186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xmlns="" id="{EC747AD0-9713-3ED5-4EA8-514A81BF941A}"/>
              </a:ext>
            </a:extLst>
          </p:cNvPr>
          <p:cNvCxnSpPr>
            <a:cxnSpLocks/>
          </p:cNvCxnSpPr>
          <p:nvPr/>
        </p:nvCxnSpPr>
        <p:spPr>
          <a:xfrm flipH="1" flipV="1">
            <a:off x="6702950" y="475934"/>
            <a:ext cx="1843357" cy="5983"/>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xmlns="" id="{8A3ADA60-EAF1-EE78-56D1-44EF372133FE}"/>
              </a:ext>
            </a:extLst>
          </p:cNvPr>
          <p:cNvCxnSpPr/>
          <p:nvPr/>
        </p:nvCxnSpPr>
        <p:spPr>
          <a:xfrm>
            <a:off x="9775032" y="612250"/>
            <a:ext cx="1104175" cy="298922"/>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0CAE7247-F35A-AAEF-BCE0-88910D5D589E}"/>
              </a:ext>
            </a:extLst>
          </p:cNvPr>
          <p:cNvCxnSpPr/>
          <p:nvPr/>
        </p:nvCxnSpPr>
        <p:spPr>
          <a:xfrm>
            <a:off x="10344647" y="985962"/>
            <a:ext cx="114892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18E2CBF1-8630-EC34-F89D-1597419F2096}"/>
              </a:ext>
            </a:extLst>
          </p:cNvPr>
          <p:cNvCxnSpPr/>
          <p:nvPr/>
        </p:nvCxnSpPr>
        <p:spPr>
          <a:xfrm>
            <a:off x="10327119" y="1232452"/>
            <a:ext cx="11664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xmlns="" id="{B4D54F45-66F3-6C5A-EAF4-50854FF50B76}"/>
              </a:ext>
            </a:extLst>
          </p:cNvPr>
          <p:cNvCxnSpPr/>
          <p:nvPr/>
        </p:nvCxnSpPr>
        <p:spPr>
          <a:xfrm flipH="1" flipV="1">
            <a:off x="10879207" y="1210095"/>
            <a:ext cx="124551" cy="818730"/>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xmlns="" id="{B8FEC835-DF59-E7FB-9210-5CF21F013E4B}"/>
              </a:ext>
            </a:extLst>
          </p:cNvPr>
          <p:cNvCxnSpPr>
            <a:cxnSpLocks/>
          </p:cNvCxnSpPr>
          <p:nvPr/>
        </p:nvCxnSpPr>
        <p:spPr>
          <a:xfrm flipH="1">
            <a:off x="7562279" y="2316772"/>
            <a:ext cx="54490" cy="1972007"/>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xmlns="" id="{896DC3DA-B519-F727-6DBA-2887B71AD01C}"/>
              </a:ext>
            </a:extLst>
          </p:cNvPr>
          <p:cNvCxnSpPr>
            <a:stCxn id="4" idx="6"/>
            <a:endCxn id="3" idx="1"/>
          </p:cNvCxnSpPr>
          <p:nvPr/>
        </p:nvCxnSpPr>
        <p:spPr>
          <a:xfrm>
            <a:off x="5090584" y="1421460"/>
            <a:ext cx="2289541" cy="336323"/>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xmlns="" id="{FE7A1B1E-4108-FF88-A24E-3874E7CC03B5}"/>
              </a:ext>
            </a:extLst>
          </p:cNvPr>
          <p:cNvCxnSpPr>
            <a:cxnSpLocks/>
            <a:stCxn id="7" idx="6"/>
            <a:endCxn id="3" idx="2"/>
          </p:cNvCxnSpPr>
          <p:nvPr/>
        </p:nvCxnSpPr>
        <p:spPr>
          <a:xfrm flipV="1">
            <a:off x="3142180" y="2000250"/>
            <a:ext cx="4087295" cy="17279"/>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DACD6F94-29A8-EE86-91C8-45834218C1B4}"/>
              </a:ext>
            </a:extLst>
          </p:cNvPr>
          <p:cNvCxnSpPr>
            <a:cxnSpLocks/>
          </p:cNvCxnSpPr>
          <p:nvPr/>
        </p:nvCxnSpPr>
        <p:spPr>
          <a:xfrm flipH="1" flipV="1">
            <a:off x="361815" y="106749"/>
            <a:ext cx="1540803" cy="165103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0FC18F00-F97C-FCFD-31E1-BE26BFD32E17}"/>
              </a:ext>
            </a:extLst>
          </p:cNvPr>
          <p:cNvCxnSpPr/>
          <p:nvPr/>
        </p:nvCxnSpPr>
        <p:spPr>
          <a:xfrm>
            <a:off x="369243" y="44829"/>
            <a:ext cx="1131275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xmlns="" id="{83F3F621-5894-2A1C-6A71-F645D526A956}"/>
              </a:ext>
            </a:extLst>
          </p:cNvPr>
          <p:cNvCxnSpPr>
            <a:cxnSpLocks/>
          </p:cNvCxnSpPr>
          <p:nvPr/>
        </p:nvCxnSpPr>
        <p:spPr>
          <a:xfrm>
            <a:off x="11681999" y="67187"/>
            <a:ext cx="400153" cy="3018913"/>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xmlns="" id="{28EBB326-0378-5B16-F87D-48E329A5E933}"/>
              </a:ext>
            </a:extLst>
          </p:cNvPr>
          <p:cNvCxnSpPr>
            <a:endCxn id="5" idx="6"/>
          </p:cNvCxnSpPr>
          <p:nvPr/>
        </p:nvCxnSpPr>
        <p:spPr>
          <a:xfrm flipH="1">
            <a:off x="10109952" y="3065993"/>
            <a:ext cx="1947553" cy="0"/>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xmlns="" id="{59E3C407-9E84-F2EF-6D38-1C487BB63DEA}"/>
              </a:ext>
            </a:extLst>
          </p:cNvPr>
          <p:cNvCxnSpPr/>
          <p:nvPr/>
        </p:nvCxnSpPr>
        <p:spPr>
          <a:xfrm flipH="1" flipV="1">
            <a:off x="1693628" y="673893"/>
            <a:ext cx="445273" cy="983457"/>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xmlns="" id="{7EBDC83D-F744-D5E1-09C6-C4A8CEABCF5B}"/>
              </a:ext>
            </a:extLst>
          </p:cNvPr>
          <p:cNvCxnSpPr>
            <a:cxnSpLocks/>
            <a:endCxn id="7" idx="0"/>
          </p:cNvCxnSpPr>
          <p:nvPr/>
        </p:nvCxnSpPr>
        <p:spPr>
          <a:xfrm>
            <a:off x="2313589" y="660532"/>
            <a:ext cx="254710" cy="883444"/>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xmlns="" id="{4A7C9145-3110-BA9F-99EF-F08784570786}"/>
              </a:ext>
            </a:extLst>
          </p:cNvPr>
          <p:cNvCxnSpPr>
            <a:cxnSpLocks/>
          </p:cNvCxnSpPr>
          <p:nvPr/>
        </p:nvCxnSpPr>
        <p:spPr>
          <a:xfrm flipH="1">
            <a:off x="1353276" y="2129471"/>
            <a:ext cx="663538" cy="163403"/>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xmlns="" id="{A837E4CD-26D8-8F61-C1F5-1DCEE5666818}"/>
              </a:ext>
            </a:extLst>
          </p:cNvPr>
          <p:cNvCxnSpPr/>
          <p:nvPr/>
        </p:nvCxnSpPr>
        <p:spPr>
          <a:xfrm flipV="1">
            <a:off x="1353275" y="1834946"/>
            <a:ext cx="686970" cy="71733"/>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DC45B605-369C-85BF-F8D8-D70FB151E053}"/>
              </a:ext>
            </a:extLst>
          </p:cNvPr>
          <p:cNvCxnSpPr/>
          <p:nvPr/>
        </p:nvCxnSpPr>
        <p:spPr>
          <a:xfrm flipV="1">
            <a:off x="189085" y="1109662"/>
            <a:ext cx="909120" cy="2815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8EC05E34-B24D-9DFF-BE81-5A416F332CAD}"/>
              </a:ext>
            </a:extLst>
          </p:cNvPr>
          <p:cNvCxnSpPr/>
          <p:nvPr/>
        </p:nvCxnSpPr>
        <p:spPr>
          <a:xfrm>
            <a:off x="212069" y="1452562"/>
            <a:ext cx="92014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DDD18A5F-90BC-C7C4-D26B-C55D1234313D}"/>
              </a:ext>
            </a:extLst>
          </p:cNvPr>
          <p:cNvCxnSpPr/>
          <p:nvPr/>
        </p:nvCxnSpPr>
        <p:spPr>
          <a:xfrm>
            <a:off x="189085" y="4166483"/>
            <a:ext cx="90912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80070360-2685-9D92-E5DE-18068315AB10}"/>
              </a:ext>
            </a:extLst>
          </p:cNvPr>
          <p:cNvCxnSpPr/>
          <p:nvPr/>
        </p:nvCxnSpPr>
        <p:spPr>
          <a:xfrm>
            <a:off x="189085" y="4508390"/>
            <a:ext cx="90912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xmlns="" id="{3E5A4E6F-4D14-EC44-10D9-124FAB4547FE}"/>
              </a:ext>
            </a:extLst>
          </p:cNvPr>
          <p:cNvCxnSpPr>
            <a:stCxn id="8" idx="0"/>
          </p:cNvCxnSpPr>
          <p:nvPr/>
        </p:nvCxnSpPr>
        <p:spPr>
          <a:xfrm flipH="1" flipV="1">
            <a:off x="706593" y="1476221"/>
            <a:ext cx="71928" cy="430767"/>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xmlns="" id="{7EC63506-820A-1F5D-0637-6F627818CC05}"/>
              </a:ext>
            </a:extLst>
          </p:cNvPr>
          <p:cNvCxnSpPr/>
          <p:nvPr/>
        </p:nvCxnSpPr>
        <p:spPr>
          <a:xfrm>
            <a:off x="369243" y="1479727"/>
            <a:ext cx="99860" cy="403602"/>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xmlns="" id="{25A3EA34-6D9B-3429-9CBB-A50EA557BC5B}"/>
              </a:ext>
            </a:extLst>
          </p:cNvPr>
          <p:cNvCxnSpPr>
            <a:stCxn id="9" idx="2"/>
          </p:cNvCxnSpPr>
          <p:nvPr/>
        </p:nvCxnSpPr>
        <p:spPr>
          <a:xfrm flipH="1">
            <a:off x="535455" y="3460265"/>
            <a:ext cx="149820" cy="737483"/>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xmlns="" id="{ADA1A19F-DDB7-A4A2-55EB-021FC6DA6DBF}"/>
              </a:ext>
            </a:extLst>
          </p:cNvPr>
          <p:cNvCxnSpPr/>
          <p:nvPr/>
        </p:nvCxnSpPr>
        <p:spPr>
          <a:xfrm flipV="1">
            <a:off x="369243" y="3429000"/>
            <a:ext cx="173376" cy="737483"/>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xmlns="" id="{CFD421CA-3E8C-8E3D-13E3-152EDCE3BBF7}"/>
              </a:ext>
            </a:extLst>
          </p:cNvPr>
          <p:cNvCxnSpPr>
            <a:stCxn id="16" idx="2"/>
          </p:cNvCxnSpPr>
          <p:nvPr/>
        </p:nvCxnSpPr>
        <p:spPr>
          <a:xfrm flipH="1">
            <a:off x="29283" y="5208477"/>
            <a:ext cx="2247771" cy="3545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xmlns="" id="{3E81A90C-D1E5-3CF5-7824-E1390E200080}"/>
              </a:ext>
            </a:extLst>
          </p:cNvPr>
          <p:cNvCxnSpPr/>
          <p:nvPr/>
        </p:nvCxnSpPr>
        <p:spPr>
          <a:xfrm flipV="1">
            <a:off x="0" y="2036556"/>
            <a:ext cx="0" cy="31719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xmlns="" id="{8195DE8A-A017-DC2C-11CB-85464EFB8DA9}"/>
              </a:ext>
            </a:extLst>
          </p:cNvPr>
          <p:cNvCxnSpPr>
            <a:cxnSpLocks/>
          </p:cNvCxnSpPr>
          <p:nvPr/>
        </p:nvCxnSpPr>
        <p:spPr>
          <a:xfrm flipV="1">
            <a:off x="0" y="1981256"/>
            <a:ext cx="179102" cy="140198"/>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xmlns="" id="{BD543AB3-BD37-3F37-712B-2D2633B3F911}"/>
              </a:ext>
            </a:extLst>
          </p:cNvPr>
          <p:cNvCxnSpPr>
            <a:cxnSpLocks/>
          </p:cNvCxnSpPr>
          <p:nvPr/>
        </p:nvCxnSpPr>
        <p:spPr>
          <a:xfrm>
            <a:off x="1334261" y="4022016"/>
            <a:ext cx="169825" cy="834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xmlns="" id="{8D06CA81-25FC-5097-1E86-0B8732B38932}"/>
              </a:ext>
            </a:extLst>
          </p:cNvPr>
          <p:cNvCxnSpPr>
            <a:cxnSpLocks/>
          </p:cNvCxnSpPr>
          <p:nvPr/>
        </p:nvCxnSpPr>
        <p:spPr>
          <a:xfrm flipH="1">
            <a:off x="104192" y="4848937"/>
            <a:ext cx="1483614" cy="1664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xmlns="" id="{266AF712-F194-2474-2D48-384D488E0DEC}"/>
              </a:ext>
            </a:extLst>
          </p:cNvPr>
          <p:cNvCxnSpPr/>
          <p:nvPr/>
        </p:nvCxnSpPr>
        <p:spPr>
          <a:xfrm flipV="1">
            <a:off x="104192" y="2211172"/>
            <a:ext cx="0" cy="265440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xmlns="" id="{360043EE-A6CD-C0E5-80DB-24B21ADBA203}"/>
              </a:ext>
            </a:extLst>
          </p:cNvPr>
          <p:cNvCxnSpPr>
            <a:endCxn id="8" idx="1"/>
          </p:cNvCxnSpPr>
          <p:nvPr/>
        </p:nvCxnSpPr>
        <p:spPr>
          <a:xfrm flipV="1">
            <a:off x="79265" y="2145113"/>
            <a:ext cx="84893" cy="89718"/>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xmlns="" id="{1B637843-2418-EA38-669F-EB63D1F8C893}"/>
              </a:ext>
            </a:extLst>
          </p:cNvPr>
          <p:cNvCxnSpPr>
            <a:stCxn id="15" idx="1"/>
          </p:cNvCxnSpPr>
          <p:nvPr/>
        </p:nvCxnSpPr>
        <p:spPr>
          <a:xfrm flipH="1" flipV="1">
            <a:off x="1098205" y="3429000"/>
            <a:ext cx="381181" cy="325803"/>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xmlns="" id="{A5F83CEC-D8F3-7A2A-854D-8927502747F7}"/>
              </a:ext>
            </a:extLst>
          </p:cNvPr>
          <p:cNvCxnSpPr>
            <a:cxnSpLocks/>
            <a:endCxn id="7" idx="3"/>
          </p:cNvCxnSpPr>
          <p:nvPr/>
        </p:nvCxnSpPr>
        <p:spPr>
          <a:xfrm flipV="1">
            <a:off x="1307575" y="2352382"/>
            <a:ext cx="854928" cy="624998"/>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xmlns="" id="{A19CB807-CB9C-9ED3-88AF-8C04B367E8A2}"/>
              </a:ext>
            </a:extLst>
          </p:cNvPr>
          <p:cNvCxnSpPr>
            <a:endCxn id="9" idx="3"/>
          </p:cNvCxnSpPr>
          <p:nvPr/>
        </p:nvCxnSpPr>
        <p:spPr>
          <a:xfrm flipH="1">
            <a:off x="1299637" y="2446711"/>
            <a:ext cx="1003486" cy="775429"/>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xmlns="" id="{A1D22F02-3443-0517-E787-08E1B7E4A296}"/>
              </a:ext>
            </a:extLst>
          </p:cNvPr>
          <p:cNvCxnSpPr>
            <a:cxnSpLocks/>
            <a:stCxn id="7" idx="4"/>
            <a:endCxn id="15" idx="0"/>
          </p:cNvCxnSpPr>
          <p:nvPr/>
        </p:nvCxnSpPr>
        <p:spPr>
          <a:xfrm flipH="1">
            <a:off x="1843086" y="2491082"/>
            <a:ext cx="725213" cy="1163288"/>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xmlns="" id="{D4753C02-6811-F770-8F58-A207C46CD30A}"/>
              </a:ext>
            </a:extLst>
          </p:cNvPr>
          <p:cNvCxnSpPr/>
          <p:nvPr/>
        </p:nvCxnSpPr>
        <p:spPr>
          <a:xfrm flipV="1">
            <a:off x="2602571" y="2427420"/>
            <a:ext cx="95403" cy="2438157"/>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xmlns="" id="{D0769C5C-1DF5-0B45-7858-89C9CA694BDC}"/>
              </a:ext>
            </a:extLst>
          </p:cNvPr>
          <p:cNvCxnSpPr>
            <a:endCxn id="14" idx="2"/>
          </p:cNvCxnSpPr>
          <p:nvPr/>
        </p:nvCxnSpPr>
        <p:spPr>
          <a:xfrm>
            <a:off x="2697974" y="2415446"/>
            <a:ext cx="1081877" cy="2007799"/>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xmlns="" id="{51C1E44A-611C-E28E-33D3-2101D574C10A}"/>
              </a:ext>
            </a:extLst>
          </p:cNvPr>
          <p:cNvCxnSpPr>
            <a:cxnSpLocks/>
          </p:cNvCxnSpPr>
          <p:nvPr/>
        </p:nvCxnSpPr>
        <p:spPr>
          <a:xfrm flipH="1" flipV="1">
            <a:off x="4699221" y="3045350"/>
            <a:ext cx="4749" cy="3075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xmlns="" id="{CEED0F3E-FE28-9610-C29F-276F05E3B129}"/>
              </a:ext>
            </a:extLst>
          </p:cNvPr>
          <p:cNvCxnSpPr/>
          <p:nvPr/>
        </p:nvCxnSpPr>
        <p:spPr>
          <a:xfrm>
            <a:off x="3625795" y="2491082"/>
            <a:ext cx="107342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xmlns="" id="{B70ABF37-92D6-560A-DF02-6663E1B73212}"/>
              </a:ext>
            </a:extLst>
          </p:cNvPr>
          <p:cNvCxnSpPr/>
          <p:nvPr/>
        </p:nvCxnSpPr>
        <p:spPr>
          <a:xfrm>
            <a:off x="3625795" y="2803160"/>
            <a:ext cx="118275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xmlns="" id="{D67944AC-2982-EAC8-B4B2-316EEB5AF170}"/>
              </a:ext>
            </a:extLst>
          </p:cNvPr>
          <p:cNvCxnSpPr/>
          <p:nvPr/>
        </p:nvCxnSpPr>
        <p:spPr>
          <a:xfrm>
            <a:off x="3098409" y="2211172"/>
            <a:ext cx="527386" cy="279910"/>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xmlns="" id="{EC0C659F-D87D-2A61-71A7-713EAD23538A}"/>
              </a:ext>
            </a:extLst>
          </p:cNvPr>
          <p:cNvCxnSpPr>
            <a:cxnSpLocks/>
            <a:endCxn id="7" idx="5"/>
          </p:cNvCxnSpPr>
          <p:nvPr/>
        </p:nvCxnSpPr>
        <p:spPr>
          <a:xfrm flipH="1" flipV="1">
            <a:off x="2974094" y="2352382"/>
            <a:ext cx="628188" cy="450778"/>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xmlns="" id="{AD9F1966-3F2C-0C4D-D62D-A571AC601427}"/>
              </a:ext>
            </a:extLst>
          </p:cNvPr>
          <p:cNvCxnSpPr>
            <a:cxnSpLocks/>
          </p:cNvCxnSpPr>
          <p:nvPr/>
        </p:nvCxnSpPr>
        <p:spPr>
          <a:xfrm flipV="1">
            <a:off x="2973984" y="1451529"/>
            <a:ext cx="1119799" cy="221140"/>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xmlns="" id="{5AEA78F2-6382-33C1-82DD-06986677576F}"/>
              </a:ext>
            </a:extLst>
          </p:cNvPr>
          <p:cNvCxnSpPr/>
          <p:nvPr/>
        </p:nvCxnSpPr>
        <p:spPr>
          <a:xfrm flipH="1">
            <a:off x="9760956" y="1244356"/>
            <a:ext cx="709691" cy="1507532"/>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xmlns="" id="{557D044D-405C-077A-083A-97C92D5B1DE5}"/>
              </a:ext>
            </a:extLst>
          </p:cNvPr>
          <p:cNvCxnSpPr>
            <a:stCxn id="3" idx="5"/>
            <a:endCxn id="5" idx="1"/>
          </p:cNvCxnSpPr>
          <p:nvPr/>
        </p:nvCxnSpPr>
        <p:spPr>
          <a:xfrm>
            <a:off x="8107525" y="2242717"/>
            <a:ext cx="1124377" cy="580809"/>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xmlns="" id="{9B5D01CC-AAC1-56E8-FA41-4458DE6FFA9E}"/>
              </a:ext>
            </a:extLst>
          </p:cNvPr>
          <p:cNvCxnSpPr/>
          <p:nvPr/>
        </p:nvCxnSpPr>
        <p:spPr>
          <a:xfrm>
            <a:off x="8546307" y="1165621"/>
            <a:ext cx="92322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xmlns="" id="{6D7433CA-766E-37CB-D700-CAD79075FE60}"/>
              </a:ext>
            </a:extLst>
          </p:cNvPr>
          <p:cNvCxnSpPr/>
          <p:nvPr/>
        </p:nvCxnSpPr>
        <p:spPr>
          <a:xfrm>
            <a:off x="8546307" y="1479727"/>
            <a:ext cx="88394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xmlns="" id="{4FF03DC1-BB9E-B1E0-A5CA-749677DCB1AC}"/>
              </a:ext>
            </a:extLst>
          </p:cNvPr>
          <p:cNvCxnSpPr/>
          <p:nvPr/>
        </p:nvCxnSpPr>
        <p:spPr>
          <a:xfrm flipV="1">
            <a:off x="7967207" y="1165621"/>
            <a:ext cx="579100" cy="491729"/>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xmlns="" id="{6E19A9E9-8535-E586-EABD-9B8D28A35585}"/>
              </a:ext>
            </a:extLst>
          </p:cNvPr>
          <p:cNvCxnSpPr>
            <a:endCxn id="3" idx="7"/>
          </p:cNvCxnSpPr>
          <p:nvPr/>
        </p:nvCxnSpPr>
        <p:spPr>
          <a:xfrm flipH="1">
            <a:off x="8107525" y="1543976"/>
            <a:ext cx="438782" cy="213807"/>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xmlns="" id="{7A3048C6-5DA2-92C7-1C56-1E60CD45F21D}"/>
              </a:ext>
            </a:extLst>
          </p:cNvPr>
          <p:cNvCxnSpPr>
            <a:stCxn id="5" idx="4"/>
          </p:cNvCxnSpPr>
          <p:nvPr/>
        </p:nvCxnSpPr>
        <p:spPr>
          <a:xfrm>
            <a:off x="9595602" y="3408893"/>
            <a:ext cx="287972" cy="544230"/>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xmlns="" id="{885B40AC-7470-EC62-8D47-7013B40CA0CD}"/>
              </a:ext>
            </a:extLst>
          </p:cNvPr>
          <p:cNvCxnSpPr/>
          <p:nvPr/>
        </p:nvCxnSpPr>
        <p:spPr>
          <a:xfrm>
            <a:off x="11211339" y="4166483"/>
            <a:ext cx="87081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xmlns="" id="{5CE7ABBC-7893-CD39-F7C5-EEE8B5DB31C6}"/>
              </a:ext>
            </a:extLst>
          </p:cNvPr>
          <p:cNvCxnSpPr/>
          <p:nvPr/>
        </p:nvCxnSpPr>
        <p:spPr>
          <a:xfrm>
            <a:off x="11219290" y="4508390"/>
            <a:ext cx="86286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xmlns="" id="{A512D1DC-3B98-3D7E-B5B0-140574A2EE1D}"/>
              </a:ext>
            </a:extLst>
          </p:cNvPr>
          <p:cNvCxnSpPr/>
          <p:nvPr/>
        </p:nvCxnSpPr>
        <p:spPr>
          <a:xfrm>
            <a:off x="10470647" y="4166483"/>
            <a:ext cx="844059" cy="0"/>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xmlns="" id="{91977BCC-4572-07A1-0C59-0F9FD17FE6EC}"/>
              </a:ext>
            </a:extLst>
          </p:cNvPr>
          <p:cNvCxnSpPr/>
          <p:nvPr/>
        </p:nvCxnSpPr>
        <p:spPr>
          <a:xfrm flipH="1" flipV="1">
            <a:off x="10565295" y="4423245"/>
            <a:ext cx="653995" cy="85145"/>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xmlns="" id="{1D24D3C3-EB2C-2459-6C78-50190601DE38}"/>
              </a:ext>
            </a:extLst>
          </p:cNvPr>
          <p:cNvCxnSpPr>
            <a:stCxn id="12" idx="2"/>
          </p:cNvCxnSpPr>
          <p:nvPr/>
        </p:nvCxnSpPr>
        <p:spPr>
          <a:xfrm flipH="1">
            <a:off x="8068419" y="4354907"/>
            <a:ext cx="1513729" cy="212367"/>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xmlns="" id="{89729531-E04A-244E-EF37-A1A2CE9E12D0}"/>
              </a:ext>
            </a:extLst>
          </p:cNvPr>
          <p:cNvCxnSpPr/>
          <p:nvPr/>
        </p:nvCxnSpPr>
        <p:spPr>
          <a:xfrm>
            <a:off x="8546307" y="4966364"/>
            <a:ext cx="88394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xmlns="" id="{FD658503-A3AB-0ACE-F615-C03F0118C0DB}"/>
              </a:ext>
            </a:extLst>
          </p:cNvPr>
          <p:cNvCxnSpPr/>
          <p:nvPr/>
        </p:nvCxnSpPr>
        <p:spPr>
          <a:xfrm>
            <a:off x="8546307" y="5243929"/>
            <a:ext cx="92322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xmlns="" id="{12DC4456-34B9-ECD6-5BAD-9BE4CDA12189}"/>
              </a:ext>
            </a:extLst>
          </p:cNvPr>
          <p:cNvCxnSpPr/>
          <p:nvPr/>
        </p:nvCxnSpPr>
        <p:spPr>
          <a:xfrm>
            <a:off x="8084488" y="4766145"/>
            <a:ext cx="598336" cy="184536"/>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xmlns="" id="{3FE8BD8E-73E0-47C0-7DA1-A8AAC09A7616}"/>
              </a:ext>
            </a:extLst>
          </p:cNvPr>
          <p:cNvCxnSpPr/>
          <p:nvPr/>
        </p:nvCxnSpPr>
        <p:spPr>
          <a:xfrm flipH="1" flipV="1">
            <a:off x="7776376" y="4865577"/>
            <a:ext cx="734997" cy="360605"/>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xmlns="" id="{0DC073EF-32DF-C8CE-7E62-CD6E715EE465}"/>
              </a:ext>
            </a:extLst>
          </p:cNvPr>
          <p:cNvCxnSpPr/>
          <p:nvPr/>
        </p:nvCxnSpPr>
        <p:spPr>
          <a:xfrm flipH="1">
            <a:off x="6173940" y="4776399"/>
            <a:ext cx="881848" cy="517182"/>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xmlns="" id="{DFEDB2C6-5D55-4BD1-1B64-BDB80E02DEA5}"/>
              </a:ext>
            </a:extLst>
          </p:cNvPr>
          <p:cNvCxnSpPr/>
          <p:nvPr/>
        </p:nvCxnSpPr>
        <p:spPr>
          <a:xfrm>
            <a:off x="7168596" y="5405438"/>
            <a:ext cx="93892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xmlns="" id="{4309A171-1B5C-3BC3-7930-9FF0710EEE54}"/>
              </a:ext>
            </a:extLst>
          </p:cNvPr>
          <p:cNvCxnSpPr/>
          <p:nvPr/>
        </p:nvCxnSpPr>
        <p:spPr>
          <a:xfrm>
            <a:off x="7229475" y="5701085"/>
            <a:ext cx="8780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xmlns="" id="{573DBDD6-9049-249A-43DA-937B5C3CACE6}"/>
              </a:ext>
            </a:extLst>
          </p:cNvPr>
          <p:cNvCxnSpPr/>
          <p:nvPr/>
        </p:nvCxnSpPr>
        <p:spPr>
          <a:xfrm>
            <a:off x="6403699" y="5300663"/>
            <a:ext cx="825776" cy="104775"/>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xmlns="" id="{453CCF0A-C64B-02ED-25C9-9136E619E273}"/>
              </a:ext>
            </a:extLst>
          </p:cNvPr>
          <p:cNvCxnSpPr>
            <a:endCxn id="17" idx="3"/>
          </p:cNvCxnSpPr>
          <p:nvPr/>
        </p:nvCxnSpPr>
        <p:spPr>
          <a:xfrm flipH="1" flipV="1">
            <a:off x="6403699" y="5538788"/>
            <a:ext cx="825776" cy="162297"/>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xmlns="" id="{1C31DF70-5012-9D21-9F86-129100F530B5}"/>
              </a:ext>
            </a:extLst>
          </p:cNvPr>
          <p:cNvCxnSpPr/>
          <p:nvPr/>
        </p:nvCxnSpPr>
        <p:spPr>
          <a:xfrm flipH="1" flipV="1">
            <a:off x="4579951" y="4766145"/>
            <a:ext cx="542842" cy="594110"/>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xmlns="" id="{479FD8FF-692E-A6B5-98CA-49008074ADDE}"/>
              </a:ext>
            </a:extLst>
          </p:cNvPr>
          <p:cNvSpPr txBox="1"/>
          <p:nvPr/>
        </p:nvSpPr>
        <p:spPr>
          <a:xfrm flipH="1">
            <a:off x="2642411" y="202552"/>
            <a:ext cx="877800" cy="261610"/>
          </a:xfrm>
          <a:prstGeom prst="rect">
            <a:avLst/>
          </a:prstGeom>
          <a:noFill/>
        </p:spPr>
        <p:txBody>
          <a:bodyPr wrap="square" rtlCol="0">
            <a:spAutoFit/>
          </a:bodyPr>
          <a:lstStyle/>
          <a:p>
            <a:r>
              <a:rPr lang="en-IN" sz="1050" b="1" dirty="0"/>
              <a:t>Response</a:t>
            </a:r>
          </a:p>
        </p:txBody>
      </p:sp>
      <p:sp>
        <p:nvSpPr>
          <p:cNvPr id="91" name="TextBox 90">
            <a:extLst>
              <a:ext uri="{FF2B5EF4-FFF2-40B4-BE49-F238E27FC236}">
                <a16:creationId xmlns:a16="http://schemas.microsoft.com/office/drawing/2014/main" xmlns="" id="{68FA97D9-B6FB-3537-89E4-765764F8EE67}"/>
              </a:ext>
            </a:extLst>
          </p:cNvPr>
          <p:cNvSpPr txBox="1"/>
          <p:nvPr/>
        </p:nvSpPr>
        <p:spPr>
          <a:xfrm flipH="1">
            <a:off x="2645279" y="405102"/>
            <a:ext cx="1030939" cy="253916"/>
          </a:xfrm>
          <a:prstGeom prst="rect">
            <a:avLst/>
          </a:prstGeom>
          <a:noFill/>
        </p:spPr>
        <p:txBody>
          <a:bodyPr wrap="square" rtlCol="0">
            <a:spAutoFit/>
          </a:bodyPr>
          <a:lstStyle/>
          <a:p>
            <a:r>
              <a:rPr lang="en-IN" sz="1050" b="1" dirty="0"/>
              <a:t>Request</a:t>
            </a:r>
          </a:p>
        </p:txBody>
      </p:sp>
      <p:sp>
        <p:nvSpPr>
          <p:cNvPr id="92" name="TextBox 91">
            <a:extLst>
              <a:ext uri="{FF2B5EF4-FFF2-40B4-BE49-F238E27FC236}">
                <a16:creationId xmlns:a16="http://schemas.microsoft.com/office/drawing/2014/main" xmlns="" id="{A9297298-1AC9-A36F-9762-7387723599F0}"/>
              </a:ext>
            </a:extLst>
          </p:cNvPr>
          <p:cNvSpPr txBox="1"/>
          <p:nvPr/>
        </p:nvSpPr>
        <p:spPr>
          <a:xfrm rot="4436646">
            <a:off x="1519918" y="1756369"/>
            <a:ext cx="2586901" cy="253916"/>
          </a:xfrm>
          <a:prstGeom prst="rect">
            <a:avLst/>
          </a:prstGeom>
          <a:noFill/>
        </p:spPr>
        <p:txBody>
          <a:bodyPr wrap="square" rtlCol="0">
            <a:spAutoFit/>
          </a:bodyPr>
          <a:lstStyle/>
          <a:p>
            <a:r>
              <a:rPr lang="en-IN" sz="1050" b="1" dirty="0"/>
              <a:t>Registration</a:t>
            </a:r>
          </a:p>
        </p:txBody>
      </p:sp>
      <p:sp>
        <p:nvSpPr>
          <p:cNvPr id="93" name="TextBox 92">
            <a:extLst>
              <a:ext uri="{FF2B5EF4-FFF2-40B4-BE49-F238E27FC236}">
                <a16:creationId xmlns:a16="http://schemas.microsoft.com/office/drawing/2014/main" xmlns="" id="{AAE6D0F6-B6AA-13DC-3A0A-4B1431132A13}"/>
              </a:ext>
            </a:extLst>
          </p:cNvPr>
          <p:cNvSpPr txBox="1"/>
          <p:nvPr/>
        </p:nvSpPr>
        <p:spPr>
          <a:xfrm rot="14497967">
            <a:off x="1376719" y="1026734"/>
            <a:ext cx="810872" cy="253916"/>
          </a:xfrm>
          <a:prstGeom prst="rect">
            <a:avLst/>
          </a:prstGeom>
          <a:noFill/>
        </p:spPr>
        <p:txBody>
          <a:bodyPr wrap="square" rtlCol="0">
            <a:spAutoFit/>
          </a:bodyPr>
          <a:lstStyle/>
          <a:p>
            <a:r>
              <a:rPr lang="en-IN" sz="1050" b="1" dirty="0"/>
              <a:t>Cancel</a:t>
            </a:r>
          </a:p>
        </p:txBody>
      </p:sp>
      <p:cxnSp>
        <p:nvCxnSpPr>
          <p:cNvPr id="94" name="Straight Connector 93">
            <a:extLst>
              <a:ext uri="{FF2B5EF4-FFF2-40B4-BE49-F238E27FC236}">
                <a16:creationId xmlns:a16="http://schemas.microsoft.com/office/drawing/2014/main" xmlns="" id="{D9958B52-7571-8A82-D985-E1C563B2FBDE}"/>
              </a:ext>
            </a:extLst>
          </p:cNvPr>
          <p:cNvCxnSpPr>
            <a:cxnSpLocks/>
          </p:cNvCxnSpPr>
          <p:nvPr/>
        </p:nvCxnSpPr>
        <p:spPr>
          <a:xfrm>
            <a:off x="2092104" y="1931346"/>
            <a:ext cx="926131" cy="1175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xmlns="" id="{44ADBDB5-C15C-2370-6BDF-4CFAB3BBEB96}"/>
              </a:ext>
            </a:extLst>
          </p:cNvPr>
          <p:cNvSpPr txBox="1"/>
          <p:nvPr/>
        </p:nvSpPr>
        <p:spPr>
          <a:xfrm>
            <a:off x="7267486" y="5360255"/>
            <a:ext cx="1634004" cy="415498"/>
          </a:xfrm>
          <a:prstGeom prst="rect">
            <a:avLst/>
          </a:prstGeom>
          <a:noFill/>
        </p:spPr>
        <p:txBody>
          <a:bodyPr wrap="square" rtlCol="0">
            <a:spAutoFit/>
          </a:bodyPr>
          <a:lstStyle/>
          <a:p>
            <a:r>
              <a:rPr lang="en-IN" sz="1050" b="1" dirty="0"/>
              <a:t>Bank</a:t>
            </a:r>
          </a:p>
          <a:p>
            <a:endParaRPr lang="en-IN" sz="1050" b="1" dirty="0"/>
          </a:p>
        </p:txBody>
      </p:sp>
      <p:sp>
        <p:nvSpPr>
          <p:cNvPr id="96" name="TextBox 95">
            <a:extLst>
              <a:ext uri="{FF2B5EF4-FFF2-40B4-BE49-F238E27FC236}">
                <a16:creationId xmlns:a16="http://schemas.microsoft.com/office/drawing/2014/main" xmlns="" id="{183FDD06-07A7-B451-556E-F98172C0ECEC}"/>
              </a:ext>
            </a:extLst>
          </p:cNvPr>
          <p:cNvSpPr txBox="1"/>
          <p:nvPr/>
        </p:nvSpPr>
        <p:spPr>
          <a:xfrm flipH="1">
            <a:off x="8511374" y="4940274"/>
            <a:ext cx="1028699" cy="415498"/>
          </a:xfrm>
          <a:prstGeom prst="rect">
            <a:avLst/>
          </a:prstGeom>
          <a:noFill/>
        </p:spPr>
        <p:txBody>
          <a:bodyPr wrap="square" rtlCol="0">
            <a:spAutoFit/>
          </a:bodyPr>
          <a:lstStyle/>
          <a:p>
            <a:r>
              <a:rPr lang="en-IN" sz="1050" b="1" dirty="0"/>
              <a:t>Payment</a:t>
            </a:r>
          </a:p>
          <a:p>
            <a:endParaRPr lang="en-IN" sz="1050" b="1" dirty="0"/>
          </a:p>
        </p:txBody>
      </p:sp>
      <p:sp>
        <p:nvSpPr>
          <p:cNvPr id="97" name="TextBox 96">
            <a:extLst>
              <a:ext uri="{FF2B5EF4-FFF2-40B4-BE49-F238E27FC236}">
                <a16:creationId xmlns:a16="http://schemas.microsoft.com/office/drawing/2014/main" xmlns="" id="{C2F15D70-7AD9-AA35-AE87-1A9567AD5EFE}"/>
              </a:ext>
            </a:extLst>
          </p:cNvPr>
          <p:cNvSpPr txBox="1"/>
          <p:nvPr/>
        </p:nvSpPr>
        <p:spPr>
          <a:xfrm flipH="1">
            <a:off x="238971" y="4237673"/>
            <a:ext cx="1463893" cy="415498"/>
          </a:xfrm>
          <a:prstGeom prst="rect">
            <a:avLst/>
          </a:prstGeom>
          <a:noFill/>
        </p:spPr>
        <p:txBody>
          <a:bodyPr wrap="square" rtlCol="0">
            <a:spAutoFit/>
          </a:bodyPr>
          <a:lstStyle/>
          <a:p>
            <a:r>
              <a:rPr lang="en-IN" sz="1050" b="1" dirty="0"/>
              <a:t>Restaurant</a:t>
            </a:r>
          </a:p>
          <a:p>
            <a:endParaRPr lang="en-IN" sz="1050" b="1" dirty="0"/>
          </a:p>
        </p:txBody>
      </p:sp>
      <p:sp>
        <p:nvSpPr>
          <p:cNvPr id="98" name="TextBox 97">
            <a:extLst>
              <a:ext uri="{FF2B5EF4-FFF2-40B4-BE49-F238E27FC236}">
                <a16:creationId xmlns:a16="http://schemas.microsoft.com/office/drawing/2014/main" xmlns="" id="{2C7411BC-0380-DD43-B056-4FEEC80561C4}"/>
              </a:ext>
            </a:extLst>
          </p:cNvPr>
          <p:cNvSpPr txBox="1"/>
          <p:nvPr/>
        </p:nvSpPr>
        <p:spPr>
          <a:xfrm>
            <a:off x="226039" y="1080971"/>
            <a:ext cx="1590902" cy="415498"/>
          </a:xfrm>
          <a:prstGeom prst="rect">
            <a:avLst/>
          </a:prstGeom>
          <a:noFill/>
        </p:spPr>
        <p:txBody>
          <a:bodyPr wrap="square" rtlCol="0">
            <a:spAutoFit/>
          </a:bodyPr>
          <a:lstStyle/>
          <a:p>
            <a:r>
              <a:rPr lang="en-IN" sz="1050" b="1" dirty="0"/>
              <a:t>Admin</a:t>
            </a:r>
          </a:p>
          <a:p>
            <a:endParaRPr lang="en-IN" sz="1050" b="1" dirty="0"/>
          </a:p>
        </p:txBody>
      </p:sp>
      <p:sp>
        <p:nvSpPr>
          <p:cNvPr id="99" name="TextBox 98">
            <a:extLst>
              <a:ext uri="{FF2B5EF4-FFF2-40B4-BE49-F238E27FC236}">
                <a16:creationId xmlns:a16="http://schemas.microsoft.com/office/drawing/2014/main" xmlns="" id="{5213C854-3E77-989F-7DAA-6277268CB339}"/>
              </a:ext>
            </a:extLst>
          </p:cNvPr>
          <p:cNvSpPr txBox="1"/>
          <p:nvPr/>
        </p:nvSpPr>
        <p:spPr>
          <a:xfrm>
            <a:off x="5795962" y="337204"/>
            <a:ext cx="947812" cy="253916"/>
          </a:xfrm>
          <a:prstGeom prst="rect">
            <a:avLst/>
          </a:prstGeom>
          <a:noFill/>
        </p:spPr>
        <p:txBody>
          <a:bodyPr wrap="square" rtlCol="0">
            <a:spAutoFit/>
          </a:bodyPr>
          <a:lstStyle/>
          <a:p>
            <a:r>
              <a:rPr lang="en-IN" sz="1050" b="1" dirty="0"/>
              <a:t>Bus info</a:t>
            </a:r>
          </a:p>
        </p:txBody>
      </p:sp>
      <p:sp>
        <p:nvSpPr>
          <p:cNvPr id="100" name="TextBox 99">
            <a:extLst>
              <a:ext uri="{FF2B5EF4-FFF2-40B4-BE49-F238E27FC236}">
                <a16:creationId xmlns:a16="http://schemas.microsoft.com/office/drawing/2014/main" xmlns="" id="{6801C612-EF1A-A471-5F92-ECE5493805BF}"/>
              </a:ext>
            </a:extLst>
          </p:cNvPr>
          <p:cNvSpPr txBox="1"/>
          <p:nvPr/>
        </p:nvSpPr>
        <p:spPr>
          <a:xfrm>
            <a:off x="10427211" y="955393"/>
            <a:ext cx="1228725" cy="253916"/>
          </a:xfrm>
          <a:prstGeom prst="rect">
            <a:avLst/>
          </a:prstGeom>
          <a:noFill/>
        </p:spPr>
        <p:txBody>
          <a:bodyPr wrap="square" rtlCol="0">
            <a:spAutoFit/>
          </a:bodyPr>
          <a:lstStyle/>
          <a:p>
            <a:r>
              <a:rPr lang="en-IN" sz="1050" b="1" dirty="0"/>
              <a:t>Food info</a:t>
            </a:r>
          </a:p>
        </p:txBody>
      </p:sp>
      <p:cxnSp>
        <p:nvCxnSpPr>
          <p:cNvPr id="101" name="Straight Connector 100">
            <a:extLst>
              <a:ext uri="{FF2B5EF4-FFF2-40B4-BE49-F238E27FC236}">
                <a16:creationId xmlns:a16="http://schemas.microsoft.com/office/drawing/2014/main" xmlns="" id="{8A9EBA6F-12F8-1A7A-E580-81299A812549}"/>
              </a:ext>
            </a:extLst>
          </p:cNvPr>
          <p:cNvCxnSpPr/>
          <p:nvPr/>
        </p:nvCxnSpPr>
        <p:spPr>
          <a:xfrm>
            <a:off x="2152274" y="1914858"/>
            <a:ext cx="909936" cy="164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xmlns="" id="{23DF1433-0110-BF94-24FB-06FF37E60699}"/>
              </a:ext>
            </a:extLst>
          </p:cNvPr>
          <p:cNvCxnSpPr/>
          <p:nvPr/>
        </p:nvCxnSpPr>
        <p:spPr>
          <a:xfrm flipV="1">
            <a:off x="4233897" y="1302957"/>
            <a:ext cx="662678" cy="190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xmlns="" id="{5FC3AE0D-9A3D-D061-F0D0-1E3D9BCE77CA}"/>
              </a:ext>
            </a:extLst>
          </p:cNvPr>
          <p:cNvCxnSpPr/>
          <p:nvPr/>
        </p:nvCxnSpPr>
        <p:spPr>
          <a:xfrm>
            <a:off x="7342327" y="1914858"/>
            <a:ext cx="7651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xmlns="" id="{C6F40EB3-7827-D16F-0D75-B64D962BC74B}"/>
              </a:ext>
            </a:extLst>
          </p:cNvPr>
          <p:cNvCxnSpPr/>
          <p:nvPr/>
        </p:nvCxnSpPr>
        <p:spPr>
          <a:xfrm>
            <a:off x="9231902" y="2977380"/>
            <a:ext cx="65167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xmlns="" id="{600033B0-264E-7A4B-3049-2F7FE3C1EC60}"/>
              </a:ext>
            </a:extLst>
          </p:cNvPr>
          <p:cNvCxnSpPr/>
          <p:nvPr/>
        </p:nvCxnSpPr>
        <p:spPr>
          <a:xfrm>
            <a:off x="9692640" y="4264881"/>
            <a:ext cx="73457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xmlns="" id="{BD8657EF-4F60-DC82-EBE5-6FC82C24E5F6}"/>
              </a:ext>
            </a:extLst>
          </p:cNvPr>
          <p:cNvCxnSpPr/>
          <p:nvPr/>
        </p:nvCxnSpPr>
        <p:spPr>
          <a:xfrm>
            <a:off x="7229475" y="4567274"/>
            <a:ext cx="7377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xmlns="" id="{67EC75D7-2E24-8072-E460-1F0F6D29A125}"/>
              </a:ext>
            </a:extLst>
          </p:cNvPr>
          <p:cNvCxnSpPr/>
          <p:nvPr/>
        </p:nvCxnSpPr>
        <p:spPr>
          <a:xfrm>
            <a:off x="3919993" y="4340170"/>
            <a:ext cx="65995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xmlns="" id="{BEED8A99-9A10-183A-4C04-4425FCF839A4}"/>
              </a:ext>
            </a:extLst>
          </p:cNvPr>
          <p:cNvCxnSpPr/>
          <p:nvPr/>
        </p:nvCxnSpPr>
        <p:spPr>
          <a:xfrm>
            <a:off x="2411313" y="5090947"/>
            <a:ext cx="730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xmlns="" id="{7C360058-4C2D-7A9E-843B-7A0DAC286570}"/>
              </a:ext>
            </a:extLst>
          </p:cNvPr>
          <p:cNvCxnSpPr/>
          <p:nvPr/>
        </p:nvCxnSpPr>
        <p:spPr>
          <a:xfrm>
            <a:off x="1477810" y="4012007"/>
            <a:ext cx="68469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xmlns="" id="{7CF49564-C476-1BA5-308F-75B37FA70702}"/>
              </a:ext>
            </a:extLst>
          </p:cNvPr>
          <p:cNvSpPr txBox="1"/>
          <p:nvPr/>
        </p:nvSpPr>
        <p:spPr>
          <a:xfrm flipH="1">
            <a:off x="3781069" y="2465425"/>
            <a:ext cx="1175800" cy="253916"/>
          </a:xfrm>
          <a:prstGeom prst="rect">
            <a:avLst/>
          </a:prstGeom>
          <a:noFill/>
        </p:spPr>
        <p:txBody>
          <a:bodyPr wrap="square" rtlCol="0">
            <a:spAutoFit/>
          </a:bodyPr>
          <a:lstStyle/>
          <a:p>
            <a:r>
              <a:rPr lang="en-IN" sz="1050" b="1" dirty="0"/>
              <a:t>Student</a:t>
            </a:r>
          </a:p>
        </p:txBody>
      </p:sp>
      <p:sp>
        <p:nvSpPr>
          <p:cNvPr id="111" name="TextBox 110">
            <a:extLst>
              <a:ext uri="{FF2B5EF4-FFF2-40B4-BE49-F238E27FC236}">
                <a16:creationId xmlns:a16="http://schemas.microsoft.com/office/drawing/2014/main" xmlns="" id="{DA05305D-C0CE-A3C8-7B7F-2EB7392E0F16}"/>
              </a:ext>
            </a:extLst>
          </p:cNvPr>
          <p:cNvSpPr txBox="1"/>
          <p:nvPr/>
        </p:nvSpPr>
        <p:spPr>
          <a:xfrm flipH="1">
            <a:off x="8503515" y="1007602"/>
            <a:ext cx="1209242" cy="415498"/>
          </a:xfrm>
          <a:prstGeom prst="rect">
            <a:avLst/>
          </a:prstGeom>
          <a:noFill/>
        </p:spPr>
        <p:txBody>
          <a:bodyPr wrap="square" rtlCol="0">
            <a:spAutoFit/>
          </a:bodyPr>
          <a:lstStyle/>
          <a:p>
            <a:r>
              <a:rPr lang="en-IN" sz="1050" b="1" dirty="0"/>
              <a:t>Booking </a:t>
            </a:r>
          </a:p>
          <a:p>
            <a:r>
              <a:rPr lang="en-IN" sz="1050" b="1" dirty="0"/>
              <a:t>Record</a:t>
            </a:r>
          </a:p>
        </p:txBody>
      </p:sp>
      <p:sp>
        <p:nvSpPr>
          <p:cNvPr id="112" name="TextBox 111">
            <a:extLst>
              <a:ext uri="{FF2B5EF4-FFF2-40B4-BE49-F238E27FC236}">
                <a16:creationId xmlns:a16="http://schemas.microsoft.com/office/drawing/2014/main" xmlns="" id="{52E32582-3198-4496-AFCB-9D7E31E14261}"/>
              </a:ext>
            </a:extLst>
          </p:cNvPr>
          <p:cNvSpPr txBox="1"/>
          <p:nvPr/>
        </p:nvSpPr>
        <p:spPr>
          <a:xfrm flipH="1">
            <a:off x="4661182" y="1968265"/>
            <a:ext cx="1130081" cy="253916"/>
          </a:xfrm>
          <a:prstGeom prst="rect">
            <a:avLst/>
          </a:prstGeom>
          <a:noFill/>
        </p:spPr>
        <p:txBody>
          <a:bodyPr wrap="square" rtlCol="0">
            <a:spAutoFit/>
          </a:bodyPr>
          <a:lstStyle/>
          <a:p>
            <a:r>
              <a:rPr lang="en-IN" sz="1050" b="1" dirty="0"/>
              <a:t>Status</a:t>
            </a:r>
          </a:p>
        </p:txBody>
      </p:sp>
      <p:sp>
        <p:nvSpPr>
          <p:cNvPr id="113" name="TextBox 112">
            <a:extLst>
              <a:ext uri="{FF2B5EF4-FFF2-40B4-BE49-F238E27FC236}">
                <a16:creationId xmlns:a16="http://schemas.microsoft.com/office/drawing/2014/main" xmlns="" id="{EB55464E-0401-A08E-7FD0-13958E66AF0A}"/>
              </a:ext>
            </a:extLst>
          </p:cNvPr>
          <p:cNvSpPr txBox="1"/>
          <p:nvPr/>
        </p:nvSpPr>
        <p:spPr>
          <a:xfrm rot="2489509" flipH="1">
            <a:off x="213484" y="621403"/>
            <a:ext cx="1068781" cy="415498"/>
          </a:xfrm>
          <a:prstGeom prst="rect">
            <a:avLst/>
          </a:prstGeom>
          <a:noFill/>
        </p:spPr>
        <p:txBody>
          <a:bodyPr wrap="square" rtlCol="0">
            <a:spAutoFit/>
          </a:bodyPr>
          <a:lstStyle/>
          <a:p>
            <a:r>
              <a:rPr lang="en-IN" sz="1050" b="1" dirty="0"/>
              <a:t>Status</a:t>
            </a:r>
          </a:p>
          <a:p>
            <a:endParaRPr lang="en-IN" sz="1050" b="1" dirty="0"/>
          </a:p>
        </p:txBody>
      </p:sp>
      <p:sp>
        <p:nvSpPr>
          <p:cNvPr id="114" name="TextBox 113">
            <a:extLst>
              <a:ext uri="{FF2B5EF4-FFF2-40B4-BE49-F238E27FC236}">
                <a16:creationId xmlns:a16="http://schemas.microsoft.com/office/drawing/2014/main" xmlns="" id="{F3DE63A9-0086-25C4-CF8F-032659B026D9}"/>
              </a:ext>
            </a:extLst>
          </p:cNvPr>
          <p:cNvSpPr txBox="1"/>
          <p:nvPr/>
        </p:nvSpPr>
        <p:spPr>
          <a:xfrm rot="4018435" flipH="1">
            <a:off x="9271660" y="3953387"/>
            <a:ext cx="1634054" cy="253916"/>
          </a:xfrm>
          <a:prstGeom prst="rect">
            <a:avLst/>
          </a:prstGeom>
          <a:noFill/>
        </p:spPr>
        <p:txBody>
          <a:bodyPr wrap="square" rtlCol="0">
            <a:spAutoFit/>
          </a:bodyPr>
          <a:lstStyle/>
          <a:p>
            <a:r>
              <a:rPr lang="en-IN" sz="1050" b="1" dirty="0"/>
              <a:t>Food info</a:t>
            </a:r>
          </a:p>
        </p:txBody>
      </p:sp>
      <p:sp>
        <p:nvSpPr>
          <p:cNvPr id="115" name="TextBox 114">
            <a:extLst>
              <a:ext uri="{FF2B5EF4-FFF2-40B4-BE49-F238E27FC236}">
                <a16:creationId xmlns:a16="http://schemas.microsoft.com/office/drawing/2014/main" xmlns="" id="{C7F0E983-2C54-C7D9-1FF8-CD29F56A6AE4}"/>
              </a:ext>
            </a:extLst>
          </p:cNvPr>
          <p:cNvSpPr txBox="1"/>
          <p:nvPr/>
        </p:nvSpPr>
        <p:spPr>
          <a:xfrm flipH="1">
            <a:off x="8197966" y="4112712"/>
            <a:ext cx="1182870" cy="253916"/>
          </a:xfrm>
          <a:prstGeom prst="rect">
            <a:avLst/>
          </a:prstGeom>
          <a:noFill/>
        </p:spPr>
        <p:txBody>
          <a:bodyPr wrap="square" rtlCol="0">
            <a:spAutoFit/>
          </a:bodyPr>
          <a:lstStyle/>
          <a:p>
            <a:r>
              <a:rPr lang="en-IN" sz="1050" b="1" dirty="0"/>
              <a:t>Request</a:t>
            </a:r>
          </a:p>
        </p:txBody>
      </p:sp>
      <p:sp>
        <p:nvSpPr>
          <p:cNvPr id="116" name="TextBox 115">
            <a:extLst>
              <a:ext uri="{FF2B5EF4-FFF2-40B4-BE49-F238E27FC236}">
                <a16:creationId xmlns:a16="http://schemas.microsoft.com/office/drawing/2014/main" xmlns="" id="{5A55D056-F4E3-1AA3-133E-FE09418C6DE8}"/>
              </a:ext>
            </a:extLst>
          </p:cNvPr>
          <p:cNvSpPr txBox="1"/>
          <p:nvPr/>
        </p:nvSpPr>
        <p:spPr>
          <a:xfrm flipH="1">
            <a:off x="11187380" y="4189627"/>
            <a:ext cx="2278283" cy="253916"/>
          </a:xfrm>
          <a:prstGeom prst="rect">
            <a:avLst/>
          </a:prstGeom>
          <a:noFill/>
        </p:spPr>
        <p:txBody>
          <a:bodyPr wrap="square" rtlCol="0">
            <a:spAutoFit/>
          </a:bodyPr>
          <a:lstStyle/>
          <a:p>
            <a:r>
              <a:rPr lang="en-IN" sz="1050" b="1" dirty="0"/>
              <a:t>Booking Record</a:t>
            </a:r>
          </a:p>
        </p:txBody>
      </p:sp>
      <p:sp>
        <p:nvSpPr>
          <p:cNvPr id="117" name="TextBox 116">
            <a:extLst>
              <a:ext uri="{FF2B5EF4-FFF2-40B4-BE49-F238E27FC236}">
                <a16:creationId xmlns:a16="http://schemas.microsoft.com/office/drawing/2014/main" xmlns="" id="{17080C95-E59E-056C-993D-0B48C1CB9400}"/>
              </a:ext>
            </a:extLst>
          </p:cNvPr>
          <p:cNvSpPr txBox="1"/>
          <p:nvPr/>
        </p:nvSpPr>
        <p:spPr>
          <a:xfrm rot="851561">
            <a:off x="9995330" y="554628"/>
            <a:ext cx="938680" cy="415498"/>
          </a:xfrm>
          <a:prstGeom prst="rect">
            <a:avLst/>
          </a:prstGeom>
          <a:noFill/>
        </p:spPr>
        <p:txBody>
          <a:bodyPr wrap="square" rtlCol="0">
            <a:spAutoFit/>
          </a:bodyPr>
          <a:lstStyle/>
          <a:p>
            <a:r>
              <a:rPr lang="en-IN" sz="1050" b="1" dirty="0"/>
              <a:t>Food Detail</a:t>
            </a:r>
          </a:p>
          <a:p>
            <a:endParaRPr lang="en-IN" sz="1050" b="1" dirty="0"/>
          </a:p>
        </p:txBody>
      </p:sp>
      <p:sp>
        <p:nvSpPr>
          <p:cNvPr id="118" name="TextBox 117">
            <a:extLst>
              <a:ext uri="{FF2B5EF4-FFF2-40B4-BE49-F238E27FC236}">
                <a16:creationId xmlns:a16="http://schemas.microsoft.com/office/drawing/2014/main" xmlns="" id="{C0A95217-C590-DA54-24A8-20DD7335CB50}"/>
              </a:ext>
            </a:extLst>
          </p:cNvPr>
          <p:cNvSpPr txBox="1"/>
          <p:nvPr/>
        </p:nvSpPr>
        <p:spPr>
          <a:xfrm rot="17715363" flipH="1">
            <a:off x="9453626" y="1722480"/>
            <a:ext cx="1146084" cy="253916"/>
          </a:xfrm>
          <a:prstGeom prst="rect">
            <a:avLst/>
          </a:prstGeom>
          <a:noFill/>
        </p:spPr>
        <p:txBody>
          <a:bodyPr wrap="square" rtlCol="0">
            <a:spAutoFit/>
          </a:bodyPr>
          <a:lstStyle/>
          <a:p>
            <a:r>
              <a:rPr lang="en-IN" sz="1050" b="1" dirty="0"/>
              <a:t>Food</a:t>
            </a:r>
          </a:p>
        </p:txBody>
      </p:sp>
      <p:sp>
        <p:nvSpPr>
          <p:cNvPr id="119" name="TextBox 118">
            <a:extLst>
              <a:ext uri="{FF2B5EF4-FFF2-40B4-BE49-F238E27FC236}">
                <a16:creationId xmlns:a16="http://schemas.microsoft.com/office/drawing/2014/main" xmlns="" id="{FB6C69C5-0F55-DA19-F420-7AFA9EF7EAC3}"/>
              </a:ext>
            </a:extLst>
          </p:cNvPr>
          <p:cNvSpPr txBox="1"/>
          <p:nvPr/>
        </p:nvSpPr>
        <p:spPr>
          <a:xfrm rot="18907356">
            <a:off x="4888088" y="505461"/>
            <a:ext cx="821383" cy="253916"/>
          </a:xfrm>
          <a:prstGeom prst="rect">
            <a:avLst/>
          </a:prstGeom>
          <a:noFill/>
        </p:spPr>
        <p:txBody>
          <a:bodyPr wrap="square" rtlCol="0">
            <a:spAutoFit/>
          </a:bodyPr>
          <a:lstStyle/>
          <a:p>
            <a:r>
              <a:rPr lang="en-IN" sz="1050" b="1" dirty="0"/>
              <a:t>Bus</a:t>
            </a:r>
          </a:p>
        </p:txBody>
      </p:sp>
      <p:sp>
        <p:nvSpPr>
          <p:cNvPr id="120" name="TextBox 119">
            <a:extLst>
              <a:ext uri="{FF2B5EF4-FFF2-40B4-BE49-F238E27FC236}">
                <a16:creationId xmlns:a16="http://schemas.microsoft.com/office/drawing/2014/main" xmlns="" id="{3D3560A9-21E0-C7E5-7921-05C3649315DB}"/>
              </a:ext>
            </a:extLst>
          </p:cNvPr>
          <p:cNvSpPr txBox="1"/>
          <p:nvPr/>
        </p:nvSpPr>
        <p:spPr>
          <a:xfrm flipH="1">
            <a:off x="7055788" y="177085"/>
            <a:ext cx="1347868" cy="253916"/>
          </a:xfrm>
          <a:prstGeom prst="rect">
            <a:avLst/>
          </a:prstGeom>
          <a:noFill/>
        </p:spPr>
        <p:txBody>
          <a:bodyPr wrap="square" rtlCol="0">
            <a:spAutoFit/>
          </a:bodyPr>
          <a:lstStyle/>
          <a:p>
            <a:r>
              <a:rPr lang="en-IN" sz="1050" b="1" dirty="0"/>
              <a:t>Bus Detail</a:t>
            </a:r>
          </a:p>
        </p:txBody>
      </p:sp>
      <p:sp>
        <p:nvSpPr>
          <p:cNvPr id="121" name="TextBox 120">
            <a:extLst>
              <a:ext uri="{FF2B5EF4-FFF2-40B4-BE49-F238E27FC236}">
                <a16:creationId xmlns:a16="http://schemas.microsoft.com/office/drawing/2014/main" xmlns="" id="{A048A6EA-6E76-F349-19DF-1497008ACBB8}"/>
              </a:ext>
            </a:extLst>
          </p:cNvPr>
          <p:cNvSpPr txBox="1"/>
          <p:nvPr/>
        </p:nvSpPr>
        <p:spPr>
          <a:xfrm rot="18561451">
            <a:off x="7723132" y="949780"/>
            <a:ext cx="1262311" cy="253916"/>
          </a:xfrm>
          <a:prstGeom prst="rect">
            <a:avLst/>
          </a:prstGeom>
          <a:noFill/>
        </p:spPr>
        <p:txBody>
          <a:bodyPr wrap="square" rtlCol="0">
            <a:spAutoFit/>
          </a:bodyPr>
          <a:lstStyle/>
          <a:p>
            <a:r>
              <a:rPr lang="en-IN" sz="1050" b="1" dirty="0"/>
              <a:t>Store </a:t>
            </a:r>
          </a:p>
        </p:txBody>
      </p:sp>
      <p:sp>
        <p:nvSpPr>
          <p:cNvPr id="122" name="TextBox 121">
            <a:extLst>
              <a:ext uri="{FF2B5EF4-FFF2-40B4-BE49-F238E27FC236}">
                <a16:creationId xmlns:a16="http://schemas.microsoft.com/office/drawing/2014/main" xmlns="" id="{630EAC08-5628-2416-5E53-2DAFEF30F28B}"/>
              </a:ext>
            </a:extLst>
          </p:cNvPr>
          <p:cNvSpPr txBox="1"/>
          <p:nvPr/>
        </p:nvSpPr>
        <p:spPr>
          <a:xfrm rot="19935273" flipH="1">
            <a:off x="8066154" y="1499752"/>
            <a:ext cx="1309325" cy="253916"/>
          </a:xfrm>
          <a:prstGeom prst="rect">
            <a:avLst/>
          </a:prstGeom>
          <a:noFill/>
        </p:spPr>
        <p:txBody>
          <a:bodyPr wrap="square" rtlCol="0">
            <a:spAutoFit/>
          </a:bodyPr>
          <a:lstStyle/>
          <a:p>
            <a:r>
              <a:rPr lang="en-IN" sz="1050" b="1" dirty="0"/>
              <a:t>Response</a:t>
            </a:r>
          </a:p>
        </p:txBody>
      </p:sp>
      <p:sp>
        <p:nvSpPr>
          <p:cNvPr id="123" name="TextBox 122">
            <a:extLst>
              <a:ext uri="{FF2B5EF4-FFF2-40B4-BE49-F238E27FC236}">
                <a16:creationId xmlns:a16="http://schemas.microsoft.com/office/drawing/2014/main" xmlns="" id="{7DDF7E91-8CA0-4457-1C78-8FE6F2067AEA}"/>
              </a:ext>
            </a:extLst>
          </p:cNvPr>
          <p:cNvSpPr txBox="1"/>
          <p:nvPr/>
        </p:nvSpPr>
        <p:spPr>
          <a:xfrm>
            <a:off x="10455636" y="3875626"/>
            <a:ext cx="821217" cy="253916"/>
          </a:xfrm>
          <a:prstGeom prst="rect">
            <a:avLst/>
          </a:prstGeom>
          <a:noFill/>
        </p:spPr>
        <p:txBody>
          <a:bodyPr wrap="square" rtlCol="0">
            <a:spAutoFit/>
          </a:bodyPr>
          <a:lstStyle/>
          <a:p>
            <a:r>
              <a:rPr lang="en-IN" sz="1050" b="1" dirty="0"/>
              <a:t>Store</a:t>
            </a:r>
          </a:p>
        </p:txBody>
      </p:sp>
      <p:sp>
        <p:nvSpPr>
          <p:cNvPr id="124" name="TextBox 123">
            <a:extLst>
              <a:ext uri="{FF2B5EF4-FFF2-40B4-BE49-F238E27FC236}">
                <a16:creationId xmlns:a16="http://schemas.microsoft.com/office/drawing/2014/main" xmlns="" id="{F37453D9-A147-FD9B-76C3-CEAEFA34E149}"/>
              </a:ext>
            </a:extLst>
          </p:cNvPr>
          <p:cNvSpPr txBox="1"/>
          <p:nvPr/>
        </p:nvSpPr>
        <p:spPr>
          <a:xfrm>
            <a:off x="10442723" y="4418690"/>
            <a:ext cx="1368170" cy="415498"/>
          </a:xfrm>
          <a:prstGeom prst="rect">
            <a:avLst/>
          </a:prstGeom>
          <a:noFill/>
        </p:spPr>
        <p:txBody>
          <a:bodyPr wrap="square" rtlCol="0">
            <a:spAutoFit/>
          </a:bodyPr>
          <a:lstStyle/>
          <a:p>
            <a:r>
              <a:rPr lang="en-IN" sz="1050" b="1" dirty="0"/>
              <a:t>Response</a:t>
            </a:r>
          </a:p>
          <a:p>
            <a:endParaRPr lang="en-IN" sz="1050" b="1" dirty="0"/>
          </a:p>
        </p:txBody>
      </p:sp>
      <p:sp>
        <p:nvSpPr>
          <p:cNvPr id="125" name="TextBox 124">
            <a:extLst>
              <a:ext uri="{FF2B5EF4-FFF2-40B4-BE49-F238E27FC236}">
                <a16:creationId xmlns:a16="http://schemas.microsoft.com/office/drawing/2014/main" xmlns="" id="{0F17582A-41CC-7047-D0E8-E68B68DDC183}"/>
              </a:ext>
            </a:extLst>
          </p:cNvPr>
          <p:cNvSpPr txBox="1"/>
          <p:nvPr/>
        </p:nvSpPr>
        <p:spPr>
          <a:xfrm rot="16200000">
            <a:off x="7069493" y="3175449"/>
            <a:ext cx="639919" cy="253916"/>
          </a:xfrm>
          <a:prstGeom prst="rect">
            <a:avLst/>
          </a:prstGeom>
          <a:noFill/>
        </p:spPr>
        <p:txBody>
          <a:bodyPr wrap="none" rtlCol="0">
            <a:spAutoFit/>
          </a:bodyPr>
          <a:lstStyle/>
          <a:p>
            <a:r>
              <a:rPr lang="en-IN" sz="1050" b="1"/>
              <a:t>Request</a:t>
            </a:r>
            <a:endParaRPr lang="en-IN" sz="1050" b="1" dirty="0"/>
          </a:p>
        </p:txBody>
      </p:sp>
      <p:sp>
        <p:nvSpPr>
          <p:cNvPr id="126" name="TextBox 125">
            <a:extLst>
              <a:ext uri="{FF2B5EF4-FFF2-40B4-BE49-F238E27FC236}">
                <a16:creationId xmlns:a16="http://schemas.microsoft.com/office/drawing/2014/main" xmlns="" id="{2CD191AD-3C78-379E-B72A-45C9C1A43660}"/>
              </a:ext>
            </a:extLst>
          </p:cNvPr>
          <p:cNvSpPr txBox="1"/>
          <p:nvPr/>
        </p:nvSpPr>
        <p:spPr>
          <a:xfrm rot="20489686" flipH="1">
            <a:off x="3025891" y="1269322"/>
            <a:ext cx="1026093" cy="253916"/>
          </a:xfrm>
          <a:prstGeom prst="rect">
            <a:avLst/>
          </a:prstGeom>
          <a:noFill/>
        </p:spPr>
        <p:txBody>
          <a:bodyPr wrap="square" rtlCol="0">
            <a:spAutoFit/>
          </a:bodyPr>
          <a:lstStyle/>
          <a:p>
            <a:r>
              <a:rPr lang="en-IN" sz="1050" b="1" dirty="0"/>
              <a:t>Status</a:t>
            </a:r>
          </a:p>
        </p:txBody>
      </p:sp>
      <p:sp>
        <p:nvSpPr>
          <p:cNvPr id="127" name="TextBox 126">
            <a:extLst>
              <a:ext uri="{FF2B5EF4-FFF2-40B4-BE49-F238E27FC236}">
                <a16:creationId xmlns:a16="http://schemas.microsoft.com/office/drawing/2014/main" xmlns="" id="{7088A422-AABA-2062-DA00-FE7499CCB122}"/>
              </a:ext>
            </a:extLst>
          </p:cNvPr>
          <p:cNvSpPr txBox="1"/>
          <p:nvPr/>
        </p:nvSpPr>
        <p:spPr>
          <a:xfrm rot="577744">
            <a:off x="5430143" y="1269322"/>
            <a:ext cx="1563330" cy="253916"/>
          </a:xfrm>
          <a:prstGeom prst="rect">
            <a:avLst/>
          </a:prstGeom>
          <a:noFill/>
        </p:spPr>
        <p:txBody>
          <a:bodyPr wrap="square" rtlCol="0">
            <a:spAutoFit/>
          </a:bodyPr>
          <a:lstStyle/>
          <a:p>
            <a:r>
              <a:rPr lang="en-IN" sz="1050" b="1" dirty="0"/>
              <a:t>Ticket Info</a:t>
            </a:r>
          </a:p>
        </p:txBody>
      </p:sp>
      <p:sp>
        <p:nvSpPr>
          <p:cNvPr id="128" name="TextBox 127">
            <a:extLst>
              <a:ext uri="{FF2B5EF4-FFF2-40B4-BE49-F238E27FC236}">
                <a16:creationId xmlns:a16="http://schemas.microsoft.com/office/drawing/2014/main" xmlns="" id="{3944FD05-6CA4-6AB1-2557-D52315A67BEF}"/>
              </a:ext>
            </a:extLst>
          </p:cNvPr>
          <p:cNvSpPr txBox="1"/>
          <p:nvPr/>
        </p:nvSpPr>
        <p:spPr>
          <a:xfrm rot="15542171">
            <a:off x="-52294" y="930071"/>
            <a:ext cx="1790381" cy="415498"/>
          </a:xfrm>
          <a:prstGeom prst="rect">
            <a:avLst/>
          </a:prstGeom>
          <a:noFill/>
        </p:spPr>
        <p:txBody>
          <a:bodyPr wrap="square" rtlCol="0">
            <a:spAutoFit/>
          </a:bodyPr>
          <a:lstStyle/>
          <a:p>
            <a:r>
              <a:rPr lang="en-IN" sz="1050" b="1" dirty="0"/>
              <a:t>Request</a:t>
            </a:r>
          </a:p>
          <a:p>
            <a:endParaRPr lang="en-IN" sz="1050" b="1" dirty="0"/>
          </a:p>
        </p:txBody>
      </p:sp>
      <p:sp>
        <p:nvSpPr>
          <p:cNvPr id="129" name="TextBox 128">
            <a:extLst>
              <a:ext uri="{FF2B5EF4-FFF2-40B4-BE49-F238E27FC236}">
                <a16:creationId xmlns:a16="http://schemas.microsoft.com/office/drawing/2014/main" xmlns="" id="{D9C763D1-D4BE-E24D-4B52-3E1B94DCBF6F}"/>
              </a:ext>
            </a:extLst>
          </p:cNvPr>
          <p:cNvSpPr txBox="1"/>
          <p:nvPr/>
        </p:nvSpPr>
        <p:spPr>
          <a:xfrm rot="15923225" flipH="1">
            <a:off x="-465507" y="1048255"/>
            <a:ext cx="1629449" cy="415498"/>
          </a:xfrm>
          <a:prstGeom prst="rect">
            <a:avLst/>
          </a:prstGeom>
          <a:noFill/>
        </p:spPr>
        <p:txBody>
          <a:bodyPr wrap="square" rtlCol="0">
            <a:spAutoFit/>
          </a:bodyPr>
          <a:lstStyle/>
          <a:p>
            <a:r>
              <a:rPr lang="en-IN" sz="1050" b="1" dirty="0"/>
              <a:t>Response</a:t>
            </a:r>
          </a:p>
          <a:p>
            <a:endParaRPr lang="en-IN" sz="1050" b="1" dirty="0"/>
          </a:p>
        </p:txBody>
      </p:sp>
      <p:sp>
        <p:nvSpPr>
          <p:cNvPr id="130" name="TextBox 129">
            <a:extLst>
              <a:ext uri="{FF2B5EF4-FFF2-40B4-BE49-F238E27FC236}">
                <a16:creationId xmlns:a16="http://schemas.microsoft.com/office/drawing/2014/main" xmlns="" id="{1A684797-F1B3-0EC9-12A8-41942C25FDCA}"/>
              </a:ext>
            </a:extLst>
          </p:cNvPr>
          <p:cNvSpPr txBox="1"/>
          <p:nvPr/>
        </p:nvSpPr>
        <p:spPr>
          <a:xfrm>
            <a:off x="6403699" y="5097318"/>
            <a:ext cx="1028699" cy="415498"/>
          </a:xfrm>
          <a:prstGeom prst="rect">
            <a:avLst/>
          </a:prstGeom>
          <a:noFill/>
        </p:spPr>
        <p:txBody>
          <a:bodyPr wrap="square" rtlCol="0">
            <a:spAutoFit/>
          </a:bodyPr>
          <a:lstStyle/>
          <a:p>
            <a:r>
              <a:rPr lang="en-IN" sz="1050" b="1" dirty="0"/>
              <a:t>Request</a:t>
            </a:r>
          </a:p>
          <a:p>
            <a:endParaRPr lang="en-IN" sz="1050" b="1" dirty="0"/>
          </a:p>
        </p:txBody>
      </p:sp>
      <p:sp>
        <p:nvSpPr>
          <p:cNvPr id="131" name="TextBox 130">
            <a:extLst>
              <a:ext uri="{FF2B5EF4-FFF2-40B4-BE49-F238E27FC236}">
                <a16:creationId xmlns:a16="http://schemas.microsoft.com/office/drawing/2014/main" xmlns="" id="{D70EEB17-5146-9AAD-9A16-CFA170CB5B4F}"/>
              </a:ext>
            </a:extLst>
          </p:cNvPr>
          <p:cNvSpPr txBox="1"/>
          <p:nvPr/>
        </p:nvSpPr>
        <p:spPr>
          <a:xfrm rot="16719664">
            <a:off x="-202243" y="3251572"/>
            <a:ext cx="1359566" cy="415498"/>
          </a:xfrm>
          <a:prstGeom prst="rect">
            <a:avLst/>
          </a:prstGeom>
          <a:noFill/>
        </p:spPr>
        <p:txBody>
          <a:bodyPr wrap="square" rtlCol="0">
            <a:spAutoFit/>
          </a:bodyPr>
          <a:lstStyle/>
          <a:p>
            <a:r>
              <a:rPr lang="en-IN" sz="1050" b="1" dirty="0"/>
              <a:t>Request</a:t>
            </a:r>
          </a:p>
          <a:p>
            <a:endParaRPr lang="en-IN" sz="1050" b="1" dirty="0"/>
          </a:p>
        </p:txBody>
      </p:sp>
      <p:sp>
        <p:nvSpPr>
          <p:cNvPr id="132" name="TextBox 131">
            <a:extLst>
              <a:ext uri="{FF2B5EF4-FFF2-40B4-BE49-F238E27FC236}">
                <a16:creationId xmlns:a16="http://schemas.microsoft.com/office/drawing/2014/main" xmlns="" id="{E1C9957F-87F8-D581-E90F-8A87FD2C3F6B}"/>
              </a:ext>
            </a:extLst>
          </p:cNvPr>
          <p:cNvSpPr txBox="1"/>
          <p:nvPr/>
        </p:nvSpPr>
        <p:spPr>
          <a:xfrm rot="17441865" flipH="1">
            <a:off x="285091" y="3429069"/>
            <a:ext cx="1169877" cy="415498"/>
          </a:xfrm>
          <a:prstGeom prst="rect">
            <a:avLst/>
          </a:prstGeom>
          <a:noFill/>
        </p:spPr>
        <p:txBody>
          <a:bodyPr wrap="square" rtlCol="0">
            <a:spAutoFit/>
          </a:bodyPr>
          <a:lstStyle/>
          <a:p>
            <a:r>
              <a:rPr lang="en-IN" sz="1050" b="1" dirty="0"/>
              <a:t>Response</a:t>
            </a:r>
          </a:p>
          <a:p>
            <a:endParaRPr lang="en-IN" sz="1050" b="1" dirty="0"/>
          </a:p>
        </p:txBody>
      </p:sp>
      <p:sp>
        <p:nvSpPr>
          <p:cNvPr id="133" name="TextBox 132">
            <a:extLst>
              <a:ext uri="{FF2B5EF4-FFF2-40B4-BE49-F238E27FC236}">
                <a16:creationId xmlns:a16="http://schemas.microsoft.com/office/drawing/2014/main" xmlns="" id="{F4D6A1DD-EE8C-49B0-9089-AD1BC10BC7A6}"/>
              </a:ext>
            </a:extLst>
          </p:cNvPr>
          <p:cNvSpPr txBox="1"/>
          <p:nvPr/>
        </p:nvSpPr>
        <p:spPr>
          <a:xfrm rot="563571">
            <a:off x="6334003" y="5628337"/>
            <a:ext cx="1768078" cy="415498"/>
          </a:xfrm>
          <a:prstGeom prst="rect">
            <a:avLst/>
          </a:prstGeom>
          <a:noFill/>
        </p:spPr>
        <p:txBody>
          <a:bodyPr wrap="square" rtlCol="0">
            <a:spAutoFit/>
          </a:bodyPr>
          <a:lstStyle/>
          <a:p>
            <a:r>
              <a:rPr lang="en-IN" sz="1050" b="1" dirty="0"/>
              <a:t>Response</a:t>
            </a:r>
          </a:p>
          <a:p>
            <a:endParaRPr lang="en-IN" sz="1050" b="1" dirty="0"/>
          </a:p>
        </p:txBody>
      </p:sp>
      <p:sp>
        <p:nvSpPr>
          <p:cNvPr id="134" name="TextBox 133">
            <a:extLst>
              <a:ext uri="{FF2B5EF4-FFF2-40B4-BE49-F238E27FC236}">
                <a16:creationId xmlns:a16="http://schemas.microsoft.com/office/drawing/2014/main" xmlns="" id="{DB73F73E-ED4F-0EBE-74E5-D893067E2862}"/>
              </a:ext>
            </a:extLst>
          </p:cNvPr>
          <p:cNvSpPr txBox="1"/>
          <p:nvPr/>
        </p:nvSpPr>
        <p:spPr>
          <a:xfrm rot="1111635" flipH="1">
            <a:off x="8040584" y="4711163"/>
            <a:ext cx="923220" cy="415498"/>
          </a:xfrm>
          <a:prstGeom prst="rect">
            <a:avLst/>
          </a:prstGeom>
          <a:noFill/>
        </p:spPr>
        <p:txBody>
          <a:bodyPr wrap="square" rtlCol="0">
            <a:spAutoFit/>
          </a:bodyPr>
          <a:lstStyle/>
          <a:p>
            <a:r>
              <a:rPr lang="en-IN" sz="1050" b="1" dirty="0"/>
              <a:t>Store</a:t>
            </a:r>
          </a:p>
          <a:p>
            <a:endParaRPr lang="en-IN" sz="1050" b="1" dirty="0"/>
          </a:p>
        </p:txBody>
      </p:sp>
      <p:sp>
        <p:nvSpPr>
          <p:cNvPr id="135" name="TextBox 134">
            <a:extLst>
              <a:ext uri="{FF2B5EF4-FFF2-40B4-BE49-F238E27FC236}">
                <a16:creationId xmlns:a16="http://schemas.microsoft.com/office/drawing/2014/main" xmlns="" id="{9F7DC886-83CF-49BF-D8DD-DC84F4ADB203}"/>
              </a:ext>
            </a:extLst>
          </p:cNvPr>
          <p:cNvSpPr txBox="1"/>
          <p:nvPr/>
        </p:nvSpPr>
        <p:spPr>
          <a:xfrm rot="1272422">
            <a:off x="7577370" y="5129854"/>
            <a:ext cx="1169550" cy="415498"/>
          </a:xfrm>
          <a:prstGeom prst="rect">
            <a:avLst/>
          </a:prstGeom>
          <a:noFill/>
        </p:spPr>
        <p:txBody>
          <a:bodyPr wrap="square" rtlCol="0">
            <a:spAutoFit/>
          </a:bodyPr>
          <a:lstStyle/>
          <a:p>
            <a:r>
              <a:rPr lang="en-IN" sz="1050" b="1" dirty="0"/>
              <a:t>Response</a:t>
            </a:r>
          </a:p>
          <a:p>
            <a:endParaRPr lang="en-IN" sz="1050" b="1" dirty="0"/>
          </a:p>
        </p:txBody>
      </p:sp>
      <p:sp>
        <p:nvSpPr>
          <p:cNvPr id="136" name="TextBox 135">
            <a:extLst>
              <a:ext uri="{FF2B5EF4-FFF2-40B4-BE49-F238E27FC236}">
                <a16:creationId xmlns:a16="http://schemas.microsoft.com/office/drawing/2014/main" xmlns="" id="{2ED690B8-7ADB-6A1A-1485-9DFA6596F861}"/>
              </a:ext>
            </a:extLst>
          </p:cNvPr>
          <p:cNvSpPr txBox="1"/>
          <p:nvPr/>
        </p:nvSpPr>
        <p:spPr>
          <a:xfrm rot="19500502" flipH="1">
            <a:off x="6176134" y="4612561"/>
            <a:ext cx="1319453" cy="253916"/>
          </a:xfrm>
          <a:prstGeom prst="rect">
            <a:avLst/>
          </a:prstGeom>
          <a:noFill/>
        </p:spPr>
        <p:txBody>
          <a:bodyPr wrap="square" rtlCol="0">
            <a:spAutoFit/>
          </a:bodyPr>
          <a:lstStyle/>
          <a:p>
            <a:r>
              <a:rPr lang="en-IN" sz="1050" b="1" dirty="0"/>
              <a:t>Card-Info</a:t>
            </a:r>
          </a:p>
        </p:txBody>
      </p:sp>
      <p:sp>
        <p:nvSpPr>
          <p:cNvPr id="137" name="TextBox 136">
            <a:extLst>
              <a:ext uri="{FF2B5EF4-FFF2-40B4-BE49-F238E27FC236}">
                <a16:creationId xmlns:a16="http://schemas.microsoft.com/office/drawing/2014/main" xmlns="" id="{A8D1B26A-18D4-D1A8-D8FF-21C49E89A5FF}"/>
              </a:ext>
            </a:extLst>
          </p:cNvPr>
          <p:cNvSpPr txBox="1"/>
          <p:nvPr/>
        </p:nvSpPr>
        <p:spPr>
          <a:xfrm rot="2521083" flipH="1">
            <a:off x="4354391" y="5357107"/>
            <a:ext cx="2836785" cy="415498"/>
          </a:xfrm>
          <a:prstGeom prst="rect">
            <a:avLst/>
          </a:prstGeom>
          <a:noFill/>
        </p:spPr>
        <p:txBody>
          <a:bodyPr wrap="square" rtlCol="0">
            <a:spAutoFit/>
          </a:bodyPr>
          <a:lstStyle/>
          <a:p>
            <a:r>
              <a:rPr lang="en-IN" sz="1050" b="1" dirty="0"/>
              <a:t>Payment</a:t>
            </a:r>
          </a:p>
          <a:p>
            <a:r>
              <a:rPr lang="en-IN" sz="1050" b="1" dirty="0"/>
              <a:t>Confirmation</a:t>
            </a:r>
          </a:p>
        </p:txBody>
      </p:sp>
      <p:sp>
        <p:nvSpPr>
          <p:cNvPr id="138" name="TextBox 137">
            <a:extLst>
              <a:ext uri="{FF2B5EF4-FFF2-40B4-BE49-F238E27FC236}">
                <a16:creationId xmlns:a16="http://schemas.microsoft.com/office/drawing/2014/main" xmlns="" id="{A8E4FC79-8FE7-4E84-C9CF-595FDAF36CBE}"/>
              </a:ext>
            </a:extLst>
          </p:cNvPr>
          <p:cNvSpPr txBox="1"/>
          <p:nvPr/>
        </p:nvSpPr>
        <p:spPr>
          <a:xfrm rot="16200000" flipH="1">
            <a:off x="2347284" y="3521183"/>
            <a:ext cx="1056506" cy="415498"/>
          </a:xfrm>
          <a:prstGeom prst="rect">
            <a:avLst/>
          </a:prstGeom>
          <a:noFill/>
        </p:spPr>
        <p:txBody>
          <a:bodyPr wrap="square" rtlCol="0">
            <a:spAutoFit/>
          </a:bodyPr>
          <a:lstStyle/>
          <a:p>
            <a:r>
              <a:rPr lang="en-IN" sz="1050" b="1" dirty="0"/>
              <a:t>Status</a:t>
            </a:r>
          </a:p>
          <a:p>
            <a:endParaRPr lang="en-IN" sz="1050" b="1" dirty="0"/>
          </a:p>
        </p:txBody>
      </p:sp>
      <p:sp>
        <p:nvSpPr>
          <p:cNvPr id="139" name="TextBox 138">
            <a:extLst>
              <a:ext uri="{FF2B5EF4-FFF2-40B4-BE49-F238E27FC236}">
                <a16:creationId xmlns:a16="http://schemas.microsoft.com/office/drawing/2014/main" xmlns="" id="{B9F1024B-ED7D-88D7-04FB-9D6EE2547F09}"/>
              </a:ext>
            </a:extLst>
          </p:cNvPr>
          <p:cNvSpPr txBox="1"/>
          <p:nvPr/>
        </p:nvSpPr>
        <p:spPr>
          <a:xfrm rot="18362251">
            <a:off x="1732600" y="2841057"/>
            <a:ext cx="934972" cy="415498"/>
          </a:xfrm>
          <a:prstGeom prst="rect">
            <a:avLst/>
          </a:prstGeom>
          <a:noFill/>
        </p:spPr>
        <p:txBody>
          <a:bodyPr wrap="square" rtlCol="0">
            <a:spAutoFit/>
          </a:bodyPr>
          <a:lstStyle/>
          <a:p>
            <a:r>
              <a:rPr lang="en-IN" sz="1050" b="1" dirty="0"/>
              <a:t>Status</a:t>
            </a:r>
          </a:p>
          <a:p>
            <a:endParaRPr lang="en-IN" sz="1050" b="1" dirty="0"/>
          </a:p>
        </p:txBody>
      </p:sp>
      <p:sp>
        <p:nvSpPr>
          <p:cNvPr id="140" name="TextBox 139">
            <a:extLst>
              <a:ext uri="{FF2B5EF4-FFF2-40B4-BE49-F238E27FC236}">
                <a16:creationId xmlns:a16="http://schemas.microsoft.com/office/drawing/2014/main" xmlns="" id="{304EC86D-0A9D-22BC-2E20-D30CD98288F0}"/>
              </a:ext>
            </a:extLst>
          </p:cNvPr>
          <p:cNvSpPr txBox="1"/>
          <p:nvPr/>
        </p:nvSpPr>
        <p:spPr>
          <a:xfrm flipH="1">
            <a:off x="286667" y="5143484"/>
            <a:ext cx="1500694" cy="253916"/>
          </a:xfrm>
          <a:prstGeom prst="rect">
            <a:avLst/>
          </a:prstGeom>
          <a:noFill/>
        </p:spPr>
        <p:txBody>
          <a:bodyPr wrap="square" rtlCol="0">
            <a:spAutoFit/>
          </a:bodyPr>
          <a:lstStyle/>
          <a:p>
            <a:r>
              <a:rPr lang="en-IN" sz="1050" b="1" dirty="0"/>
              <a:t>Connect Info</a:t>
            </a:r>
          </a:p>
        </p:txBody>
      </p:sp>
      <p:sp>
        <p:nvSpPr>
          <p:cNvPr id="141" name="TextBox 140">
            <a:extLst>
              <a:ext uri="{FF2B5EF4-FFF2-40B4-BE49-F238E27FC236}">
                <a16:creationId xmlns:a16="http://schemas.microsoft.com/office/drawing/2014/main" xmlns="" id="{B7646BE0-7939-FC5F-3591-BB17F76FC90D}"/>
              </a:ext>
            </a:extLst>
          </p:cNvPr>
          <p:cNvSpPr txBox="1"/>
          <p:nvPr/>
        </p:nvSpPr>
        <p:spPr>
          <a:xfrm>
            <a:off x="307117" y="4463830"/>
            <a:ext cx="1762410" cy="415498"/>
          </a:xfrm>
          <a:prstGeom prst="rect">
            <a:avLst/>
          </a:prstGeom>
          <a:noFill/>
        </p:spPr>
        <p:txBody>
          <a:bodyPr wrap="square" rtlCol="0">
            <a:spAutoFit/>
          </a:bodyPr>
          <a:lstStyle/>
          <a:p>
            <a:r>
              <a:rPr lang="en-IN" sz="1050" b="1" dirty="0"/>
              <a:t>Feedback</a:t>
            </a:r>
          </a:p>
          <a:p>
            <a:r>
              <a:rPr lang="en-IN" sz="1050" b="1" dirty="0"/>
              <a:t>Message</a:t>
            </a:r>
          </a:p>
        </p:txBody>
      </p:sp>
      <p:sp>
        <p:nvSpPr>
          <p:cNvPr id="142" name="TextBox 141">
            <a:extLst>
              <a:ext uri="{FF2B5EF4-FFF2-40B4-BE49-F238E27FC236}">
                <a16:creationId xmlns:a16="http://schemas.microsoft.com/office/drawing/2014/main" xmlns="" id="{1FEE0926-1620-D875-9974-7CC9F7A8EE63}"/>
              </a:ext>
            </a:extLst>
          </p:cNvPr>
          <p:cNvSpPr txBox="1"/>
          <p:nvPr/>
        </p:nvSpPr>
        <p:spPr>
          <a:xfrm rot="1997370">
            <a:off x="2699167" y="2706560"/>
            <a:ext cx="1288288" cy="415498"/>
          </a:xfrm>
          <a:prstGeom prst="rect">
            <a:avLst/>
          </a:prstGeom>
          <a:noFill/>
        </p:spPr>
        <p:txBody>
          <a:bodyPr wrap="square" rtlCol="0">
            <a:spAutoFit/>
          </a:bodyPr>
          <a:lstStyle/>
          <a:p>
            <a:r>
              <a:rPr lang="en-IN" sz="1050" b="1" dirty="0"/>
              <a:t>Request</a:t>
            </a:r>
          </a:p>
          <a:p>
            <a:endParaRPr lang="en-IN" sz="1050" b="1" dirty="0"/>
          </a:p>
        </p:txBody>
      </p:sp>
      <p:sp>
        <p:nvSpPr>
          <p:cNvPr id="143" name="TextBox 142">
            <a:extLst>
              <a:ext uri="{FF2B5EF4-FFF2-40B4-BE49-F238E27FC236}">
                <a16:creationId xmlns:a16="http://schemas.microsoft.com/office/drawing/2014/main" xmlns="" id="{C6B38DE1-06C8-2BDF-AA25-494F3BACB2B1}"/>
              </a:ext>
            </a:extLst>
          </p:cNvPr>
          <p:cNvSpPr txBox="1"/>
          <p:nvPr/>
        </p:nvSpPr>
        <p:spPr>
          <a:xfrm rot="1314134" flipH="1">
            <a:off x="3011492" y="2186765"/>
            <a:ext cx="1179307" cy="415498"/>
          </a:xfrm>
          <a:prstGeom prst="rect">
            <a:avLst/>
          </a:prstGeom>
          <a:noFill/>
        </p:spPr>
        <p:txBody>
          <a:bodyPr wrap="square" rtlCol="0">
            <a:spAutoFit/>
          </a:bodyPr>
          <a:lstStyle/>
          <a:p>
            <a:r>
              <a:rPr lang="en-IN" sz="1050" b="1" dirty="0"/>
              <a:t>Response</a:t>
            </a:r>
          </a:p>
          <a:p>
            <a:endParaRPr lang="en-IN" sz="1050" b="1" dirty="0"/>
          </a:p>
        </p:txBody>
      </p:sp>
      <p:sp>
        <p:nvSpPr>
          <p:cNvPr id="144" name="TextBox 143">
            <a:extLst>
              <a:ext uri="{FF2B5EF4-FFF2-40B4-BE49-F238E27FC236}">
                <a16:creationId xmlns:a16="http://schemas.microsoft.com/office/drawing/2014/main" xmlns="" id="{DED93D0D-95B6-81E2-7727-5AAD4877CA36}"/>
              </a:ext>
            </a:extLst>
          </p:cNvPr>
          <p:cNvSpPr txBox="1"/>
          <p:nvPr/>
        </p:nvSpPr>
        <p:spPr>
          <a:xfrm rot="2130735">
            <a:off x="1236402" y="3287162"/>
            <a:ext cx="705642" cy="415498"/>
          </a:xfrm>
          <a:prstGeom prst="rect">
            <a:avLst/>
          </a:prstGeom>
          <a:noFill/>
        </p:spPr>
        <p:txBody>
          <a:bodyPr wrap="none" rtlCol="0">
            <a:spAutoFit/>
          </a:bodyPr>
          <a:lstStyle/>
          <a:p>
            <a:r>
              <a:rPr lang="en-IN" sz="1050" b="1"/>
              <a:t>Feedback</a:t>
            </a:r>
          </a:p>
          <a:p>
            <a:r>
              <a:rPr lang="en-IN" sz="1050" b="1"/>
              <a:t>Message</a:t>
            </a:r>
            <a:endParaRPr lang="en-IN" sz="1050" b="1" dirty="0"/>
          </a:p>
        </p:txBody>
      </p:sp>
      <p:sp>
        <p:nvSpPr>
          <p:cNvPr id="145" name="TextBox 144">
            <a:extLst>
              <a:ext uri="{FF2B5EF4-FFF2-40B4-BE49-F238E27FC236}">
                <a16:creationId xmlns:a16="http://schemas.microsoft.com/office/drawing/2014/main" xmlns="" id="{D3C3381E-282A-D435-C94B-20B6EDF9AB8C}"/>
              </a:ext>
            </a:extLst>
          </p:cNvPr>
          <p:cNvSpPr txBox="1"/>
          <p:nvPr/>
        </p:nvSpPr>
        <p:spPr>
          <a:xfrm flipH="1">
            <a:off x="1405470" y="1634644"/>
            <a:ext cx="960542" cy="253916"/>
          </a:xfrm>
          <a:prstGeom prst="rect">
            <a:avLst/>
          </a:prstGeom>
          <a:noFill/>
        </p:spPr>
        <p:txBody>
          <a:bodyPr wrap="square" rtlCol="0">
            <a:spAutoFit/>
          </a:bodyPr>
          <a:lstStyle/>
          <a:p>
            <a:r>
              <a:rPr lang="en-IN" sz="1050" b="1" dirty="0"/>
              <a:t>Login</a:t>
            </a:r>
          </a:p>
        </p:txBody>
      </p:sp>
      <p:sp>
        <p:nvSpPr>
          <p:cNvPr id="146" name="TextBox 145">
            <a:extLst>
              <a:ext uri="{FF2B5EF4-FFF2-40B4-BE49-F238E27FC236}">
                <a16:creationId xmlns:a16="http://schemas.microsoft.com/office/drawing/2014/main" xmlns="" id="{9DB13425-623C-2769-D766-9C4159451082}"/>
              </a:ext>
            </a:extLst>
          </p:cNvPr>
          <p:cNvSpPr txBox="1"/>
          <p:nvPr/>
        </p:nvSpPr>
        <p:spPr>
          <a:xfrm rot="19528024" flipH="1">
            <a:off x="1327114" y="2405520"/>
            <a:ext cx="910081" cy="253916"/>
          </a:xfrm>
          <a:prstGeom prst="rect">
            <a:avLst/>
          </a:prstGeom>
          <a:noFill/>
        </p:spPr>
        <p:txBody>
          <a:bodyPr wrap="square" rtlCol="0">
            <a:spAutoFit/>
          </a:bodyPr>
          <a:lstStyle/>
          <a:p>
            <a:r>
              <a:rPr lang="en-IN" sz="1050" b="1" dirty="0"/>
              <a:t>Login</a:t>
            </a:r>
          </a:p>
        </p:txBody>
      </p:sp>
      <p:sp>
        <p:nvSpPr>
          <p:cNvPr id="147" name="TextBox 146">
            <a:extLst>
              <a:ext uri="{FF2B5EF4-FFF2-40B4-BE49-F238E27FC236}">
                <a16:creationId xmlns:a16="http://schemas.microsoft.com/office/drawing/2014/main" xmlns="" id="{8A82DB7A-11AB-072A-6E7B-5800F73B6FCD}"/>
              </a:ext>
            </a:extLst>
          </p:cNvPr>
          <p:cNvSpPr txBox="1"/>
          <p:nvPr/>
        </p:nvSpPr>
        <p:spPr>
          <a:xfrm>
            <a:off x="1436727" y="1949146"/>
            <a:ext cx="893362" cy="253916"/>
          </a:xfrm>
          <a:prstGeom prst="rect">
            <a:avLst/>
          </a:prstGeom>
          <a:noFill/>
        </p:spPr>
        <p:txBody>
          <a:bodyPr wrap="square" rtlCol="0">
            <a:spAutoFit/>
          </a:bodyPr>
          <a:lstStyle/>
          <a:p>
            <a:r>
              <a:rPr lang="en-IN" sz="1050" b="1" dirty="0"/>
              <a:t>Cancel</a:t>
            </a:r>
          </a:p>
        </p:txBody>
      </p:sp>
      <p:sp>
        <p:nvSpPr>
          <p:cNvPr id="148" name="TextBox 147">
            <a:extLst>
              <a:ext uri="{FF2B5EF4-FFF2-40B4-BE49-F238E27FC236}">
                <a16:creationId xmlns:a16="http://schemas.microsoft.com/office/drawing/2014/main" xmlns="" id="{AA3E48EA-81E2-D443-37DD-B8FD5DC576BA}"/>
              </a:ext>
            </a:extLst>
          </p:cNvPr>
          <p:cNvSpPr txBox="1"/>
          <p:nvPr/>
        </p:nvSpPr>
        <p:spPr>
          <a:xfrm rot="19361462">
            <a:off x="1472265" y="2674488"/>
            <a:ext cx="1080159" cy="253916"/>
          </a:xfrm>
          <a:prstGeom prst="rect">
            <a:avLst/>
          </a:prstGeom>
          <a:noFill/>
        </p:spPr>
        <p:txBody>
          <a:bodyPr wrap="square" rtlCol="0">
            <a:spAutoFit/>
          </a:bodyPr>
          <a:lstStyle/>
          <a:p>
            <a:r>
              <a:rPr lang="en-IN" sz="1050" b="1" dirty="0"/>
              <a:t>Cancel</a:t>
            </a:r>
          </a:p>
        </p:txBody>
      </p:sp>
      <p:sp>
        <p:nvSpPr>
          <p:cNvPr id="150" name="TextBox 149">
            <a:extLst>
              <a:ext uri="{FF2B5EF4-FFF2-40B4-BE49-F238E27FC236}">
                <a16:creationId xmlns:a16="http://schemas.microsoft.com/office/drawing/2014/main" xmlns="" id="{ACE899C6-6191-8E9A-B295-5E66FD8D2C58}"/>
              </a:ext>
            </a:extLst>
          </p:cNvPr>
          <p:cNvSpPr txBox="1"/>
          <p:nvPr/>
        </p:nvSpPr>
        <p:spPr>
          <a:xfrm>
            <a:off x="5226222" y="6294994"/>
            <a:ext cx="6732494" cy="369332"/>
          </a:xfrm>
          <a:prstGeom prst="rect">
            <a:avLst/>
          </a:prstGeom>
          <a:noFill/>
        </p:spPr>
        <p:txBody>
          <a:bodyPr wrap="square">
            <a:spAutoFit/>
          </a:bodyPr>
          <a:lstStyle/>
          <a:p>
            <a:r>
              <a:rPr lang="en-US" b="1" dirty="0">
                <a:solidFill>
                  <a:schemeClr val="bg1"/>
                </a:solidFill>
              </a:rPr>
              <a:t>1-LEVEL DFD</a:t>
            </a:r>
            <a:endParaRPr lang="en-IN" dirty="0"/>
          </a:p>
        </p:txBody>
      </p:sp>
    </p:spTree>
    <p:extLst>
      <p:ext uri="{BB962C8B-B14F-4D97-AF65-F5344CB8AC3E}">
        <p14:creationId xmlns:p14="http://schemas.microsoft.com/office/powerpoint/2010/main" val="40886376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xmlns="" id="{F8D5756D-C7DA-CD96-449C-BF38338A2460}"/>
              </a:ext>
            </a:extLst>
          </p:cNvPr>
          <p:cNvSpPr/>
          <p:nvPr/>
        </p:nvSpPr>
        <p:spPr>
          <a:xfrm>
            <a:off x="4933950" y="76200"/>
            <a:ext cx="1419225" cy="73342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solidFill>
                  <a:schemeClr val="tx1"/>
                </a:solidFill>
              </a:rPr>
              <a:t>Start</a:t>
            </a:r>
          </a:p>
        </p:txBody>
      </p:sp>
      <p:sp>
        <p:nvSpPr>
          <p:cNvPr id="5" name="Rectangle 4">
            <a:extLst>
              <a:ext uri="{FF2B5EF4-FFF2-40B4-BE49-F238E27FC236}">
                <a16:creationId xmlns:a16="http://schemas.microsoft.com/office/drawing/2014/main" xmlns="" id="{9FB79D7B-7651-93AC-76E3-A778FA8CDF2A}"/>
              </a:ext>
            </a:extLst>
          </p:cNvPr>
          <p:cNvSpPr/>
          <p:nvPr/>
        </p:nvSpPr>
        <p:spPr>
          <a:xfrm>
            <a:off x="5057774" y="1371600"/>
            <a:ext cx="1419225" cy="59055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solidFill>
                  <a:schemeClr val="tx1"/>
                </a:solidFill>
              </a:rPr>
              <a:t>Login</a:t>
            </a:r>
          </a:p>
        </p:txBody>
      </p:sp>
      <p:sp>
        <p:nvSpPr>
          <p:cNvPr id="6" name="Diamond 5">
            <a:extLst>
              <a:ext uri="{FF2B5EF4-FFF2-40B4-BE49-F238E27FC236}">
                <a16:creationId xmlns:a16="http://schemas.microsoft.com/office/drawing/2014/main" xmlns="" id="{72097A9D-4ED9-4D13-428A-B6E7A4EAAFD2}"/>
              </a:ext>
            </a:extLst>
          </p:cNvPr>
          <p:cNvSpPr/>
          <p:nvPr/>
        </p:nvSpPr>
        <p:spPr>
          <a:xfrm>
            <a:off x="4991100" y="3286125"/>
            <a:ext cx="1362075" cy="1219200"/>
          </a:xfrm>
          <a:prstGeom prst="diamond">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solidFill>
                  <a:schemeClr val="tx1"/>
                </a:solidFill>
              </a:rPr>
              <a:t>Check</a:t>
            </a:r>
          </a:p>
          <a:p>
            <a:pPr algn="ctr"/>
            <a:r>
              <a:rPr lang="en-IN" sz="1200" b="1" dirty="0">
                <a:solidFill>
                  <a:schemeClr val="tx1"/>
                </a:solidFill>
              </a:rPr>
              <a:t>Id &amp;</a:t>
            </a:r>
          </a:p>
          <a:p>
            <a:pPr algn="ctr"/>
            <a:r>
              <a:rPr lang="en-IN" sz="1200" b="1" dirty="0">
                <a:solidFill>
                  <a:schemeClr val="tx1"/>
                </a:solidFill>
              </a:rPr>
              <a:t>Password</a:t>
            </a:r>
          </a:p>
        </p:txBody>
      </p:sp>
      <p:sp>
        <p:nvSpPr>
          <p:cNvPr id="7" name="Rectangle 6">
            <a:extLst>
              <a:ext uri="{FF2B5EF4-FFF2-40B4-BE49-F238E27FC236}">
                <a16:creationId xmlns:a16="http://schemas.microsoft.com/office/drawing/2014/main" xmlns="" id="{1F878DD2-FF63-4150-7E40-DFB9B7278F08}"/>
              </a:ext>
            </a:extLst>
          </p:cNvPr>
          <p:cNvSpPr/>
          <p:nvPr/>
        </p:nvSpPr>
        <p:spPr>
          <a:xfrm>
            <a:off x="4657724" y="4867275"/>
            <a:ext cx="2009775" cy="59055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solidFill>
                  <a:schemeClr val="tx1"/>
                </a:solidFill>
              </a:rPr>
              <a:t>Login Successfully</a:t>
            </a:r>
          </a:p>
        </p:txBody>
      </p:sp>
      <p:sp>
        <p:nvSpPr>
          <p:cNvPr id="8" name="Rectangle 7">
            <a:extLst>
              <a:ext uri="{FF2B5EF4-FFF2-40B4-BE49-F238E27FC236}">
                <a16:creationId xmlns:a16="http://schemas.microsoft.com/office/drawing/2014/main" xmlns="" id="{135751F9-604A-C488-2846-64D29832C23D}"/>
              </a:ext>
            </a:extLst>
          </p:cNvPr>
          <p:cNvSpPr/>
          <p:nvPr/>
        </p:nvSpPr>
        <p:spPr>
          <a:xfrm>
            <a:off x="4953000" y="5905500"/>
            <a:ext cx="1419225" cy="59055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solidFill>
                  <a:schemeClr val="tx1"/>
                </a:solidFill>
              </a:rPr>
              <a:t>Manage</a:t>
            </a:r>
          </a:p>
        </p:txBody>
      </p:sp>
      <p:sp>
        <p:nvSpPr>
          <p:cNvPr id="9" name="Rectangle 8">
            <a:extLst>
              <a:ext uri="{FF2B5EF4-FFF2-40B4-BE49-F238E27FC236}">
                <a16:creationId xmlns:a16="http://schemas.microsoft.com/office/drawing/2014/main" xmlns="" id="{000C3F71-7E6D-3701-608C-6CD9DFE0E5DA}"/>
              </a:ext>
            </a:extLst>
          </p:cNvPr>
          <p:cNvSpPr/>
          <p:nvPr/>
        </p:nvSpPr>
        <p:spPr>
          <a:xfrm>
            <a:off x="7100887" y="2257425"/>
            <a:ext cx="1419225" cy="59055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solidFill>
                  <a:schemeClr val="tx1"/>
                </a:solidFill>
              </a:rPr>
              <a:t>Password</a:t>
            </a:r>
          </a:p>
        </p:txBody>
      </p:sp>
      <p:sp>
        <p:nvSpPr>
          <p:cNvPr id="10" name="Rectangle 9">
            <a:extLst>
              <a:ext uri="{FF2B5EF4-FFF2-40B4-BE49-F238E27FC236}">
                <a16:creationId xmlns:a16="http://schemas.microsoft.com/office/drawing/2014/main" xmlns="" id="{8988365D-E933-2568-AB1E-434EFDEE1DAF}"/>
              </a:ext>
            </a:extLst>
          </p:cNvPr>
          <p:cNvSpPr/>
          <p:nvPr/>
        </p:nvSpPr>
        <p:spPr>
          <a:xfrm>
            <a:off x="2657474" y="2266950"/>
            <a:ext cx="1419225" cy="59055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solidFill>
                  <a:schemeClr val="tx1"/>
                </a:solidFill>
              </a:rPr>
              <a:t>Admin</a:t>
            </a:r>
          </a:p>
          <a:p>
            <a:pPr algn="ctr"/>
            <a:r>
              <a:rPr lang="en-IN" sz="1200" b="1" dirty="0">
                <a:solidFill>
                  <a:schemeClr val="tx1"/>
                </a:solidFill>
              </a:rPr>
              <a:t>id</a:t>
            </a:r>
          </a:p>
        </p:txBody>
      </p:sp>
      <p:cxnSp>
        <p:nvCxnSpPr>
          <p:cNvPr id="11" name="Straight Arrow Connector 10">
            <a:extLst>
              <a:ext uri="{FF2B5EF4-FFF2-40B4-BE49-F238E27FC236}">
                <a16:creationId xmlns:a16="http://schemas.microsoft.com/office/drawing/2014/main" xmlns="" id="{D5707E39-EBE2-357B-0B87-11804AC8C1BF}"/>
              </a:ext>
            </a:extLst>
          </p:cNvPr>
          <p:cNvCxnSpPr>
            <a:stCxn id="4" idx="4"/>
          </p:cNvCxnSpPr>
          <p:nvPr/>
        </p:nvCxnSpPr>
        <p:spPr>
          <a:xfrm flipH="1">
            <a:off x="5643562" y="809625"/>
            <a:ext cx="1" cy="447675"/>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xmlns="" id="{53C67F4F-692B-390F-A211-07F7197DD46B}"/>
              </a:ext>
            </a:extLst>
          </p:cNvPr>
          <p:cNvCxnSpPr/>
          <p:nvPr/>
        </p:nvCxnSpPr>
        <p:spPr>
          <a:xfrm>
            <a:off x="5572125" y="1905000"/>
            <a:ext cx="0" cy="266700"/>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8981F03B-E9F7-FDED-25BF-D6F0BC3E110C}"/>
              </a:ext>
            </a:extLst>
          </p:cNvPr>
          <p:cNvCxnSpPr>
            <a:cxnSpLocks/>
          </p:cNvCxnSpPr>
          <p:nvPr/>
        </p:nvCxnSpPr>
        <p:spPr>
          <a:xfrm>
            <a:off x="5572125" y="2138362"/>
            <a:ext cx="1971675" cy="42863"/>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2928E671-989F-E5F2-13BC-4000BDD6E119}"/>
              </a:ext>
            </a:extLst>
          </p:cNvPr>
          <p:cNvCxnSpPr/>
          <p:nvPr/>
        </p:nvCxnSpPr>
        <p:spPr>
          <a:xfrm flipH="1" flipV="1">
            <a:off x="3367086" y="2105025"/>
            <a:ext cx="2205039" cy="6667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xmlns="" id="{034D318C-5768-A7D4-1913-CFEDA0BEE375}"/>
              </a:ext>
            </a:extLst>
          </p:cNvPr>
          <p:cNvCxnSpPr>
            <a:cxnSpLocks/>
            <a:endCxn id="10" idx="0"/>
          </p:cNvCxnSpPr>
          <p:nvPr/>
        </p:nvCxnSpPr>
        <p:spPr>
          <a:xfrm>
            <a:off x="3367086" y="2095500"/>
            <a:ext cx="1" cy="171450"/>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xmlns="" id="{4E661887-457B-290C-971E-A6EBBF7D4084}"/>
              </a:ext>
            </a:extLst>
          </p:cNvPr>
          <p:cNvCxnSpPr/>
          <p:nvPr/>
        </p:nvCxnSpPr>
        <p:spPr>
          <a:xfrm>
            <a:off x="7543800" y="2181225"/>
            <a:ext cx="0" cy="85725"/>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xmlns="" id="{27376BC1-9034-1D44-E455-87C9F199D09E}"/>
              </a:ext>
            </a:extLst>
          </p:cNvPr>
          <p:cNvCxnSpPr/>
          <p:nvPr/>
        </p:nvCxnSpPr>
        <p:spPr>
          <a:xfrm flipH="1">
            <a:off x="6476999" y="1514475"/>
            <a:ext cx="3200401" cy="0"/>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FB252303-66EA-2304-35AF-183E9D11E3DD}"/>
              </a:ext>
            </a:extLst>
          </p:cNvPr>
          <p:cNvCxnSpPr>
            <a:cxnSpLocks/>
          </p:cNvCxnSpPr>
          <p:nvPr/>
        </p:nvCxnSpPr>
        <p:spPr>
          <a:xfrm>
            <a:off x="9677400" y="1514475"/>
            <a:ext cx="19050" cy="21717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xmlns="" id="{B3A9D702-457F-3300-ED86-C67B6F6F92B7}"/>
              </a:ext>
            </a:extLst>
          </p:cNvPr>
          <p:cNvCxnSpPr>
            <a:cxnSpLocks/>
          </p:cNvCxnSpPr>
          <p:nvPr/>
        </p:nvCxnSpPr>
        <p:spPr>
          <a:xfrm flipH="1" flipV="1">
            <a:off x="6096000" y="3686175"/>
            <a:ext cx="3581401" cy="19050"/>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2094361F-456E-D277-4FBC-5D242AB37199}"/>
              </a:ext>
            </a:extLst>
          </p:cNvPr>
          <p:cNvCxnSpPr/>
          <p:nvPr/>
        </p:nvCxnSpPr>
        <p:spPr>
          <a:xfrm>
            <a:off x="3181350" y="2895601"/>
            <a:ext cx="0" cy="17621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7FF9CC47-EE58-0B34-9FB9-9A625CBBDEFC}"/>
              </a:ext>
            </a:extLst>
          </p:cNvPr>
          <p:cNvCxnSpPr/>
          <p:nvPr/>
        </p:nvCxnSpPr>
        <p:spPr>
          <a:xfrm>
            <a:off x="3200400" y="3076575"/>
            <a:ext cx="41624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EC5C03D3-5B18-E322-9922-99595A0E5240}"/>
              </a:ext>
            </a:extLst>
          </p:cNvPr>
          <p:cNvCxnSpPr/>
          <p:nvPr/>
        </p:nvCxnSpPr>
        <p:spPr>
          <a:xfrm flipV="1">
            <a:off x="7391400" y="2857500"/>
            <a:ext cx="0" cy="21431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xmlns="" id="{690D933F-F2EF-2B05-86E7-CEA9F45CD22C}"/>
              </a:ext>
            </a:extLst>
          </p:cNvPr>
          <p:cNvCxnSpPr>
            <a:cxnSpLocks/>
            <a:endCxn id="6" idx="0"/>
          </p:cNvCxnSpPr>
          <p:nvPr/>
        </p:nvCxnSpPr>
        <p:spPr>
          <a:xfrm>
            <a:off x="5643562" y="3071812"/>
            <a:ext cx="28576" cy="214313"/>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xmlns="" id="{079F2ED8-72B8-BD98-9128-908E4D3B7FD2}"/>
              </a:ext>
            </a:extLst>
          </p:cNvPr>
          <p:cNvCxnSpPr>
            <a:cxnSpLocks/>
            <a:stCxn id="6" idx="2"/>
            <a:endCxn id="7" idx="0"/>
          </p:cNvCxnSpPr>
          <p:nvPr/>
        </p:nvCxnSpPr>
        <p:spPr>
          <a:xfrm flipH="1">
            <a:off x="5662612" y="4505325"/>
            <a:ext cx="9526" cy="361950"/>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xmlns="" id="{EBE4A217-A0BB-B40F-CECB-78AE2BBE3F47}"/>
              </a:ext>
            </a:extLst>
          </p:cNvPr>
          <p:cNvCxnSpPr>
            <a:stCxn id="7" idx="2"/>
            <a:endCxn id="8" idx="0"/>
          </p:cNvCxnSpPr>
          <p:nvPr/>
        </p:nvCxnSpPr>
        <p:spPr>
          <a:xfrm>
            <a:off x="5662612" y="5457825"/>
            <a:ext cx="1" cy="447675"/>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31AA1CA3-A47D-81CC-2754-E8CB7223A91A}"/>
              </a:ext>
            </a:extLst>
          </p:cNvPr>
          <p:cNvCxnSpPr>
            <a:stCxn id="8" idx="2"/>
          </p:cNvCxnSpPr>
          <p:nvPr/>
        </p:nvCxnSpPr>
        <p:spPr>
          <a:xfrm flipH="1">
            <a:off x="5662610" y="6496050"/>
            <a:ext cx="3" cy="36195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xmlns="" id="{1B76FE01-527A-752C-1100-B1A29F3F2A7C}"/>
              </a:ext>
            </a:extLst>
          </p:cNvPr>
          <p:cNvSpPr txBox="1"/>
          <p:nvPr/>
        </p:nvSpPr>
        <p:spPr>
          <a:xfrm flipH="1">
            <a:off x="9677400" y="2192893"/>
            <a:ext cx="725806" cy="276999"/>
          </a:xfrm>
          <a:prstGeom prst="rect">
            <a:avLst/>
          </a:prstGeom>
          <a:noFill/>
          <a:ln>
            <a:solidFill>
              <a:schemeClr val="bg1">
                <a:lumMod val="85000"/>
              </a:schemeClr>
            </a:solidFill>
          </a:ln>
        </p:spPr>
        <p:txBody>
          <a:bodyPr wrap="square" rtlCol="0">
            <a:spAutoFit/>
          </a:bodyPr>
          <a:lstStyle/>
          <a:p>
            <a:r>
              <a:rPr lang="en-IN" sz="1200" b="1" dirty="0"/>
              <a:t>No</a:t>
            </a:r>
          </a:p>
        </p:txBody>
      </p:sp>
      <p:sp>
        <p:nvSpPr>
          <p:cNvPr id="28" name="TextBox 27">
            <a:extLst>
              <a:ext uri="{FF2B5EF4-FFF2-40B4-BE49-F238E27FC236}">
                <a16:creationId xmlns:a16="http://schemas.microsoft.com/office/drawing/2014/main" xmlns="" id="{5C5A6968-2BC4-EFFC-FF49-37ADA6BB158C}"/>
              </a:ext>
            </a:extLst>
          </p:cNvPr>
          <p:cNvSpPr txBox="1"/>
          <p:nvPr/>
        </p:nvSpPr>
        <p:spPr>
          <a:xfrm>
            <a:off x="5657850" y="4497943"/>
            <a:ext cx="962022" cy="276999"/>
          </a:xfrm>
          <a:prstGeom prst="rect">
            <a:avLst/>
          </a:prstGeom>
          <a:noFill/>
          <a:ln>
            <a:solidFill>
              <a:schemeClr val="bg1">
                <a:lumMod val="85000"/>
              </a:schemeClr>
            </a:solidFill>
          </a:ln>
        </p:spPr>
        <p:txBody>
          <a:bodyPr wrap="square" rtlCol="0">
            <a:spAutoFit/>
          </a:bodyPr>
          <a:lstStyle/>
          <a:p>
            <a:r>
              <a:rPr lang="en-IN" sz="1200" b="1" dirty="0"/>
              <a:t>Yes</a:t>
            </a:r>
          </a:p>
        </p:txBody>
      </p:sp>
      <p:cxnSp>
        <p:nvCxnSpPr>
          <p:cNvPr id="29" name="Straight Arrow Connector 28">
            <a:extLst>
              <a:ext uri="{FF2B5EF4-FFF2-40B4-BE49-F238E27FC236}">
                <a16:creationId xmlns:a16="http://schemas.microsoft.com/office/drawing/2014/main" xmlns="" id="{BE312E65-EFDC-5A0A-56E3-4DFDACDDCD65}"/>
              </a:ext>
            </a:extLst>
          </p:cNvPr>
          <p:cNvCxnSpPr>
            <a:endCxn id="8" idx="1"/>
          </p:cNvCxnSpPr>
          <p:nvPr/>
        </p:nvCxnSpPr>
        <p:spPr>
          <a:xfrm>
            <a:off x="457200" y="6191250"/>
            <a:ext cx="4495800" cy="9525"/>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EEE43EF8-8872-BCEA-5687-78FC8FF39F40}"/>
              </a:ext>
            </a:extLst>
          </p:cNvPr>
          <p:cNvCxnSpPr/>
          <p:nvPr/>
        </p:nvCxnSpPr>
        <p:spPr>
          <a:xfrm>
            <a:off x="447675" y="6191250"/>
            <a:ext cx="0" cy="66675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xmlns="" id="{C2152B70-73F1-FB93-5FD9-2B0BD632AB08}"/>
              </a:ext>
            </a:extLst>
          </p:cNvPr>
          <p:cNvSpPr txBox="1"/>
          <p:nvPr/>
        </p:nvSpPr>
        <p:spPr>
          <a:xfrm>
            <a:off x="267261" y="291584"/>
            <a:ext cx="6104964" cy="369332"/>
          </a:xfrm>
          <a:prstGeom prst="rect">
            <a:avLst/>
          </a:prstGeom>
          <a:noFill/>
        </p:spPr>
        <p:txBody>
          <a:bodyPr wrap="square">
            <a:spAutoFit/>
          </a:bodyPr>
          <a:lstStyle/>
          <a:p>
            <a:pPr rtl="0">
              <a:spcBef>
                <a:spcPts val="0"/>
              </a:spcBef>
              <a:spcAft>
                <a:spcPts val="0"/>
              </a:spcAft>
            </a:pPr>
            <a:r>
              <a:rPr lang="en-US" b="1" dirty="0">
                <a:solidFill>
                  <a:srgbClr val="000000"/>
                </a:solidFill>
                <a:latin typeface="Arial" panose="020B0604020202020204" pitchFamily="34" charset="0"/>
              </a:rPr>
              <a:t>ADMIN FLOW CHART</a:t>
            </a:r>
            <a:endParaRPr lang="en-US" sz="1800" b="1" i="0" u="none" strike="noStrike"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30413756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Arrow Connector 1">
            <a:extLst>
              <a:ext uri="{FF2B5EF4-FFF2-40B4-BE49-F238E27FC236}">
                <a16:creationId xmlns:a16="http://schemas.microsoft.com/office/drawing/2014/main" xmlns="" id="{A495DC6A-127C-F07B-655A-0C390EE175A3}"/>
              </a:ext>
            </a:extLst>
          </p:cNvPr>
          <p:cNvCxnSpPr/>
          <p:nvPr/>
        </p:nvCxnSpPr>
        <p:spPr>
          <a:xfrm>
            <a:off x="5648325" y="0"/>
            <a:ext cx="0" cy="581025"/>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xmlns="" id="{D73F4B12-0D9E-14DB-B382-3F7873C394E3}"/>
              </a:ext>
            </a:extLst>
          </p:cNvPr>
          <p:cNvCxnSpPr>
            <a:cxnSpLocks/>
          </p:cNvCxnSpPr>
          <p:nvPr/>
        </p:nvCxnSpPr>
        <p:spPr>
          <a:xfrm>
            <a:off x="419100" y="0"/>
            <a:ext cx="0" cy="4080933"/>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xmlns="" id="{2556F345-AC56-58D4-BA58-41AD748962C5}"/>
              </a:ext>
            </a:extLst>
          </p:cNvPr>
          <p:cNvSpPr/>
          <p:nvPr/>
        </p:nvSpPr>
        <p:spPr>
          <a:xfrm>
            <a:off x="1019174" y="914400"/>
            <a:ext cx="1419225" cy="59055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solidFill>
                  <a:schemeClr val="tx1"/>
                </a:solidFill>
              </a:rPr>
              <a:t>Bus</a:t>
            </a:r>
          </a:p>
        </p:txBody>
      </p:sp>
      <p:sp>
        <p:nvSpPr>
          <p:cNvPr id="5" name="Rectangle 4">
            <a:extLst>
              <a:ext uri="{FF2B5EF4-FFF2-40B4-BE49-F238E27FC236}">
                <a16:creationId xmlns:a16="http://schemas.microsoft.com/office/drawing/2014/main" xmlns="" id="{4BA5A3C9-3BCC-7853-ECFE-1DA26E2A97FA}"/>
              </a:ext>
            </a:extLst>
          </p:cNvPr>
          <p:cNvSpPr/>
          <p:nvPr/>
        </p:nvSpPr>
        <p:spPr>
          <a:xfrm>
            <a:off x="6238874" y="995339"/>
            <a:ext cx="1419225" cy="59055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solidFill>
                  <a:schemeClr val="tx1"/>
                </a:solidFill>
              </a:rPr>
              <a:t>Restaurants</a:t>
            </a:r>
          </a:p>
        </p:txBody>
      </p:sp>
      <p:sp>
        <p:nvSpPr>
          <p:cNvPr id="6" name="Rectangle 5">
            <a:extLst>
              <a:ext uri="{FF2B5EF4-FFF2-40B4-BE49-F238E27FC236}">
                <a16:creationId xmlns:a16="http://schemas.microsoft.com/office/drawing/2014/main" xmlns="" id="{4848236F-0A39-EC68-1A38-2807D30AE2D5}"/>
              </a:ext>
            </a:extLst>
          </p:cNvPr>
          <p:cNvSpPr/>
          <p:nvPr/>
        </p:nvSpPr>
        <p:spPr>
          <a:xfrm>
            <a:off x="9953624" y="914400"/>
            <a:ext cx="1419225" cy="59055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solidFill>
                  <a:schemeClr val="tx1"/>
                </a:solidFill>
              </a:rPr>
              <a:t>User</a:t>
            </a:r>
          </a:p>
        </p:txBody>
      </p:sp>
      <p:cxnSp>
        <p:nvCxnSpPr>
          <p:cNvPr id="7" name="Straight Connector 6">
            <a:extLst>
              <a:ext uri="{FF2B5EF4-FFF2-40B4-BE49-F238E27FC236}">
                <a16:creationId xmlns:a16="http://schemas.microsoft.com/office/drawing/2014/main" xmlns="" id="{BA1A9839-AD0F-C217-02B7-C138CCA3B903}"/>
              </a:ext>
            </a:extLst>
          </p:cNvPr>
          <p:cNvCxnSpPr/>
          <p:nvPr/>
        </p:nvCxnSpPr>
        <p:spPr>
          <a:xfrm>
            <a:off x="1228725" y="581025"/>
            <a:ext cx="959167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xmlns="" id="{00316AF7-BD7D-68C1-EA92-FCAA59675B78}"/>
              </a:ext>
            </a:extLst>
          </p:cNvPr>
          <p:cNvCxnSpPr/>
          <p:nvPr/>
        </p:nvCxnSpPr>
        <p:spPr>
          <a:xfrm>
            <a:off x="1209675" y="581025"/>
            <a:ext cx="0" cy="333375"/>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xmlns="" id="{6D8A5139-B240-216E-0E37-175D6E22A427}"/>
              </a:ext>
            </a:extLst>
          </p:cNvPr>
          <p:cNvCxnSpPr/>
          <p:nvPr/>
        </p:nvCxnSpPr>
        <p:spPr>
          <a:xfrm>
            <a:off x="6815135" y="581025"/>
            <a:ext cx="0" cy="333375"/>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xmlns="" id="{BA9D3802-0369-2F61-F3E6-0BCD09DDAFCB}"/>
              </a:ext>
            </a:extLst>
          </p:cNvPr>
          <p:cNvCxnSpPr/>
          <p:nvPr/>
        </p:nvCxnSpPr>
        <p:spPr>
          <a:xfrm>
            <a:off x="10820400" y="581025"/>
            <a:ext cx="0" cy="333375"/>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xmlns="" id="{9E1889AE-C760-C74D-4211-AD71EB55F494}"/>
              </a:ext>
            </a:extLst>
          </p:cNvPr>
          <p:cNvSpPr/>
          <p:nvPr/>
        </p:nvSpPr>
        <p:spPr>
          <a:xfrm>
            <a:off x="652461" y="2257425"/>
            <a:ext cx="1038226" cy="466677"/>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solidFill>
                  <a:schemeClr val="tx1"/>
                </a:solidFill>
              </a:rPr>
              <a:t>Add bus</a:t>
            </a:r>
          </a:p>
        </p:txBody>
      </p:sp>
      <p:sp>
        <p:nvSpPr>
          <p:cNvPr id="12" name="Rectangle 11">
            <a:extLst>
              <a:ext uri="{FF2B5EF4-FFF2-40B4-BE49-F238E27FC236}">
                <a16:creationId xmlns:a16="http://schemas.microsoft.com/office/drawing/2014/main" xmlns="" id="{C6949453-4711-B6A3-8FB9-EC09B5D93783}"/>
              </a:ext>
            </a:extLst>
          </p:cNvPr>
          <p:cNvSpPr/>
          <p:nvPr/>
        </p:nvSpPr>
        <p:spPr>
          <a:xfrm>
            <a:off x="1897852" y="2256617"/>
            <a:ext cx="1038226" cy="466677"/>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solidFill>
                  <a:schemeClr val="tx1"/>
                </a:solidFill>
              </a:rPr>
              <a:t>Update bus</a:t>
            </a:r>
          </a:p>
        </p:txBody>
      </p:sp>
      <p:sp>
        <p:nvSpPr>
          <p:cNvPr id="13" name="Rectangle 12">
            <a:extLst>
              <a:ext uri="{FF2B5EF4-FFF2-40B4-BE49-F238E27FC236}">
                <a16:creationId xmlns:a16="http://schemas.microsoft.com/office/drawing/2014/main" xmlns="" id="{315A89A2-3194-84A5-2303-8E494FF308DA}"/>
              </a:ext>
            </a:extLst>
          </p:cNvPr>
          <p:cNvSpPr/>
          <p:nvPr/>
        </p:nvSpPr>
        <p:spPr>
          <a:xfrm>
            <a:off x="3117054" y="2256617"/>
            <a:ext cx="1038226" cy="466677"/>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solidFill>
                  <a:schemeClr val="tx1"/>
                </a:solidFill>
              </a:rPr>
              <a:t>Delete bus</a:t>
            </a:r>
          </a:p>
        </p:txBody>
      </p:sp>
      <p:sp>
        <p:nvSpPr>
          <p:cNvPr id="14" name="Rectangle 13">
            <a:extLst>
              <a:ext uri="{FF2B5EF4-FFF2-40B4-BE49-F238E27FC236}">
                <a16:creationId xmlns:a16="http://schemas.microsoft.com/office/drawing/2014/main" xmlns="" id="{8731F62E-3A98-9EFE-39AA-B2E889C1C88C}"/>
              </a:ext>
            </a:extLst>
          </p:cNvPr>
          <p:cNvSpPr/>
          <p:nvPr/>
        </p:nvSpPr>
        <p:spPr>
          <a:xfrm>
            <a:off x="4986336" y="2281262"/>
            <a:ext cx="1038226" cy="442032"/>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b="1" dirty="0">
              <a:solidFill>
                <a:schemeClr val="tx1"/>
              </a:solidFill>
            </a:endParaRPr>
          </a:p>
          <a:p>
            <a:pPr algn="ctr"/>
            <a:endParaRPr lang="en-IN" sz="1200" b="1" dirty="0">
              <a:solidFill>
                <a:schemeClr val="tx1"/>
              </a:solidFill>
            </a:endParaRPr>
          </a:p>
          <a:p>
            <a:pPr algn="ctr"/>
            <a:r>
              <a:rPr lang="en-IN" sz="1200" b="1" dirty="0">
                <a:solidFill>
                  <a:schemeClr val="tx1"/>
                </a:solidFill>
              </a:rPr>
              <a:t>Add</a:t>
            </a:r>
          </a:p>
          <a:p>
            <a:pPr algn="ctr"/>
            <a:r>
              <a:rPr lang="en-IN" sz="1200" b="1" dirty="0">
                <a:solidFill>
                  <a:schemeClr val="tx1"/>
                </a:solidFill>
              </a:rPr>
              <a:t>Restaurants</a:t>
            </a:r>
          </a:p>
          <a:p>
            <a:pPr algn="ctr"/>
            <a:endParaRPr lang="en-IN" sz="1200" b="1" dirty="0">
              <a:solidFill>
                <a:schemeClr val="tx1"/>
              </a:solidFill>
            </a:endParaRPr>
          </a:p>
          <a:p>
            <a:pPr algn="ctr"/>
            <a:endParaRPr lang="en-IN" sz="1200" b="1" dirty="0">
              <a:solidFill>
                <a:schemeClr val="tx1"/>
              </a:solidFill>
            </a:endParaRPr>
          </a:p>
        </p:txBody>
      </p:sp>
      <p:sp>
        <p:nvSpPr>
          <p:cNvPr id="15" name="Rectangle 14">
            <a:extLst>
              <a:ext uri="{FF2B5EF4-FFF2-40B4-BE49-F238E27FC236}">
                <a16:creationId xmlns:a16="http://schemas.microsoft.com/office/drawing/2014/main" xmlns="" id="{90D5C360-09B7-C645-61EB-A73CE2CF24DB}"/>
              </a:ext>
            </a:extLst>
          </p:cNvPr>
          <p:cNvSpPr/>
          <p:nvPr/>
        </p:nvSpPr>
        <p:spPr>
          <a:xfrm>
            <a:off x="6296022" y="2256617"/>
            <a:ext cx="1038226" cy="466677"/>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b="1" dirty="0">
              <a:solidFill>
                <a:schemeClr val="tx1"/>
              </a:solidFill>
            </a:endParaRPr>
          </a:p>
          <a:p>
            <a:pPr algn="ctr"/>
            <a:r>
              <a:rPr lang="en-IN" sz="1200" b="1" dirty="0">
                <a:solidFill>
                  <a:schemeClr val="tx1"/>
                </a:solidFill>
              </a:rPr>
              <a:t>Update</a:t>
            </a:r>
          </a:p>
          <a:p>
            <a:pPr algn="ctr"/>
            <a:r>
              <a:rPr lang="en-IN" sz="1200" b="1" dirty="0">
                <a:solidFill>
                  <a:schemeClr val="tx1"/>
                </a:solidFill>
              </a:rPr>
              <a:t>Restaurants</a:t>
            </a:r>
          </a:p>
          <a:p>
            <a:pPr algn="ctr"/>
            <a:endParaRPr lang="en-IN" sz="1200" b="1" dirty="0">
              <a:solidFill>
                <a:schemeClr val="tx1"/>
              </a:solidFill>
            </a:endParaRPr>
          </a:p>
        </p:txBody>
      </p:sp>
      <p:sp>
        <p:nvSpPr>
          <p:cNvPr id="16" name="Rectangle 15">
            <a:extLst>
              <a:ext uri="{FF2B5EF4-FFF2-40B4-BE49-F238E27FC236}">
                <a16:creationId xmlns:a16="http://schemas.microsoft.com/office/drawing/2014/main" xmlns="" id="{E7E7B6E5-38D1-4A49-69A1-EC5FC441333B}"/>
              </a:ext>
            </a:extLst>
          </p:cNvPr>
          <p:cNvSpPr/>
          <p:nvPr/>
        </p:nvSpPr>
        <p:spPr>
          <a:xfrm>
            <a:off x="9553571" y="2256618"/>
            <a:ext cx="1038226" cy="466677"/>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solidFill>
                  <a:schemeClr val="tx1"/>
                </a:solidFill>
              </a:rPr>
              <a:t>Add User</a:t>
            </a:r>
          </a:p>
        </p:txBody>
      </p:sp>
      <p:sp>
        <p:nvSpPr>
          <p:cNvPr id="17" name="Rectangle 16">
            <a:extLst>
              <a:ext uri="{FF2B5EF4-FFF2-40B4-BE49-F238E27FC236}">
                <a16:creationId xmlns:a16="http://schemas.microsoft.com/office/drawing/2014/main" xmlns="" id="{161EB1CC-B572-2F2E-9908-E34F37614205}"/>
              </a:ext>
            </a:extLst>
          </p:cNvPr>
          <p:cNvSpPr/>
          <p:nvPr/>
        </p:nvSpPr>
        <p:spPr>
          <a:xfrm>
            <a:off x="7658099" y="2256617"/>
            <a:ext cx="1038226" cy="466677"/>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b="1" dirty="0">
              <a:solidFill>
                <a:schemeClr val="tx1"/>
              </a:solidFill>
            </a:endParaRPr>
          </a:p>
          <a:p>
            <a:pPr algn="ctr"/>
            <a:r>
              <a:rPr lang="en-IN" sz="1200" b="1" dirty="0">
                <a:solidFill>
                  <a:schemeClr val="tx1"/>
                </a:solidFill>
              </a:rPr>
              <a:t>Delete</a:t>
            </a:r>
          </a:p>
          <a:p>
            <a:pPr algn="ctr"/>
            <a:r>
              <a:rPr lang="en-IN" sz="1200" b="1" dirty="0">
                <a:solidFill>
                  <a:schemeClr val="tx1"/>
                </a:solidFill>
              </a:rPr>
              <a:t>Restaurants</a:t>
            </a:r>
          </a:p>
          <a:p>
            <a:pPr algn="ctr"/>
            <a:endParaRPr lang="en-IN" sz="1200" b="1" dirty="0">
              <a:solidFill>
                <a:schemeClr val="tx1"/>
              </a:solidFill>
            </a:endParaRPr>
          </a:p>
        </p:txBody>
      </p:sp>
      <p:sp>
        <p:nvSpPr>
          <p:cNvPr id="18" name="Rectangle 17">
            <a:extLst>
              <a:ext uri="{FF2B5EF4-FFF2-40B4-BE49-F238E27FC236}">
                <a16:creationId xmlns:a16="http://schemas.microsoft.com/office/drawing/2014/main" xmlns="" id="{84A0BF04-EFE8-92CC-1242-A7F47EF11A2D}"/>
              </a:ext>
            </a:extLst>
          </p:cNvPr>
          <p:cNvSpPr/>
          <p:nvPr/>
        </p:nvSpPr>
        <p:spPr>
          <a:xfrm>
            <a:off x="11153774" y="2281262"/>
            <a:ext cx="1038226" cy="466677"/>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solidFill>
                  <a:schemeClr val="tx1"/>
                </a:solidFill>
              </a:rPr>
              <a:t>Remove User</a:t>
            </a:r>
          </a:p>
        </p:txBody>
      </p:sp>
      <p:cxnSp>
        <p:nvCxnSpPr>
          <p:cNvPr id="19" name="Straight Arrow Connector 18">
            <a:extLst>
              <a:ext uri="{FF2B5EF4-FFF2-40B4-BE49-F238E27FC236}">
                <a16:creationId xmlns:a16="http://schemas.microsoft.com/office/drawing/2014/main" xmlns="" id="{7E0E8294-8F1E-CD06-106E-626040351221}"/>
              </a:ext>
            </a:extLst>
          </p:cNvPr>
          <p:cNvCxnSpPr>
            <a:stCxn id="4" idx="2"/>
          </p:cNvCxnSpPr>
          <p:nvPr/>
        </p:nvCxnSpPr>
        <p:spPr>
          <a:xfrm flipH="1">
            <a:off x="1728786" y="1504950"/>
            <a:ext cx="1" cy="304800"/>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xmlns="" id="{CABEEDA7-7F96-2843-4F35-5922BF5C36B5}"/>
              </a:ext>
            </a:extLst>
          </p:cNvPr>
          <p:cNvCxnSpPr>
            <a:cxnSpLocks/>
            <a:stCxn id="5" idx="2"/>
          </p:cNvCxnSpPr>
          <p:nvPr/>
        </p:nvCxnSpPr>
        <p:spPr>
          <a:xfrm flipH="1">
            <a:off x="6948486" y="1585889"/>
            <a:ext cx="1" cy="347686"/>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xmlns="" id="{7A2D02B7-4657-8110-7053-6C1B9D6ECB31}"/>
              </a:ext>
            </a:extLst>
          </p:cNvPr>
          <p:cNvCxnSpPr>
            <a:stCxn id="6" idx="2"/>
          </p:cNvCxnSpPr>
          <p:nvPr/>
        </p:nvCxnSpPr>
        <p:spPr>
          <a:xfrm flipH="1">
            <a:off x="10663236" y="1504950"/>
            <a:ext cx="1" cy="304800"/>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C2223415-92BE-943F-62BB-126C4619F712}"/>
              </a:ext>
            </a:extLst>
          </p:cNvPr>
          <p:cNvCxnSpPr/>
          <p:nvPr/>
        </p:nvCxnSpPr>
        <p:spPr>
          <a:xfrm>
            <a:off x="1019174" y="1809750"/>
            <a:ext cx="245745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9DAC4F5E-E534-F8CD-1BC2-449379293F2D}"/>
              </a:ext>
            </a:extLst>
          </p:cNvPr>
          <p:cNvCxnSpPr/>
          <p:nvPr/>
        </p:nvCxnSpPr>
        <p:spPr>
          <a:xfrm>
            <a:off x="5505449" y="1933575"/>
            <a:ext cx="267176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E43A4110-3071-B1B0-2979-435912FAB6D1}"/>
              </a:ext>
            </a:extLst>
          </p:cNvPr>
          <p:cNvCxnSpPr/>
          <p:nvPr/>
        </p:nvCxnSpPr>
        <p:spPr>
          <a:xfrm>
            <a:off x="9679780" y="1809750"/>
            <a:ext cx="207882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xmlns="" id="{9D4F4D03-28E0-8FD6-5110-B6C28FD12ED5}"/>
              </a:ext>
            </a:extLst>
          </p:cNvPr>
          <p:cNvCxnSpPr/>
          <p:nvPr/>
        </p:nvCxnSpPr>
        <p:spPr>
          <a:xfrm>
            <a:off x="1019174" y="1809750"/>
            <a:ext cx="0" cy="446867"/>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xmlns="" id="{D025D8C2-7926-3889-58EB-F1120D3B1A5F}"/>
              </a:ext>
            </a:extLst>
          </p:cNvPr>
          <p:cNvCxnSpPr/>
          <p:nvPr/>
        </p:nvCxnSpPr>
        <p:spPr>
          <a:xfrm>
            <a:off x="2247899" y="1809750"/>
            <a:ext cx="0" cy="446867"/>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xmlns="" id="{B2BCC006-C333-935B-BCE4-BDB04809EF2E}"/>
              </a:ext>
            </a:extLst>
          </p:cNvPr>
          <p:cNvCxnSpPr/>
          <p:nvPr/>
        </p:nvCxnSpPr>
        <p:spPr>
          <a:xfrm>
            <a:off x="3476625" y="1809750"/>
            <a:ext cx="0" cy="446867"/>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xmlns="" id="{9608D891-010F-928A-EDC9-7E96DDFCFA96}"/>
              </a:ext>
            </a:extLst>
          </p:cNvPr>
          <p:cNvCxnSpPr>
            <a:cxnSpLocks/>
            <a:endCxn id="14" idx="0"/>
          </p:cNvCxnSpPr>
          <p:nvPr/>
        </p:nvCxnSpPr>
        <p:spPr>
          <a:xfrm>
            <a:off x="5505449" y="1932815"/>
            <a:ext cx="0" cy="348447"/>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xmlns="" id="{FBCFF188-2BBF-8B61-9825-E659CB4374E8}"/>
              </a:ext>
            </a:extLst>
          </p:cNvPr>
          <p:cNvCxnSpPr>
            <a:endCxn id="15" idx="0"/>
          </p:cNvCxnSpPr>
          <p:nvPr/>
        </p:nvCxnSpPr>
        <p:spPr>
          <a:xfrm>
            <a:off x="6815135" y="1933575"/>
            <a:ext cx="0" cy="323042"/>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xmlns="" id="{EFC9E6E8-7119-D374-6FE2-A656324FD651}"/>
              </a:ext>
            </a:extLst>
          </p:cNvPr>
          <p:cNvCxnSpPr>
            <a:endCxn id="17" idx="0"/>
          </p:cNvCxnSpPr>
          <p:nvPr/>
        </p:nvCxnSpPr>
        <p:spPr>
          <a:xfrm>
            <a:off x="8177212" y="1933575"/>
            <a:ext cx="0" cy="323042"/>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xmlns="" id="{138894CE-1705-7466-5509-D0856195F35F}"/>
              </a:ext>
            </a:extLst>
          </p:cNvPr>
          <p:cNvCxnSpPr/>
          <p:nvPr/>
        </p:nvCxnSpPr>
        <p:spPr>
          <a:xfrm>
            <a:off x="9679780" y="1809750"/>
            <a:ext cx="0" cy="446867"/>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xmlns="" id="{2B498124-4953-2DD6-16B6-86A5671F676D}"/>
              </a:ext>
            </a:extLst>
          </p:cNvPr>
          <p:cNvCxnSpPr>
            <a:endCxn id="18" idx="0"/>
          </p:cNvCxnSpPr>
          <p:nvPr/>
        </p:nvCxnSpPr>
        <p:spPr>
          <a:xfrm>
            <a:off x="11672887" y="1834395"/>
            <a:ext cx="0" cy="446867"/>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2E104106-1977-EC25-23A3-05A9E942A07C}"/>
              </a:ext>
            </a:extLst>
          </p:cNvPr>
          <p:cNvCxnSpPr>
            <a:stCxn id="11" idx="2"/>
          </p:cNvCxnSpPr>
          <p:nvPr/>
        </p:nvCxnSpPr>
        <p:spPr>
          <a:xfrm>
            <a:off x="1171574" y="2724102"/>
            <a:ext cx="0" cy="866823"/>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1678C0BF-98DE-38BA-BB6B-B0BE0DE8D136}"/>
              </a:ext>
            </a:extLst>
          </p:cNvPr>
          <p:cNvCxnSpPr>
            <a:stCxn id="12" idx="2"/>
          </p:cNvCxnSpPr>
          <p:nvPr/>
        </p:nvCxnSpPr>
        <p:spPr>
          <a:xfrm>
            <a:off x="2416965" y="2723294"/>
            <a:ext cx="0" cy="83905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xmlns="" id="{0F9FE7DC-E53A-586E-44E3-E1724F5AB2AC}"/>
              </a:ext>
            </a:extLst>
          </p:cNvPr>
          <p:cNvCxnSpPr/>
          <p:nvPr/>
        </p:nvCxnSpPr>
        <p:spPr>
          <a:xfrm>
            <a:off x="3636167" y="2723294"/>
            <a:ext cx="0" cy="83905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xmlns="" id="{271F8AAB-34EC-4D1F-2406-C82DA9F54856}"/>
              </a:ext>
            </a:extLst>
          </p:cNvPr>
          <p:cNvCxnSpPr/>
          <p:nvPr/>
        </p:nvCxnSpPr>
        <p:spPr>
          <a:xfrm>
            <a:off x="5512589" y="2723294"/>
            <a:ext cx="0" cy="83905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xmlns="" id="{EF00E795-EF34-9853-85AD-E7C92BF86802}"/>
              </a:ext>
            </a:extLst>
          </p:cNvPr>
          <p:cNvCxnSpPr/>
          <p:nvPr/>
        </p:nvCxnSpPr>
        <p:spPr>
          <a:xfrm>
            <a:off x="6815135" y="2707961"/>
            <a:ext cx="0" cy="83905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xmlns="" id="{B062B5C4-94D2-8120-4082-B14F27BB6DD4}"/>
              </a:ext>
            </a:extLst>
          </p:cNvPr>
          <p:cNvCxnSpPr/>
          <p:nvPr/>
        </p:nvCxnSpPr>
        <p:spPr>
          <a:xfrm>
            <a:off x="8164244" y="2707961"/>
            <a:ext cx="0" cy="83905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5C868CE3-4DA5-4AAE-02E7-B6D5DFE89105}"/>
              </a:ext>
            </a:extLst>
          </p:cNvPr>
          <p:cNvCxnSpPr/>
          <p:nvPr/>
        </p:nvCxnSpPr>
        <p:spPr>
          <a:xfrm>
            <a:off x="10053898" y="2707961"/>
            <a:ext cx="0" cy="83905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87110C52-0358-6028-4054-912862775176}"/>
              </a:ext>
            </a:extLst>
          </p:cNvPr>
          <p:cNvCxnSpPr/>
          <p:nvPr/>
        </p:nvCxnSpPr>
        <p:spPr>
          <a:xfrm>
            <a:off x="11668385" y="2707961"/>
            <a:ext cx="0" cy="83905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1218C362-39A2-F3D5-F259-F92F74EB71F2}"/>
              </a:ext>
            </a:extLst>
          </p:cNvPr>
          <p:cNvCxnSpPr/>
          <p:nvPr/>
        </p:nvCxnSpPr>
        <p:spPr>
          <a:xfrm flipV="1">
            <a:off x="1171574" y="3547017"/>
            <a:ext cx="10501313" cy="6664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9112CB0D-5730-4217-3827-4ED6C1005C9F}"/>
              </a:ext>
            </a:extLst>
          </p:cNvPr>
          <p:cNvCxnSpPr/>
          <p:nvPr/>
        </p:nvCxnSpPr>
        <p:spPr>
          <a:xfrm>
            <a:off x="423333" y="4064000"/>
            <a:ext cx="51562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xmlns="" id="{273A2CBA-5EB6-D32C-3439-2453111C238E}"/>
              </a:ext>
            </a:extLst>
          </p:cNvPr>
          <p:cNvCxnSpPr/>
          <p:nvPr/>
        </p:nvCxnSpPr>
        <p:spPr>
          <a:xfrm>
            <a:off x="5648325" y="3613666"/>
            <a:ext cx="0" cy="678934"/>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xmlns="" id="{36CDE3EF-389F-C6FA-575D-A23AD89ACFD5}"/>
              </a:ext>
            </a:extLst>
          </p:cNvPr>
          <p:cNvSpPr/>
          <p:nvPr/>
        </p:nvSpPr>
        <p:spPr>
          <a:xfrm>
            <a:off x="4876797" y="4292600"/>
            <a:ext cx="1419225" cy="59055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solidFill>
                  <a:schemeClr val="tx1"/>
                </a:solidFill>
              </a:rPr>
              <a:t>Save Data</a:t>
            </a:r>
          </a:p>
        </p:txBody>
      </p:sp>
      <p:sp>
        <p:nvSpPr>
          <p:cNvPr id="45" name="Rectangle 44">
            <a:extLst>
              <a:ext uri="{FF2B5EF4-FFF2-40B4-BE49-F238E27FC236}">
                <a16:creationId xmlns:a16="http://schemas.microsoft.com/office/drawing/2014/main" xmlns="" id="{7BD46494-0C0A-CE57-8E10-2E9A9701C5BD}"/>
              </a:ext>
            </a:extLst>
          </p:cNvPr>
          <p:cNvSpPr/>
          <p:nvPr/>
        </p:nvSpPr>
        <p:spPr>
          <a:xfrm>
            <a:off x="4869919" y="5284823"/>
            <a:ext cx="1419225" cy="59055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solidFill>
                  <a:schemeClr val="tx1"/>
                </a:solidFill>
              </a:rPr>
              <a:t>Log Out</a:t>
            </a:r>
          </a:p>
        </p:txBody>
      </p:sp>
      <p:sp>
        <p:nvSpPr>
          <p:cNvPr id="46" name="Oval 45">
            <a:extLst>
              <a:ext uri="{FF2B5EF4-FFF2-40B4-BE49-F238E27FC236}">
                <a16:creationId xmlns:a16="http://schemas.microsoft.com/office/drawing/2014/main" xmlns="" id="{35848D05-A118-5684-27B4-6B1ADCDDC401}"/>
              </a:ext>
            </a:extLst>
          </p:cNvPr>
          <p:cNvSpPr/>
          <p:nvPr/>
        </p:nvSpPr>
        <p:spPr>
          <a:xfrm>
            <a:off x="4891614" y="6161628"/>
            <a:ext cx="1263653" cy="73342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solidFill>
                  <a:schemeClr val="tx1"/>
                </a:solidFill>
              </a:rPr>
              <a:t>End</a:t>
            </a:r>
          </a:p>
        </p:txBody>
      </p:sp>
      <p:cxnSp>
        <p:nvCxnSpPr>
          <p:cNvPr id="47" name="Straight Arrow Connector 46">
            <a:extLst>
              <a:ext uri="{FF2B5EF4-FFF2-40B4-BE49-F238E27FC236}">
                <a16:creationId xmlns:a16="http://schemas.microsoft.com/office/drawing/2014/main" xmlns="" id="{CB84BC1F-48A1-316B-045B-9D5851598775}"/>
              </a:ext>
            </a:extLst>
          </p:cNvPr>
          <p:cNvCxnSpPr>
            <a:cxnSpLocks/>
            <a:endCxn id="45" idx="0"/>
          </p:cNvCxnSpPr>
          <p:nvPr/>
        </p:nvCxnSpPr>
        <p:spPr>
          <a:xfrm flipH="1">
            <a:off x="5579532" y="4879957"/>
            <a:ext cx="6880" cy="404866"/>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xmlns="" id="{6A4B6781-8CE0-C9ED-E494-C109755ADC45}"/>
              </a:ext>
            </a:extLst>
          </p:cNvPr>
          <p:cNvCxnSpPr>
            <a:cxnSpLocks/>
            <a:stCxn id="45" idx="2"/>
          </p:cNvCxnSpPr>
          <p:nvPr/>
        </p:nvCxnSpPr>
        <p:spPr>
          <a:xfrm>
            <a:off x="5579532" y="5875373"/>
            <a:ext cx="68793" cy="286255"/>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xmlns="" id="{56FFA55A-2829-3227-6C9D-2733FACEF416}"/>
              </a:ext>
            </a:extLst>
          </p:cNvPr>
          <p:cNvSpPr/>
          <p:nvPr/>
        </p:nvSpPr>
        <p:spPr>
          <a:xfrm>
            <a:off x="1110705" y="2953828"/>
            <a:ext cx="390363" cy="276999"/>
          </a:xfrm>
          <a:prstGeom prst="rect">
            <a:avLst/>
          </a:prstGeom>
        </p:spPr>
        <p:txBody>
          <a:bodyPr wrap="none">
            <a:spAutoFit/>
          </a:bodyPr>
          <a:lstStyle/>
          <a:p>
            <a:r>
              <a:rPr lang="en-IN" sz="1200" b="1" dirty="0"/>
              <a:t>Yes</a:t>
            </a:r>
          </a:p>
        </p:txBody>
      </p:sp>
      <p:sp>
        <p:nvSpPr>
          <p:cNvPr id="50" name="TextBox 49">
            <a:extLst>
              <a:ext uri="{FF2B5EF4-FFF2-40B4-BE49-F238E27FC236}">
                <a16:creationId xmlns:a16="http://schemas.microsoft.com/office/drawing/2014/main" xmlns="" id="{0B622802-F3DA-6838-901A-2C09D7F5AA54}"/>
              </a:ext>
            </a:extLst>
          </p:cNvPr>
          <p:cNvSpPr txBox="1"/>
          <p:nvPr/>
        </p:nvSpPr>
        <p:spPr>
          <a:xfrm>
            <a:off x="2333622" y="2940526"/>
            <a:ext cx="557952" cy="461665"/>
          </a:xfrm>
          <a:prstGeom prst="rect">
            <a:avLst/>
          </a:prstGeom>
          <a:noFill/>
        </p:spPr>
        <p:txBody>
          <a:bodyPr wrap="square" rtlCol="0">
            <a:spAutoFit/>
          </a:bodyPr>
          <a:lstStyle/>
          <a:p>
            <a:r>
              <a:rPr lang="en-IN" sz="1200" b="1" dirty="0"/>
              <a:t>Yes</a:t>
            </a:r>
          </a:p>
          <a:p>
            <a:endParaRPr lang="en-IN" sz="1200" dirty="0"/>
          </a:p>
        </p:txBody>
      </p:sp>
      <p:sp>
        <p:nvSpPr>
          <p:cNvPr id="51" name="TextBox 50">
            <a:extLst>
              <a:ext uri="{FF2B5EF4-FFF2-40B4-BE49-F238E27FC236}">
                <a16:creationId xmlns:a16="http://schemas.microsoft.com/office/drawing/2014/main" xmlns="" id="{2142A4E6-E92C-73E3-A257-5649EA9D2C18}"/>
              </a:ext>
            </a:extLst>
          </p:cNvPr>
          <p:cNvSpPr txBox="1"/>
          <p:nvPr/>
        </p:nvSpPr>
        <p:spPr>
          <a:xfrm flipH="1">
            <a:off x="3607014" y="2940525"/>
            <a:ext cx="556467" cy="461665"/>
          </a:xfrm>
          <a:prstGeom prst="rect">
            <a:avLst/>
          </a:prstGeom>
          <a:noFill/>
        </p:spPr>
        <p:txBody>
          <a:bodyPr wrap="square" rtlCol="0">
            <a:spAutoFit/>
          </a:bodyPr>
          <a:lstStyle/>
          <a:p>
            <a:r>
              <a:rPr lang="en-IN" sz="1200" b="1" dirty="0"/>
              <a:t>Yes</a:t>
            </a:r>
          </a:p>
          <a:p>
            <a:endParaRPr lang="en-IN" sz="1200" dirty="0"/>
          </a:p>
        </p:txBody>
      </p:sp>
      <p:sp>
        <p:nvSpPr>
          <p:cNvPr id="52" name="TextBox 51">
            <a:extLst>
              <a:ext uri="{FF2B5EF4-FFF2-40B4-BE49-F238E27FC236}">
                <a16:creationId xmlns:a16="http://schemas.microsoft.com/office/drawing/2014/main" xmlns="" id="{B9178F3D-1E16-878A-F231-23B22E788701}"/>
              </a:ext>
            </a:extLst>
          </p:cNvPr>
          <p:cNvSpPr txBox="1"/>
          <p:nvPr/>
        </p:nvSpPr>
        <p:spPr>
          <a:xfrm flipH="1">
            <a:off x="5461133" y="2905291"/>
            <a:ext cx="675215" cy="461665"/>
          </a:xfrm>
          <a:prstGeom prst="rect">
            <a:avLst/>
          </a:prstGeom>
          <a:noFill/>
        </p:spPr>
        <p:txBody>
          <a:bodyPr wrap="square" rtlCol="0">
            <a:spAutoFit/>
          </a:bodyPr>
          <a:lstStyle/>
          <a:p>
            <a:r>
              <a:rPr lang="en-IN" sz="1200" b="1" dirty="0"/>
              <a:t>Yes</a:t>
            </a:r>
          </a:p>
          <a:p>
            <a:endParaRPr lang="en-IN" sz="1200" dirty="0"/>
          </a:p>
        </p:txBody>
      </p:sp>
      <p:sp>
        <p:nvSpPr>
          <p:cNvPr id="53" name="TextBox 52">
            <a:extLst>
              <a:ext uri="{FF2B5EF4-FFF2-40B4-BE49-F238E27FC236}">
                <a16:creationId xmlns:a16="http://schemas.microsoft.com/office/drawing/2014/main" xmlns="" id="{A095B3D3-4BAD-76FE-40F2-DD455BC94DB4}"/>
              </a:ext>
            </a:extLst>
          </p:cNvPr>
          <p:cNvSpPr txBox="1"/>
          <p:nvPr/>
        </p:nvSpPr>
        <p:spPr>
          <a:xfrm>
            <a:off x="6785142" y="2898343"/>
            <a:ext cx="730307" cy="461665"/>
          </a:xfrm>
          <a:prstGeom prst="rect">
            <a:avLst/>
          </a:prstGeom>
          <a:noFill/>
        </p:spPr>
        <p:txBody>
          <a:bodyPr wrap="square" rtlCol="0">
            <a:spAutoFit/>
          </a:bodyPr>
          <a:lstStyle/>
          <a:p>
            <a:r>
              <a:rPr lang="en-IN" sz="1200" b="1" dirty="0"/>
              <a:t>Yes</a:t>
            </a:r>
          </a:p>
          <a:p>
            <a:endParaRPr lang="en-IN" sz="1200" dirty="0"/>
          </a:p>
        </p:txBody>
      </p:sp>
      <p:sp>
        <p:nvSpPr>
          <p:cNvPr id="54" name="TextBox 53">
            <a:extLst>
              <a:ext uri="{FF2B5EF4-FFF2-40B4-BE49-F238E27FC236}">
                <a16:creationId xmlns:a16="http://schemas.microsoft.com/office/drawing/2014/main" xmlns="" id="{EE565642-7DFA-796B-D181-F678349F379A}"/>
              </a:ext>
            </a:extLst>
          </p:cNvPr>
          <p:cNvSpPr txBox="1"/>
          <p:nvPr/>
        </p:nvSpPr>
        <p:spPr>
          <a:xfrm>
            <a:off x="8097972" y="2869337"/>
            <a:ext cx="598353" cy="461665"/>
          </a:xfrm>
          <a:prstGeom prst="rect">
            <a:avLst/>
          </a:prstGeom>
          <a:noFill/>
        </p:spPr>
        <p:txBody>
          <a:bodyPr wrap="square" rtlCol="0">
            <a:spAutoFit/>
          </a:bodyPr>
          <a:lstStyle/>
          <a:p>
            <a:r>
              <a:rPr lang="en-IN" sz="1200" b="1" dirty="0"/>
              <a:t>Yes</a:t>
            </a:r>
          </a:p>
          <a:p>
            <a:endParaRPr lang="en-IN" sz="1200" dirty="0"/>
          </a:p>
        </p:txBody>
      </p:sp>
      <p:sp>
        <p:nvSpPr>
          <p:cNvPr id="55" name="TextBox 54">
            <a:extLst>
              <a:ext uri="{FF2B5EF4-FFF2-40B4-BE49-F238E27FC236}">
                <a16:creationId xmlns:a16="http://schemas.microsoft.com/office/drawing/2014/main" xmlns="" id="{72588885-9094-1A81-D7C5-0544430E2319}"/>
              </a:ext>
            </a:extLst>
          </p:cNvPr>
          <p:cNvSpPr txBox="1"/>
          <p:nvPr/>
        </p:nvSpPr>
        <p:spPr>
          <a:xfrm flipH="1">
            <a:off x="10009581" y="2857376"/>
            <a:ext cx="709613" cy="461665"/>
          </a:xfrm>
          <a:prstGeom prst="rect">
            <a:avLst/>
          </a:prstGeom>
          <a:noFill/>
        </p:spPr>
        <p:txBody>
          <a:bodyPr wrap="square" rtlCol="0">
            <a:spAutoFit/>
          </a:bodyPr>
          <a:lstStyle/>
          <a:p>
            <a:r>
              <a:rPr lang="en-IN" sz="1200" b="1" dirty="0"/>
              <a:t>Yes</a:t>
            </a:r>
          </a:p>
          <a:p>
            <a:endParaRPr lang="en-IN" sz="1200" dirty="0"/>
          </a:p>
        </p:txBody>
      </p:sp>
      <p:sp>
        <p:nvSpPr>
          <p:cNvPr id="56" name="TextBox 55">
            <a:extLst>
              <a:ext uri="{FF2B5EF4-FFF2-40B4-BE49-F238E27FC236}">
                <a16:creationId xmlns:a16="http://schemas.microsoft.com/office/drawing/2014/main" xmlns="" id="{8ED3CD9C-5AB2-7EE2-69F7-4AB495FC62EE}"/>
              </a:ext>
            </a:extLst>
          </p:cNvPr>
          <p:cNvSpPr txBox="1"/>
          <p:nvPr/>
        </p:nvSpPr>
        <p:spPr>
          <a:xfrm flipH="1">
            <a:off x="11219521" y="2857376"/>
            <a:ext cx="593497" cy="461665"/>
          </a:xfrm>
          <a:prstGeom prst="rect">
            <a:avLst/>
          </a:prstGeom>
          <a:noFill/>
        </p:spPr>
        <p:txBody>
          <a:bodyPr wrap="square" rtlCol="0">
            <a:spAutoFit/>
          </a:bodyPr>
          <a:lstStyle/>
          <a:p>
            <a:r>
              <a:rPr lang="en-IN" sz="1200" b="1" dirty="0"/>
              <a:t>Yes</a:t>
            </a:r>
          </a:p>
          <a:p>
            <a:endParaRPr lang="en-IN" sz="1200" dirty="0"/>
          </a:p>
        </p:txBody>
      </p:sp>
    </p:spTree>
    <p:extLst>
      <p:ext uri="{BB962C8B-B14F-4D97-AF65-F5344CB8AC3E}">
        <p14:creationId xmlns:p14="http://schemas.microsoft.com/office/powerpoint/2010/main" val="1683089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xmlns="" id="{69BF7B08-45D8-9F12-FF93-6A5FF73C196D}"/>
              </a:ext>
            </a:extLst>
          </p:cNvPr>
          <p:cNvSpPr/>
          <p:nvPr/>
        </p:nvSpPr>
        <p:spPr>
          <a:xfrm>
            <a:off x="5122718" y="50546"/>
            <a:ext cx="2150918" cy="924791"/>
          </a:xfrm>
          <a:prstGeom prst="ellipse">
            <a:avLst/>
          </a:prstGeom>
          <a:solidFill>
            <a:schemeClr val="bg1">
              <a:lumMod val="8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START</a:t>
            </a:r>
          </a:p>
        </p:txBody>
      </p:sp>
      <p:sp>
        <p:nvSpPr>
          <p:cNvPr id="3" name="Diamond 2">
            <a:extLst>
              <a:ext uri="{FF2B5EF4-FFF2-40B4-BE49-F238E27FC236}">
                <a16:creationId xmlns:a16="http://schemas.microsoft.com/office/drawing/2014/main" xmlns="" id="{045FC42B-7248-572D-3A6A-1E396EF608B9}"/>
              </a:ext>
            </a:extLst>
          </p:cNvPr>
          <p:cNvSpPr/>
          <p:nvPr/>
        </p:nvSpPr>
        <p:spPr>
          <a:xfrm>
            <a:off x="5468659" y="1288472"/>
            <a:ext cx="1484501" cy="768206"/>
          </a:xfrm>
          <a:prstGeom prst="diamond">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Have an account</a:t>
            </a:r>
          </a:p>
        </p:txBody>
      </p:sp>
      <p:sp>
        <p:nvSpPr>
          <p:cNvPr id="4" name="Rectangle 3">
            <a:extLst>
              <a:ext uri="{FF2B5EF4-FFF2-40B4-BE49-F238E27FC236}">
                <a16:creationId xmlns:a16="http://schemas.microsoft.com/office/drawing/2014/main" xmlns="" id="{FDE019E8-CF89-76A4-C0B4-F473589630C4}"/>
              </a:ext>
            </a:extLst>
          </p:cNvPr>
          <p:cNvSpPr/>
          <p:nvPr/>
        </p:nvSpPr>
        <p:spPr>
          <a:xfrm>
            <a:off x="2339380" y="1396262"/>
            <a:ext cx="1704109" cy="50915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REGISTER</a:t>
            </a:r>
          </a:p>
        </p:txBody>
      </p:sp>
      <p:sp>
        <p:nvSpPr>
          <p:cNvPr id="5" name="Rectangle 4">
            <a:extLst>
              <a:ext uri="{FF2B5EF4-FFF2-40B4-BE49-F238E27FC236}">
                <a16:creationId xmlns:a16="http://schemas.microsoft.com/office/drawing/2014/main" xmlns="" id="{622761F5-A702-434E-9D62-7C20718086EF}"/>
              </a:ext>
            </a:extLst>
          </p:cNvPr>
          <p:cNvSpPr/>
          <p:nvPr/>
        </p:nvSpPr>
        <p:spPr>
          <a:xfrm>
            <a:off x="8583109" y="1405041"/>
            <a:ext cx="1704109" cy="50915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LOGIN</a:t>
            </a:r>
          </a:p>
        </p:txBody>
      </p:sp>
      <p:sp>
        <p:nvSpPr>
          <p:cNvPr id="8" name="Diamond 7">
            <a:extLst>
              <a:ext uri="{FF2B5EF4-FFF2-40B4-BE49-F238E27FC236}">
                <a16:creationId xmlns:a16="http://schemas.microsoft.com/office/drawing/2014/main" xmlns="" id="{1F73F3D9-E488-CCE3-8C65-E2DB5F6057F5}"/>
              </a:ext>
            </a:extLst>
          </p:cNvPr>
          <p:cNvSpPr/>
          <p:nvPr/>
        </p:nvSpPr>
        <p:spPr>
          <a:xfrm>
            <a:off x="8451276" y="3477490"/>
            <a:ext cx="1396859" cy="863321"/>
          </a:xfrm>
          <a:prstGeom prst="diamond">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Check smart id password</a:t>
            </a:r>
          </a:p>
        </p:txBody>
      </p:sp>
      <p:sp>
        <p:nvSpPr>
          <p:cNvPr id="9" name="Rectangle 8">
            <a:extLst>
              <a:ext uri="{FF2B5EF4-FFF2-40B4-BE49-F238E27FC236}">
                <a16:creationId xmlns:a16="http://schemas.microsoft.com/office/drawing/2014/main" xmlns="" id="{28D61BE9-3601-7DAE-7791-22DD1F01DC99}"/>
              </a:ext>
            </a:extLst>
          </p:cNvPr>
          <p:cNvSpPr/>
          <p:nvPr/>
        </p:nvSpPr>
        <p:spPr>
          <a:xfrm>
            <a:off x="7754471" y="4714008"/>
            <a:ext cx="3370727" cy="50915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Login successfully</a:t>
            </a:r>
          </a:p>
        </p:txBody>
      </p:sp>
      <p:sp>
        <p:nvSpPr>
          <p:cNvPr id="10" name="Flowchart: Data 9">
            <a:extLst>
              <a:ext uri="{FF2B5EF4-FFF2-40B4-BE49-F238E27FC236}">
                <a16:creationId xmlns:a16="http://schemas.microsoft.com/office/drawing/2014/main" xmlns="" id="{3FCCB067-A2EC-3FC8-470D-3102937F1802}"/>
              </a:ext>
            </a:extLst>
          </p:cNvPr>
          <p:cNvSpPr/>
          <p:nvPr/>
        </p:nvSpPr>
        <p:spPr>
          <a:xfrm>
            <a:off x="7682753" y="5435670"/>
            <a:ext cx="3206505" cy="327212"/>
          </a:xfrm>
          <a:prstGeom prst="flowChartInputOutpu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Enter source</a:t>
            </a:r>
          </a:p>
        </p:txBody>
      </p:sp>
      <p:cxnSp>
        <p:nvCxnSpPr>
          <p:cNvPr id="11" name="Straight Connector 10">
            <a:extLst>
              <a:ext uri="{FF2B5EF4-FFF2-40B4-BE49-F238E27FC236}">
                <a16:creationId xmlns:a16="http://schemas.microsoft.com/office/drawing/2014/main" xmlns="" id="{C6A7347D-282E-D61D-D376-9E37C83EBB23}"/>
              </a:ext>
            </a:extLst>
          </p:cNvPr>
          <p:cNvCxnSpPr>
            <a:cxnSpLocks/>
            <a:endCxn id="3" idx="0"/>
          </p:cNvCxnSpPr>
          <p:nvPr/>
        </p:nvCxnSpPr>
        <p:spPr>
          <a:xfrm>
            <a:off x="6198177" y="798861"/>
            <a:ext cx="12733" cy="489611"/>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EAB17F14-DE16-767B-3058-72876EBC7165}"/>
              </a:ext>
            </a:extLst>
          </p:cNvPr>
          <p:cNvCxnSpPr>
            <a:cxnSpLocks/>
          </p:cNvCxnSpPr>
          <p:nvPr/>
        </p:nvCxnSpPr>
        <p:spPr>
          <a:xfrm flipH="1" flipV="1">
            <a:off x="9369745" y="1597831"/>
            <a:ext cx="20170" cy="458847"/>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D4878A32-89E4-2DC7-7A9F-883E0E309AB6}"/>
              </a:ext>
            </a:extLst>
          </p:cNvPr>
          <p:cNvCxnSpPr>
            <a:cxnSpLocks/>
          </p:cNvCxnSpPr>
          <p:nvPr/>
        </p:nvCxnSpPr>
        <p:spPr>
          <a:xfrm>
            <a:off x="7839636" y="2046936"/>
            <a:ext cx="3034552" cy="2494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599070E8-8778-6B26-FE44-7A5C9AF55784}"/>
              </a:ext>
            </a:extLst>
          </p:cNvPr>
          <p:cNvCxnSpPr>
            <a:cxnSpLocks/>
          </p:cNvCxnSpPr>
          <p:nvPr/>
        </p:nvCxnSpPr>
        <p:spPr>
          <a:xfrm flipV="1">
            <a:off x="7754471" y="3141375"/>
            <a:ext cx="3137236" cy="649"/>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3185CE3C-E830-020E-3C1A-4483B0431FDE}"/>
              </a:ext>
            </a:extLst>
          </p:cNvPr>
          <p:cNvCxnSpPr>
            <a:cxnSpLocks/>
          </p:cNvCxnSpPr>
          <p:nvPr/>
        </p:nvCxnSpPr>
        <p:spPr>
          <a:xfrm flipH="1" flipV="1">
            <a:off x="10889263" y="2602069"/>
            <a:ext cx="4890" cy="549467"/>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03744DAF-B808-5EF5-F1EF-44CFECBE3478}"/>
              </a:ext>
            </a:extLst>
          </p:cNvPr>
          <p:cNvCxnSpPr>
            <a:cxnSpLocks/>
          </p:cNvCxnSpPr>
          <p:nvPr/>
        </p:nvCxnSpPr>
        <p:spPr>
          <a:xfrm flipV="1">
            <a:off x="7754471" y="2686015"/>
            <a:ext cx="0" cy="465521"/>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xmlns="" id="{06A23ECC-E0A7-2334-EFE2-E5FFF1D6849C}"/>
              </a:ext>
            </a:extLst>
          </p:cNvPr>
          <p:cNvCxnSpPr>
            <a:cxnSpLocks/>
          </p:cNvCxnSpPr>
          <p:nvPr/>
        </p:nvCxnSpPr>
        <p:spPr>
          <a:xfrm>
            <a:off x="10870212" y="2081619"/>
            <a:ext cx="0" cy="203732"/>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xmlns="" id="{A2483324-6E7A-0312-7B82-69A67DB4660A}"/>
              </a:ext>
            </a:extLst>
          </p:cNvPr>
          <p:cNvCxnSpPr>
            <a:cxnSpLocks/>
          </p:cNvCxnSpPr>
          <p:nvPr/>
        </p:nvCxnSpPr>
        <p:spPr>
          <a:xfrm>
            <a:off x="7880484" y="2046936"/>
            <a:ext cx="0" cy="228672"/>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xmlns="" id="{62077478-C4A7-3D76-1DA8-12EC3BF0F2A5}"/>
              </a:ext>
            </a:extLst>
          </p:cNvPr>
          <p:cNvCxnSpPr>
            <a:cxnSpLocks/>
            <a:endCxn id="8" idx="0"/>
          </p:cNvCxnSpPr>
          <p:nvPr/>
        </p:nvCxnSpPr>
        <p:spPr>
          <a:xfrm flipH="1">
            <a:off x="9149706" y="3139511"/>
            <a:ext cx="40513" cy="337979"/>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5" name="Flowchart: Data 54">
            <a:extLst>
              <a:ext uri="{FF2B5EF4-FFF2-40B4-BE49-F238E27FC236}">
                <a16:creationId xmlns:a16="http://schemas.microsoft.com/office/drawing/2014/main" xmlns="" id="{4F63D3DD-C920-5A08-D4E4-FB44792244FF}"/>
              </a:ext>
            </a:extLst>
          </p:cNvPr>
          <p:cNvSpPr/>
          <p:nvPr/>
        </p:nvSpPr>
        <p:spPr>
          <a:xfrm>
            <a:off x="7422789" y="5991410"/>
            <a:ext cx="3447422" cy="327212"/>
          </a:xfrm>
          <a:prstGeom prst="flowChartInputOutpu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Enter destination</a:t>
            </a:r>
          </a:p>
        </p:txBody>
      </p:sp>
      <p:cxnSp>
        <p:nvCxnSpPr>
          <p:cNvPr id="58" name="Straight Arrow Connector 57">
            <a:extLst>
              <a:ext uri="{FF2B5EF4-FFF2-40B4-BE49-F238E27FC236}">
                <a16:creationId xmlns:a16="http://schemas.microsoft.com/office/drawing/2014/main" xmlns="" id="{EA7E8A45-8F6F-C6A1-B431-9731568194A8}"/>
              </a:ext>
            </a:extLst>
          </p:cNvPr>
          <p:cNvCxnSpPr>
            <a:cxnSpLocks/>
          </p:cNvCxnSpPr>
          <p:nvPr/>
        </p:nvCxnSpPr>
        <p:spPr>
          <a:xfrm>
            <a:off x="9150008" y="5762882"/>
            <a:ext cx="0" cy="228672"/>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xmlns="" id="{7140F2D0-2911-3280-E3C9-0A832D911D50}"/>
              </a:ext>
            </a:extLst>
          </p:cNvPr>
          <p:cNvCxnSpPr>
            <a:cxnSpLocks/>
          </p:cNvCxnSpPr>
          <p:nvPr/>
        </p:nvCxnSpPr>
        <p:spPr>
          <a:xfrm>
            <a:off x="9131362" y="6318622"/>
            <a:ext cx="0" cy="539378"/>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xmlns="" id="{E5DE8CB2-C0C5-9E12-393D-20087BDC1CD2}"/>
              </a:ext>
            </a:extLst>
          </p:cNvPr>
          <p:cNvCxnSpPr>
            <a:cxnSpLocks/>
            <a:endCxn id="5" idx="1"/>
          </p:cNvCxnSpPr>
          <p:nvPr/>
        </p:nvCxnSpPr>
        <p:spPr>
          <a:xfrm flipV="1">
            <a:off x="6723341" y="1659619"/>
            <a:ext cx="1859768" cy="16920"/>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xmlns="" id="{4C9F2DA1-95E3-3E58-7750-DC053A7BD913}"/>
              </a:ext>
            </a:extLst>
          </p:cNvPr>
          <p:cNvCxnSpPr>
            <a:cxnSpLocks/>
          </p:cNvCxnSpPr>
          <p:nvPr/>
        </p:nvCxnSpPr>
        <p:spPr>
          <a:xfrm>
            <a:off x="9184306" y="5223163"/>
            <a:ext cx="0" cy="228672"/>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xmlns="" id="{4C9CBE9A-CE56-2418-7522-86039EA9246B}"/>
              </a:ext>
            </a:extLst>
          </p:cNvPr>
          <p:cNvCxnSpPr>
            <a:cxnSpLocks/>
          </p:cNvCxnSpPr>
          <p:nvPr/>
        </p:nvCxnSpPr>
        <p:spPr>
          <a:xfrm>
            <a:off x="9169333" y="4424218"/>
            <a:ext cx="0" cy="289790"/>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xmlns="" id="{9543E2B3-9EEF-BA30-0A46-1760B8020AAE}"/>
              </a:ext>
            </a:extLst>
          </p:cNvPr>
          <p:cNvCxnSpPr>
            <a:cxnSpLocks/>
          </p:cNvCxnSpPr>
          <p:nvPr/>
        </p:nvCxnSpPr>
        <p:spPr>
          <a:xfrm flipH="1" flipV="1">
            <a:off x="4043489" y="1640200"/>
            <a:ext cx="1629947" cy="21735"/>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xmlns="" id="{2DCA5055-AB87-466A-E7FB-8077734C35AB}"/>
              </a:ext>
            </a:extLst>
          </p:cNvPr>
          <p:cNvCxnSpPr>
            <a:cxnSpLocks/>
          </p:cNvCxnSpPr>
          <p:nvPr/>
        </p:nvCxnSpPr>
        <p:spPr>
          <a:xfrm flipH="1" flipV="1">
            <a:off x="10274156" y="1650839"/>
            <a:ext cx="1598552" cy="24295"/>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xmlns="" id="{A62A7632-9838-0C04-8EF1-F91CD06CF6C5}"/>
              </a:ext>
            </a:extLst>
          </p:cNvPr>
          <p:cNvCxnSpPr>
            <a:cxnSpLocks/>
          </p:cNvCxnSpPr>
          <p:nvPr/>
        </p:nvCxnSpPr>
        <p:spPr>
          <a:xfrm>
            <a:off x="9848135" y="3903518"/>
            <a:ext cx="2101818"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xmlns="" id="{B9E6AD27-E6A3-51A9-DB94-C64E6EB5004B}"/>
              </a:ext>
            </a:extLst>
          </p:cNvPr>
          <p:cNvCxnSpPr>
            <a:cxnSpLocks/>
          </p:cNvCxnSpPr>
          <p:nvPr/>
        </p:nvCxnSpPr>
        <p:spPr>
          <a:xfrm>
            <a:off x="11889969" y="1659619"/>
            <a:ext cx="35098" cy="2243899"/>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1" name="Flowchart: Data 100">
            <a:extLst>
              <a:ext uri="{FF2B5EF4-FFF2-40B4-BE49-F238E27FC236}">
                <a16:creationId xmlns:a16="http://schemas.microsoft.com/office/drawing/2014/main" xmlns="" id="{9F7AA834-A303-C292-8160-1F865B3EF721}"/>
              </a:ext>
            </a:extLst>
          </p:cNvPr>
          <p:cNvSpPr/>
          <p:nvPr/>
        </p:nvSpPr>
        <p:spPr>
          <a:xfrm>
            <a:off x="9389915" y="2282462"/>
            <a:ext cx="2482793" cy="327212"/>
          </a:xfrm>
          <a:prstGeom prst="flowChartInputOutpu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password</a:t>
            </a:r>
          </a:p>
        </p:txBody>
      </p:sp>
      <p:sp>
        <p:nvSpPr>
          <p:cNvPr id="102" name="Flowchart: Data 101">
            <a:extLst>
              <a:ext uri="{FF2B5EF4-FFF2-40B4-BE49-F238E27FC236}">
                <a16:creationId xmlns:a16="http://schemas.microsoft.com/office/drawing/2014/main" xmlns="" id="{E2B493D7-8606-C7B4-96C0-9A3A6B951833}"/>
              </a:ext>
            </a:extLst>
          </p:cNvPr>
          <p:cNvSpPr/>
          <p:nvPr/>
        </p:nvSpPr>
        <p:spPr>
          <a:xfrm>
            <a:off x="6376715" y="2288504"/>
            <a:ext cx="2813504" cy="397511"/>
          </a:xfrm>
          <a:prstGeom prst="flowChartInputOutpu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Smart id</a:t>
            </a:r>
          </a:p>
        </p:txBody>
      </p:sp>
      <p:sp>
        <p:nvSpPr>
          <p:cNvPr id="104" name="TextBox 103">
            <a:extLst>
              <a:ext uri="{FF2B5EF4-FFF2-40B4-BE49-F238E27FC236}">
                <a16:creationId xmlns:a16="http://schemas.microsoft.com/office/drawing/2014/main" xmlns="" id="{5DFB84CC-C8FD-3A26-2452-9C8DA665C19A}"/>
              </a:ext>
            </a:extLst>
          </p:cNvPr>
          <p:cNvSpPr txBox="1"/>
          <p:nvPr/>
        </p:nvSpPr>
        <p:spPr>
          <a:xfrm>
            <a:off x="11797553" y="2384421"/>
            <a:ext cx="6096000" cy="375552"/>
          </a:xfrm>
          <a:prstGeom prst="rect">
            <a:avLst/>
          </a:prstGeom>
          <a:noFill/>
        </p:spPr>
        <p:txBody>
          <a:bodyPr wrap="square">
            <a:sp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Mangal" panose="02040503050203030202" pitchFamily="18" charset="0"/>
              </a:rPr>
              <a:t>No</a:t>
            </a:r>
          </a:p>
        </p:txBody>
      </p:sp>
      <p:sp>
        <p:nvSpPr>
          <p:cNvPr id="106" name="TextBox 105">
            <a:extLst>
              <a:ext uri="{FF2B5EF4-FFF2-40B4-BE49-F238E27FC236}">
                <a16:creationId xmlns:a16="http://schemas.microsoft.com/office/drawing/2014/main" xmlns="" id="{E0096FFF-390A-C1FE-9CE7-4EC6001124A8}"/>
              </a:ext>
            </a:extLst>
          </p:cNvPr>
          <p:cNvSpPr txBox="1"/>
          <p:nvPr/>
        </p:nvSpPr>
        <p:spPr>
          <a:xfrm>
            <a:off x="4708880" y="1257571"/>
            <a:ext cx="8945418" cy="375552"/>
          </a:xfrm>
          <a:prstGeom prst="rect">
            <a:avLst/>
          </a:prstGeom>
          <a:noFill/>
        </p:spPr>
        <p:txBody>
          <a:bodyPr wrap="square">
            <a:sp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Mangal" panose="02040503050203030202" pitchFamily="18" charset="0"/>
              </a:rPr>
              <a:t>No</a:t>
            </a:r>
          </a:p>
        </p:txBody>
      </p:sp>
      <p:sp>
        <p:nvSpPr>
          <p:cNvPr id="108" name="TextBox 107">
            <a:extLst>
              <a:ext uri="{FF2B5EF4-FFF2-40B4-BE49-F238E27FC236}">
                <a16:creationId xmlns:a16="http://schemas.microsoft.com/office/drawing/2014/main" xmlns="" id="{16C07894-90AE-4C75-F908-284F99E92BC2}"/>
              </a:ext>
            </a:extLst>
          </p:cNvPr>
          <p:cNvSpPr txBox="1"/>
          <p:nvPr/>
        </p:nvSpPr>
        <p:spPr>
          <a:xfrm>
            <a:off x="7303383" y="1276824"/>
            <a:ext cx="8945418" cy="375552"/>
          </a:xfrm>
          <a:prstGeom prst="rect">
            <a:avLst/>
          </a:prstGeom>
          <a:noFill/>
        </p:spPr>
        <p:txBody>
          <a:bodyPr wrap="square">
            <a:sp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Mangal" panose="02040503050203030202" pitchFamily="18" charset="0"/>
              </a:rPr>
              <a:t>Yes</a:t>
            </a:r>
          </a:p>
        </p:txBody>
      </p:sp>
      <p:sp>
        <p:nvSpPr>
          <p:cNvPr id="118" name="TextBox 117">
            <a:extLst>
              <a:ext uri="{FF2B5EF4-FFF2-40B4-BE49-F238E27FC236}">
                <a16:creationId xmlns:a16="http://schemas.microsoft.com/office/drawing/2014/main" xmlns="" id="{3819CAFE-77ED-7363-2EA3-34B0C00BED38}"/>
              </a:ext>
            </a:extLst>
          </p:cNvPr>
          <p:cNvSpPr txBox="1"/>
          <p:nvPr/>
        </p:nvSpPr>
        <p:spPr>
          <a:xfrm>
            <a:off x="211282" y="287127"/>
            <a:ext cx="9822872" cy="369332"/>
          </a:xfrm>
          <a:prstGeom prst="rect">
            <a:avLst/>
          </a:prstGeom>
          <a:noFill/>
        </p:spPr>
        <p:txBody>
          <a:bodyPr wrap="square">
            <a:spAutoFit/>
          </a:bodyPr>
          <a:lstStyle/>
          <a:p>
            <a:pPr rtl="0">
              <a:spcBef>
                <a:spcPts val="0"/>
              </a:spcBef>
              <a:spcAft>
                <a:spcPts val="0"/>
              </a:spcAft>
            </a:pPr>
            <a:r>
              <a:rPr lang="en-US" b="1" dirty="0">
                <a:solidFill>
                  <a:srgbClr val="000000"/>
                </a:solidFill>
                <a:latin typeface="Arial" panose="020B0604020202020204" pitchFamily="34" charset="0"/>
              </a:rPr>
              <a:t>USER FLOW-CHART</a:t>
            </a:r>
            <a:endParaRPr lang="en-US" sz="1800" b="1" i="0" u="none" strike="noStrike"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27225048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xmlns="" id="{109FC098-4D6E-2661-C72B-B31C5818D5C3}"/>
              </a:ext>
            </a:extLst>
          </p:cNvPr>
          <p:cNvCxnSpPr>
            <a:cxnSpLocks/>
          </p:cNvCxnSpPr>
          <p:nvPr/>
        </p:nvCxnSpPr>
        <p:spPr>
          <a:xfrm>
            <a:off x="8937095" y="6858000"/>
            <a:ext cx="325490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 name="Flowchart: Data 3">
            <a:extLst>
              <a:ext uri="{FF2B5EF4-FFF2-40B4-BE49-F238E27FC236}">
                <a16:creationId xmlns:a16="http://schemas.microsoft.com/office/drawing/2014/main" xmlns="" id="{E611E200-516F-799A-6E46-0DC6501E77E2}"/>
              </a:ext>
            </a:extLst>
          </p:cNvPr>
          <p:cNvSpPr/>
          <p:nvPr/>
        </p:nvSpPr>
        <p:spPr>
          <a:xfrm>
            <a:off x="7444472" y="233391"/>
            <a:ext cx="2985246" cy="327212"/>
          </a:xfrm>
          <a:prstGeom prst="flowChartInputOutpu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Enter date</a:t>
            </a:r>
          </a:p>
        </p:txBody>
      </p:sp>
      <p:sp>
        <p:nvSpPr>
          <p:cNvPr id="6" name="Diamond 5">
            <a:extLst>
              <a:ext uri="{FF2B5EF4-FFF2-40B4-BE49-F238E27FC236}">
                <a16:creationId xmlns:a16="http://schemas.microsoft.com/office/drawing/2014/main" xmlns="" id="{5FD1D3B8-136F-F0F3-F2E8-029C503FE643}"/>
              </a:ext>
            </a:extLst>
          </p:cNvPr>
          <p:cNvSpPr/>
          <p:nvPr/>
        </p:nvSpPr>
        <p:spPr>
          <a:xfrm>
            <a:off x="8321589" y="1951887"/>
            <a:ext cx="1049482" cy="685800"/>
          </a:xfrm>
          <a:prstGeom prst="diamond">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Check seat</a:t>
            </a:r>
          </a:p>
        </p:txBody>
      </p:sp>
      <p:sp>
        <p:nvSpPr>
          <p:cNvPr id="7" name="Diamond 6">
            <a:extLst>
              <a:ext uri="{FF2B5EF4-FFF2-40B4-BE49-F238E27FC236}">
                <a16:creationId xmlns:a16="http://schemas.microsoft.com/office/drawing/2014/main" xmlns="" id="{FEB0E112-1643-2973-23CF-B317BFBB694C}"/>
              </a:ext>
            </a:extLst>
          </p:cNvPr>
          <p:cNvSpPr/>
          <p:nvPr/>
        </p:nvSpPr>
        <p:spPr>
          <a:xfrm>
            <a:off x="8282165" y="827776"/>
            <a:ext cx="1049482" cy="685800"/>
          </a:xfrm>
          <a:prstGeom prst="diamond">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Check  buses</a:t>
            </a:r>
          </a:p>
        </p:txBody>
      </p:sp>
      <p:sp>
        <p:nvSpPr>
          <p:cNvPr id="8" name="Rectangle 7">
            <a:extLst>
              <a:ext uri="{FF2B5EF4-FFF2-40B4-BE49-F238E27FC236}">
                <a16:creationId xmlns:a16="http://schemas.microsoft.com/office/drawing/2014/main" xmlns="" id="{3DBFEC71-3B86-5195-AA2E-F651BA6F3B30}"/>
              </a:ext>
            </a:extLst>
          </p:cNvPr>
          <p:cNvSpPr/>
          <p:nvPr/>
        </p:nvSpPr>
        <p:spPr>
          <a:xfrm>
            <a:off x="8098887" y="4848034"/>
            <a:ext cx="1704109" cy="50915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logout</a:t>
            </a:r>
          </a:p>
        </p:txBody>
      </p:sp>
      <p:sp>
        <p:nvSpPr>
          <p:cNvPr id="9" name="Rectangle 8">
            <a:extLst>
              <a:ext uri="{FF2B5EF4-FFF2-40B4-BE49-F238E27FC236}">
                <a16:creationId xmlns:a16="http://schemas.microsoft.com/office/drawing/2014/main" xmlns="" id="{6520B8AA-696A-6C0B-7EE6-600597B60613}"/>
              </a:ext>
            </a:extLst>
          </p:cNvPr>
          <p:cNvSpPr/>
          <p:nvPr/>
        </p:nvSpPr>
        <p:spPr>
          <a:xfrm>
            <a:off x="8085038" y="4167421"/>
            <a:ext cx="1704109" cy="50915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Payment confirmed</a:t>
            </a:r>
          </a:p>
        </p:txBody>
      </p:sp>
      <p:sp>
        <p:nvSpPr>
          <p:cNvPr id="10" name="Rectangle 9">
            <a:extLst>
              <a:ext uri="{FF2B5EF4-FFF2-40B4-BE49-F238E27FC236}">
                <a16:creationId xmlns:a16="http://schemas.microsoft.com/office/drawing/2014/main" xmlns="" id="{959CC281-697B-EB13-F317-C29E61FF16EF}"/>
              </a:ext>
            </a:extLst>
          </p:cNvPr>
          <p:cNvSpPr/>
          <p:nvPr/>
        </p:nvSpPr>
        <p:spPr>
          <a:xfrm>
            <a:off x="8085039" y="3483461"/>
            <a:ext cx="1704109" cy="50915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Total payment</a:t>
            </a:r>
          </a:p>
        </p:txBody>
      </p:sp>
      <p:sp>
        <p:nvSpPr>
          <p:cNvPr id="11" name="Rectangle 10">
            <a:extLst>
              <a:ext uri="{FF2B5EF4-FFF2-40B4-BE49-F238E27FC236}">
                <a16:creationId xmlns:a16="http://schemas.microsoft.com/office/drawing/2014/main" xmlns="" id="{A434AD96-2F2A-66E5-334A-907B695D700B}"/>
              </a:ext>
            </a:extLst>
          </p:cNvPr>
          <p:cNvSpPr/>
          <p:nvPr/>
        </p:nvSpPr>
        <p:spPr>
          <a:xfrm>
            <a:off x="8085040" y="2793130"/>
            <a:ext cx="1704109" cy="50915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Order food</a:t>
            </a:r>
          </a:p>
        </p:txBody>
      </p:sp>
      <p:sp>
        <p:nvSpPr>
          <p:cNvPr id="12" name="Oval 11">
            <a:extLst>
              <a:ext uri="{FF2B5EF4-FFF2-40B4-BE49-F238E27FC236}">
                <a16:creationId xmlns:a16="http://schemas.microsoft.com/office/drawing/2014/main" xmlns="" id="{72EBBA71-4EF1-19C9-F749-2CEC629491AE}"/>
              </a:ext>
            </a:extLst>
          </p:cNvPr>
          <p:cNvSpPr/>
          <p:nvPr/>
        </p:nvSpPr>
        <p:spPr>
          <a:xfrm>
            <a:off x="7871546" y="5492067"/>
            <a:ext cx="2150918" cy="924791"/>
          </a:xfrm>
          <a:prstGeom prst="ellipse">
            <a:avLst/>
          </a:prstGeom>
          <a:solidFill>
            <a:schemeClr val="bg1">
              <a:lumMod val="8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End</a:t>
            </a:r>
          </a:p>
        </p:txBody>
      </p:sp>
      <p:cxnSp>
        <p:nvCxnSpPr>
          <p:cNvPr id="13" name="Straight Arrow Connector 12">
            <a:extLst>
              <a:ext uri="{FF2B5EF4-FFF2-40B4-BE49-F238E27FC236}">
                <a16:creationId xmlns:a16="http://schemas.microsoft.com/office/drawing/2014/main" xmlns="" id="{98A30BB6-60B8-9B04-6B52-25254DB68DF6}"/>
              </a:ext>
            </a:extLst>
          </p:cNvPr>
          <p:cNvCxnSpPr>
            <a:cxnSpLocks/>
          </p:cNvCxnSpPr>
          <p:nvPr/>
        </p:nvCxnSpPr>
        <p:spPr>
          <a:xfrm>
            <a:off x="8806906" y="524637"/>
            <a:ext cx="0" cy="265890"/>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xmlns="" id="{F85E67FA-0FAF-CAD1-9B0F-974D58DE12BD}"/>
              </a:ext>
            </a:extLst>
          </p:cNvPr>
          <p:cNvCxnSpPr>
            <a:cxnSpLocks/>
          </p:cNvCxnSpPr>
          <p:nvPr/>
        </p:nvCxnSpPr>
        <p:spPr>
          <a:xfrm>
            <a:off x="8839095" y="1488326"/>
            <a:ext cx="7235" cy="465180"/>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xmlns="" id="{E086EF92-98A7-067F-88C2-DA3083504126}"/>
              </a:ext>
            </a:extLst>
          </p:cNvPr>
          <p:cNvCxnSpPr>
            <a:cxnSpLocks/>
          </p:cNvCxnSpPr>
          <p:nvPr/>
        </p:nvCxnSpPr>
        <p:spPr>
          <a:xfrm>
            <a:off x="8839095" y="2464696"/>
            <a:ext cx="0" cy="345982"/>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xmlns="" id="{B435E9C4-E178-FB8B-CA67-EFB4A7CE32DB}"/>
              </a:ext>
            </a:extLst>
          </p:cNvPr>
          <p:cNvCxnSpPr>
            <a:cxnSpLocks/>
          </p:cNvCxnSpPr>
          <p:nvPr/>
        </p:nvCxnSpPr>
        <p:spPr>
          <a:xfrm>
            <a:off x="8839095" y="3302285"/>
            <a:ext cx="0" cy="176645"/>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xmlns="" id="{DCE7DC52-8DEB-D798-8525-DF364616D995}"/>
              </a:ext>
            </a:extLst>
          </p:cNvPr>
          <p:cNvCxnSpPr>
            <a:cxnSpLocks/>
          </p:cNvCxnSpPr>
          <p:nvPr/>
        </p:nvCxnSpPr>
        <p:spPr>
          <a:xfrm>
            <a:off x="8846330" y="3992616"/>
            <a:ext cx="0" cy="176645"/>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xmlns="" id="{4E9020F5-C366-2005-FCE8-5E07018702D9}"/>
              </a:ext>
            </a:extLst>
          </p:cNvPr>
          <p:cNvCxnSpPr>
            <a:cxnSpLocks/>
          </p:cNvCxnSpPr>
          <p:nvPr/>
        </p:nvCxnSpPr>
        <p:spPr>
          <a:xfrm>
            <a:off x="8914383" y="4671443"/>
            <a:ext cx="22709" cy="198771"/>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xmlns="" id="{E540DFD2-2411-56C3-56B8-3ABF26006DE3}"/>
              </a:ext>
            </a:extLst>
          </p:cNvPr>
          <p:cNvCxnSpPr>
            <a:cxnSpLocks/>
          </p:cNvCxnSpPr>
          <p:nvPr/>
        </p:nvCxnSpPr>
        <p:spPr>
          <a:xfrm>
            <a:off x="8937092" y="5357189"/>
            <a:ext cx="0" cy="176645"/>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xmlns="" id="{0B78DE68-00E7-30B3-3014-12EF0D37C1F5}"/>
              </a:ext>
            </a:extLst>
          </p:cNvPr>
          <p:cNvCxnSpPr>
            <a:cxnSpLocks/>
          </p:cNvCxnSpPr>
          <p:nvPr/>
        </p:nvCxnSpPr>
        <p:spPr>
          <a:xfrm>
            <a:off x="9125459" y="-79483"/>
            <a:ext cx="0" cy="318993"/>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xmlns="" id="{0431ED69-4767-997C-B1E4-11EC787D2EDF}"/>
              </a:ext>
            </a:extLst>
          </p:cNvPr>
          <p:cNvCxnSpPr>
            <a:cxnSpLocks/>
          </p:cNvCxnSpPr>
          <p:nvPr/>
        </p:nvCxnSpPr>
        <p:spPr>
          <a:xfrm flipV="1">
            <a:off x="9371438" y="2293005"/>
            <a:ext cx="1193109" cy="65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xmlns="" id="{582AD8E0-19A6-663D-67C9-8B66BDFD3335}"/>
              </a:ext>
            </a:extLst>
          </p:cNvPr>
          <p:cNvCxnSpPr>
            <a:cxnSpLocks/>
          </p:cNvCxnSpPr>
          <p:nvPr/>
        </p:nvCxnSpPr>
        <p:spPr>
          <a:xfrm>
            <a:off x="10553651" y="1189285"/>
            <a:ext cx="0" cy="110372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xmlns="" id="{918CBE26-9481-88A9-72E1-BF27E3396542}"/>
              </a:ext>
            </a:extLst>
          </p:cNvPr>
          <p:cNvCxnSpPr>
            <a:cxnSpLocks/>
          </p:cNvCxnSpPr>
          <p:nvPr/>
        </p:nvCxnSpPr>
        <p:spPr>
          <a:xfrm>
            <a:off x="7028329" y="1154594"/>
            <a:ext cx="1424978" cy="15433"/>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xmlns="" id="{9AD0D8E2-2D82-099B-0D79-10FEBC438A3B}"/>
              </a:ext>
            </a:extLst>
          </p:cNvPr>
          <p:cNvCxnSpPr>
            <a:cxnSpLocks/>
          </p:cNvCxnSpPr>
          <p:nvPr/>
        </p:nvCxnSpPr>
        <p:spPr>
          <a:xfrm>
            <a:off x="7060160" y="396997"/>
            <a:ext cx="0" cy="756948"/>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xmlns="" id="{CD70BA6F-05D6-8BEC-C609-434AA87E0C52}"/>
              </a:ext>
            </a:extLst>
          </p:cNvPr>
          <p:cNvCxnSpPr>
            <a:cxnSpLocks/>
          </p:cNvCxnSpPr>
          <p:nvPr/>
        </p:nvCxnSpPr>
        <p:spPr>
          <a:xfrm flipH="1" flipV="1">
            <a:off x="9312585" y="1182854"/>
            <a:ext cx="1241066" cy="8063"/>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xmlns="" id="{3F4BC3C1-65C8-6F79-8CDF-4D17352FA962}"/>
              </a:ext>
            </a:extLst>
          </p:cNvPr>
          <p:cNvCxnSpPr>
            <a:cxnSpLocks/>
          </p:cNvCxnSpPr>
          <p:nvPr/>
        </p:nvCxnSpPr>
        <p:spPr>
          <a:xfrm>
            <a:off x="7060160" y="396997"/>
            <a:ext cx="680658" cy="0"/>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xmlns="" id="{C146239D-36B5-38C8-FD02-574BF8AD23F4}"/>
              </a:ext>
            </a:extLst>
          </p:cNvPr>
          <p:cNvSpPr txBox="1"/>
          <p:nvPr/>
        </p:nvSpPr>
        <p:spPr>
          <a:xfrm>
            <a:off x="7060160" y="613046"/>
            <a:ext cx="8945418" cy="375552"/>
          </a:xfrm>
          <a:prstGeom prst="rect">
            <a:avLst/>
          </a:prstGeom>
          <a:noFill/>
        </p:spPr>
        <p:txBody>
          <a:bodyPr wrap="square">
            <a:sp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Mangal" panose="02040503050203030202" pitchFamily="18" charset="0"/>
              </a:rPr>
              <a:t>No</a:t>
            </a:r>
          </a:p>
        </p:txBody>
      </p:sp>
      <p:sp>
        <p:nvSpPr>
          <p:cNvPr id="68" name="TextBox 67">
            <a:extLst>
              <a:ext uri="{FF2B5EF4-FFF2-40B4-BE49-F238E27FC236}">
                <a16:creationId xmlns:a16="http://schemas.microsoft.com/office/drawing/2014/main" xmlns="" id="{795C2842-F369-5E7B-A85E-42BBD43A0BD3}"/>
              </a:ext>
            </a:extLst>
          </p:cNvPr>
          <p:cNvSpPr txBox="1"/>
          <p:nvPr/>
        </p:nvSpPr>
        <p:spPr>
          <a:xfrm>
            <a:off x="10700578" y="1702334"/>
            <a:ext cx="8945418" cy="375552"/>
          </a:xfrm>
          <a:prstGeom prst="rect">
            <a:avLst/>
          </a:prstGeom>
          <a:noFill/>
        </p:spPr>
        <p:txBody>
          <a:bodyPr wrap="square">
            <a:sp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Mangal" panose="02040503050203030202" pitchFamily="18" charset="0"/>
              </a:rPr>
              <a:t>No</a:t>
            </a:r>
          </a:p>
        </p:txBody>
      </p:sp>
      <p:sp>
        <p:nvSpPr>
          <p:cNvPr id="69" name="TextBox 68">
            <a:extLst>
              <a:ext uri="{FF2B5EF4-FFF2-40B4-BE49-F238E27FC236}">
                <a16:creationId xmlns:a16="http://schemas.microsoft.com/office/drawing/2014/main" xmlns="" id="{2B336160-A0BE-A7E4-AA6E-45549EB2AD75}"/>
              </a:ext>
            </a:extLst>
          </p:cNvPr>
          <p:cNvSpPr txBox="1"/>
          <p:nvPr/>
        </p:nvSpPr>
        <p:spPr>
          <a:xfrm>
            <a:off x="8925737" y="1517138"/>
            <a:ext cx="8945418" cy="375552"/>
          </a:xfrm>
          <a:prstGeom prst="rect">
            <a:avLst/>
          </a:prstGeom>
          <a:noFill/>
        </p:spPr>
        <p:txBody>
          <a:bodyPr wrap="square">
            <a:sp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Mangal" panose="02040503050203030202" pitchFamily="18" charset="0"/>
              </a:rPr>
              <a:t>Yes</a:t>
            </a:r>
          </a:p>
        </p:txBody>
      </p:sp>
      <p:sp>
        <p:nvSpPr>
          <p:cNvPr id="70" name="TextBox 69">
            <a:extLst>
              <a:ext uri="{FF2B5EF4-FFF2-40B4-BE49-F238E27FC236}">
                <a16:creationId xmlns:a16="http://schemas.microsoft.com/office/drawing/2014/main" xmlns="" id="{7BE44074-7F47-87BE-9DA0-7D4E8E4C264E}"/>
              </a:ext>
            </a:extLst>
          </p:cNvPr>
          <p:cNvSpPr txBox="1"/>
          <p:nvPr/>
        </p:nvSpPr>
        <p:spPr>
          <a:xfrm>
            <a:off x="8947005" y="2430549"/>
            <a:ext cx="8945418" cy="375552"/>
          </a:xfrm>
          <a:prstGeom prst="rect">
            <a:avLst/>
          </a:prstGeom>
          <a:noFill/>
        </p:spPr>
        <p:txBody>
          <a:bodyPr wrap="square">
            <a:sp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Mangal" panose="02040503050203030202" pitchFamily="18" charset="0"/>
              </a:rPr>
              <a:t>Yes</a:t>
            </a:r>
          </a:p>
        </p:txBody>
      </p:sp>
      <p:cxnSp>
        <p:nvCxnSpPr>
          <p:cNvPr id="71" name="Straight Connector 70">
            <a:extLst>
              <a:ext uri="{FF2B5EF4-FFF2-40B4-BE49-F238E27FC236}">
                <a16:creationId xmlns:a16="http://schemas.microsoft.com/office/drawing/2014/main" xmlns="" id="{DB9D174A-05E1-EF8B-F2DD-49844FDBD596}"/>
              </a:ext>
            </a:extLst>
          </p:cNvPr>
          <p:cNvCxnSpPr>
            <a:cxnSpLocks/>
          </p:cNvCxnSpPr>
          <p:nvPr/>
        </p:nvCxnSpPr>
        <p:spPr>
          <a:xfrm flipV="1">
            <a:off x="10641473" y="3746209"/>
            <a:ext cx="0" cy="680612"/>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xmlns="" id="{B62F02E0-147A-FB3C-13E1-8AF0DD9826F6}"/>
              </a:ext>
            </a:extLst>
          </p:cNvPr>
          <p:cNvCxnSpPr>
            <a:cxnSpLocks/>
          </p:cNvCxnSpPr>
          <p:nvPr/>
        </p:nvCxnSpPr>
        <p:spPr>
          <a:xfrm flipV="1">
            <a:off x="9802994" y="4436130"/>
            <a:ext cx="847117" cy="65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xmlns="" id="{7F67D50C-52F0-565F-9251-054611ED02F5}"/>
              </a:ext>
            </a:extLst>
          </p:cNvPr>
          <p:cNvCxnSpPr>
            <a:cxnSpLocks/>
          </p:cNvCxnSpPr>
          <p:nvPr/>
        </p:nvCxnSpPr>
        <p:spPr>
          <a:xfrm flipH="1">
            <a:off x="9802996" y="3736899"/>
            <a:ext cx="847115" cy="1"/>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xmlns="" id="{37E0B1D1-DE82-BE4B-90E2-6FDE4E4EDB3B}"/>
              </a:ext>
            </a:extLst>
          </p:cNvPr>
          <p:cNvSpPr txBox="1"/>
          <p:nvPr/>
        </p:nvSpPr>
        <p:spPr>
          <a:xfrm>
            <a:off x="10700578" y="3906261"/>
            <a:ext cx="8945418" cy="375552"/>
          </a:xfrm>
          <a:prstGeom prst="rect">
            <a:avLst/>
          </a:prstGeom>
          <a:noFill/>
        </p:spPr>
        <p:txBody>
          <a:bodyPr wrap="square">
            <a:sp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Mangal" panose="02040503050203030202" pitchFamily="18" charset="0"/>
              </a:rPr>
              <a:t>No</a:t>
            </a:r>
          </a:p>
        </p:txBody>
      </p:sp>
      <p:sp>
        <p:nvSpPr>
          <p:cNvPr id="79" name="TextBox 78">
            <a:extLst>
              <a:ext uri="{FF2B5EF4-FFF2-40B4-BE49-F238E27FC236}">
                <a16:creationId xmlns:a16="http://schemas.microsoft.com/office/drawing/2014/main" xmlns="" id="{496A88E3-DCBC-238E-2FD4-248603CDD3FD}"/>
              </a:ext>
            </a:extLst>
          </p:cNvPr>
          <p:cNvSpPr txBox="1"/>
          <p:nvPr/>
        </p:nvSpPr>
        <p:spPr>
          <a:xfrm>
            <a:off x="9765172" y="3856997"/>
            <a:ext cx="8945418" cy="375552"/>
          </a:xfrm>
          <a:prstGeom prst="rect">
            <a:avLst/>
          </a:prstGeom>
          <a:noFill/>
        </p:spPr>
        <p:txBody>
          <a:bodyPr wrap="square">
            <a:sp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Mangal" panose="02040503050203030202" pitchFamily="18" charset="0"/>
              </a:rPr>
              <a:t>Yes</a:t>
            </a:r>
          </a:p>
        </p:txBody>
      </p:sp>
    </p:spTree>
    <p:extLst>
      <p:ext uri="{BB962C8B-B14F-4D97-AF65-F5344CB8AC3E}">
        <p14:creationId xmlns:p14="http://schemas.microsoft.com/office/powerpoint/2010/main" val="1781329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a:extLst>
              <a:ext uri="{FF2B5EF4-FFF2-40B4-BE49-F238E27FC236}">
                <a16:creationId xmlns:a16="http://schemas.microsoft.com/office/drawing/2014/main" xmlns="" id="{43B7EE34-72A9-B8E9-1C3C-B60EDBAAAE01}"/>
              </a:ext>
            </a:extLst>
          </p:cNvPr>
          <p:cNvSpPr>
            <a:spLocks noChangeArrowheads="1"/>
          </p:cNvSpPr>
          <p:nvPr/>
        </p:nvSpPr>
        <p:spPr bwMode="auto">
          <a:xfrm>
            <a:off x="349624" y="84834"/>
            <a:ext cx="7303602"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Arial" panose="020B0604020202020204" pitchFamily="34" charset="0"/>
                <a:cs typeface="Arial" panose="020B0604020202020204" pitchFamily="34" charset="0"/>
              </a:rPr>
              <a:t>2.2General description</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2.2.1 Hardware Interface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219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7" name="Picture 5">
            <a:extLst>
              <a:ext uri="{FF2B5EF4-FFF2-40B4-BE49-F238E27FC236}">
                <a16:creationId xmlns:a16="http://schemas.microsoft.com/office/drawing/2014/main" xmlns="" id="{F2B14E81-F74C-2867-1FD5-75F0D838C2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017" y="1766233"/>
            <a:ext cx="7707218" cy="4634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47485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xmlns="" id="{F52B4217-0970-158C-69EE-784CF01BF5AC}"/>
              </a:ext>
            </a:extLst>
          </p:cNvPr>
          <p:cNvSpPr/>
          <p:nvPr/>
        </p:nvSpPr>
        <p:spPr>
          <a:xfrm>
            <a:off x="5319668" y="85309"/>
            <a:ext cx="2150918" cy="924791"/>
          </a:xfrm>
          <a:prstGeom prst="ellipse">
            <a:avLst/>
          </a:prstGeom>
          <a:solidFill>
            <a:schemeClr val="bg1">
              <a:lumMod val="8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START</a:t>
            </a:r>
          </a:p>
        </p:txBody>
      </p:sp>
      <p:sp>
        <p:nvSpPr>
          <p:cNvPr id="3" name="Rectangle 2">
            <a:extLst>
              <a:ext uri="{FF2B5EF4-FFF2-40B4-BE49-F238E27FC236}">
                <a16:creationId xmlns:a16="http://schemas.microsoft.com/office/drawing/2014/main" xmlns="" id="{DB48AB96-C5A5-036D-1529-07D2E7105300}"/>
              </a:ext>
            </a:extLst>
          </p:cNvPr>
          <p:cNvSpPr/>
          <p:nvPr/>
        </p:nvSpPr>
        <p:spPr>
          <a:xfrm>
            <a:off x="5423647" y="1270152"/>
            <a:ext cx="1849989" cy="50915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LOGIN</a:t>
            </a:r>
          </a:p>
        </p:txBody>
      </p:sp>
      <p:sp>
        <p:nvSpPr>
          <p:cNvPr id="9" name="Flowchart: Data 8">
            <a:extLst>
              <a:ext uri="{FF2B5EF4-FFF2-40B4-BE49-F238E27FC236}">
                <a16:creationId xmlns:a16="http://schemas.microsoft.com/office/drawing/2014/main" xmlns="" id="{0D349676-AFE4-6514-3452-0516F09A3DAE}"/>
              </a:ext>
            </a:extLst>
          </p:cNvPr>
          <p:cNvSpPr/>
          <p:nvPr/>
        </p:nvSpPr>
        <p:spPr>
          <a:xfrm>
            <a:off x="2127444" y="1974739"/>
            <a:ext cx="2813504" cy="397511"/>
          </a:xfrm>
          <a:prstGeom prst="flowChartInputOutpu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Smart id</a:t>
            </a:r>
          </a:p>
        </p:txBody>
      </p:sp>
      <p:sp>
        <p:nvSpPr>
          <p:cNvPr id="10" name="Flowchart: Data 9">
            <a:extLst>
              <a:ext uri="{FF2B5EF4-FFF2-40B4-BE49-F238E27FC236}">
                <a16:creationId xmlns:a16="http://schemas.microsoft.com/office/drawing/2014/main" xmlns="" id="{60C2B179-1EED-34F3-41A3-FDE2075846C3}"/>
              </a:ext>
            </a:extLst>
          </p:cNvPr>
          <p:cNvSpPr/>
          <p:nvPr/>
        </p:nvSpPr>
        <p:spPr>
          <a:xfrm>
            <a:off x="7251054" y="2045038"/>
            <a:ext cx="2482793" cy="327212"/>
          </a:xfrm>
          <a:prstGeom prst="flowChartInputOutpu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password</a:t>
            </a:r>
          </a:p>
        </p:txBody>
      </p:sp>
      <p:sp>
        <p:nvSpPr>
          <p:cNvPr id="12" name="Diamond 11">
            <a:extLst>
              <a:ext uri="{FF2B5EF4-FFF2-40B4-BE49-F238E27FC236}">
                <a16:creationId xmlns:a16="http://schemas.microsoft.com/office/drawing/2014/main" xmlns="" id="{C9FF060C-DEBF-530C-EE84-D0039AADE5C6}"/>
              </a:ext>
            </a:extLst>
          </p:cNvPr>
          <p:cNvSpPr/>
          <p:nvPr/>
        </p:nvSpPr>
        <p:spPr>
          <a:xfrm>
            <a:off x="5325036" y="3086100"/>
            <a:ext cx="1948600" cy="685800"/>
          </a:xfrm>
          <a:prstGeom prst="diamond">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Check  smart id and password</a:t>
            </a:r>
          </a:p>
        </p:txBody>
      </p:sp>
      <p:sp>
        <p:nvSpPr>
          <p:cNvPr id="15" name="Rectangle 14">
            <a:extLst>
              <a:ext uri="{FF2B5EF4-FFF2-40B4-BE49-F238E27FC236}">
                <a16:creationId xmlns:a16="http://schemas.microsoft.com/office/drawing/2014/main" xmlns="" id="{F6714BDF-BFC7-BF73-E879-6437065AECAB}"/>
              </a:ext>
            </a:extLst>
          </p:cNvPr>
          <p:cNvSpPr/>
          <p:nvPr/>
        </p:nvSpPr>
        <p:spPr>
          <a:xfrm>
            <a:off x="5496585" y="3966824"/>
            <a:ext cx="1704109" cy="50915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Login successfully</a:t>
            </a:r>
          </a:p>
        </p:txBody>
      </p:sp>
      <p:sp>
        <p:nvSpPr>
          <p:cNvPr id="16" name="Rectangle 15">
            <a:extLst>
              <a:ext uri="{FF2B5EF4-FFF2-40B4-BE49-F238E27FC236}">
                <a16:creationId xmlns:a16="http://schemas.microsoft.com/office/drawing/2014/main" xmlns="" id="{F5979014-51A1-7413-FD3B-B843666F839E}"/>
              </a:ext>
            </a:extLst>
          </p:cNvPr>
          <p:cNvSpPr/>
          <p:nvPr/>
        </p:nvSpPr>
        <p:spPr>
          <a:xfrm>
            <a:off x="5496585" y="5338745"/>
            <a:ext cx="1704109" cy="50915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Accept order</a:t>
            </a:r>
          </a:p>
        </p:txBody>
      </p:sp>
      <p:sp>
        <p:nvSpPr>
          <p:cNvPr id="17" name="Rectangle 16">
            <a:extLst>
              <a:ext uri="{FF2B5EF4-FFF2-40B4-BE49-F238E27FC236}">
                <a16:creationId xmlns:a16="http://schemas.microsoft.com/office/drawing/2014/main" xmlns="" id="{940B5ECB-A39B-87CA-8FCD-2C695BBFAE93}"/>
              </a:ext>
            </a:extLst>
          </p:cNvPr>
          <p:cNvSpPr/>
          <p:nvPr/>
        </p:nvSpPr>
        <p:spPr>
          <a:xfrm>
            <a:off x="5496585" y="4651221"/>
            <a:ext cx="1704109" cy="50915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User place order</a:t>
            </a:r>
          </a:p>
        </p:txBody>
      </p:sp>
      <p:sp>
        <p:nvSpPr>
          <p:cNvPr id="18" name="Rectangle 17">
            <a:extLst>
              <a:ext uri="{FF2B5EF4-FFF2-40B4-BE49-F238E27FC236}">
                <a16:creationId xmlns:a16="http://schemas.microsoft.com/office/drawing/2014/main" xmlns="" id="{0B70F2B7-12B1-7349-81E7-9B40633155DE}"/>
              </a:ext>
            </a:extLst>
          </p:cNvPr>
          <p:cNvSpPr/>
          <p:nvPr/>
        </p:nvSpPr>
        <p:spPr>
          <a:xfrm>
            <a:off x="3041920" y="4603256"/>
            <a:ext cx="1704109" cy="50915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Decline order</a:t>
            </a:r>
          </a:p>
        </p:txBody>
      </p:sp>
      <p:cxnSp>
        <p:nvCxnSpPr>
          <p:cNvPr id="19" name="Straight Arrow Connector 18">
            <a:extLst>
              <a:ext uri="{FF2B5EF4-FFF2-40B4-BE49-F238E27FC236}">
                <a16:creationId xmlns:a16="http://schemas.microsoft.com/office/drawing/2014/main" xmlns="" id="{B398E775-9AD0-134F-68BD-C737AABDCAFE}"/>
              </a:ext>
            </a:extLst>
          </p:cNvPr>
          <p:cNvCxnSpPr>
            <a:cxnSpLocks/>
            <a:stCxn id="2" idx="4"/>
          </p:cNvCxnSpPr>
          <p:nvPr/>
        </p:nvCxnSpPr>
        <p:spPr>
          <a:xfrm>
            <a:off x="6395127" y="1010100"/>
            <a:ext cx="26454" cy="260052"/>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xmlns="" id="{F882A759-1537-903B-7FBA-3304F5F94154}"/>
              </a:ext>
            </a:extLst>
          </p:cNvPr>
          <p:cNvCxnSpPr>
            <a:cxnSpLocks/>
          </p:cNvCxnSpPr>
          <p:nvPr/>
        </p:nvCxnSpPr>
        <p:spPr>
          <a:xfrm flipH="1">
            <a:off x="7273636" y="1515474"/>
            <a:ext cx="3842599" cy="0"/>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55895E6C-4881-28CA-E6F0-D5A322558790}"/>
              </a:ext>
            </a:extLst>
          </p:cNvPr>
          <p:cNvCxnSpPr>
            <a:cxnSpLocks/>
          </p:cNvCxnSpPr>
          <p:nvPr/>
        </p:nvCxnSpPr>
        <p:spPr>
          <a:xfrm flipV="1">
            <a:off x="11116235" y="1515474"/>
            <a:ext cx="0" cy="1913526"/>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A8A2140C-1DAC-E557-FE8D-98A8D1B469B8}"/>
              </a:ext>
            </a:extLst>
          </p:cNvPr>
          <p:cNvCxnSpPr>
            <a:cxnSpLocks/>
          </p:cNvCxnSpPr>
          <p:nvPr/>
        </p:nvCxnSpPr>
        <p:spPr>
          <a:xfrm flipV="1">
            <a:off x="7293806" y="3429000"/>
            <a:ext cx="3802258" cy="649"/>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xmlns="" id="{A258522B-AD3B-2C43-4F3C-7E0D7EA75F75}"/>
              </a:ext>
            </a:extLst>
          </p:cNvPr>
          <p:cNvCxnSpPr>
            <a:cxnSpLocks/>
          </p:cNvCxnSpPr>
          <p:nvPr/>
        </p:nvCxnSpPr>
        <p:spPr>
          <a:xfrm flipH="1" flipV="1">
            <a:off x="6408354" y="1779307"/>
            <a:ext cx="13227" cy="76387"/>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xmlns="" id="{6CF1982B-D19A-9881-7ABC-7DA37DB056B6}"/>
              </a:ext>
            </a:extLst>
          </p:cNvPr>
          <p:cNvCxnSpPr>
            <a:cxnSpLocks/>
          </p:cNvCxnSpPr>
          <p:nvPr/>
        </p:nvCxnSpPr>
        <p:spPr>
          <a:xfrm>
            <a:off x="4598894" y="1841549"/>
            <a:ext cx="3433482"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xmlns="" id="{7AE76BB2-D45D-04A0-BB60-A230152FEC0B}"/>
              </a:ext>
            </a:extLst>
          </p:cNvPr>
          <p:cNvCxnSpPr>
            <a:cxnSpLocks/>
          </p:cNvCxnSpPr>
          <p:nvPr/>
        </p:nvCxnSpPr>
        <p:spPr>
          <a:xfrm>
            <a:off x="8023412" y="1837765"/>
            <a:ext cx="8964" cy="183084"/>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xmlns="" id="{E110CDCD-6489-05AD-26E9-4A3367C95F03}"/>
              </a:ext>
            </a:extLst>
          </p:cNvPr>
          <p:cNvCxnSpPr>
            <a:cxnSpLocks/>
          </p:cNvCxnSpPr>
          <p:nvPr/>
        </p:nvCxnSpPr>
        <p:spPr>
          <a:xfrm>
            <a:off x="4598894" y="1817500"/>
            <a:ext cx="24654" cy="186504"/>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xmlns="" id="{EC8AABA4-B3C4-49D7-2BA5-C54F3AD5F52C}"/>
              </a:ext>
            </a:extLst>
          </p:cNvPr>
          <p:cNvCxnSpPr>
            <a:cxnSpLocks/>
          </p:cNvCxnSpPr>
          <p:nvPr/>
        </p:nvCxnSpPr>
        <p:spPr>
          <a:xfrm>
            <a:off x="6295132" y="3654301"/>
            <a:ext cx="0" cy="281795"/>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xmlns="" id="{8D29AF89-CE28-0334-3CA5-BFECA7BEEA53}"/>
              </a:ext>
            </a:extLst>
          </p:cNvPr>
          <p:cNvCxnSpPr>
            <a:cxnSpLocks/>
          </p:cNvCxnSpPr>
          <p:nvPr/>
        </p:nvCxnSpPr>
        <p:spPr>
          <a:xfrm>
            <a:off x="4194871" y="2371113"/>
            <a:ext cx="0" cy="481185"/>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xmlns="" id="{478CA917-31F5-CDBF-D3FF-ED7D852175C2}"/>
              </a:ext>
            </a:extLst>
          </p:cNvPr>
          <p:cNvCxnSpPr>
            <a:cxnSpLocks/>
          </p:cNvCxnSpPr>
          <p:nvPr/>
        </p:nvCxnSpPr>
        <p:spPr>
          <a:xfrm flipV="1">
            <a:off x="7976793" y="2371113"/>
            <a:ext cx="0" cy="481185"/>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xmlns="" id="{4BDDDB52-015A-BC98-E52F-3759BF5CABC2}"/>
              </a:ext>
            </a:extLst>
          </p:cNvPr>
          <p:cNvCxnSpPr>
            <a:cxnSpLocks/>
          </p:cNvCxnSpPr>
          <p:nvPr/>
        </p:nvCxnSpPr>
        <p:spPr>
          <a:xfrm flipV="1">
            <a:off x="4194871" y="2854955"/>
            <a:ext cx="3802258" cy="649"/>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xmlns="" id="{7729F10F-9C4D-91F4-D0C8-2A35EAB69B55}"/>
              </a:ext>
            </a:extLst>
          </p:cNvPr>
          <p:cNvCxnSpPr>
            <a:cxnSpLocks/>
          </p:cNvCxnSpPr>
          <p:nvPr/>
        </p:nvCxnSpPr>
        <p:spPr>
          <a:xfrm>
            <a:off x="6299336" y="2840811"/>
            <a:ext cx="0" cy="209949"/>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xmlns="" id="{D98FCED2-A131-940C-275B-3978B11ADF68}"/>
              </a:ext>
            </a:extLst>
          </p:cNvPr>
          <p:cNvSpPr/>
          <p:nvPr/>
        </p:nvSpPr>
        <p:spPr>
          <a:xfrm>
            <a:off x="5531051" y="6039697"/>
            <a:ext cx="1704109" cy="50915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Payment</a:t>
            </a:r>
          </a:p>
        </p:txBody>
      </p:sp>
      <p:cxnSp>
        <p:nvCxnSpPr>
          <p:cNvPr id="64" name="Straight Connector 63">
            <a:extLst>
              <a:ext uri="{FF2B5EF4-FFF2-40B4-BE49-F238E27FC236}">
                <a16:creationId xmlns:a16="http://schemas.microsoft.com/office/drawing/2014/main" xmlns="" id="{AAB151AB-C635-3DD7-5EFF-A33A70C639AA}"/>
              </a:ext>
            </a:extLst>
          </p:cNvPr>
          <p:cNvCxnSpPr>
            <a:cxnSpLocks/>
          </p:cNvCxnSpPr>
          <p:nvPr/>
        </p:nvCxnSpPr>
        <p:spPr>
          <a:xfrm flipV="1">
            <a:off x="7251054" y="6294274"/>
            <a:ext cx="3802258" cy="649"/>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xmlns="" id="{F4AD9E15-C7C4-BF41-D56C-1C8A3FD80B4D}"/>
              </a:ext>
            </a:extLst>
          </p:cNvPr>
          <p:cNvCxnSpPr>
            <a:cxnSpLocks/>
          </p:cNvCxnSpPr>
          <p:nvPr/>
        </p:nvCxnSpPr>
        <p:spPr>
          <a:xfrm flipV="1">
            <a:off x="11053312" y="4905798"/>
            <a:ext cx="0" cy="1414582"/>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xmlns="" id="{07D67A5C-304C-5AEB-53BA-A641626106DE}"/>
              </a:ext>
            </a:extLst>
          </p:cNvPr>
          <p:cNvCxnSpPr>
            <a:cxnSpLocks/>
          </p:cNvCxnSpPr>
          <p:nvPr/>
        </p:nvCxnSpPr>
        <p:spPr>
          <a:xfrm flipH="1">
            <a:off x="7210713" y="4897272"/>
            <a:ext cx="3842599" cy="0"/>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xmlns="" id="{4CA0E884-723A-06B3-30F3-4C663345EC1E}"/>
              </a:ext>
            </a:extLst>
          </p:cNvPr>
          <p:cNvCxnSpPr>
            <a:cxnSpLocks/>
          </p:cNvCxnSpPr>
          <p:nvPr/>
        </p:nvCxnSpPr>
        <p:spPr>
          <a:xfrm flipH="1">
            <a:off x="4746029" y="4897272"/>
            <a:ext cx="785022" cy="0"/>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xmlns="" id="{ECD66D4D-8E47-7F81-BCB8-9A6AC2F325A2}"/>
              </a:ext>
            </a:extLst>
          </p:cNvPr>
          <p:cNvCxnSpPr>
            <a:cxnSpLocks/>
          </p:cNvCxnSpPr>
          <p:nvPr/>
        </p:nvCxnSpPr>
        <p:spPr>
          <a:xfrm>
            <a:off x="6290649" y="5757902"/>
            <a:ext cx="0" cy="281795"/>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xmlns="" id="{0ACFB342-7E49-4F87-E9D1-4B0DEDCBE29B}"/>
              </a:ext>
            </a:extLst>
          </p:cNvPr>
          <p:cNvCxnSpPr>
            <a:cxnSpLocks/>
          </p:cNvCxnSpPr>
          <p:nvPr/>
        </p:nvCxnSpPr>
        <p:spPr>
          <a:xfrm>
            <a:off x="6395127" y="6548852"/>
            <a:ext cx="0" cy="281795"/>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xmlns="" id="{E76EFA4F-83B6-B315-DBC9-752BC075319C}"/>
              </a:ext>
            </a:extLst>
          </p:cNvPr>
          <p:cNvCxnSpPr>
            <a:cxnSpLocks/>
            <a:endCxn id="16" idx="0"/>
          </p:cNvCxnSpPr>
          <p:nvPr/>
        </p:nvCxnSpPr>
        <p:spPr>
          <a:xfrm flipH="1">
            <a:off x="6348640" y="5160376"/>
            <a:ext cx="10872" cy="178369"/>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xmlns="" id="{9326B875-7373-8534-42A5-981A52606EA2}"/>
              </a:ext>
            </a:extLst>
          </p:cNvPr>
          <p:cNvCxnSpPr>
            <a:cxnSpLocks/>
          </p:cNvCxnSpPr>
          <p:nvPr/>
        </p:nvCxnSpPr>
        <p:spPr>
          <a:xfrm>
            <a:off x="1185846" y="4857833"/>
            <a:ext cx="1893214" cy="0"/>
          </a:xfrm>
          <a:prstGeom prst="line">
            <a:avLst/>
          </a:prstGeom>
          <a:ln w="38100">
            <a:solidFill>
              <a:schemeClr val="bg1"/>
            </a:solidFill>
          </a:ln>
        </p:spPr>
        <p:style>
          <a:lnRef idx="1">
            <a:schemeClr val="accent4"/>
          </a:lnRef>
          <a:fillRef idx="0">
            <a:schemeClr val="accent4"/>
          </a:fillRef>
          <a:effectRef idx="0">
            <a:schemeClr val="accent4"/>
          </a:effectRef>
          <a:fontRef idx="minor">
            <a:schemeClr val="tx1"/>
          </a:fontRef>
        </p:style>
      </p:cxnSp>
      <p:cxnSp>
        <p:nvCxnSpPr>
          <p:cNvPr id="78" name="Straight Connector 77">
            <a:extLst>
              <a:ext uri="{FF2B5EF4-FFF2-40B4-BE49-F238E27FC236}">
                <a16:creationId xmlns:a16="http://schemas.microsoft.com/office/drawing/2014/main" xmlns="" id="{1810F1C9-4B3E-5F7F-434C-2A7E118A4C88}"/>
              </a:ext>
            </a:extLst>
          </p:cNvPr>
          <p:cNvCxnSpPr>
            <a:cxnSpLocks/>
          </p:cNvCxnSpPr>
          <p:nvPr/>
        </p:nvCxnSpPr>
        <p:spPr>
          <a:xfrm flipV="1">
            <a:off x="1129890" y="4857833"/>
            <a:ext cx="55956" cy="2000167"/>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xmlns="" id="{0F94A2E0-6744-9BA4-5E8D-B15BAC18DE5B}"/>
              </a:ext>
            </a:extLst>
          </p:cNvPr>
          <p:cNvSpPr txBox="1"/>
          <p:nvPr/>
        </p:nvSpPr>
        <p:spPr>
          <a:xfrm>
            <a:off x="11053312" y="2284461"/>
            <a:ext cx="6096000" cy="375552"/>
          </a:xfrm>
          <a:prstGeom prst="rect">
            <a:avLst/>
          </a:prstGeom>
          <a:noFill/>
        </p:spPr>
        <p:txBody>
          <a:bodyPr wrap="square">
            <a:sp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Mangal" panose="02040503050203030202" pitchFamily="18" charset="0"/>
              </a:rPr>
              <a:t>No</a:t>
            </a:r>
          </a:p>
        </p:txBody>
      </p:sp>
      <p:sp>
        <p:nvSpPr>
          <p:cNvPr id="87" name="TextBox 86">
            <a:extLst>
              <a:ext uri="{FF2B5EF4-FFF2-40B4-BE49-F238E27FC236}">
                <a16:creationId xmlns:a16="http://schemas.microsoft.com/office/drawing/2014/main" xmlns="" id="{D6F4D250-CEF8-5F83-DAFF-5635A6EF72EC}"/>
              </a:ext>
            </a:extLst>
          </p:cNvPr>
          <p:cNvSpPr txBox="1"/>
          <p:nvPr/>
        </p:nvSpPr>
        <p:spPr>
          <a:xfrm>
            <a:off x="11116235" y="5425313"/>
            <a:ext cx="6096000" cy="375552"/>
          </a:xfrm>
          <a:prstGeom prst="rect">
            <a:avLst/>
          </a:prstGeom>
          <a:noFill/>
        </p:spPr>
        <p:txBody>
          <a:bodyPr wrap="square">
            <a:sp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Mangal" panose="02040503050203030202" pitchFamily="18" charset="0"/>
              </a:rPr>
              <a:t>No</a:t>
            </a:r>
          </a:p>
        </p:txBody>
      </p:sp>
      <p:sp>
        <p:nvSpPr>
          <p:cNvPr id="88" name="TextBox 87">
            <a:extLst>
              <a:ext uri="{FF2B5EF4-FFF2-40B4-BE49-F238E27FC236}">
                <a16:creationId xmlns:a16="http://schemas.microsoft.com/office/drawing/2014/main" xmlns="" id="{4D4D022C-015F-3C28-F1AD-873FA2158CE5}"/>
              </a:ext>
            </a:extLst>
          </p:cNvPr>
          <p:cNvSpPr txBox="1"/>
          <p:nvPr/>
        </p:nvSpPr>
        <p:spPr>
          <a:xfrm>
            <a:off x="6643526" y="3596853"/>
            <a:ext cx="8945418" cy="375552"/>
          </a:xfrm>
          <a:prstGeom prst="rect">
            <a:avLst/>
          </a:prstGeom>
          <a:noFill/>
        </p:spPr>
        <p:txBody>
          <a:bodyPr wrap="square">
            <a:sp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Mangal" panose="02040503050203030202" pitchFamily="18" charset="0"/>
              </a:rPr>
              <a:t>Yes</a:t>
            </a:r>
          </a:p>
        </p:txBody>
      </p:sp>
      <p:sp>
        <p:nvSpPr>
          <p:cNvPr id="89" name="TextBox 88">
            <a:extLst>
              <a:ext uri="{FF2B5EF4-FFF2-40B4-BE49-F238E27FC236}">
                <a16:creationId xmlns:a16="http://schemas.microsoft.com/office/drawing/2014/main" xmlns="" id="{E942BD25-4F53-071C-2B8E-1452B385E860}"/>
              </a:ext>
            </a:extLst>
          </p:cNvPr>
          <p:cNvSpPr txBox="1"/>
          <p:nvPr/>
        </p:nvSpPr>
        <p:spPr>
          <a:xfrm>
            <a:off x="6727482" y="6513176"/>
            <a:ext cx="8945418" cy="375552"/>
          </a:xfrm>
          <a:prstGeom prst="rect">
            <a:avLst/>
          </a:prstGeom>
          <a:noFill/>
        </p:spPr>
        <p:txBody>
          <a:bodyPr wrap="square">
            <a:sp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Mangal" panose="02040503050203030202" pitchFamily="18" charset="0"/>
              </a:rPr>
              <a:t>Yes</a:t>
            </a:r>
          </a:p>
        </p:txBody>
      </p:sp>
      <p:sp>
        <p:nvSpPr>
          <p:cNvPr id="91" name="TextBox 90">
            <a:extLst>
              <a:ext uri="{FF2B5EF4-FFF2-40B4-BE49-F238E27FC236}">
                <a16:creationId xmlns:a16="http://schemas.microsoft.com/office/drawing/2014/main" xmlns="" id="{41E3FFC8-266E-1AA6-829C-FCB9A4B0094F}"/>
              </a:ext>
            </a:extLst>
          </p:cNvPr>
          <p:cNvSpPr txBox="1"/>
          <p:nvPr/>
        </p:nvSpPr>
        <p:spPr>
          <a:xfrm>
            <a:off x="294749" y="290543"/>
            <a:ext cx="8608290" cy="369332"/>
          </a:xfrm>
          <a:prstGeom prst="rect">
            <a:avLst/>
          </a:prstGeom>
          <a:noFill/>
        </p:spPr>
        <p:txBody>
          <a:bodyPr wrap="square">
            <a:spAutoFit/>
          </a:bodyPr>
          <a:lstStyle/>
          <a:p>
            <a:pPr rtl="0">
              <a:spcBef>
                <a:spcPts val="0"/>
              </a:spcBef>
              <a:spcAft>
                <a:spcPts val="0"/>
              </a:spcAft>
            </a:pPr>
            <a:r>
              <a:rPr lang="en-US" b="1" dirty="0">
                <a:solidFill>
                  <a:srgbClr val="000000"/>
                </a:solidFill>
                <a:latin typeface="Arial" panose="020B0604020202020204" pitchFamily="34" charset="0"/>
              </a:rPr>
              <a:t>RESTAURANT FLOW-CHART</a:t>
            </a:r>
            <a:endParaRPr lang="en-US" sz="1800" b="1" i="0" u="none" strike="noStrike"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33437578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30943982-7F0A-FC3F-E356-A31899499EF3}"/>
              </a:ext>
            </a:extLst>
          </p:cNvPr>
          <p:cNvSpPr/>
          <p:nvPr/>
        </p:nvSpPr>
        <p:spPr>
          <a:xfrm>
            <a:off x="5543071" y="974318"/>
            <a:ext cx="1704109" cy="50915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LOGIN</a:t>
            </a:r>
          </a:p>
        </p:txBody>
      </p:sp>
      <p:sp>
        <p:nvSpPr>
          <p:cNvPr id="5" name="Rectangle 4">
            <a:extLst>
              <a:ext uri="{FF2B5EF4-FFF2-40B4-BE49-F238E27FC236}">
                <a16:creationId xmlns:a16="http://schemas.microsoft.com/office/drawing/2014/main" xmlns="" id="{A1870C2E-9C35-1B03-C533-882E1E5FAD76}"/>
              </a:ext>
            </a:extLst>
          </p:cNvPr>
          <p:cNvSpPr/>
          <p:nvPr/>
        </p:nvSpPr>
        <p:spPr>
          <a:xfrm>
            <a:off x="5543070" y="1671044"/>
            <a:ext cx="1704109" cy="50915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LOGIN</a:t>
            </a:r>
          </a:p>
        </p:txBody>
      </p:sp>
      <p:sp>
        <p:nvSpPr>
          <p:cNvPr id="6" name="Rectangle 5">
            <a:extLst>
              <a:ext uri="{FF2B5EF4-FFF2-40B4-BE49-F238E27FC236}">
                <a16:creationId xmlns:a16="http://schemas.microsoft.com/office/drawing/2014/main" xmlns="" id="{89354AD6-0CC5-A4E6-FEC4-4B45B5495CD5}"/>
              </a:ext>
            </a:extLst>
          </p:cNvPr>
          <p:cNvSpPr/>
          <p:nvPr/>
        </p:nvSpPr>
        <p:spPr>
          <a:xfrm>
            <a:off x="5543070" y="2468904"/>
            <a:ext cx="1704109" cy="50915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LOGIN</a:t>
            </a:r>
          </a:p>
        </p:txBody>
      </p:sp>
      <p:sp>
        <p:nvSpPr>
          <p:cNvPr id="7" name="Rectangle 6">
            <a:extLst>
              <a:ext uri="{FF2B5EF4-FFF2-40B4-BE49-F238E27FC236}">
                <a16:creationId xmlns:a16="http://schemas.microsoft.com/office/drawing/2014/main" xmlns="" id="{87D42002-254A-6E1D-7121-3CA15786B4FA}"/>
              </a:ext>
            </a:extLst>
          </p:cNvPr>
          <p:cNvSpPr/>
          <p:nvPr/>
        </p:nvSpPr>
        <p:spPr>
          <a:xfrm>
            <a:off x="5543070" y="3370787"/>
            <a:ext cx="1704109" cy="50915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LOGIN</a:t>
            </a:r>
          </a:p>
        </p:txBody>
      </p:sp>
      <p:sp>
        <p:nvSpPr>
          <p:cNvPr id="8" name="Oval 7">
            <a:extLst>
              <a:ext uri="{FF2B5EF4-FFF2-40B4-BE49-F238E27FC236}">
                <a16:creationId xmlns:a16="http://schemas.microsoft.com/office/drawing/2014/main" xmlns="" id="{25D452B1-6EE1-215D-81E0-92F2E31615C2}"/>
              </a:ext>
            </a:extLst>
          </p:cNvPr>
          <p:cNvSpPr/>
          <p:nvPr/>
        </p:nvSpPr>
        <p:spPr>
          <a:xfrm>
            <a:off x="5319665" y="4479111"/>
            <a:ext cx="2150918" cy="924791"/>
          </a:xfrm>
          <a:prstGeom prst="ellipse">
            <a:avLst/>
          </a:prstGeom>
          <a:solidFill>
            <a:schemeClr val="bg1">
              <a:lumMod val="8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START</a:t>
            </a:r>
          </a:p>
        </p:txBody>
      </p:sp>
      <p:cxnSp>
        <p:nvCxnSpPr>
          <p:cNvPr id="10" name="Straight Connector 9">
            <a:extLst>
              <a:ext uri="{FF2B5EF4-FFF2-40B4-BE49-F238E27FC236}">
                <a16:creationId xmlns:a16="http://schemas.microsoft.com/office/drawing/2014/main" xmlns="" id="{1F9B7B48-456D-A317-EDA7-75E071058485}"/>
              </a:ext>
            </a:extLst>
          </p:cNvPr>
          <p:cNvCxnSpPr>
            <a:cxnSpLocks/>
          </p:cNvCxnSpPr>
          <p:nvPr/>
        </p:nvCxnSpPr>
        <p:spPr>
          <a:xfrm flipV="1">
            <a:off x="1094368" y="0"/>
            <a:ext cx="0" cy="4941506"/>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xmlns="" id="{3759636D-F1A2-9594-CA4C-D04D3CDF2B7C}"/>
              </a:ext>
            </a:extLst>
          </p:cNvPr>
          <p:cNvCxnSpPr>
            <a:cxnSpLocks/>
          </p:cNvCxnSpPr>
          <p:nvPr/>
        </p:nvCxnSpPr>
        <p:spPr>
          <a:xfrm>
            <a:off x="1094368" y="4968402"/>
            <a:ext cx="4225297" cy="0"/>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xmlns="" id="{CF8D1883-7AAE-2484-68BF-E4D081E52D9E}"/>
              </a:ext>
            </a:extLst>
          </p:cNvPr>
          <p:cNvCxnSpPr>
            <a:cxnSpLocks/>
          </p:cNvCxnSpPr>
          <p:nvPr/>
        </p:nvCxnSpPr>
        <p:spPr>
          <a:xfrm>
            <a:off x="6371887" y="10920"/>
            <a:ext cx="0" cy="963398"/>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xmlns="" id="{ABE16702-7CDA-FA91-7FCB-21CEEA614A19}"/>
              </a:ext>
            </a:extLst>
          </p:cNvPr>
          <p:cNvCxnSpPr>
            <a:cxnSpLocks/>
            <a:endCxn id="8" idx="0"/>
          </p:cNvCxnSpPr>
          <p:nvPr/>
        </p:nvCxnSpPr>
        <p:spPr>
          <a:xfrm>
            <a:off x="6360903" y="3879942"/>
            <a:ext cx="34221" cy="599169"/>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xmlns="" id="{8C8CA7D6-39AE-328B-00A9-FA9892111FA4}"/>
              </a:ext>
            </a:extLst>
          </p:cNvPr>
          <p:cNvCxnSpPr>
            <a:cxnSpLocks/>
            <a:endCxn id="5" idx="0"/>
          </p:cNvCxnSpPr>
          <p:nvPr/>
        </p:nvCxnSpPr>
        <p:spPr>
          <a:xfrm>
            <a:off x="6395124" y="1345119"/>
            <a:ext cx="1" cy="325925"/>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xmlns="" id="{01F09EEB-CBD5-CB36-7E62-2998A1C738E4}"/>
              </a:ext>
            </a:extLst>
          </p:cNvPr>
          <p:cNvCxnSpPr>
            <a:cxnSpLocks/>
            <a:endCxn id="6" idx="0"/>
          </p:cNvCxnSpPr>
          <p:nvPr/>
        </p:nvCxnSpPr>
        <p:spPr>
          <a:xfrm>
            <a:off x="6371887" y="2148130"/>
            <a:ext cx="23238" cy="320774"/>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xmlns="" id="{7FFCD564-A0E8-93F8-294C-941615777CC8}"/>
              </a:ext>
            </a:extLst>
          </p:cNvPr>
          <p:cNvCxnSpPr>
            <a:cxnSpLocks/>
            <a:endCxn id="7" idx="0"/>
          </p:cNvCxnSpPr>
          <p:nvPr/>
        </p:nvCxnSpPr>
        <p:spPr>
          <a:xfrm>
            <a:off x="6395124" y="2916544"/>
            <a:ext cx="1" cy="454243"/>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40099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9D9B235-3D95-FA42-3E2D-76C2B38F81A8}"/>
              </a:ext>
            </a:extLst>
          </p:cNvPr>
          <p:cNvSpPr txBox="1"/>
          <p:nvPr/>
        </p:nvSpPr>
        <p:spPr>
          <a:xfrm>
            <a:off x="372035" y="86916"/>
            <a:ext cx="6104964" cy="6771084"/>
          </a:xfrm>
          <a:prstGeom prst="rect">
            <a:avLst/>
          </a:prstGeom>
          <a:noFill/>
        </p:spPr>
        <p:txBody>
          <a:bodyPr wrap="square">
            <a:spAutoFit/>
          </a:bodyPr>
          <a:lstStyle/>
          <a:p>
            <a:pPr rtl="0">
              <a:spcBef>
                <a:spcPts val="0"/>
              </a:spcBef>
              <a:spcAft>
                <a:spcPts val="0"/>
              </a:spcAft>
            </a:pPr>
            <a:r>
              <a:rPr lang="en-US" b="1" i="0" u="none" strike="noStrike" dirty="0">
                <a:solidFill>
                  <a:srgbClr val="000000"/>
                </a:solidFill>
                <a:effectLst/>
                <a:latin typeface="Arial" panose="020B0604020202020204" pitchFamily="34" charset="0"/>
              </a:rPr>
              <a:t>TESTING </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Software testing can be stated as the process of validating ad verifying that a software program/ application/ product:</a:t>
            </a:r>
            <a:r>
              <a:rPr lang="en-US" sz="2800" b="1" i="0" u="none" strike="noStrike" dirty="0">
                <a:solidFill>
                  <a:srgbClr val="000000"/>
                </a:solidFill>
                <a:effectLst/>
                <a:latin typeface="Arial" panose="020B0604020202020204" pitchFamily="34" charset="0"/>
              </a:rPr>
              <a:t> </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1. Meets the requirements that guided its design and development; </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2. Works as expected; and</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 3. Can be implemented with the same characteristics. </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Testing is the process of making sure that the program performs the intended tasks.</a:t>
            </a:r>
            <a:endParaRPr lang="en-US" b="0" dirty="0">
              <a:effectLst/>
            </a:endParaRPr>
          </a:p>
          <a:p>
            <a:pPr rtl="0">
              <a:spcBef>
                <a:spcPts val="0"/>
              </a:spcBef>
              <a:spcAft>
                <a:spcPts val="0"/>
              </a:spcAft>
            </a:pPr>
            <a:r>
              <a:rPr lang="en-US" sz="1800" b="1" i="0" u="none" strike="noStrike" dirty="0">
                <a:solidFill>
                  <a:srgbClr val="000000"/>
                </a:solidFill>
                <a:effectLst/>
                <a:latin typeface="Arial" panose="020B0604020202020204" pitchFamily="34" charset="0"/>
              </a:rPr>
              <a:t> 1. Unit Testing:</a:t>
            </a:r>
            <a:r>
              <a:rPr lang="en-US" sz="1800" b="0" i="0" u="none" strike="noStrike" dirty="0">
                <a:solidFill>
                  <a:srgbClr val="000000"/>
                </a:solidFill>
                <a:effectLst/>
                <a:latin typeface="Arial" panose="020B0604020202020204" pitchFamily="34" charset="0"/>
              </a:rPr>
              <a:t>. Each component or part of the system is tested individually. </a:t>
            </a:r>
            <a:endParaRPr lang="en-US" b="0" dirty="0">
              <a:effectLst/>
            </a:endParaRPr>
          </a:p>
          <a:p>
            <a:pPr rtl="0">
              <a:spcBef>
                <a:spcPts val="0"/>
              </a:spcBef>
              <a:spcAft>
                <a:spcPts val="0"/>
              </a:spcAft>
            </a:pPr>
            <a:r>
              <a:rPr lang="en-US" b="0" dirty="0">
                <a:effectLst/>
              </a:rPr>
              <a:t/>
            </a:r>
            <a:br>
              <a:rPr lang="en-US" b="0" dirty="0">
                <a:effectLst/>
              </a:rPr>
            </a:br>
            <a:r>
              <a:rPr lang="en-US" sz="1800" b="1" i="0" u="none" strike="noStrike" dirty="0">
                <a:solidFill>
                  <a:srgbClr val="000000"/>
                </a:solidFill>
                <a:effectLst/>
                <a:latin typeface="Arial" panose="020B0604020202020204" pitchFamily="34" charset="0"/>
              </a:rPr>
              <a:t>2. Module Testing:</a:t>
            </a:r>
            <a:r>
              <a:rPr lang="en-US" sz="1800" b="0" i="0" u="none" strike="noStrike" dirty="0">
                <a:solidFill>
                  <a:srgbClr val="000000"/>
                </a:solidFill>
                <a:effectLst/>
                <a:latin typeface="Arial" panose="020B0604020202020204" pitchFamily="34" charset="0"/>
              </a:rPr>
              <a:t> A collection of dependent components such as an object class, procedures, and functions are tested in this testing. </a:t>
            </a:r>
            <a:endParaRPr lang="en-US" b="0" dirty="0">
              <a:effectLst/>
            </a:endParaRPr>
          </a:p>
          <a:p>
            <a:pPr rtl="0">
              <a:spcBef>
                <a:spcPts val="0"/>
              </a:spcBef>
              <a:spcAft>
                <a:spcPts val="0"/>
              </a:spcAft>
            </a:pPr>
            <a:r>
              <a:rPr lang="en-US" b="0" dirty="0">
                <a:effectLst/>
              </a:rPr>
              <a:t/>
            </a:r>
            <a:br>
              <a:rPr lang="en-US" b="0" dirty="0">
                <a:effectLst/>
              </a:rPr>
            </a:br>
            <a:r>
              <a:rPr lang="en-US" sz="1800" b="1" i="0" u="none" strike="noStrike" dirty="0">
                <a:solidFill>
                  <a:srgbClr val="000000"/>
                </a:solidFill>
                <a:effectLst/>
                <a:latin typeface="Arial" panose="020B0604020202020204" pitchFamily="34" charset="0"/>
              </a:rPr>
              <a:t>3. Integration Testing:</a:t>
            </a:r>
            <a:r>
              <a:rPr lang="en-US" sz="1800" b="0" i="0" u="none" strike="noStrike" dirty="0">
                <a:solidFill>
                  <a:srgbClr val="000000"/>
                </a:solidFill>
                <a:effectLst/>
                <a:latin typeface="Arial" panose="020B0604020202020204" pitchFamily="34" charset="0"/>
              </a:rPr>
              <a:t> In this, many units tested modules are combined into sub-systems, which are then tested. </a:t>
            </a:r>
            <a:endParaRPr lang="en-US" b="0" dirty="0">
              <a:effectLst/>
            </a:endParaRPr>
          </a:p>
          <a:p>
            <a:pPr rtl="0">
              <a:spcBef>
                <a:spcPts val="0"/>
              </a:spcBef>
              <a:spcAft>
                <a:spcPts val="0"/>
              </a:spcAft>
            </a:pPr>
            <a:r>
              <a:rPr lang="en-US" b="0" dirty="0">
                <a:effectLst/>
              </a:rPr>
              <a:t/>
            </a:r>
            <a:br>
              <a:rPr lang="en-US" b="0" dirty="0">
                <a:effectLst/>
              </a:rPr>
            </a:br>
            <a:r>
              <a:rPr lang="en-US" sz="1800" b="1" i="0" u="none" strike="noStrike" dirty="0">
                <a:solidFill>
                  <a:srgbClr val="000000"/>
                </a:solidFill>
                <a:effectLst/>
                <a:latin typeface="Arial" panose="020B0604020202020204" pitchFamily="34" charset="0"/>
              </a:rPr>
              <a:t>4. System Testing:</a:t>
            </a:r>
            <a:r>
              <a:rPr lang="en-US" sz="1800" b="0" i="0" u="none" strike="noStrike" dirty="0">
                <a:solidFill>
                  <a:srgbClr val="000000"/>
                </a:solidFill>
                <a:effectLst/>
                <a:latin typeface="Arial" panose="020B0604020202020204" pitchFamily="34" charset="0"/>
              </a:rPr>
              <a:t> Entire system software is tested. It is a testing of the system against its initial objectives.</a:t>
            </a:r>
            <a:endParaRPr lang="en-US" b="0" dirty="0">
              <a:effectLst/>
            </a:endParaRPr>
          </a:p>
          <a:p>
            <a:r>
              <a:rPr lang="en-US" b="0" dirty="0">
                <a:effectLst/>
              </a:rPr>
              <a:t/>
            </a:r>
            <a:br>
              <a:rPr lang="en-US" b="0" dirty="0">
                <a:effectLst/>
              </a:rPr>
            </a:br>
            <a:endParaRPr lang="en-IN" dirty="0"/>
          </a:p>
        </p:txBody>
      </p:sp>
    </p:spTree>
    <p:extLst>
      <p:ext uri="{BB962C8B-B14F-4D97-AF65-F5344CB8AC3E}">
        <p14:creationId xmlns:p14="http://schemas.microsoft.com/office/powerpoint/2010/main" val="9448323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351A277B-C517-43BA-52FB-7E02E6736134}"/>
              </a:ext>
            </a:extLst>
          </p:cNvPr>
          <p:cNvSpPr txBox="1"/>
          <p:nvPr/>
        </p:nvSpPr>
        <p:spPr>
          <a:xfrm>
            <a:off x="3249705" y="1914447"/>
            <a:ext cx="6104964" cy="1351139"/>
          </a:xfrm>
          <a:prstGeom prst="rect">
            <a:avLst/>
          </a:prstGeom>
          <a:noFill/>
        </p:spPr>
        <p:txBody>
          <a:bodyPr wrap="square">
            <a:spAutoFit/>
          </a:bodyPr>
          <a:lstStyle/>
          <a:p>
            <a:pPr>
              <a:lnSpc>
                <a:spcPct val="107000"/>
              </a:lnSpc>
              <a:spcAft>
                <a:spcPts val="800"/>
              </a:spcAft>
            </a:pPr>
            <a:r>
              <a:rPr lang="en-IN" sz="80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THANK YOU</a:t>
            </a:r>
          </a:p>
        </p:txBody>
      </p:sp>
    </p:spTree>
    <p:extLst>
      <p:ext uri="{BB962C8B-B14F-4D97-AF65-F5344CB8AC3E}">
        <p14:creationId xmlns:p14="http://schemas.microsoft.com/office/powerpoint/2010/main" val="3566526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xmlns="" id="{234B64E6-108E-DBB4-4F05-1F5C035A0442}"/>
              </a:ext>
            </a:extLst>
          </p:cNvPr>
          <p:cNvSpPr>
            <a:spLocks noChangeArrowheads="1"/>
          </p:cNvSpPr>
          <p:nvPr/>
        </p:nvSpPr>
        <p:spPr bwMode="auto">
          <a:xfrm>
            <a:off x="1183342" y="423134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a:ln>
                  <a:noFill/>
                </a:ln>
                <a:solidFill>
                  <a:srgbClr val="000000"/>
                </a:solidFill>
                <a:effectLst/>
                <a:latin typeface="Arial" panose="020B0604020202020204" pitchFamily="34" charset="0"/>
                <a:cs typeface="Arial" panose="020B0604020202020204" pitchFamily="34" charset="0"/>
              </a:rPr>
              <a:t>2.2.2 Software Interfaces</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FF0000"/>
                </a:solidFill>
                <a:effectLst/>
                <a:latin typeface="Arial" panose="020B0604020202020204" pitchFamily="34" charset="0"/>
                <a:cs typeface="Arial" panose="020B0604020202020204" pitchFamily="34" charset="0"/>
              </a:rPr>
              <a:t>  </a:t>
            </a:r>
            <a:r>
              <a:rPr kumimoji="0" lang="en-US" altLang="en-US" sz="25800" b="0" i="0" u="none" strike="noStrike" cap="none" normalizeH="0" baseline="0">
                <a:ln>
                  <a:noFill/>
                </a:ln>
                <a:solidFill>
                  <a:srgbClr val="FF0000"/>
                </a:solidFill>
                <a:effectLst/>
                <a:latin typeface="Arial" panose="020B0604020202020204" pitchFamily="34" charset="0"/>
                <a:cs typeface="Arial" panose="020B0604020202020204" pitchFamily="34" charset="0"/>
              </a:rPr>
              <a:t>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4100" name="Picture 4">
            <a:extLst>
              <a:ext uri="{FF2B5EF4-FFF2-40B4-BE49-F238E27FC236}">
                <a16:creationId xmlns:a16="http://schemas.microsoft.com/office/drawing/2014/main" xmlns="" id="{96843C6B-EECD-CF96-628E-4582C361E6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98" y="1702267"/>
            <a:ext cx="6505575" cy="410527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xmlns="" id="{BA62A09C-562A-2F06-0CC1-1035590F6C14}"/>
              </a:ext>
            </a:extLst>
          </p:cNvPr>
          <p:cNvSpPr txBox="1"/>
          <p:nvPr/>
        </p:nvSpPr>
        <p:spPr>
          <a:xfrm>
            <a:off x="503051" y="406294"/>
            <a:ext cx="6687670" cy="35394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2.2.1 Hardware Interface</a:t>
            </a:r>
            <a:endParaRPr kumimoji="0" lang="en-US" altLang="en-US" sz="17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4219280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1" name="TextBox 5130">
            <a:extLst>
              <a:ext uri="{FF2B5EF4-FFF2-40B4-BE49-F238E27FC236}">
                <a16:creationId xmlns:a16="http://schemas.microsoft.com/office/drawing/2014/main" xmlns="" id="{ABB2FC53-0D64-4AE2-05A4-6FB3CB904E5B}"/>
              </a:ext>
            </a:extLst>
          </p:cNvPr>
          <p:cNvSpPr txBox="1"/>
          <p:nvPr/>
        </p:nvSpPr>
        <p:spPr>
          <a:xfrm>
            <a:off x="183776" y="133907"/>
            <a:ext cx="6104964" cy="1785104"/>
          </a:xfrm>
          <a:prstGeom prst="rect">
            <a:avLst/>
          </a:prstGeom>
          <a:noFill/>
        </p:spPr>
        <p:txBody>
          <a:bodyPr wrap="square">
            <a:spAutoFit/>
          </a:bodyPr>
          <a:lstStyle/>
          <a:p>
            <a:pPr rtl="0">
              <a:spcBef>
                <a:spcPts val="0"/>
              </a:spcBef>
              <a:spcAft>
                <a:spcPts val="0"/>
              </a:spcAft>
            </a:pPr>
            <a:r>
              <a:rPr lang="en-US" sz="1700" b="1" i="0" u="none" strike="noStrike" dirty="0">
                <a:solidFill>
                  <a:srgbClr val="000000"/>
                </a:solidFill>
                <a:effectLst/>
                <a:latin typeface="Arial" panose="020B0604020202020204" pitchFamily="34" charset="0"/>
              </a:rPr>
              <a:t>2.2.3 Communication Interface</a:t>
            </a:r>
            <a:endParaRPr lang="en-US" sz="1700"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1. Servers on the Internet will be using the HTTP/HTTPS protocol.</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2. Clients on Intranet will be using TCP/IP protocol.</a:t>
            </a:r>
            <a:endParaRPr lang="en-US" b="0" dirty="0">
              <a:effectLst/>
            </a:endParaRPr>
          </a:p>
          <a:p>
            <a:r>
              <a:rPr lang="en-US" b="0" dirty="0">
                <a:effectLst/>
              </a:rPr>
              <a:t/>
            </a:r>
            <a:br>
              <a:rPr lang="en-US" b="0" dirty="0">
                <a:effectLst/>
              </a:rPr>
            </a:br>
            <a:endParaRPr lang="en-IN" dirty="0"/>
          </a:p>
        </p:txBody>
      </p:sp>
      <p:sp>
        <p:nvSpPr>
          <p:cNvPr id="5133" name="TextBox 5132">
            <a:extLst>
              <a:ext uri="{FF2B5EF4-FFF2-40B4-BE49-F238E27FC236}">
                <a16:creationId xmlns:a16="http://schemas.microsoft.com/office/drawing/2014/main" xmlns="" id="{D0E8AE43-63B2-A5C6-610F-A6D9A977CC1F}"/>
              </a:ext>
            </a:extLst>
          </p:cNvPr>
          <p:cNvSpPr txBox="1"/>
          <p:nvPr/>
        </p:nvSpPr>
        <p:spPr>
          <a:xfrm>
            <a:off x="183776" y="1463003"/>
            <a:ext cx="6104964" cy="6447919"/>
          </a:xfrm>
          <a:prstGeom prst="rect">
            <a:avLst/>
          </a:prstGeom>
          <a:noFill/>
        </p:spPr>
        <p:txBody>
          <a:bodyPr wrap="square">
            <a:spAutoFit/>
          </a:bodyPr>
          <a:lstStyle/>
          <a:p>
            <a:pPr rtl="0">
              <a:spcBef>
                <a:spcPts val="0"/>
              </a:spcBef>
              <a:spcAft>
                <a:spcPts val="0"/>
              </a:spcAft>
            </a:pPr>
            <a:r>
              <a:rPr lang="en-US" sz="1700" b="1" i="0" u="none" strike="noStrike" dirty="0">
                <a:solidFill>
                  <a:srgbClr val="000000"/>
                </a:solidFill>
                <a:effectLst/>
                <a:latin typeface="Arial" panose="020B0604020202020204" pitchFamily="34" charset="0"/>
              </a:rPr>
              <a:t>2.3User Characteristics</a:t>
            </a:r>
            <a:endParaRPr lang="en-US" sz="1700" b="0" dirty="0">
              <a:effectLst/>
            </a:endParaRPr>
          </a:p>
          <a:p>
            <a:pPr>
              <a:spcBef>
                <a:spcPts val="0"/>
              </a:spcBef>
              <a:spcAft>
                <a:spcPts val="0"/>
              </a:spcAft>
            </a:pPr>
            <a:r>
              <a:rPr lang="en-US" b="0" dirty="0">
                <a:effectLst/>
              </a:rPr>
              <a:t/>
            </a:r>
            <a:br>
              <a:rPr lang="en-US" b="0" dirty="0">
                <a:effectLst/>
              </a:rPr>
            </a:br>
            <a:r>
              <a:rPr lang="en-US" dirty="0">
                <a:solidFill>
                  <a:srgbClr val="0E101A"/>
                </a:solidFill>
                <a:effectLst/>
              </a:rPr>
              <a:t>The user must be familiar with GUI components.</a:t>
            </a:r>
          </a:p>
          <a:p>
            <a:pPr>
              <a:spcBef>
                <a:spcPts val="0"/>
              </a:spcBef>
              <a:spcAft>
                <a:spcPts val="0"/>
              </a:spcAft>
            </a:pPr>
            <a:r>
              <a:rPr lang="en-US" b="1" dirty="0">
                <a:solidFill>
                  <a:srgbClr val="0E101A"/>
                </a:solidFill>
                <a:effectLst/>
              </a:rPr>
              <a:t>1. Admin</a:t>
            </a:r>
            <a:r>
              <a:rPr lang="en-US" dirty="0">
                <a:solidFill>
                  <a:srgbClr val="0E101A"/>
                </a:solidFill>
                <a:effectLst/>
              </a:rPr>
              <a:t>: The head of the database. Only he</a:t>
            </a:r>
          </a:p>
          <a:p>
            <a:pPr>
              <a:spcBef>
                <a:spcPts val="0"/>
              </a:spcBef>
              <a:spcAft>
                <a:spcPts val="0"/>
              </a:spcAft>
            </a:pPr>
            <a:r>
              <a:rPr lang="en-US" dirty="0">
                <a:solidFill>
                  <a:srgbClr val="0E101A"/>
                </a:solidFill>
                <a:effectLst/>
              </a:rPr>
              <a:t>can make changes like deleting users, managing buses, availability of food, and also can manage connectivity of two or more travel mates. He should be well-versed in using the system and should be known about the</a:t>
            </a:r>
          </a:p>
          <a:p>
            <a:pPr>
              <a:spcBef>
                <a:spcPts val="0"/>
              </a:spcBef>
              <a:spcAft>
                <a:spcPts val="0"/>
              </a:spcAft>
            </a:pPr>
            <a:r>
              <a:rPr lang="en-US" dirty="0">
                <a:solidFill>
                  <a:srgbClr val="0E101A"/>
                </a:solidFill>
                <a:effectLst/>
              </a:rPr>
              <a:t>Database. </a:t>
            </a:r>
          </a:p>
          <a:p>
            <a:pPr>
              <a:spcBef>
                <a:spcPts val="0"/>
              </a:spcBef>
              <a:spcAft>
                <a:spcPts val="0"/>
              </a:spcAft>
            </a:pPr>
            <a:r>
              <a:rPr lang="en-US" dirty="0">
                <a:solidFill>
                  <a:srgbClr val="0E101A"/>
                </a:solidFill>
                <a:effectLst/>
              </a:rPr>
              <a:t> </a:t>
            </a:r>
            <a:r>
              <a:rPr lang="en-US" b="1" dirty="0">
                <a:solidFill>
                  <a:srgbClr val="0E101A"/>
                </a:solidFill>
                <a:effectLst/>
              </a:rPr>
              <a:t>2. Student</a:t>
            </a:r>
            <a:r>
              <a:rPr lang="en-US" dirty="0">
                <a:solidFill>
                  <a:srgbClr val="0E101A"/>
                </a:solidFill>
                <a:effectLst/>
              </a:rPr>
              <a:t>: In both the case of the individual and the</a:t>
            </a:r>
          </a:p>
          <a:p>
            <a:pPr>
              <a:spcBef>
                <a:spcPts val="0"/>
              </a:spcBef>
              <a:spcAft>
                <a:spcPts val="0"/>
              </a:spcAft>
            </a:pPr>
            <a:r>
              <a:rPr lang="en-US" dirty="0">
                <a:solidFill>
                  <a:srgbClr val="0E101A"/>
                </a:solidFill>
                <a:effectLst/>
              </a:rPr>
              <a:t>group participant, we assume the students are computer literate, well</a:t>
            </a:r>
          </a:p>
          <a:p>
            <a:pPr>
              <a:spcBef>
                <a:spcPts val="0"/>
              </a:spcBef>
              <a:spcAft>
                <a:spcPts val="0"/>
              </a:spcAft>
            </a:pPr>
            <a:r>
              <a:rPr lang="en-US" dirty="0">
                <a:solidFill>
                  <a:srgbClr val="0E101A"/>
                </a:solidFill>
                <a:effectLst/>
              </a:rPr>
              <a:t>aware of English, have a valid ID, and also type in the right kind</a:t>
            </a:r>
          </a:p>
          <a:p>
            <a:pPr>
              <a:spcBef>
                <a:spcPts val="0"/>
              </a:spcBef>
              <a:spcAft>
                <a:spcPts val="0"/>
              </a:spcAft>
            </a:pPr>
            <a:r>
              <a:rPr lang="en-US" dirty="0">
                <a:solidFill>
                  <a:srgbClr val="0E101A"/>
                </a:solidFill>
                <a:effectLst/>
              </a:rPr>
              <a:t>of data</a:t>
            </a:r>
          </a:p>
          <a:p>
            <a:pPr>
              <a:spcBef>
                <a:spcPts val="0"/>
              </a:spcBef>
              <a:spcAft>
                <a:spcPts val="0"/>
              </a:spcAft>
            </a:pPr>
            <a:r>
              <a:rPr lang="en-US" b="1" dirty="0">
                <a:solidFill>
                  <a:srgbClr val="0E101A"/>
                </a:solidFill>
                <a:effectLst/>
              </a:rPr>
              <a:t>3. Restaurant</a:t>
            </a:r>
            <a:r>
              <a:rPr lang="en-US" dirty="0">
                <a:solidFill>
                  <a:srgbClr val="0E101A"/>
                </a:solidFill>
                <a:effectLst/>
              </a:rPr>
              <a:t>: We assume that the restaurant admin must be English literate and have good knowledge of technology with 24/7 net connectivity.</a:t>
            </a:r>
          </a:p>
          <a:p>
            <a:pPr>
              <a:spcBef>
                <a:spcPts val="0"/>
              </a:spcBef>
              <a:spcAft>
                <a:spcPts val="0"/>
              </a:spcAft>
            </a:pPr>
            <a:r>
              <a:rPr lang="en-US" dirty="0">
                <a:solidFill>
                  <a:srgbClr val="0E101A"/>
                </a:solidFill>
                <a:effectLst/>
              </a:rPr>
              <a:t/>
            </a:r>
            <a:br>
              <a:rPr lang="en-US" dirty="0">
                <a:solidFill>
                  <a:srgbClr val="0E101A"/>
                </a:solidFill>
                <a:effectLst/>
              </a:rPr>
            </a:br>
            <a:endParaRPr lang="en-US" dirty="0">
              <a:solidFill>
                <a:srgbClr val="0E101A"/>
              </a:solidFill>
              <a:effectLst/>
            </a:endParaRPr>
          </a:p>
          <a:p>
            <a:pPr>
              <a:spcBef>
                <a:spcPts val="0"/>
              </a:spcBef>
              <a:spcAft>
                <a:spcPts val="0"/>
              </a:spcAft>
            </a:pPr>
            <a:r>
              <a:rPr lang="en-US" dirty="0">
                <a:solidFill>
                  <a:srgbClr val="0E101A"/>
                </a:solidFill>
                <a:effectLst/>
              </a:rPr>
              <a:t> </a:t>
            </a:r>
          </a:p>
          <a:p>
            <a:pPr rtl="0">
              <a:spcBef>
                <a:spcPts val="0"/>
              </a:spcBef>
              <a:spcAft>
                <a:spcPts val="0"/>
              </a:spcAft>
            </a:pPr>
            <a:endParaRPr lang="en-IN" dirty="0"/>
          </a:p>
        </p:txBody>
      </p:sp>
      <p:pic>
        <p:nvPicPr>
          <p:cNvPr id="5134" name="Picture 8" descr="Free User Group SVG, PNG Icon, Symbol. Download Image.">
            <a:extLst>
              <a:ext uri="{FF2B5EF4-FFF2-40B4-BE49-F238E27FC236}">
                <a16:creationId xmlns:a16="http://schemas.microsoft.com/office/drawing/2014/main" xmlns="" id="{5CB46905-78F8-C680-47E9-E98B5BEC16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8875" y="4714875"/>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1491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00234055-F495-2456-C2F0-337DC44D4FBF}"/>
              </a:ext>
            </a:extLst>
          </p:cNvPr>
          <p:cNvSpPr txBox="1"/>
          <p:nvPr/>
        </p:nvSpPr>
        <p:spPr>
          <a:xfrm>
            <a:off x="282388" y="201776"/>
            <a:ext cx="6104964" cy="3693319"/>
          </a:xfrm>
          <a:prstGeom prst="rect">
            <a:avLst/>
          </a:prstGeom>
          <a:noFill/>
        </p:spPr>
        <p:txBody>
          <a:bodyPr wrap="square">
            <a:spAutoFit/>
          </a:bodyPr>
          <a:lstStyle/>
          <a:p>
            <a:pPr>
              <a:spcBef>
                <a:spcPts val="0"/>
              </a:spcBef>
              <a:spcAft>
                <a:spcPts val="0"/>
              </a:spcAft>
            </a:pPr>
            <a:r>
              <a:rPr lang="en-US" b="1" dirty="0">
                <a:solidFill>
                  <a:srgbClr val="0E101A"/>
                </a:solidFill>
                <a:effectLst/>
              </a:rPr>
              <a:t>2.4 Assumptions and Dependencies:</a:t>
            </a:r>
            <a:endParaRPr lang="en-US" dirty="0">
              <a:solidFill>
                <a:srgbClr val="0E101A"/>
              </a:solidFill>
              <a:effectLst/>
            </a:endParaRPr>
          </a:p>
          <a:p>
            <a:pPr>
              <a:spcBef>
                <a:spcPts val="0"/>
              </a:spcBef>
              <a:spcAft>
                <a:spcPts val="0"/>
              </a:spcAft>
            </a:pPr>
            <a:r>
              <a:rPr lang="en-US" dirty="0">
                <a:solidFill>
                  <a:srgbClr val="0E101A"/>
                </a:solidFill>
                <a:effectLst/>
              </a:rPr>
              <a:t>1)Students can log in with their respective Smart Card ID and</a:t>
            </a:r>
          </a:p>
          <a:p>
            <a:pPr>
              <a:spcBef>
                <a:spcPts val="0"/>
              </a:spcBef>
              <a:spcAft>
                <a:spcPts val="0"/>
              </a:spcAft>
            </a:pPr>
            <a:r>
              <a:rPr lang="en-US" dirty="0">
                <a:solidFill>
                  <a:srgbClr val="0E101A"/>
                </a:solidFill>
                <a:effectLst/>
              </a:rPr>
              <a:t>password.</a:t>
            </a:r>
          </a:p>
          <a:p>
            <a:pPr>
              <a:spcBef>
                <a:spcPts val="0"/>
              </a:spcBef>
              <a:spcAft>
                <a:spcPts val="0"/>
              </a:spcAft>
            </a:pPr>
            <a:r>
              <a:rPr lang="en-US" dirty="0">
                <a:solidFill>
                  <a:srgbClr val="0E101A"/>
                </a:solidFill>
                <a:effectLst/>
              </a:rPr>
              <a:t>2) Internet facilities should available all the time.</a:t>
            </a:r>
          </a:p>
          <a:p>
            <a:pPr>
              <a:spcBef>
                <a:spcPts val="0"/>
              </a:spcBef>
              <a:spcAft>
                <a:spcPts val="0"/>
              </a:spcAft>
            </a:pPr>
            <a:r>
              <a:rPr lang="en-US" dirty="0">
                <a:solidFill>
                  <a:srgbClr val="0E101A"/>
                </a:solidFill>
                <a:effectLst/>
              </a:rPr>
              <a:t>3) Delivery charge will be free for food.</a:t>
            </a:r>
          </a:p>
          <a:p>
            <a:pPr>
              <a:spcBef>
                <a:spcPts val="0"/>
              </a:spcBef>
              <a:spcAft>
                <a:spcPts val="0"/>
              </a:spcAft>
            </a:pPr>
            <a:r>
              <a:rPr lang="en-US" dirty="0">
                <a:solidFill>
                  <a:srgbClr val="0E101A"/>
                </a:solidFill>
                <a:effectLst/>
              </a:rPr>
              <a:t>4) Transaction would be applicable through credit/debit card or UPI.</a:t>
            </a:r>
          </a:p>
          <a:p>
            <a:pPr>
              <a:spcBef>
                <a:spcPts val="0"/>
              </a:spcBef>
              <a:spcAft>
                <a:spcPts val="0"/>
              </a:spcAft>
            </a:pPr>
            <a:r>
              <a:rPr lang="en-US" dirty="0">
                <a:solidFill>
                  <a:srgbClr val="0E101A"/>
                </a:solidFill>
                <a:effectLst/>
              </a:rPr>
              <a:t/>
            </a:r>
            <a:br>
              <a:rPr lang="en-US" dirty="0">
                <a:solidFill>
                  <a:srgbClr val="0E101A"/>
                </a:solidFill>
                <a:effectLst/>
              </a:rPr>
            </a:br>
            <a:endParaRPr lang="en-US" dirty="0">
              <a:solidFill>
                <a:srgbClr val="0E101A"/>
              </a:solidFill>
              <a:effectLst/>
            </a:endParaRPr>
          </a:p>
          <a:p>
            <a:pPr>
              <a:spcBef>
                <a:spcPts val="0"/>
              </a:spcBef>
              <a:spcAft>
                <a:spcPts val="0"/>
              </a:spcAft>
            </a:pPr>
            <a:r>
              <a:rPr lang="en-US" dirty="0">
                <a:solidFill>
                  <a:srgbClr val="0E101A"/>
                </a:solidFill>
                <a:effectLst/>
              </a:rPr>
              <a:t/>
            </a:r>
            <a:br>
              <a:rPr lang="en-US" dirty="0">
                <a:solidFill>
                  <a:srgbClr val="0E101A"/>
                </a:solidFill>
                <a:effectLst/>
              </a:rPr>
            </a:br>
            <a:endParaRPr lang="en-US" dirty="0">
              <a:solidFill>
                <a:srgbClr val="0E101A"/>
              </a:solidFill>
              <a:effectLst/>
            </a:endParaRPr>
          </a:p>
          <a:p>
            <a:pPr>
              <a:spcBef>
                <a:spcPts val="0"/>
              </a:spcBef>
              <a:spcAft>
                <a:spcPts val="0"/>
              </a:spcAft>
            </a:pPr>
            <a:r>
              <a:rPr lang="en-US" dirty="0">
                <a:solidFill>
                  <a:srgbClr val="0E101A"/>
                </a:solidFill>
                <a:effectLst/>
              </a:rPr>
              <a:t> </a:t>
            </a:r>
          </a:p>
        </p:txBody>
      </p:sp>
      <p:sp>
        <p:nvSpPr>
          <p:cNvPr id="5" name="TextBox 4">
            <a:extLst>
              <a:ext uri="{FF2B5EF4-FFF2-40B4-BE49-F238E27FC236}">
                <a16:creationId xmlns:a16="http://schemas.microsoft.com/office/drawing/2014/main" xmlns="" id="{4968FCC6-DF94-CE36-8813-51EBBFF326DA}"/>
              </a:ext>
            </a:extLst>
          </p:cNvPr>
          <p:cNvSpPr txBox="1"/>
          <p:nvPr/>
        </p:nvSpPr>
        <p:spPr>
          <a:xfrm>
            <a:off x="210671" y="2463749"/>
            <a:ext cx="6104964" cy="4862870"/>
          </a:xfrm>
          <a:prstGeom prst="rect">
            <a:avLst/>
          </a:prstGeom>
          <a:noFill/>
        </p:spPr>
        <p:txBody>
          <a:bodyPr wrap="square">
            <a:spAutoFit/>
          </a:bodyPr>
          <a:lstStyle/>
          <a:p>
            <a:pPr rtl="0">
              <a:spcBef>
                <a:spcPts val="0"/>
              </a:spcBef>
              <a:spcAft>
                <a:spcPts val="0"/>
              </a:spcAft>
            </a:pPr>
            <a:r>
              <a:rPr lang="en-IN" sz="2000" b="1" i="0" u="none" strike="noStrike" dirty="0">
                <a:solidFill>
                  <a:srgbClr val="000000"/>
                </a:solidFill>
                <a:effectLst/>
                <a:latin typeface="Arial" panose="020B0604020202020204" pitchFamily="34" charset="0"/>
              </a:rPr>
              <a:t>2.5 Technologies to be used</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Front End: HTML,CSS , </a:t>
            </a:r>
            <a:r>
              <a:rPr lang="en-IN" sz="1800" b="0" i="0" u="none" strike="noStrike" dirty="0" err="1">
                <a:solidFill>
                  <a:srgbClr val="000000"/>
                </a:solidFill>
                <a:effectLst/>
                <a:latin typeface="Arial" panose="020B0604020202020204" pitchFamily="34" charset="0"/>
              </a:rPr>
              <a:t>Javascript</a:t>
            </a:r>
            <a:endParaRPr lang="en-IN" b="0" dirty="0">
              <a:effectLst/>
            </a:endParaRPr>
          </a:p>
          <a:p>
            <a:pPr rtl="0">
              <a:spcBef>
                <a:spcPts val="0"/>
              </a:spcBef>
              <a:spcAft>
                <a:spcPts val="0"/>
              </a:spcAft>
            </a:pPr>
            <a:r>
              <a:rPr lang="en-IN" sz="1800" b="0" i="0" u="none" strike="noStrike" dirty="0" err="1">
                <a:solidFill>
                  <a:srgbClr val="000000"/>
                </a:solidFill>
                <a:effectLst/>
                <a:latin typeface="Arial" panose="020B0604020202020204" pitchFamily="34" charset="0"/>
              </a:rPr>
              <a:t>IDE:Netbeans</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Technology : JSP/Servlet</a:t>
            </a:r>
            <a:endParaRPr lang="en-IN" b="0" dirty="0">
              <a:effectLst/>
            </a:endParaRPr>
          </a:p>
          <a:p>
            <a:pPr rtl="0">
              <a:spcBef>
                <a:spcPts val="0"/>
              </a:spcBef>
              <a:spcAft>
                <a:spcPts val="0"/>
              </a:spcAft>
            </a:pPr>
            <a:r>
              <a:rPr lang="en-IN" sz="2000" b="1" i="0" u="none" strike="noStrike" dirty="0">
                <a:solidFill>
                  <a:srgbClr val="000000"/>
                </a:solidFill>
                <a:effectLst/>
                <a:latin typeface="Arial" panose="020B0604020202020204" pitchFamily="34" charset="0"/>
              </a:rPr>
              <a:t>3.1 Functional Requirements</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The application shall have the following functional requirements:</a:t>
            </a:r>
            <a:endParaRPr lang="en-IN" b="0" dirty="0">
              <a:effectLst/>
            </a:endParaRPr>
          </a:p>
          <a:p>
            <a:pPr rtl="0">
              <a:spcBef>
                <a:spcPts val="0"/>
              </a:spcBef>
              <a:spcAft>
                <a:spcPts val="0"/>
              </a:spcAft>
            </a:pPr>
            <a:r>
              <a:rPr lang="en-IN" b="0" dirty="0">
                <a:effectLst/>
              </a:rPr>
              <a:t/>
            </a:r>
            <a:br>
              <a:rPr lang="en-IN" b="0" dirty="0">
                <a:effectLst/>
              </a:rPr>
            </a:br>
            <a:r>
              <a:rPr lang="en-IN" sz="1800" b="0" i="0" u="none" strike="noStrike" dirty="0">
                <a:solidFill>
                  <a:srgbClr val="000000"/>
                </a:solidFill>
                <a:effectLst/>
                <a:latin typeface="Arial" panose="020B0604020202020204" pitchFamily="34" charset="0"/>
              </a:rPr>
              <a:t>➢ Booking  Module</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Create a destination</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Save destination</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Update destination info</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List destination</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 Connect two people</a:t>
            </a:r>
            <a:endParaRPr lang="en-IN" b="0" dirty="0">
              <a:effectLst/>
            </a:endParaRPr>
          </a:p>
          <a:p>
            <a:pPr rtl="0">
              <a:spcBef>
                <a:spcPts val="0"/>
              </a:spcBef>
              <a:spcAft>
                <a:spcPts val="0"/>
              </a:spcAft>
            </a:pPr>
            <a:r>
              <a:rPr lang="en-IN" sz="1800" b="0" i="0" u="none" strike="noStrike" dirty="0">
                <a:solidFill>
                  <a:srgbClr val="000000"/>
                </a:solidFill>
                <a:effectLst/>
                <a:latin typeface="Arial" panose="020B0604020202020204" pitchFamily="34" charset="0"/>
              </a:rPr>
              <a:t>➢Food booking</a:t>
            </a:r>
            <a:endParaRPr lang="en-IN" b="0" dirty="0">
              <a:effectLst/>
            </a:endParaRPr>
          </a:p>
          <a:p>
            <a:r>
              <a:rPr lang="en-IN" dirty="0"/>
              <a:t/>
            </a:r>
            <a:br>
              <a:rPr lang="en-IN" dirty="0"/>
            </a:br>
            <a:endParaRPr lang="en-IN" dirty="0"/>
          </a:p>
        </p:txBody>
      </p:sp>
      <p:pic>
        <p:nvPicPr>
          <p:cNvPr id="6146" name="Picture 2" descr="Functional vs Non-Functional Requirements [Updated 2021] | Enkonix">
            <a:extLst>
              <a:ext uri="{FF2B5EF4-FFF2-40B4-BE49-F238E27FC236}">
                <a16:creationId xmlns:a16="http://schemas.microsoft.com/office/drawing/2014/main" xmlns="" id="{F4F0BBA6-4A9D-FA83-D6DA-71DBBA9F7E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33048" y="345141"/>
            <a:ext cx="2721069" cy="3222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4549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5067B055-67AB-19D1-5573-3EA3033FE5B2}"/>
              </a:ext>
            </a:extLst>
          </p:cNvPr>
          <p:cNvSpPr txBox="1"/>
          <p:nvPr/>
        </p:nvSpPr>
        <p:spPr>
          <a:xfrm>
            <a:off x="354105" y="330403"/>
            <a:ext cx="6104964" cy="2862322"/>
          </a:xfrm>
          <a:prstGeom prst="rect">
            <a:avLst/>
          </a:prstGeom>
          <a:noFill/>
        </p:spPr>
        <p:txBody>
          <a:bodyPr wrap="square">
            <a:spAutoFit/>
          </a:bodyPr>
          <a:lstStyle/>
          <a:p>
            <a:pPr>
              <a:spcBef>
                <a:spcPts val="0"/>
              </a:spcBef>
              <a:spcAft>
                <a:spcPts val="0"/>
              </a:spcAft>
            </a:pPr>
            <a:r>
              <a:rPr lang="en-US" b="1" dirty="0">
                <a:solidFill>
                  <a:srgbClr val="0E101A"/>
                </a:solidFill>
                <a:effectLst/>
              </a:rPr>
              <a:t>3.1.2 Register a profile</a:t>
            </a:r>
            <a:endParaRPr lang="en-US" dirty="0">
              <a:solidFill>
                <a:srgbClr val="0E101A"/>
              </a:solidFill>
              <a:effectLst/>
            </a:endParaRPr>
          </a:p>
          <a:p>
            <a:pPr>
              <a:spcBef>
                <a:spcPts val="0"/>
              </a:spcBef>
              <a:spcAft>
                <a:spcPts val="0"/>
              </a:spcAft>
            </a:pPr>
            <a:r>
              <a:rPr lang="en-US" dirty="0">
                <a:solidFill>
                  <a:srgbClr val="0E101A"/>
                </a:solidFill>
                <a:effectLst/>
              </a:rPr>
              <a:t>➢ Users have the option to register a profile with  </a:t>
            </a:r>
            <a:r>
              <a:rPr lang="en-US" b="1" dirty="0">
                <a:solidFill>
                  <a:srgbClr val="0E101A"/>
                </a:solidFill>
                <a:effectLst/>
              </a:rPr>
              <a:t>Home Calling </a:t>
            </a:r>
            <a:r>
              <a:rPr lang="en-US" dirty="0">
                <a:solidFill>
                  <a:srgbClr val="0E101A"/>
                </a:solidFill>
                <a:effectLst/>
              </a:rPr>
              <a:t>from the menu bar.</a:t>
            </a:r>
          </a:p>
          <a:p>
            <a:pPr>
              <a:spcBef>
                <a:spcPts val="0"/>
              </a:spcBef>
              <a:spcAft>
                <a:spcPts val="0"/>
              </a:spcAft>
            </a:pPr>
            <a:r>
              <a:rPr lang="en-US" dirty="0">
                <a:solidFill>
                  <a:srgbClr val="0E101A"/>
                </a:solidFill>
                <a:effectLst/>
              </a:rPr>
              <a:t>➢ Select “Register” from the landing page, and follow the prompts to fill out and complete the registration.</a:t>
            </a:r>
          </a:p>
          <a:p>
            <a:pPr>
              <a:spcBef>
                <a:spcPts val="0"/>
              </a:spcBef>
              <a:spcAft>
                <a:spcPts val="0"/>
              </a:spcAft>
            </a:pPr>
            <a:r>
              <a:rPr lang="en-US" dirty="0">
                <a:solidFill>
                  <a:srgbClr val="0E101A"/>
                </a:solidFill>
                <a:effectLst/>
              </a:rPr>
              <a:t>a. Information will be stored on the database so the website can allow customers to</a:t>
            </a:r>
          </a:p>
          <a:p>
            <a:pPr>
              <a:spcBef>
                <a:spcPts val="0"/>
              </a:spcBef>
              <a:spcAft>
                <a:spcPts val="0"/>
              </a:spcAft>
            </a:pPr>
            <a:r>
              <a:rPr lang="en-US" dirty="0">
                <a:solidFill>
                  <a:srgbClr val="0E101A"/>
                </a:solidFill>
                <a:effectLst/>
              </a:rPr>
              <a:t>plan/save/edit/delete trips in the future.</a:t>
            </a:r>
          </a:p>
          <a:p>
            <a:pPr>
              <a:spcBef>
                <a:spcPts val="0"/>
              </a:spcBef>
              <a:spcAft>
                <a:spcPts val="0"/>
              </a:spcAft>
            </a:pPr>
            <a:r>
              <a:rPr lang="en-US" dirty="0">
                <a:solidFill>
                  <a:srgbClr val="0E101A"/>
                </a:solidFill>
                <a:effectLst/>
              </a:rPr>
              <a:t>.</a:t>
            </a:r>
          </a:p>
        </p:txBody>
      </p:sp>
      <p:pic>
        <p:nvPicPr>
          <p:cNvPr id="7170" name="Picture 2" descr="Business Registration -">
            <a:extLst>
              <a:ext uri="{FF2B5EF4-FFF2-40B4-BE49-F238E27FC236}">
                <a16:creationId xmlns:a16="http://schemas.microsoft.com/office/drawing/2014/main" xmlns="" id="{C0B68D4B-E230-92F8-877A-066354CAC3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6151" y="2704820"/>
            <a:ext cx="2838450" cy="16097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xmlns="" id="{5F5FA560-3928-1522-73B9-5D924E20DB08}"/>
              </a:ext>
            </a:extLst>
          </p:cNvPr>
          <p:cNvSpPr txBox="1"/>
          <p:nvPr/>
        </p:nvSpPr>
        <p:spPr>
          <a:xfrm>
            <a:off x="354105" y="3046710"/>
            <a:ext cx="6104964" cy="2862322"/>
          </a:xfrm>
          <a:prstGeom prst="rect">
            <a:avLst/>
          </a:prstGeom>
          <a:noFill/>
        </p:spPr>
        <p:txBody>
          <a:bodyPr wrap="square">
            <a:spAutoFit/>
          </a:bodyPr>
          <a:lstStyle/>
          <a:p>
            <a:pPr rtl="0">
              <a:spcBef>
                <a:spcPts val="0"/>
              </a:spcBef>
              <a:spcAft>
                <a:spcPts val="0"/>
              </a:spcAft>
            </a:pPr>
            <a:r>
              <a:rPr lang="en-US" sz="1800" b="1" i="0" u="sng" dirty="0">
                <a:solidFill>
                  <a:srgbClr val="000000"/>
                </a:solidFill>
                <a:effectLst/>
                <a:latin typeface="Arial" panose="020B0604020202020204" pitchFamily="34" charset="0"/>
              </a:rPr>
              <a:t>3.1.3 Login to profile (edit, plan, view saved trips)</a:t>
            </a:r>
            <a:endParaRPr lang="en-US" b="0" dirty="0">
              <a:effectLst/>
            </a:endParaRPr>
          </a:p>
          <a:p>
            <a:pPr rtl="0">
              <a:spcBef>
                <a:spcPts val="0"/>
              </a:spcBef>
              <a:spcAft>
                <a:spcPts val="0"/>
              </a:spcAft>
            </a:pPr>
            <a:r>
              <a:rPr lang="en-US" b="0" dirty="0">
                <a:effectLst/>
              </a:rPr>
              <a:t/>
            </a:r>
            <a:br>
              <a:rPr lang="en-US" b="0" dirty="0">
                <a:effectLst/>
              </a:rPr>
            </a:br>
            <a:r>
              <a:rPr lang="en-US" sz="1800" b="0" i="0" u="none" strike="noStrike" dirty="0">
                <a:solidFill>
                  <a:srgbClr val="000000"/>
                </a:solidFill>
                <a:effectLst/>
                <a:latin typeface="Arial" panose="020B0604020202020204" pitchFamily="34" charset="0"/>
              </a:rPr>
              <a:t>1. From the homepage, users, once registered, can log in to their profile to</a:t>
            </a:r>
            <a:endParaRPr lang="en-US" b="0" dirty="0">
              <a:effectLst/>
            </a:endParaRPr>
          </a:p>
          <a:p>
            <a:pPr rtl="0">
              <a:spcBef>
                <a:spcPts val="0"/>
              </a:spcBef>
              <a:spcAft>
                <a:spcPts val="0"/>
              </a:spcAft>
            </a:pPr>
            <a:r>
              <a:rPr lang="en-US" b="0" dirty="0">
                <a:effectLst/>
              </a:rPr>
              <a:t/>
            </a:r>
            <a:br>
              <a:rPr lang="en-US" b="0" dirty="0">
                <a:effectLst/>
              </a:rPr>
            </a:br>
            <a:r>
              <a:rPr lang="en-US" sz="1800" b="0" i="0" u="none" strike="noStrike" dirty="0">
                <a:solidFill>
                  <a:srgbClr val="000000"/>
                </a:solidFill>
                <a:effectLst/>
                <a:latin typeface="Arial" panose="020B0604020202020204" pitchFamily="34" charset="0"/>
              </a:rPr>
              <a:t>a) plan a destination</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b) edit their profile details</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c) view, edit, or cancel any saved destination.</a:t>
            </a:r>
            <a:endParaRPr lang="en-US" b="0" dirty="0">
              <a:effectLst/>
            </a:endParaRPr>
          </a:p>
          <a:p>
            <a:r>
              <a:rPr lang="en-US" dirty="0"/>
              <a:t/>
            </a:r>
            <a:br>
              <a:rPr lang="en-US" dirty="0"/>
            </a:br>
            <a:endParaRPr lang="en-IN" dirty="0"/>
          </a:p>
        </p:txBody>
      </p:sp>
      <p:pic>
        <p:nvPicPr>
          <p:cNvPr id="7172" name="Picture 4" descr="How to create an EU Login account">
            <a:extLst>
              <a:ext uri="{FF2B5EF4-FFF2-40B4-BE49-F238E27FC236}">
                <a16:creationId xmlns:a16="http://schemas.microsoft.com/office/drawing/2014/main" xmlns="" id="{E8327BF3-757B-478C-020F-FF335919E9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38996" y="5037494"/>
            <a:ext cx="2619375" cy="174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350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BEBC270-75AF-C9B2-1CC6-6EA37EFE4C21}"/>
              </a:ext>
            </a:extLst>
          </p:cNvPr>
          <p:cNvSpPr txBox="1"/>
          <p:nvPr/>
        </p:nvSpPr>
        <p:spPr>
          <a:xfrm>
            <a:off x="345140" y="140331"/>
            <a:ext cx="6104964" cy="2292935"/>
          </a:xfrm>
          <a:prstGeom prst="rect">
            <a:avLst/>
          </a:prstGeom>
          <a:noFill/>
        </p:spPr>
        <p:txBody>
          <a:bodyPr wrap="square">
            <a:spAutoFit/>
          </a:bodyPr>
          <a:lstStyle/>
          <a:p>
            <a:r>
              <a:rPr lang="en-IN" sz="1700" b="1" dirty="0">
                <a:solidFill>
                  <a:schemeClr val="bg1"/>
                </a:solidFill>
              </a:rPr>
              <a:t>3.1.4. Planning a trip</a:t>
            </a:r>
          </a:p>
          <a:p>
            <a:r>
              <a:rPr lang="en-IN" dirty="0">
                <a:solidFill>
                  <a:schemeClr val="bg1"/>
                </a:solidFill>
              </a:rPr>
              <a:t>1. Students will be able to save the destination.</a:t>
            </a:r>
          </a:p>
          <a:p>
            <a:r>
              <a:rPr lang="en-IN" dirty="0">
                <a:solidFill>
                  <a:schemeClr val="bg1"/>
                </a:solidFill>
              </a:rPr>
              <a:t>2. Students fill in the required information, such as their source and destination, meal preferences, time preferences, and the number of people they are traveling with.</a:t>
            </a:r>
          </a:p>
          <a:p>
            <a:r>
              <a:rPr lang="en-IN" dirty="0">
                <a:solidFill>
                  <a:schemeClr val="bg1"/>
                </a:solidFill>
              </a:rPr>
              <a:t>3. Students can modify (change/delete/add) the suggested trip option.</a:t>
            </a:r>
          </a:p>
        </p:txBody>
      </p:sp>
      <p:sp>
        <p:nvSpPr>
          <p:cNvPr id="5" name="TextBox 4">
            <a:extLst>
              <a:ext uri="{FF2B5EF4-FFF2-40B4-BE49-F238E27FC236}">
                <a16:creationId xmlns:a16="http://schemas.microsoft.com/office/drawing/2014/main" xmlns="" id="{6BDCD4A2-91AC-7B8B-C548-3D61379C8FA2}"/>
              </a:ext>
            </a:extLst>
          </p:cNvPr>
          <p:cNvSpPr txBox="1"/>
          <p:nvPr/>
        </p:nvSpPr>
        <p:spPr>
          <a:xfrm>
            <a:off x="345140" y="2433266"/>
            <a:ext cx="6104964" cy="923330"/>
          </a:xfrm>
          <a:prstGeom prst="rect">
            <a:avLst/>
          </a:prstGeom>
          <a:noFill/>
        </p:spPr>
        <p:txBody>
          <a:bodyPr wrap="square">
            <a:spAutoFit/>
          </a:bodyPr>
          <a:lstStyle/>
          <a:p>
            <a:pPr rtl="0">
              <a:spcBef>
                <a:spcPts val="0"/>
              </a:spcBef>
              <a:spcAft>
                <a:spcPts val="0"/>
              </a:spcAft>
            </a:pPr>
            <a:r>
              <a:rPr lang="en-US" b="0" dirty="0">
                <a:effectLst/>
              </a:rPr>
              <a:t/>
            </a:r>
            <a:br>
              <a:rPr lang="en-US" b="0" dirty="0">
                <a:effectLst/>
              </a:rPr>
            </a:br>
            <a:r>
              <a:rPr lang="en-US" sz="1800" b="1" i="0" u="sng" dirty="0">
                <a:solidFill>
                  <a:srgbClr val="000000"/>
                </a:solidFill>
                <a:effectLst/>
                <a:latin typeface="Arial" panose="020B0604020202020204" pitchFamily="34" charset="0"/>
              </a:rPr>
              <a:t>3.1.4. Logout to Profile</a:t>
            </a:r>
            <a:endParaRPr lang="en-US" sz="1800" i="0" u="sng" dirty="0">
              <a:solidFill>
                <a:srgbClr val="000000"/>
              </a:solidFill>
              <a:latin typeface="Arial" panose="020B0604020202020204" pitchFamily="34" charset="0"/>
            </a:endParaRPr>
          </a:p>
          <a:p>
            <a:pPr rtl="0">
              <a:spcBef>
                <a:spcPts val="0"/>
              </a:spcBef>
              <a:spcAft>
                <a:spcPts val="0"/>
              </a:spcAft>
            </a:pPr>
            <a:r>
              <a:rPr lang="en-US" dirty="0">
                <a:solidFill>
                  <a:srgbClr val="000000"/>
                </a:solidFill>
                <a:latin typeface="Arial" panose="020B0604020202020204" pitchFamily="34" charset="0"/>
              </a:rPr>
              <a:t>a. </a:t>
            </a:r>
            <a:r>
              <a:rPr lang="en-US" sz="1800" b="0" i="0" u="none" strike="noStrike" dirty="0">
                <a:solidFill>
                  <a:srgbClr val="000000"/>
                </a:solidFill>
                <a:effectLst/>
                <a:latin typeface="Arial" panose="020B0604020202020204" pitchFamily="34" charset="0"/>
              </a:rPr>
              <a:t>Logout from the profile.</a:t>
            </a:r>
          </a:p>
        </p:txBody>
      </p:sp>
      <p:sp>
        <p:nvSpPr>
          <p:cNvPr id="7" name="TextBox 6">
            <a:extLst>
              <a:ext uri="{FF2B5EF4-FFF2-40B4-BE49-F238E27FC236}">
                <a16:creationId xmlns:a16="http://schemas.microsoft.com/office/drawing/2014/main" xmlns="" id="{7DD4C783-58CA-A37D-45C4-B639DF61A8E2}"/>
              </a:ext>
            </a:extLst>
          </p:cNvPr>
          <p:cNvSpPr txBox="1"/>
          <p:nvPr/>
        </p:nvSpPr>
        <p:spPr>
          <a:xfrm>
            <a:off x="345140" y="3624480"/>
            <a:ext cx="6104964" cy="2585323"/>
          </a:xfrm>
          <a:prstGeom prst="rect">
            <a:avLst/>
          </a:prstGeom>
          <a:noFill/>
        </p:spPr>
        <p:txBody>
          <a:bodyPr wrap="square">
            <a:spAutoFit/>
          </a:bodyPr>
          <a:lstStyle/>
          <a:p>
            <a:pPr rtl="0">
              <a:spcBef>
                <a:spcPts val="0"/>
              </a:spcBef>
              <a:spcAft>
                <a:spcPts val="0"/>
              </a:spcAft>
            </a:pPr>
            <a:r>
              <a:rPr lang="en-US" sz="1800" b="1" i="0" u="none" strike="noStrike" dirty="0">
                <a:solidFill>
                  <a:srgbClr val="000000"/>
                </a:solidFill>
                <a:effectLst/>
                <a:latin typeface="Arial" panose="020B0604020202020204" pitchFamily="34" charset="0"/>
              </a:rPr>
              <a:t>Use cases</a:t>
            </a:r>
            <a:endParaRPr lang="en-US" b="0" dirty="0">
              <a:effectLst/>
            </a:endParaRPr>
          </a:p>
          <a:p>
            <a:pPr rtl="0">
              <a:spcBef>
                <a:spcPts val="0"/>
              </a:spcBef>
              <a:spcAft>
                <a:spcPts val="0"/>
              </a:spcAft>
            </a:pPr>
            <a:r>
              <a:rPr lang="en-US" b="0" dirty="0">
                <a:effectLst/>
              </a:rPr>
              <a:t/>
            </a:r>
            <a:br>
              <a:rPr lang="en-US" b="0" dirty="0">
                <a:effectLst/>
              </a:rPr>
            </a:br>
            <a:r>
              <a:rPr lang="en-US" sz="1800" b="1" i="0" u="none" strike="noStrike" dirty="0">
                <a:solidFill>
                  <a:srgbClr val="000000"/>
                </a:solidFill>
                <a:effectLst/>
                <a:latin typeface="Arial" panose="020B0604020202020204" pitchFamily="34" charset="0"/>
              </a:rPr>
              <a:t>Use case 1-             ADMIN</a:t>
            </a:r>
            <a:endParaRPr lang="en-US" b="0" dirty="0">
              <a:effectLst/>
            </a:endParaRPr>
          </a:p>
          <a:p>
            <a:pPr rtl="0">
              <a:spcBef>
                <a:spcPts val="0"/>
              </a:spcBef>
              <a:spcAft>
                <a:spcPts val="0"/>
              </a:spcAft>
            </a:pPr>
            <a:r>
              <a:rPr lang="en-US" b="0" dirty="0">
                <a:effectLst/>
              </a:rPr>
              <a:t/>
            </a:r>
            <a:br>
              <a:rPr lang="en-US" b="0" dirty="0">
                <a:effectLst/>
              </a:rPr>
            </a:br>
            <a:r>
              <a:rPr lang="en-US" b="0" dirty="0">
                <a:effectLst/>
              </a:rPr>
              <a:t/>
            </a:r>
            <a:br>
              <a:rPr lang="en-US" b="0" dirty="0">
                <a:effectLst/>
              </a:rPr>
            </a:br>
            <a:r>
              <a:rPr lang="en-US" b="0" dirty="0">
                <a:effectLst/>
              </a:rPr>
              <a:t/>
            </a:r>
            <a:br>
              <a:rPr lang="en-US" b="0" dirty="0">
                <a:effectLst/>
              </a:rPr>
            </a:br>
            <a:r>
              <a:rPr lang="en-US" sz="1800" b="1" i="0" u="none" strike="noStrike" dirty="0">
                <a:solidFill>
                  <a:srgbClr val="000000"/>
                </a:solidFill>
                <a:effectLst/>
                <a:latin typeface="Arial" panose="020B0604020202020204" pitchFamily="34" charset="0"/>
              </a:rPr>
              <a:t>USE CASE TABLE FOR ADMIN</a:t>
            </a:r>
            <a:endParaRPr lang="en-US" b="0" dirty="0">
              <a:effectLst/>
            </a:endParaRPr>
          </a:p>
          <a:p>
            <a:r>
              <a:rPr lang="en-US" b="0" dirty="0">
                <a:effectLst/>
              </a:rPr>
              <a:t/>
            </a:r>
            <a:br>
              <a:rPr lang="en-US" b="0" dirty="0">
                <a:effectLst/>
              </a:rPr>
            </a:br>
            <a:endParaRPr lang="en-IN" dirty="0"/>
          </a:p>
        </p:txBody>
      </p:sp>
    </p:spTree>
    <p:extLst>
      <p:ext uri="{BB962C8B-B14F-4D97-AF65-F5344CB8AC3E}">
        <p14:creationId xmlns:p14="http://schemas.microsoft.com/office/powerpoint/2010/main" val="267442053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xmlns=""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
  <TotalTime>1368</TotalTime>
  <Words>1196</Words>
  <Application>Microsoft Office PowerPoint</Application>
  <PresentationFormat>Custom</PresentationFormat>
  <Paragraphs>495</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Saumya Srivastava</dc:creator>
  <cp:lastModifiedBy>Sarita Choudhary</cp:lastModifiedBy>
  <cp:revision>12</cp:revision>
  <dcterms:created xsi:type="dcterms:W3CDTF">2023-02-15T15:18:01Z</dcterms:created>
  <dcterms:modified xsi:type="dcterms:W3CDTF">2024-01-14T08:43:32Z</dcterms:modified>
</cp:coreProperties>
</file>