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58" y="4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51BE2-C9F4-47A4-9E44-08EECD0D09DE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17694-32E6-4991-8617-D1CC8FFFE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291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51BE2-C9F4-47A4-9E44-08EECD0D09DE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17694-32E6-4991-8617-D1CC8FFFE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750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51BE2-C9F4-47A4-9E44-08EECD0D09DE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17694-32E6-4991-8617-D1CC8FFFE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0336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51BE2-C9F4-47A4-9E44-08EECD0D09DE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17694-32E6-4991-8617-D1CC8FFFEBA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93477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51BE2-C9F4-47A4-9E44-08EECD0D09DE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17694-32E6-4991-8617-D1CC8FFFE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3404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51BE2-C9F4-47A4-9E44-08EECD0D09DE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17694-32E6-4991-8617-D1CC8FFFE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1407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51BE2-C9F4-47A4-9E44-08EECD0D09DE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17694-32E6-4991-8617-D1CC8FFFE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4821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51BE2-C9F4-47A4-9E44-08EECD0D09DE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17694-32E6-4991-8617-D1CC8FFFE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2234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51BE2-C9F4-47A4-9E44-08EECD0D09DE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17694-32E6-4991-8617-D1CC8FFFE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86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51BE2-C9F4-47A4-9E44-08EECD0D09DE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17694-32E6-4991-8617-D1CC8FFFE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938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51BE2-C9F4-47A4-9E44-08EECD0D09DE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17694-32E6-4991-8617-D1CC8FFFE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643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51BE2-C9F4-47A4-9E44-08EECD0D09DE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17694-32E6-4991-8617-D1CC8FFFE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550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51BE2-C9F4-47A4-9E44-08EECD0D09DE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17694-32E6-4991-8617-D1CC8FFFE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092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51BE2-C9F4-47A4-9E44-08EECD0D09DE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17694-32E6-4991-8617-D1CC8FFFE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729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51BE2-C9F4-47A4-9E44-08EECD0D09DE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17694-32E6-4991-8617-D1CC8FFFE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997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51BE2-C9F4-47A4-9E44-08EECD0D09DE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17694-32E6-4991-8617-D1CC8FFFE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051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51BE2-C9F4-47A4-9E44-08EECD0D09DE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17694-32E6-4991-8617-D1CC8FFFE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45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3251BE2-C9F4-47A4-9E44-08EECD0D09DE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17694-32E6-4991-8617-D1CC8FFFE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5605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53659-6750-768A-7F5E-40788A86FB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079684" cy="1234943"/>
          </a:xfrm>
        </p:spPr>
        <p:txBody>
          <a:bodyPr>
            <a:normAutofit/>
          </a:bodyPr>
          <a:lstStyle/>
          <a:p>
            <a:r>
              <a:rPr lang="en-US" sz="3600" dirty="0"/>
              <a:t>Super Store Sales Performance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CC2D86-76EB-9DF4-7C95-085DAB94B9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894202"/>
            <a:ext cx="9144000" cy="2363598"/>
          </a:xfrm>
        </p:spPr>
        <p:txBody>
          <a:bodyPr/>
          <a:lstStyle/>
          <a:p>
            <a:r>
              <a:rPr lang="en-US" dirty="0"/>
              <a:t>                                                                                                     </a:t>
            </a:r>
          </a:p>
          <a:p>
            <a:endParaRPr lang="en-US" dirty="0"/>
          </a:p>
          <a:p>
            <a:r>
              <a:rPr lang="en-US" dirty="0"/>
              <a:t>                                                                    </a:t>
            </a:r>
          </a:p>
          <a:p>
            <a:r>
              <a:rPr lang="en-US" dirty="0"/>
              <a:t>                                                                                                                 </a:t>
            </a:r>
            <a:r>
              <a:rPr lang="en-US" sz="1600" dirty="0"/>
              <a:t>By Komal Pandey</a:t>
            </a:r>
          </a:p>
        </p:txBody>
      </p:sp>
    </p:spTree>
    <p:extLst>
      <p:ext uri="{BB962C8B-B14F-4D97-AF65-F5344CB8AC3E}">
        <p14:creationId xmlns:p14="http://schemas.microsoft.com/office/powerpoint/2010/main" val="1748931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C9196-DD28-7F74-0576-232C7E4B8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D6082-05D8-17A2-4C81-8D1A529D1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Total Sales: 706.1K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Total Profit: 91.98K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Total Quantity Sold: 12K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601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FEB46-2855-52BE-F119-B4C96F8DC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5127"/>
            <a:ext cx="8196743" cy="461393"/>
          </a:xfrm>
        </p:spPr>
        <p:txBody>
          <a:bodyPr>
            <a:normAutofit/>
          </a:bodyPr>
          <a:lstStyle/>
          <a:p>
            <a:r>
              <a:rPr lang="en-US" sz="2400" dirty="0"/>
              <a:t>Segment-Wise Sales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0C1AC-0D32-D051-FF03-4025A04FF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58397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break down sales by the Consumer, Corporate, and Home Office segments. Use a pie chart or bar graph for visual clarity.</a:t>
            </a:r>
          </a:p>
          <a:p>
            <a:pPr marL="0" indent="0">
              <a:buNone/>
            </a:pPr>
            <a:r>
              <a:rPr lang="en-US" sz="2400" dirty="0"/>
              <a:t>State-Wise Sales Trends : </a:t>
            </a:r>
          </a:p>
          <a:p>
            <a:pPr marL="0" indent="0">
              <a:buNone/>
            </a:pPr>
            <a:r>
              <a:rPr lang="en-US" sz="2000" dirty="0"/>
              <a:t>Present the map visualization showing sales and profit across U.S. states. Use color coding for better differentiation.</a:t>
            </a:r>
          </a:p>
          <a:p>
            <a:pPr marL="0" indent="0">
              <a:buNone/>
            </a:pPr>
            <a:r>
              <a:rPr lang="en-US" sz="2400" dirty="0"/>
              <a:t>Monthly Sales and Profit Trends  : </a:t>
            </a:r>
          </a:p>
          <a:p>
            <a:pPr marL="0" indent="0">
              <a:buNone/>
            </a:pPr>
            <a:r>
              <a:rPr lang="en-US" sz="2000" dirty="0"/>
              <a:t>Create line graphs for monthly trends with year-wise color coding (2014–2017). Include labels for major peaks or drops.</a:t>
            </a:r>
          </a:p>
          <a:p>
            <a:pPr marL="0" indent="0">
              <a:buNone/>
            </a:pPr>
            <a:r>
              <a:rPr lang="en-US" sz="2400" dirty="0"/>
              <a:t>Category and Sub-Category Analysis :</a:t>
            </a:r>
          </a:p>
          <a:p>
            <a:pPr marL="0" indent="0">
              <a:buNone/>
            </a:pPr>
            <a:r>
              <a:rPr lang="en-US" sz="2000" dirty="0"/>
              <a:t> Use a bar graph to show category performance—Technology (0.25M), Furniture (0.23M), and Office Supplies (0.23M)—along with top sub-categories like Phones, Chairs, and Storage.</a:t>
            </a:r>
          </a:p>
        </p:txBody>
      </p:sp>
    </p:spTree>
    <p:extLst>
      <p:ext uri="{BB962C8B-B14F-4D97-AF65-F5344CB8AC3E}">
        <p14:creationId xmlns:p14="http://schemas.microsoft.com/office/powerpoint/2010/main" val="2612540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40841-44DC-712D-700E-BCA424FD5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3732"/>
            <a:ext cx="10515600" cy="562062"/>
          </a:xfrm>
        </p:spPr>
        <p:txBody>
          <a:bodyPr>
            <a:normAutofit/>
          </a:bodyPr>
          <a:lstStyle/>
          <a:p>
            <a:r>
              <a:rPr lang="en-US" sz="2400" dirty="0"/>
              <a:t>Shipping Mode Insights: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CA4A1-8A03-4C42-00D2-6ECC4FDB3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4851"/>
            <a:ext cx="10515600" cy="2416030"/>
          </a:xfrm>
        </p:spPr>
        <p:txBody>
          <a:bodyPr>
            <a:normAutofit/>
          </a:bodyPr>
          <a:lstStyle/>
          <a:p>
            <a:r>
              <a:rPr lang="en-US" sz="2000" dirty="0"/>
              <a:t>Showcase a breakdown of shipping preferences—Standard Class (0.4M in sales), First Class, and others. Use a pie chart or bar graph for representation.</a:t>
            </a:r>
          </a:p>
        </p:txBody>
      </p:sp>
    </p:spTree>
    <p:extLst>
      <p:ext uri="{BB962C8B-B14F-4D97-AF65-F5344CB8AC3E}">
        <p14:creationId xmlns:p14="http://schemas.microsoft.com/office/powerpoint/2010/main" val="10041575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</TotalTime>
  <Words>182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</vt:lpstr>
      <vt:lpstr>Super Store Sales Performance Overview</vt:lpstr>
      <vt:lpstr>Key Metrics</vt:lpstr>
      <vt:lpstr>Segment-Wise Sales Performance</vt:lpstr>
      <vt:lpstr>Shipping Mode Insights: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Komal Pandey</dc:creator>
  <cp:lastModifiedBy>Komal Pandey</cp:lastModifiedBy>
  <cp:revision>1</cp:revision>
  <dcterms:created xsi:type="dcterms:W3CDTF">2025-04-13T15:58:54Z</dcterms:created>
  <dcterms:modified xsi:type="dcterms:W3CDTF">2025-04-13T16:11:51Z</dcterms:modified>
</cp:coreProperties>
</file>