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B3485-F4BF-4F85-8AF7-88C39FAB95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2E4510-80FA-4E80-8869-B93290EF5C92}">
      <dgm:prSet/>
      <dgm:spPr/>
      <dgm:t>
        <a:bodyPr/>
        <a:lstStyle/>
        <a:p>
          <a:r>
            <a:rPr lang="en-US" b="1"/>
            <a:t>Common Factors Driving Churn</a:t>
          </a:r>
          <a:endParaRPr lang="en-US"/>
        </a:p>
      </dgm:t>
    </dgm:pt>
    <dgm:pt modelId="{CA188402-3E62-4F56-B7F2-86EB53678261}" type="parTrans" cxnId="{2BB9C7B6-2CC3-4A6D-9B2B-DA27A4E65B3B}">
      <dgm:prSet/>
      <dgm:spPr/>
      <dgm:t>
        <a:bodyPr/>
        <a:lstStyle/>
        <a:p>
          <a:endParaRPr lang="en-US"/>
        </a:p>
      </dgm:t>
    </dgm:pt>
    <dgm:pt modelId="{06EA9134-211E-4E95-943B-6EE7B9D03920}" type="sibTrans" cxnId="{2BB9C7B6-2CC3-4A6D-9B2B-DA27A4E65B3B}">
      <dgm:prSet/>
      <dgm:spPr/>
      <dgm:t>
        <a:bodyPr/>
        <a:lstStyle/>
        <a:p>
          <a:endParaRPr lang="en-US"/>
        </a:p>
      </dgm:t>
    </dgm:pt>
    <dgm:pt modelId="{00AE2F70-9866-4478-889B-4560692A2754}">
      <dgm:prSet/>
      <dgm:spPr/>
      <dgm:t>
        <a:bodyPr/>
        <a:lstStyle/>
        <a:p>
          <a:r>
            <a:rPr lang="en-US"/>
            <a:t>Dissatisfaction: Poor customer service and delayed issue resolutions.</a:t>
          </a:r>
        </a:p>
      </dgm:t>
    </dgm:pt>
    <dgm:pt modelId="{D727DD62-5281-4638-8194-7A5C0B0BF8FC}" type="parTrans" cxnId="{A76CE9C5-7B34-4527-8E7C-A7DBAAAC9185}">
      <dgm:prSet/>
      <dgm:spPr/>
      <dgm:t>
        <a:bodyPr/>
        <a:lstStyle/>
        <a:p>
          <a:endParaRPr lang="en-US"/>
        </a:p>
      </dgm:t>
    </dgm:pt>
    <dgm:pt modelId="{F831D201-1772-4DD8-B2A1-F41D3662D15B}" type="sibTrans" cxnId="{A76CE9C5-7B34-4527-8E7C-A7DBAAAC9185}">
      <dgm:prSet/>
      <dgm:spPr/>
      <dgm:t>
        <a:bodyPr/>
        <a:lstStyle/>
        <a:p>
          <a:endParaRPr lang="en-US"/>
        </a:p>
      </dgm:t>
    </dgm:pt>
    <dgm:pt modelId="{3B1BF2FD-3D3A-4BA7-B02A-27B11C31A4CF}">
      <dgm:prSet/>
      <dgm:spPr/>
      <dgm:t>
        <a:bodyPr/>
        <a:lstStyle/>
        <a:p>
          <a:r>
            <a:rPr lang="en-US"/>
            <a:t>Competitor Influence: Customers switching to competitors offering better pricing or features.</a:t>
          </a:r>
        </a:p>
      </dgm:t>
    </dgm:pt>
    <dgm:pt modelId="{8D965B3B-F62F-4327-A7EE-D37E2F87F6D4}" type="parTrans" cxnId="{734DE718-72FC-4591-B330-733912DED513}">
      <dgm:prSet/>
      <dgm:spPr/>
      <dgm:t>
        <a:bodyPr/>
        <a:lstStyle/>
        <a:p>
          <a:endParaRPr lang="en-US"/>
        </a:p>
      </dgm:t>
    </dgm:pt>
    <dgm:pt modelId="{4DD7BAC6-0451-4388-BE89-22035E208F7D}" type="sibTrans" cxnId="{734DE718-72FC-4591-B330-733912DED513}">
      <dgm:prSet/>
      <dgm:spPr/>
      <dgm:t>
        <a:bodyPr/>
        <a:lstStyle/>
        <a:p>
          <a:endParaRPr lang="en-US"/>
        </a:p>
      </dgm:t>
    </dgm:pt>
    <dgm:pt modelId="{417E4F58-A97D-40C9-BCDC-A4CBA7886C3A}">
      <dgm:prSet/>
      <dgm:spPr/>
      <dgm:t>
        <a:bodyPr/>
        <a:lstStyle/>
        <a:p>
          <a:r>
            <a:rPr lang="en-US"/>
            <a:t>Lack of Engagement: Minimal interaction with customers post-purchase, leading to a disconnect.</a:t>
          </a:r>
        </a:p>
      </dgm:t>
    </dgm:pt>
    <dgm:pt modelId="{E30A1B41-E95F-449B-88FE-D642B31B030A}" type="parTrans" cxnId="{F33AA12D-8FFC-428C-A29F-BE649D8D10D7}">
      <dgm:prSet/>
      <dgm:spPr/>
      <dgm:t>
        <a:bodyPr/>
        <a:lstStyle/>
        <a:p>
          <a:endParaRPr lang="en-US"/>
        </a:p>
      </dgm:t>
    </dgm:pt>
    <dgm:pt modelId="{17EA207D-64EF-4666-AE90-8BCDB5C79BD7}" type="sibTrans" cxnId="{F33AA12D-8FFC-428C-A29F-BE649D8D10D7}">
      <dgm:prSet/>
      <dgm:spPr/>
      <dgm:t>
        <a:bodyPr/>
        <a:lstStyle/>
        <a:p>
          <a:endParaRPr lang="en-US"/>
        </a:p>
      </dgm:t>
    </dgm:pt>
    <dgm:pt modelId="{55A05078-AE69-4F40-89DE-DDF4CAC83483}">
      <dgm:prSet/>
      <dgm:spPr/>
      <dgm:t>
        <a:bodyPr/>
        <a:lstStyle/>
        <a:p>
          <a:r>
            <a:rPr lang="en-US"/>
            <a:t>Product Issues: Frequent technical problems or low-quality offerings.</a:t>
          </a:r>
        </a:p>
      </dgm:t>
    </dgm:pt>
    <dgm:pt modelId="{C645ED74-7359-4BF7-B963-F05718D1DFF0}" type="parTrans" cxnId="{1BD66619-58E7-4BA9-A1B7-AF530E40B12F}">
      <dgm:prSet/>
      <dgm:spPr/>
      <dgm:t>
        <a:bodyPr/>
        <a:lstStyle/>
        <a:p>
          <a:endParaRPr lang="en-US"/>
        </a:p>
      </dgm:t>
    </dgm:pt>
    <dgm:pt modelId="{24537313-43A4-4E3F-8E44-1FBEA70370E3}" type="sibTrans" cxnId="{1BD66619-58E7-4BA9-A1B7-AF530E40B12F}">
      <dgm:prSet/>
      <dgm:spPr/>
      <dgm:t>
        <a:bodyPr/>
        <a:lstStyle/>
        <a:p>
          <a:endParaRPr lang="en-US"/>
        </a:p>
      </dgm:t>
    </dgm:pt>
    <dgm:pt modelId="{DCF369AF-A5C2-4B9D-8DF6-57D615858813}">
      <dgm:prSet/>
      <dgm:spPr/>
      <dgm:t>
        <a:bodyPr/>
        <a:lstStyle/>
        <a:p>
          <a:r>
            <a:rPr lang="en-US" b="1"/>
            <a:t>Insights from Data</a:t>
          </a:r>
          <a:endParaRPr lang="en-US"/>
        </a:p>
      </dgm:t>
    </dgm:pt>
    <dgm:pt modelId="{4AE610AB-85BD-4E5B-B2B5-28AA18892447}" type="parTrans" cxnId="{0CD44392-B9AA-4AD3-9CC4-AB1C93E5D196}">
      <dgm:prSet/>
      <dgm:spPr/>
      <dgm:t>
        <a:bodyPr/>
        <a:lstStyle/>
        <a:p>
          <a:endParaRPr lang="en-US"/>
        </a:p>
      </dgm:t>
    </dgm:pt>
    <dgm:pt modelId="{37202982-6348-4A55-ADEF-B867370DB537}" type="sibTrans" cxnId="{0CD44392-B9AA-4AD3-9CC4-AB1C93E5D196}">
      <dgm:prSet/>
      <dgm:spPr/>
      <dgm:t>
        <a:bodyPr/>
        <a:lstStyle/>
        <a:p>
          <a:endParaRPr lang="en-US"/>
        </a:p>
      </dgm:t>
    </dgm:pt>
    <dgm:pt modelId="{28988471-F9CA-4527-B3E8-3CBF78E6A3F3}">
      <dgm:prSet/>
      <dgm:spPr/>
      <dgm:t>
        <a:bodyPr/>
        <a:lstStyle/>
        <a:p>
          <a:r>
            <a:rPr lang="en-US"/>
            <a:t>45% of churned customers reported dissatisfaction with support responsiveness.</a:t>
          </a:r>
        </a:p>
      </dgm:t>
    </dgm:pt>
    <dgm:pt modelId="{A2E1E6B8-6A57-49C7-8779-17F281C4045B}" type="parTrans" cxnId="{2D937E5A-43FE-4A11-A1C3-A5B3839420A1}">
      <dgm:prSet/>
      <dgm:spPr/>
      <dgm:t>
        <a:bodyPr/>
        <a:lstStyle/>
        <a:p>
          <a:endParaRPr lang="en-US"/>
        </a:p>
      </dgm:t>
    </dgm:pt>
    <dgm:pt modelId="{3490D813-5EF3-4BF0-A2AF-C6D18049D4B0}" type="sibTrans" cxnId="{2D937E5A-43FE-4A11-A1C3-A5B3839420A1}">
      <dgm:prSet/>
      <dgm:spPr/>
      <dgm:t>
        <a:bodyPr/>
        <a:lstStyle/>
        <a:p>
          <a:endParaRPr lang="en-US"/>
        </a:p>
      </dgm:t>
    </dgm:pt>
    <dgm:pt modelId="{C0B42B41-3471-4D1D-834A-76F5FCAA8D39}">
      <dgm:prSet/>
      <dgm:spPr/>
      <dgm:t>
        <a:bodyPr/>
        <a:lstStyle/>
        <a:p>
          <a:r>
            <a:rPr lang="en-US"/>
            <a:t>Competitor promotions contributed to 25% of customer departures.</a:t>
          </a:r>
        </a:p>
      </dgm:t>
    </dgm:pt>
    <dgm:pt modelId="{5224A950-D730-4710-8050-C345F318FA64}" type="parTrans" cxnId="{029BFB0D-FB37-4E03-9965-A37A94A018B1}">
      <dgm:prSet/>
      <dgm:spPr/>
      <dgm:t>
        <a:bodyPr/>
        <a:lstStyle/>
        <a:p>
          <a:endParaRPr lang="en-US"/>
        </a:p>
      </dgm:t>
    </dgm:pt>
    <dgm:pt modelId="{CB627C4A-2E46-4E59-BE46-33793AEA4135}" type="sibTrans" cxnId="{029BFB0D-FB37-4E03-9965-A37A94A018B1}">
      <dgm:prSet/>
      <dgm:spPr/>
      <dgm:t>
        <a:bodyPr/>
        <a:lstStyle/>
        <a:p>
          <a:endParaRPr lang="en-US"/>
        </a:p>
      </dgm:t>
    </dgm:pt>
    <dgm:pt modelId="{491CA97D-0084-427B-8E41-3DDAA978DD15}">
      <dgm:prSet/>
      <dgm:spPr/>
      <dgm:t>
        <a:bodyPr/>
        <a:lstStyle/>
        <a:p>
          <a:r>
            <a:rPr lang="en-US"/>
            <a:t>Feedback indicates a need for personalized experiences to build customer loyalty.</a:t>
          </a:r>
        </a:p>
      </dgm:t>
    </dgm:pt>
    <dgm:pt modelId="{BD655640-634F-47AF-81C9-681043B74BE4}" type="parTrans" cxnId="{152C35DA-4019-411E-A54F-FF0C1FA3F1DF}">
      <dgm:prSet/>
      <dgm:spPr/>
      <dgm:t>
        <a:bodyPr/>
        <a:lstStyle/>
        <a:p>
          <a:endParaRPr lang="en-US"/>
        </a:p>
      </dgm:t>
    </dgm:pt>
    <dgm:pt modelId="{CE4DC24A-FD66-45D5-B8CB-EC00D6D9BD46}" type="sibTrans" cxnId="{152C35DA-4019-411E-A54F-FF0C1FA3F1DF}">
      <dgm:prSet/>
      <dgm:spPr/>
      <dgm:t>
        <a:bodyPr/>
        <a:lstStyle/>
        <a:p>
          <a:endParaRPr lang="en-US"/>
        </a:p>
      </dgm:t>
    </dgm:pt>
    <dgm:pt modelId="{2DA44563-764D-4ED1-AF5A-89F817FFB0D9}" type="pres">
      <dgm:prSet presAssocID="{25EB3485-F4BF-4F85-8AF7-88C39FAB950B}" presName="vert0" presStyleCnt="0">
        <dgm:presLayoutVars>
          <dgm:dir/>
          <dgm:animOne val="branch"/>
          <dgm:animLvl val="lvl"/>
        </dgm:presLayoutVars>
      </dgm:prSet>
      <dgm:spPr/>
    </dgm:pt>
    <dgm:pt modelId="{284C4F99-FC40-4B12-9105-D283B4651F2F}" type="pres">
      <dgm:prSet presAssocID="{872E4510-80FA-4E80-8869-B93290EF5C92}" presName="thickLine" presStyleLbl="alignNode1" presStyleIdx="0" presStyleCnt="9"/>
      <dgm:spPr/>
    </dgm:pt>
    <dgm:pt modelId="{56D74403-DC41-44FA-87A9-731DC22BFFCA}" type="pres">
      <dgm:prSet presAssocID="{872E4510-80FA-4E80-8869-B93290EF5C92}" presName="horz1" presStyleCnt="0"/>
      <dgm:spPr/>
    </dgm:pt>
    <dgm:pt modelId="{88CB27AB-1483-43C7-9361-BB5426DA8224}" type="pres">
      <dgm:prSet presAssocID="{872E4510-80FA-4E80-8869-B93290EF5C92}" presName="tx1" presStyleLbl="revTx" presStyleIdx="0" presStyleCnt="9"/>
      <dgm:spPr/>
    </dgm:pt>
    <dgm:pt modelId="{AAC9C670-9F9C-4738-95A6-FAC622004BBC}" type="pres">
      <dgm:prSet presAssocID="{872E4510-80FA-4E80-8869-B93290EF5C92}" presName="vert1" presStyleCnt="0"/>
      <dgm:spPr/>
    </dgm:pt>
    <dgm:pt modelId="{316A0A54-260B-4267-AFC5-0A6B16A7E224}" type="pres">
      <dgm:prSet presAssocID="{00AE2F70-9866-4478-889B-4560692A2754}" presName="thickLine" presStyleLbl="alignNode1" presStyleIdx="1" presStyleCnt="9"/>
      <dgm:spPr/>
    </dgm:pt>
    <dgm:pt modelId="{2CBD5D01-5DCA-4A3F-84BE-17E2A9A1A3F3}" type="pres">
      <dgm:prSet presAssocID="{00AE2F70-9866-4478-889B-4560692A2754}" presName="horz1" presStyleCnt="0"/>
      <dgm:spPr/>
    </dgm:pt>
    <dgm:pt modelId="{CD559555-AB97-4DA0-A171-28C8683670AC}" type="pres">
      <dgm:prSet presAssocID="{00AE2F70-9866-4478-889B-4560692A2754}" presName="tx1" presStyleLbl="revTx" presStyleIdx="1" presStyleCnt="9"/>
      <dgm:spPr/>
    </dgm:pt>
    <dgm:pt modelId="{F9E167A1-D4D2-4302-860F-D47B46A8D2D5}" type="pres">
      <dgm:prSet presAssocID="{00AE2F70-9866-4478-889B-4560692A2754}" presName="vert1" presStyleCnt="0"/>
      <dgm:spPr/>
    </dgm:pt>
    <dgm:pt modelId="{3C45ACF5-CC1B-4C67-AE9A-1A4EBDEFEC9A}" type="pres">
      <dgm:prSet presAssocID="{3B1BF2FD-3D3A-4BA7-B02A-27B11C31A4CF}" presName="thickLine" presStyleLbl="alignNode1" presStyleIdx="2" presStyleCnt="9"/>
      <dgm:spPr/>
    </dgm:pt>
    <dgm:pt modelId="{E6EBF558-99F8-4CE0-9112-3CF55EE4AB7B}" type="pres">
      <dgm:prSet presAssocID="{3B1BF2FD-3D3A-4BA7-B02A-27B11C31A4CF}" presName="horz1" presStyleCnt="0"/>
      <dgm:spPr/>
    </dgm:pt>
    <dgm:pt modelId="{464D48DD-3A27-4628-B38F-67E22FDE2D50}" type="pres">
      <dgm:prSet presAssocID="{3B1BF2FD-3D3A-4BA7-B02A-27B11C31A4CF}" presName="tx1" presStyleLbl="revTx" presStyleIdx="2" presStyleCnt="9"/>
      <dgm:spPr/>
    </dgm:pt>
    <dgm:pt modelId="{523556AD-93DF-4B56-BA05-EE7CCC6FB84E}" type="pres">
      <dgm:prSet presAssocID="{3B1BF2FD-3D3A-4BA7-B02A-27B11C31A4CF}" presName="vert1" presStyleCnt="0"/>
      <dgm:spPr/>
    </dgm:pt>
    <dgm:pt modelId="{B2EF1EEA-7A47-4F8D-8F27-590BD9DFA66D}" type="pres">
      <dgm:prSet presAssocID="{417E4F58-A97D-40C9-BCDC-A4CBA7886C3A}" presName="thickLine" presStyleLbl="alignNode1" presStyleIdx="3" presStyleCnt="9"/>
      <dgm:spPr/>
    </dgm:pt>
    <dgm:pt modelId="{A37C88BF-0A12-4B40-9740-F5BC53FB2BEF}" type="pres">
      <dgm:prSet presAssocID="{417E4F58-A97D-40C9-BCDC-A4CBA7886C3A}" presName="horz1" presStyleCnt="0"/>
      <dgm:spPr/>
    </dgm:pt>
    <dgm:pt modelId="{8B8BF742-D15A-44D4-89B8-D4A3A8D1E73F}" type="pres">
      <dgm:prSet presAssocID="{417E4F58-A97D-40C9-BCDC-A4CBA7886C3A}" presName="tx1" presStyleLbl="revTx" presStyleIdx="3" presStyleCnt="9"/>
      <dgm:spPr/>
    </dgm:pt>
    <dgm:pt modelId="{8B3A334D-30FE-472D-9483-4416AF11465B}" type="pres">
      <dgm:prSet presAssocID="{417E4F58-A97D-40C9-BCDC-A4CBA7886C3A}" presName="vert1" presStyleCnt="0"/>
      <dgm:spPr/>
    </dgm:pt>
    <dgm:pt modelId="{7C116950-BF8A-4A4B-90FF-73980FC0B6E4}" type="pres">
      <dgm:prSet presAssocID="{55A05078-AE69-4F40-89DE-DDF4CAC83483}" presName="thickLine" presStyleLbl="alignNode1" presStyleIdx="4" presStyleCnt="9"/>
      <dgm:spPr/>
    </dgm:pt>
    <dgm:pt modelId="{2DEC0F53-DEDD-4D7C-90B0-0B377596BDB7}" type="pres">
      <dgm:prSet presAssocID="{55A05078-AE69-4F40-89DE-DDF4CAC83483}" presName="horz1" presStyleCnt="0"/>
      <dgm:spPr/>
    </dgm:pt>
    <dgm:pt modelId="{342CADB1-5ED7-4763-A2C9-61DF630204A8}" type="pres">
      <dgm:prSet presAssocID="{55A05078-AE69-4F40-89DE-DDF4CAC83483}" presName="tx1" presStyleLbl="revTx" presStyleIdx="4" presStyleCnt="9"/>
      <dgm:spPr/>
    </dgm:pt>
    <dgm:pt modelId="{22819A64-3EDD-4012-8A5D-F2F0311D2503}" type="pres">
      <dgm:prSet presAssocID="{55A05078-AE69-4F40-89DE-DDF4CAC83483}" presName="vert1" presStyleCnt="0"/>
      <dgm:spPr/>
    </dgm:pt>
    <dgm:pt modelId="{68B62B74-5164-4CE9-8347-D90A01DBAAE4}" type="pres">
      <dgm:prSet presAssocID="{DCF369AF-A5C2-4B9D-8DF6-57D615858813}" presName="thickLine" presStyleLbl="alignNode1" presStyleIdx="5" presStyleCnt="9"/>
      <dgm:spPr/>
    </dgm:pt>
    <dgm:pt modelId="{2E0C4A54-FCBF-4E91-B381-7266618ABE12}" type="pres">
      <dgm:prSet presAssocID="{DCF369AF-A5C2-4B9D-8DF6-57D615858813}" presName="horz1" presStyleCnt="0"/>
      <dgm:spPr/>
    </dgm:pt>
    <dgm:pt modelId="{54B20F83-B4C9-4D8E-8D6A-8636329E4B9C}" type="pres">
      <dgm:prSet presAssocID="{DCF369AF-A5C2-4B9D-8DF6-57D615858813}" presName="tx1" presStyleLbl="revTx" presStyleIdx="5" presStyleCnt="9"/>
      <dgm:spPr/>
    </dgm:pt>
    <dgm:pt modelId="{7BA6FEFD-F1D5-4968-A9AA-089D2EB4C65F}" type="pres">
      <dgm:prSet presAssocID="{DCF369AF-A5C2-4B9D-8DF6-57D615858813}" presName="vert1" presStyleCnt="0"/>
      <dgm:spPr/>
    </dgm:pt>
    <dgm:pt modelId="{EA4F03B1-E7F3-4FB7-93DC-781242914A61}" type="pres">
      <dgm:prSet presAssocID="{28988471-F9CA-4527-B3E8-3CBF78E6A3F3}" presName="thickLine" presStyleLbl="alignNode1" presStyleIdx="6" presStyleCnt="9"/>
      <dgm:spPr/>
    </dgm:pt>
    <dgm:pt modelId="{72C6A783-F5A8-464A-B3A7-2AE8A5D3A8B2}" type="pres">
      <dgm:prSet presAssocID="{28988471-F9CA-4527-B3E8-3CBF78E6A3F3}" presName="horz1" presStyleCnt="0"/>
      <dgm:spPr/>
    </dgm:pt>
    <dgm:pt modelId="{0AA5FBAC-F27E-4ABF-8E3D-14B747FDAC41}" type="pres">
      <dgm:prSet presAssocID="{28988471-F9CA-4527-B3E8-3CBF78E6A3F3}" presName="tx1" presStyleLbl="revTx" presStyleIdx="6" presStyleCnt="9"/>
      <dgm:spPr/>
    </dgm:pt>
    <dgm:pt modelId="{5ED5138B-A4CE-48F0-8ABB-E14DDB9F2FFE}" type="pres">
      <dgm:prSet presAssocID="{28988471-F9CA-4527-B3E8-3CBF78E6A3F3}" presName="vert1" presStyleCnt="0"/>
      <dgm:spPr/>
    </dgm:pt>
    <dgm:pt modelId="{335BC5B4-877D-4161-A5AF-B8CD24AC5706}" type="pres">
      <dgm:prSet presAssocID="{C0B42B41-3471-4D1D-834A-76F5FCAA8D39}" presName="thickLine" presStyleLbl="alignNode1" presStyleIdx="7" presStyleCnt="9"/>
      <dgm:spPr/>
    </dgm:pt>
    <dgm:pt modelId="{55022DC0-B35F-4064-90DB-91AE60AEE894}" type="pres">
      <dgm:prSet presAssocID="{C0B42B41-3471-4D1D-834A-76F5FCAA8D39}" presName="horz1" presStyleCnt="0"/>
      <dgm:spPr/>
    </dgm:pt>
    <dgm:pt modelId="{ED5762B5-E095-4A65-9749-66118BB20A36}" type="pres">
      <dgm:prSet presAssocID="{C0B42B41-3471-4D1D-834A-76F5FCAA8D39}" presName="tx1" presStyleLbl="revTx" presStyleIdx="7" presStyleCnt="9"/>
      <dgm:spPr/>
    </dgm:pt>
    <dgm:pt modelId="{4BD1C803-6BB4-4EE7-B4BD-20C6A6837471}" type="pres">
      <dgm:prSet presAssocID="{C0B42B41-3471-4D1D-834A-76F5FCAA8D39}" presName="vert1" presStyleCnt="0"/>
      <dgm:spPr/>
    </dgm:pt>
    <dgm:pt modelId="{A632B412-4270-4993-AC57-EE8708DBA556}" type="pres">
      <dgm:prSet presAssocID="{491CA97D-0084-427B-8E41-3DDAA978DD15}" presName="thickLine" presStyleLbl="alignNode1" presStyleIdx="8" presStyleCnt="9"/>
      <dgm:spPr/>
    </dgm:pt>
    <dgm:pt modelId="{3B941C85-B959-496E-9C2E-27DEB42FF638}" type="pres">
      <dgm:prSet presAssocID="{491CA97D-0084-427B-8E41-3DDAA978DD15}" presName="horz1" presStyleCnt="0"/>
      <dgm:spPr/>
    </dgm:pt>
    <dgm:pt modelId="{15590DFB-295F-4F5D-B3C8-3B8DC7DB75AA}" type="pres">
      <dgm:prSet presAssocID="{491CA97D-0084-427B-8E41-3DDAA978DD15}" presName="tx1" presStyleLbl="revTx" presStyleIdx="8" presStyleCnt="9"/>
      <dgm:spPr/>
    </dgm:pt>
    <dgm:pt modelId="{9B7318AC-EBE9-403B-BCF2-FF3162D28668}" type="pres">
      <dgm:prSet presAssocID="{491CA97D-0084-427B-8E41-3DDAA978DD15}" presName="vert1" presStyleCnt="0"/>
      <dgm:spPr/>
    </dgm:pt>
  </dgm:ptLst>
  <dgm:cxnLst>
    <dgm:cxn modelId="{029BFB0D-FB37-4E03-9965-A37A94A018B1}" srcId="{25EB3485-F4BF-4F85-8AF7-88C39FAB950B}" destId="{C0B42B41-3471-4D1D-834A-76F5FCAA8D39}" srcOrd="7" destOrd="0" parTransId="{5224A950-D730-4710-8050-C345F318FA64}" sibTransId="{CB627C4A-2E46-4E59-BE46-33793AEA4135}"/>
    <dgm:cxn modelId="{734DE718-72FC-4591-B330-733912DED513}" srcId="{25EB3485-F4BF-4F85-8AF7-88C39FAB950B}" destId="{3B1BF2FD-3D3A-4BA7-B02A-27B11C31A4CF}" srcOrd="2" destOrd="0" parTransId="{8D965B3B-F62F-4327-A7EE-D37E2F87F6D4}" sibTransId="{4DD7BAC6-0451-4388-BE89-22035E208F7D}"/>
    <dgm:cxn modelId="{1BD66619-58E7-4BA9-A1B7-AF530E40B12F}" srcId="{25EB3485-F4BF-4F85-8AF7-88C39FAB950B}" destId="{55A05078-AE69-4F40-89DE-DDF4CAC83483}" srcOrd="4" destOrd="0" parTransId="{C645ED74-7359-4BF7-B963-F05718D1DFF0}" sibTransId="{24537313-43A4-4E3F-8E44-1FBEA70370E3}"/>
    <dgm:cxn modelId="{F33AA12D-8FFC-428C-A29F-BE649D8D10D7}" srcId="{25EB3485-F4BF-4F85-8AF7-88C39FAB950B}" destId="{417E4F58-A97D-40C9-BCDC-A4CBA7886C3A}" srcOrd="3" destOrd="0" parTransId="{E30A1B41-E95F-449B-88FE-D642B31B030A}" sibTransId="{17EA207D-64EF-4666-AE90-8BCDB5C79BD7}"/>
    <dgm:cxn modelId="{082A6F30-6558-4555-9519-F02362F5B53E}" type="presOf" srcId="{491CA97D-0084-427B-8E41-3DDAA978DD15}" destId="{15590DFB-295F-4F5D-B3C8-3B8DC7DB75AA}" srcOrd="0" destOrd="0" presId="urn:microsoft.com/office/officeart/2008/layout/LinedList"/>
    <dgm:cxn modelId="{E4E84936-E02A-40EA-8308-F370C9EA4C72}" type="presOf" srcId="{3B1BF2FD-3D3A-4BA7-B02A-27B11C31A4CF}" destId="{464D48DD-3A27-4628-B38F-67E22FDE2D50}" srcOrd="0" destOrd="0" presId="urn:microsoft.com/office/officeart/2008/layout/LinedList"/>
    <dgm:cxn modelId="{5C10A95B-8392-4917-B2B7-241D8192416D}" type="presOf" srcId="{C0B42B41-3471-4D1D-834A-76F5FCAA8D39}" destId="{ED5762B5-E095-4A65-9749-66118BB20A36}" srcOrd="0" destOrd="0" presId="urn:microsoft.com/office/officeart/2008/layout/LinedList"/>
    <dgm:cxn modelId="{BC3EAC44-CC4D-49FB-AE76-5CAB5D155951}" type="presOf" srcId="{25EB3485-F4BF-4F85-8AF7-88C39FAB950B}" destId="{2DA44563-764D-4ED1-AF5A-89F817FFB0D9}" srcOrd="0" destOrd="0" presId="urn:microsoft.com/office/officeart/2008/layout/LinedList"/>
    <dgm:cxn modelId="{51D39E45-3CBA-4AB9-83E2-81447A8A8598}" type="presOf" srcId="{DCF369AF-A5C2-4B9D-8DF6-57D615858813}" destId="{54B20F83-B4C9-4D8E-8D6A-8636329E4B9C}" srcOrd="0" destOrd="0" presId="urn:microsoft.com/office/officeart/2008/layout/LinedList"/>
    <dgm:cxn modelId="{C2D41377-EBCC-402E-94F5-BF77EB698D4C}" type="presOf" srcId="{00AE2F70-9866-4478-889B-4560692A2754}" destId="{CD559555-AB97-4DA0-A171-28C8683670AC}" srcOrd="0" destOrd="0" presId="urn:microsoft.com/office/officeart/2008/layout/LinedList"/>
    <dgm:cxn modelId="{87B6C379-D775-49FE-B5DF-2D125155E031}" type="presOf" srcId="{55A05078-AE69-4F40-89DE-DDF4CAC83483}" destId="{342CADB1-5ED7-4763-A2C9-61DF630204A8}" srcOrd="0" destOrd="0" presId="urn:microsoft.com/office/officeart/2008/layout/LinedList"/>
    <dgm:cxn modelId="{2D937E5A-43FE-4A11-A1C3-A5B3839420A1}" srcId="{25EB3485-F4BF-4F85-8AF7-88C39FAB950B}" destId="{28988471-F9CA-4527-B3E8-3CBF78E6A3F3}" srcOrd="6" destOrd="0" parTransId="{A2E1E6B8-6A57-49C7-8779-17F281C4045B}" sibTransId="{3490D813-5EF3-4BF0-A2AF-C6D18049D4B0}"/>
    <dgm:cxn modelId="{0CD44392-B9AA-4AD3-9CC4-AB1C93E5D196}" srcId="{25EB3485-F4BF-4F85-8AF7-88C39FAB950B}" destId="{DCF369AF-A5C2-4B9D-8DF6-57D615858813}" srcOrd="5" destOrd="0" parTransId="{4AE610AB-85BD-4E5B-B2B5-28AA18892447}" sibTransId="{37202982-6348-4A55-ADEF-B867370DB537}"/>
    <dgm:cxn modelId="{307C39AE-F76A-477D-979D-90BECC837388}" type="presOf" srcId="{28988471-F9CA-4527-B3E8-3CBF78E6A3F3}" destId="{0AA5FBAC-F27E-4ABF-8E3D-14B747FDAC41}" srcOrd="0" destOrd="0" presId="urn:microsoft.com/office/officeart/2008/layout/LinedList"/>
    <dgm:cxn modelId="{2BB9C7B6-2CC3-4A6D-9B2B-DA27A4E65B3B}" srcId="{25EB3485-F4BF-4F85-8AF7-88C39FAB950B}" destId="{872E4510-80FA-4E80-8869-B93290EF5C92}" srcOrd="0" destOrd="0" parTransId="{CA188402-3E62-4F56-B7F2-86EB53678261}" sibTransId="{06EA9134-211E-4E95-943B-6EE7B9D03920}"/>
    <dgm:cxn modelId="{009470BC-2E17-41BF-BB01-9176DE6C7331}" type="presOf" srcId="{417E4F58-A97D-40C9-BCDC-A4CBA7886C3A}" destId="{8B8BF742-D15A-44D4-89B8-D4A3A8D1E73F}" srcOrd="0" destOrd="0" presId="urn:microsoft.com/office/officeart/2008/layout/LinedList"/>
    <dgm:cxn modelId="{A76CE9C5-7B34-4527-8E7C-A7DBAAAC9185}" srcId="{25EB3485-F4BF-4F85-8AF7-88C39FAB950B}" destId="{00AE2F70-9866-4478-889B-4560692A2754}" srcOrd="1" destOrd="0" parTransId="{D727DD62-5281-4638-8194-7A5C0B0BF8FC}" sibTransId="{F831D201-1772-4DD8-B2A1-F41D3662D15B}"/>
    <dgm:cxn modelId="{152C35DA-4019-411E-A54F-FF0C1FA3F1DF}" srcId="{25EB3485-F4BF-4F85-8AF7-88C39FAB950B}" destId="{491CA97D-0084-427B-8E41-3DDAA978DD15}" srcOrd="8" destOrd="0" parTransId="{BD655640-634F-47AF-81C9-681043B74BE4}" sibTransId="{CE4DC24A-FD66-45D5-B8CB-EC00D6D9BD46}"/>
    <dgm:cxn modelId="{85E9BFE2-85E2-4D5E-BD6C-CCF54E17F14F}" type="presOf" srcId="{872E4510-80FA-4E80-8869-B93290EF5C92}" destId="{88CB27AB-1483-43C7-9361-BB5426DA8224}" srcOrd="0" destOrd="0" presId="urn:microsoft.com/office/officeart/2008/layout/LinedList"/>
    <dgm:cxn modelId="{8C8B3750-56CE-439F-B6E2-231053ED4B47}" type="presParOf" srcId="{2DA44563-764D-4ED1-AF5A-89F817FFB0D9}" destId="{284C4F99-FC40-4B12-9105-D283B4651F2F}" srcOrd="0" destOrd="0" presId="urn:microsoft.com/office/officeart/2008/layout/LinedList"/>
    <dgm:cxn modelId="{D139C557-6C53-4536-B201-F7BE32D40BD8}" type="presParOf" srcId="{2DA44563-764D-4ED1-AF5A-89F817FFB0D9}" destId="{56D74403-DC41-44FA-87A9-731DC22BFFCA}" srcOrd="1" destOrd="0" presId="urn:microsoft.com/office/officeart/2008/layout/LinedList"/>
    <dgm:cxn modelId="{F1B0A9E8-BB37-4170-9DEA-C3BB017543D5}" type="presParOf" srcId="{56D74403-DC41-44FA-87A9-731DC22BFFCA}" destId="{88CB27AB-1483-43C7-9361-BB5426DA8224}" srcOrd="0" destOrd="0" presId="urn:microsoft.com/office/officeart/2008/layout/LinedList"/>
    <dgm:cxn modelId="{11D93C01-D9CA-467C-B619-83343EE96AB8}" type="presParOf" srcId="{56D74403-DC41-44FA-87A9-731DC22BFFCA}" destId="{AAC9C670-9F9C-4738-95A6-FAC622004BBC}" srcOrd="1" destOrd="0" presId="urn:microsoft.com/office/officeart/2008/layout/LinedList"/>
    <dgm:cxn modelId="{9D39FB30-3047-4783-B5A9-FBB0C6255B81}" type="presParOf" srcId="{2DA44563-764D-4ED1-AF5A-89F817FFB0D9}" destId="{316A0A54-260B-4267-AFC5-0A6B16A7E224}" srcOrd="2" destOrd="0" presId="urn:microsoft.com/office/officeart/2008/layout/LinedList"/>
    <dgm:cxn modelId="{E36FD077-B8F7-4452-96D8-AF01E6E82332}" type="presParOf" srcId="{2DA44563-764D-4ED1-AF5A-89F817FFB0D9}" destId="{2CBD5D01-5DCA-4A3F-84BE-17E2A9A1A3F3}" srcOrd="3" destOrd="0" presId="urn:microsoft.com/office/officeart/2008/layout/LinedList"/>
    <dgm:cxn modelId="{5389C3BE-2D63-4DD4-B55F-DE25CDFFD7AA}" type="presParOf" srcId="{2CBD5D01-5DCA-4A3F-84BE-17E2A9A1A3F3}" destId="{CD559555-AB97-4DA0-A171-28C8683670AC}" srcOrd="0" destOrd="0" presId="urn:microsoft.com/office/officeart/2008/layout/LinedList"/>
    <dgm:cxn modelId="{DDAEF4E2-42C1-4C61-947A-86DE58EFF12A}" type="presParOf" srcId="{2CBD5D01-5DCA-4A3F-84BE-17E2A9A1A3F3}" destId="{F9E167A1-D4D2-4302-860F-D47B46A8D2D5}" srcOrd="1" destOrd="0" presId="urn:microsoft.com/office/officeart/2008/layout/LinedList"/>
    <dgm:cxn modelId="{6A313288-6D26-4AA1-8555-E24D6A6F324B}" type="presParOf" srcId="{2DA44563-764D-4ED1-AF5A-89F817FFB0D9}" destId="{3C45ACF5-CC1B-4C67-AE9A-1A4EBDEFEC9A}" srcOrd="4" destOrd="0" presId="urn:microsoft.com/office/officeart/2008/layout/LinedList"/>
    <dgm:cxn modelId="{58BB8355-2664-48E6-B4B1-AF9FBC0D5C47}" type="presParOf" srcId="{2DA44563-764D-4ED1-AF5A-89F817FFB0D9}" destId="{E6EBF558-99F8-4CE0-9112-3CF55EE4AB7B}" srcOrd="5" destOrd="0" presId="urn:microsoft.com/office/officeart/2008/layout/LinedList"/>
    <dgm:cxn modelId="{AB4BB6B2-48FD-4A2B-8D70-C0177E78EAEE}" type="presParOf" srcId="{E6EBF558-99F8-4CE0-9112-3CF55EE4AB7B}" destId="{464D48DD-3A27-4628-B38F-67E22FDE2D50}" srcOrd="0" destOrd="0" presId="urn:microsoft.com/office/officeart/2008/layout/LinedList"/>
    <dgm:cxn modelId="{DC93575C-4502-4857-9338-CC8892D07D15}" type="presParOf" srcId="{E6EBF558-99F8-4CE0-9112-3CF55EE4AB7B}" destId="{523556AD-93DF-4B56-BA05-EE7CCC6FB84E}" srcOrd="1" destOrd="0" presId="urn:microsoft.com/office/officeart/2008/layout/LinedList"/>
    <dgm:cxn modelId="{52DD6590-6097-4DA3-BD30-FF45DFFDA372}" type="presParOf" srcId="{2DA44563-764D-4ED1-AF5A-89F817FFB0D9}" destId="{B2EF1EEA-7A47-4F8D-8F27-590BD9DFA66D}" srcOrd="6" destOrd="0" presId="urn:microsoft.com/office/officeart/2008/layout/LinedList"/>
    <dgm:cxn modelId="{0AA31CF4-75CA-4E94-BFD2-8FAC7FA93018}" type="presParOf" srcId="{2DA44563-764D-4ED1-AF5A-89F817FFB0D9}" destId="{A37C88BF-0A12-4B40-9740-F5BC53FB2BEF}" srcOrd="7" destOrd="0" presId="urn:microsoft.com/office/officeart/2008/layout/LinedList"/>
    <dgm:cxn modelId="{8B2B8649-E190-463A-93A3-52E9446EDAE0}" type="presParOf" srcId="{A37C88BF-0A12-4B40-9740-F5BC53FB2BEF}" destId="{8B8BF742-D15A-44D4-89B8-D4A3A8D1E73F}" srcOrd="0" destOrd="0" presId="urn:microsoft.com/office/officeart/2008/layout/LinedList"/>
    <dgm:cxn modelId="{6D8F8B44-9AE7-476F-942B-E17AD1F4FB59}" type="presParOf" srcId="{A37C88BF-0A12-4B40-9740-F5BC53FB2BEF}" destId="{8B3A334D-30FE-472D-9483-4416AF11465B}" srcOrd="1" destOrd="0" presId="urn:microsoft.com/office/officeart/2008/layout/LinedList"/>
    <dgm:cxn modelId="{31F8DE17-0AD2-4306-A8C0-8AB8E57BB745}" type="presParOf" srcId="{2DA44563-764D-4ED1-AF5A-89F817FFB0D9}" destId="{7C116950-BF8A-4A4B-90FF-73980FC0B6E4}" srcOrd="8" destOrd="0" presId="urn:microsoft.com/office/officeart/2008/layout/LinedList"/>
    <dgm:cxn modelId="{7FF2791C-06B8-47C9-A2B4-F177AC898857}" type="presParOf" srcId="{2DA44563-764D-4ED1-AF5A-89F817FFB0D9}" destId="{2DEC0F53-DEDD-4D7C-90B0-0B377596BDB7}" srcOrd="9" destOrd="0" presId="urn:microsoft.com/office/officeart/2008/layout/LinedList"/>
    <dgm:cxn modelId="{8BEFACE4-8D3F-4EC6-8CD5-7CADD4962F65}" type="presParOf" srcId="{2DEC0F53-DEDD-4D7C-90B0-0B377596BDB7}" destId="{342CADB1-5ED7-4763-A2C9-61DF630204A8}" srcOrd="0" destOrd="0" presId="urn:microsoft.com/office/officeart/2008/layout/LinedList"/>
    <dgm:cxn modelId="{D80F8488-E3E5-4B8E-B284-A182981C3AA8}" type="presParOf" srcId="{2DEC0F53-DEDD-4D7C-90B0-0B377596BDB7}" destId="{22819A64-3EDD-4012-8A5D-F2F0311D2503}" srcOrd="1" destOrd="0" presId="urn:microsoft.com/office/officeart/2008/layout/LinedList"/>
    <dgm:cxn modelId="{FB0FCAE2-505D-449B-88CA-DFE1F0729AF7}" type="presParOf" srcId="{2DA44563-764D-4ED1-AF5A-89F817FFB0D9}" destId="{68B62B74-5164-4CE9-8347-D90A01DBAAE4}" srcOrd="10" destOrd="0" presId="urn:microsoft.com/office/officeart/2008/layout/LinedList"/>
    <dgm:cxn modelId="{B777D537-E538-44B6-9F2E-148F4742761F}" type="presParOf" srcId="{2DA44563-764D-4ED1-AF5A-89F817FFB0D9}" destId="{2E0C4A54-FCBF-4E91-B381-7266618ABE12}" srcOrd="11" destOrd="0" presId="urn:microsoft.com/office/officeart/2008/layout/LinedList"/>
    <dgm:cxn modelId="{1E13145B-E1F6-4410-A64B-1AFE0DC2A75E}" type="presParOf" srcId="{2E0C4A54-FCBF-4E91-B381-7266618ABE12}" destId="{54B20F83-B4C9-4D8E-8D6A-8636329E4B9C}" srcOrd="0" destOrd="0" presId="urn:microsoft.com/office/officeart/2008/layout/LinedList"/>
    <dgm:cxn modelId="{6A730AA1-E377-4AF3-A3DD-B6C40C20491D}" type="presParOf" srcId="{2E0C4A54-FCBF-4E91-B381-7266618ABE12}" destId="{7BA6FEFD-F1D5-4968-A9AA-089D2EB4C65F}" srcOrd="1" destOrd="0" presId="urn:microsoft.com/office/officeart/2008/layout/LinedList"/>
    <dgm:cxn modelId="{E88173FB-12AF-462B-829C-22A9EAED6E92}" type="presParOf" srcId="{2DA44563-764D-4ED1-AF5A-89F817FFB0D9}" destId="{EA4F03B1-E7F3-4FB7-93DC-781242914A61}" srcOrd="12" destOrd="0" presId="urn:microsoft.com/office/officeart/2008/layout/LinedList"/>
    <dgm:cxn modelId="{99D0A7F0-DD4F-40CE-A8AE-AD9138871892}" type="presParOf" srcId="{2DA44563-764D-4ED1-AF5A-89F817FFB0D9}" destId="{72C6A783-F5A8-464A-B3A7-2AE8A5D3A8B2}" srcOrd="13" destOrd="0" presId="urn:microsoft.com/office/officeart/2008/layout/LinedList"/>
    <dgm:cxn modelId="{38C91294-ACA4-4014-A264-3DBF05143D3D}" type="presParOf" srcId="{72C6A783-F5A8-464A-B3A7-2AE8A5D3A8B2}" destId="{0AA5FBAC-F27E-4ABF-8E3D-14B747FDAC41}" srcOrd="0" destOrd="0" presId="urn:microsoft.com/office/officeart/2008/layout/LinedList"/>
    <dgm:cxn modelId="{301E9B03-95BE-4D5E-9879-A4DC4A50C7A9}" type="presParOf" srcId="{72C6A783-F5A8-464A-B3A7-2AE8A5D3A8B2}" destId="{5ED5138B-A4CE-48F0-8ABB-E14DDB9F2FFE}" srcOrd="1" destOrd="0" presId="urn:microsoft.com/office/officeart/2008/layout/LinedList"/>
    <dgm:cxn modelId="{79C60372-A0DF-4EE1-AF4D-25F504644D24}" type="presParOf" srcId="{2DA44563-764D-4ED1-AF5A-89F817FFB0D9}" destId="{335BC5B4-877D-4161-A5AF-B8CD24AC5706}" srcOrd="14" destOrd="0" presId="urn:microsoft.com/office/officeart/2008/layout/LinedList"/>
    <dgm:cxn modelId="{074F54BA-A418-4152-95B0-AA57D8544A4D}" type="presParOf" srcId="{2DA44563-764D-4ED1-AF5A-89F817FFB0D9}" destId="{55022DC0-B35F-4064-90DB-91AE60AEE894}" srcOrd="15" destOrd="0" presId="urn:microsoft.com/office/officeart/2008/layout/LinedList"/>
    <dgm:cxn modelId="{3ED78F1E-B9C7-4D4C-BCDB-5D981C3699BD}" type="presParOf" srcId="{55022DC0-B35F-4064-90DB-91AE60AEE894}" destId="{ED5762B5-E095-4A65-9749-66118BB20A36}" srcOrd="0" destOrd="0" presId="urn:microsoft.com/office/officeart/2008/layout/LinedList"/>
    <dgm:cxn modelId="{7CDC72B5-1B80-4AE7-8381-7E7BC596B5DC}" type="presParOf" srcId="{55022DC0-B35F-4064-90DB-91AE60AEE894}" destId="{4BD1C803-6BB4-4EE7-B4BD-20C6A6837471}" srcOrd="1" destOrd="0" presId="urn:microsoft.com/office/officeart/2008/layout/LinedList"/>
    <dgm:cxn modelId="{B1F83F6D-2AB9-4FFB-9AAB-14590FB3CE7E}" type="presParOf" srcId="{2DA44563-764D-4ED1-AF5A-89F817FFB0D9}" destId="{A632B412-4270-4993-AC57-EE8708DBA556}" srcOrd="16" destOrd="0" presId="urn:microsoft.com/office/officeart/2008/layout/LinedList"/>
    <dgm:cxn modelId="{83E4F0DB-42F3-476E-93FD-A17AE88E513F}" type="presParOf" srcId="{2DA44563-764D-4ED1-AF5A-89F817FFB0D9}" destId="{3B941C85-B959-496E-9C2E-27DEB42FF638}" srcOrd="17" destOrd="0" presId="urn:microsoft.com/office/officeart/2008/layout/LinedList"/>
    <dgm:cxn modelId="{1AEA4B6C-4264-4DD3-93EE-77E9C5CE551A}" type="presParOf" srcId="{3B941C85-B959-496E-9C2E-27DEB42FF638}" destId="{15590DFB-295F-4F5D-B3C8-3B8DC7DB75AA}" srcOrd="0" destOrd="0" presId="urn:microsoft.com/office/officeart/2008/layout/LinedList"/>
    <dgm:cxn modelId="{0D5B65A1-F04A-44B6-ABC6-A7F040A98FB1}" type="presParOf" srcId="{3B941C85-B959-496E-9C2E-27DEB42FF638}" destId="{9B7318AC-EBE9-403B-BCF2-FF3162D286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444FE-9C4A-4A0C-B188-4EAD7A7BA43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79BF05-70A5-4C6A-AFC9-D35C828C3284}">
      <dgm:prSet/>
      <dgm:spPr/>
      <dgm:t>
        <a:bodyPr/>
        <a:lstStyle/>
        <a:p>
          <a:r>
            <a:rPr lang="en-US" b="1"/>
            <a:t>Final Recommendations</a:t>
          </a:r>
          <a:endParaRPr lang="en-US"/>
        </a:p>
      </dgm:t>
    </dgm:pt>
    <dgm:pt modelId="{859FA5F3-DD04-4361-9CEE-E4E8C2FCE60E}" type="parTrans" cxnId="{A4E039F7-579E-4BC4-839D-B8E6E7E2389B}">
      <dgm:prSet/>
      <dgm:spPr/>
      <dgm:t>
        <a:bodyPr/>
        <a:lstStyle/>
        <a:p>
          <a:endParaRPr lang="en-US"/>
        </a:p>
      </dgm:t>
    </dgm:pt>
    <dgm:pt modelId="{833BACE6-598B-4AD7-9247-FC08C10C3C98}" type="sibTrans" cxnId="{A4E039F7-579E-4BC4-839D-B8E6E7E2389B}">
      <dgm:prSet/>
      <dgm:spPr/>
      <dgm:t>
        <a:bodyPr/>
        <a:lstStyle/>
        <a:p>
          <a:endParaRPr lang="en-US"/>
        </a:p>
      </dgm:t>
    </dgm:pt>
    <dgm:pt modelId="{D2C459AE-38D1-4792-9A3D-AFA18EB56422}">
      <dgm:prSet/>
      <dgm:spPr/>
      <dgm:t>
        <a:bodyPr/>
        <a:lstStyle/>
        <a:p>
          <a:r>
            <a:rPr lang="en-US"/>
            <a:t>Focus on enhancing customer experience with personalized support and engagement.</a:t>
          </a:r>
        </a:p>
      </dgm:t>
    </dgm:pt>
    <dgm:pt modelId="{61229F7E-0E16-40FC-B631-7D85F238A4AA}" type="parTrans" cxnId="{C1A26B41-8798-4AD1-86F3-B1A3DC62143F}">
      <dgm:prSet/>
      <dgm:spPr/>
      <dgm:t>
        <a:bodyPr/>
        <a:lstStyle/>
        <a:p>
          <a:endParaRPr lang="en-US"/>
        </a:p>
      </dgm:t>
    </dgm:pt>
    <dgm:pt modelId="{E5782396-E6CC-4DD8-83E4-30AF70188BFA}" type="sibTrans" cxnId="{C1A26B41-8798-4AD1-86F3-B1A3DC62143F}">
      <dgm:prSet/>
      <dgm:spPr/>
      <dgm:t>
        <a:bodyPr/>
        <a:lstStyle/>
        <a:p>
          <a:endParaRPr lang="en-US"/>
        </a:p>
      </dgm:t>
    </dgm:pt>
    <dgm:pt modelId="{0A0A4C28-6421-42FA-84FF-0DA70558311A}">
      <dgm:prSet/>
      <dgm:spPr/>
      <dgm:t>
        <a:bodyPr/>
        <a:lstStyle/>
        <a:p>
          <a:r>
            <a:rPr lang="en-US"/>
            <a:t>Implement loyalty programs and competitive pricing strategies to retain customers.</a:t>
          </a:r>
        </a:p>
      </dgm:t>
    </dgm:pt>
    <dgm:pt modelId="{CE195C96-0200-4451-8312-BD51EB8531C2}" type="parTrans" cxnId="{89855254-06D7-4B7E-8306-285A405C77E2}">
      <dgm:prSet/>
      <dgm:spPr/>
      <dgm:t>
        <a:bodyPr/>
        <a:lstStyle/>
        <a:p>
          <a:endParaRPr lang="en-US"/>
        </a:p>
      </dgm:t>
    </dgm:pt>
    <dgm:pt modelId="{9A517402-4B1C-4E44-8678-A1D611BB1668}" type="sibTrans" cxnId="{89855254-06D7-4B7E-8306-285A405C77E2}">
      <dgm:prSet/>
      <dgm:spPr/>
      <dgm:t>
        <a:bodyPr/>
        <a:lstStyle/>
        <a:p>
          <a:endParaRPr lang="en-US"/>
        </a:p>
      </dgm:t>
    </dgm:pt>
    <dgm:pt modelId="{172F9A2A-CF48-4F45-94D2-B98BD2D80B52}">
      <dgm:prSet/>
      <dgm:spPr/>
      <dgm:t>
        <a:bodyPr/>
        <a:lstStyle/>
        <a:p>
          <a:r>
            <a:rPr lang="en-US"/>
            <a:t>Address feedback proactively and create long-term customer relationships.</a:t>
          </a:r>
        </a:p>
      </dgm:t>
    </dgm:pt>
    <dgm:pt modelId="{142C4C21-A58D-42BC-BFED-AA0BFA92AD27}" type="parTrans" cxnId="{5C2CF0EE-D4DC-4395-A3B1-A61CF6F2B242}">
      <dgm:prSet/>
      <dgm:spPr/>
      <dgm:t>
        <a:bodyPr/>
        <a:lstStyle/>
        <a:p>
          <a:endParaRPr lang="en-US"/>
        </a:p>
      </dgm:t>
    </dgm:pt>
    <dgm:pt modelId="{6C42911D-2EEF-40DB-950D-E981DDC0C4B7}" type="sibTrans" cxnId="{5C2CF0EE-D4DC-4395-A3B1-A61CF6F2B242}">
      <dgm:prSet/>
      <dgm:spPr/>
      <dgm:t>
        <a:bodyPr/>
        <a:lstStyle/>
        <a:p>
          <a:endParaRPr lang="en-US"/>
        </a:p>
      </dgm:t>
    </dgm:pt>
    <dgm:pt modelId="{03E5E0DE-740E-4F60-B13D-B8EE807BACC5}" type="pres">
      <dgm:prSet presAssocID="{56A444FE-9C4A-4A0C-B188-4EAD7A7BA43E}" presName="vert0" presStyleCnt="0">
        <dgm:presLayoutVars>
          <dgm:dir/>
          <dgm:animOne val="branch"/>
          <dgm:animLvl val="lvl"/>
        </dgm:presLayoutVars>
      </dgm:prSet>
      <dgm:spPr/>
    </dgm:pt>
    <dgm:pt modelId="{EA76C49F-90FB-4CEA-BA54-0BCA439EB5B5}" type="pres">
      <dgm:prSet presAssocID="{5E79BF05-70A5-4C6A-AFC9-D35C828C3284}" presName="thickLine" presStyleLbl="alignNode1" presStyleIdx="0" presStyleCnt="4"/>
      <dgm:spPr/>
    </dgm:pt>
    <dgm:pt modelId="{186E9248-176E-4F5C-8FA7-739F74B3D1D0}" type="pres">
      <dgm:prSet presAssocID="{5E79BF05-70A5-4C6A-AFC9-D35C828C3284}" presName="horz1" presStyleCnt="0"/>
      <dgm:spPr/>
    </dgm:pt>
    <dgm:pt modelId="{ABB5A511-6FE7-45A8-B226-4E22EF6B9FC5}" type="pres">
      <dgm:prSet presAssocID="{5E79BF05-70A5-4C6A-AFC9-D35C828C3284}" presName="tx1" presStyleLbl="revTx" presStyleIdx="0" presStyleCnt="4"/>
      <dgm:spPr/>
    </dgm:pt>
    <dgm:pt modelId="{E854F2FC-4865-4462-9272-A329AC43A1B2}" type="pres">
      <dgm:prSet presAssocID="{5E79BF05-70A5-4C6A-AFC9-D35C828C3284}" presName="vert1" presStyleCnt="0"/>
      <dgm:spPr/>
    </dgm:pt>
    <dgm:pt modelId="{AA55FAD2-8978-4226-8404-9CBD669623BE}" type="pres">
      <dgm:prSet presAssocID="{D2C459AE-38D1-4792-9A3D-AFA18EB56422}" presName="thickLine" presStyleLbl="alignNode1" presStyleIdx="1" presStyleCnt="4"/>
      <dgm:spPr/>
    </dgm:pt>
    <dgm:pt modelId="{DDB976E2-8484-4C99-92A0-F1C6A6C952E2}" type="pres">
      <dgm:prSet presAssocID="{D2C459AE-38D1-4792-9A3D-AFA18EB56422}" presName="horz1" presStyleCnt="0"/>
      <dgm:spPr/>
    </dgm:pt>
    <dgm:pt modelId="{B47A3B10-A6E2-4658-9A0A-717599301945}" type="pres">
      <dgm:prSet presAssocID="{D2C459AE-38D1-4792-9A3D-AFA18EB56422}" presName="tx1" presStyleLbl="revTx" presStyleIdx="1" presStyleCnt="4"/>
      <dgm:spPr/>
    </dgm:pt>
    <dgm:pt modelId="{0B8ACC3C-EA7D-42FE-8284-5E453811A502}" type="pres">
      <dgm:prSet presAssocID="{D2C459AE-38D1-4792-9A3D-AFA18EB56422}" presName="vert1" presStyleCnt="0"/>
      <dgm:spPr/>
    </dgm:pt>
    <dgm:pt modelId="{65246628-C4ED-46B9-BF36-0CBE29A40DBE}" type="pres">
      <dgm:prSet presAssocID="{0A0A4C28-6421-42FA-84FF-0DA70558311A}" presName="thickLine" presStyleLbl="alignNode1" presStyleIdx="2" presStyleCnt="4"/>
      <dgm:spPr/>
    </dgm:pt>
    <dgm:pt modelId="{533A4CC9-0B67-433E-ABCC-766F93FE0AC0}" type="pres">
      <dgm:prSet presAssocID="{0A0A4C28-6421-42FA-84FF-0DA70558311A}" presName="horz1" presStyleCnt="0"/>
      <dgm:spPr/>
    </dgm:pt>
    <dgm:pt modelId="{7DACFE5B-7879-458B-B8F4-AC57338E2FC6}" type="pres">
      <dgm:prSet presAssocID="{0A0A4C28-6421-42FA-84FF-0DA70558311A}" presName="tx1" presStyleLbl="revTx" presStyleIdx="2" presStyleCnt="4"/>
      <dgm:spPr/>
    </dgm:pt>
    <dgm:pt modelId="{EB26B4A2-3A78-41DC-95D2-A20336AA99EF}" type="pres">
      <dgm:prSet presAssocID="{0A0A4C28-6421-42FA-84FF-0DA70558311A}" presName="vert1" presStyleCnt="0"/>
      <dgm:spPr/>
    </dgm:pt>
    <dgm:pt modelId="{455A9CCC-003F-4BB7-9835-1F38C43F2FE8}" type="pres">
      <dgm:prSet presAssocID="{172F9A2A-CF48-4F45-94D2-B98BD2D80B52}" presName="thickLine" presStyleLbl="alignNode1" presStyleIdx="3" presStyleCnt="4"/>
      <dgm:spPr/>
    </dgm:pt>
    <dgm:pt modelId="{FFAC0B95-864C-46D9-B490-323FC7A2126B}" type="pres">
      <dgm:prSet presAssocID="{172F9A2A-CF48-4F45-94D2-B98BD2D80B52}" presName="horz1" presStyleCnt="0"/>
      <dgm:spPr/>
    </dgm:pt>
    <dgm:pt modelId="{D2E2091D-E5AB-4CDF-AC38-036DDA0FD457}" type="pres">
      <dgm:prSet presAssocID="{172F9A2A-CF48-4F45-94D2-B98BD2D80B52}" presName="tx1" presStyleLbl="revTx" presStyleIdx="3" presStyleCnt="4"/>
      <dgm:spPr/>
    </dgm:pt>
    <dgm:pt modelId="{643EEB3C-EAFA-4CAB-A7AF-14D2381DDA78}" type="pres">
      <dgm:prSet presAssocID="{172F9A2A-CF48-4F45-94D2-B98BD2D80B52}" presName="vert1" presStyleCnt="0"/>
      <dgm:spPr/>
    </dgm:pt>
  </dgm:ptLst>
  <dgm:cxnLst>
    <dgm:cxn modelId="{8BA72D61-F3F0-4920-AA7C-0F713FD73F52}" type="presOf" srcId="{D2C459AE-38D1-4792-9A3D-AFA18EB56422}" destId="{B47A3B10-A6E2-4658-9A0A-717599301945}" srcOrd="0" destOrd="0" presId="urn:microsoft.com/office/officeart/2008/layout/LinedList"/>
    <dgm:cxn modelId="{C1A26B41-8798-4AD1-86F3-B1A3DC62143F}" srcId="{56A444FE-9C4A-4A0C-B188-4EAD7A7BA43E}" destId="{D2C459AE-38D1-4792-9A3D-AFA18EB56422}" srcOrd="1" destOrd="0" parTransId="{61229F7E-0E16-40FC-B631-7D85F238A4AA}" sibTransId="{E5782396-E6CC-4DD8-83E4-30AF70188BFA}"/>
    <dgm:cxn modelId="{F04A436E-FF72-40F1-A3C9-76170C1A9BC6}" type="presOf" srcId="{5E79BF05-70A5-4C6A-AFC9-D35C828C3284}" destId="{ABB5A511-6FE7-45A8-B226-4E22EF6B9FC5}" srcOrd="0" destOrd="0" presId="urn:microsoft.com/office/officeart/2008/layout/LinedList"/>
    <dgm:cxn modelId="{89855254-06D7-4B7E-8306-285A405C77E2}" srcId="{56A444FE-9C4A-4A0C-B188-4EAD7A7BA43E}" destId="{0A0A4C28-6421-42FA-84FF-0DA70558311A}" srcOrd="2" destOrd="0" parTransId="{CE195C96-0200-4451-8312-BD51EB8531C2}" sibTransId="{9A517402-4B1C-4E44-8678-A1D611BB1668}"/>
    <dgm:cxn modelId="{DC057679-1600-456C-A526-3405F8774C84}" type="presOf" srcId="{56A444FE-9C4A-4A0C-B188-4EAD7A7BA43E}" destId="{03E5E0DE-740E-4F60-B13D-B8EE807BACC5}" srcOrd="0" destOrd="0" presId="urn:microsoft.com/office/officeart/2008/layout/LinedList"/>
    <dgm:cxn modelId="{6202DFDB-B40A-4347-9B8B-CF33D0DD48C1}" type="presOf" srcId="{172F9A2A-CF48-4F45-94D2-B98BD2D80B52}" destId="{D2E2091D-E5AB-4CDF-AC38-036DDA0FD457}" srcOrd="0" destOrd="0" presId="urn:microsoft.com/office/officeart/2008/layout/LinedList"/>
    <dgm:cxn modelId="{5C2CF0EE-D4DC-4395-A3B1-A61CF6F2B242}" srcId="{56A444FE-9C4A-4A0C-B188-4EAD7A7BA43E}" destId="{172F9A2A-CF48-4F45-94D2-B98BD2D80B52}" srcOrd="3" destOrd="0" parTransId="{142C4C21-A58D-42BC-BFED-AA0BFA92AD27}" sibTransId="{6C42911D-2EEF-40DB-950D-E981DDC0C4B7}"/>
    <dgm:cxn modelId="{EE95EEEF-D9DA-4015-90A9-38407C3B828C}" type="presOf" srcId="{0A0A4C28-6421-42FA-84FF-0DA70558311A}" destId="{7DACFE5B-7879-458B-B8F4-AC57338E2FC6}" srcOrd="0" destOrd="0" presId="urn:microsoft.com/office/officeart/2008/layout/LinedList"/>
    <dgm:cxn modelId="{A4E039F7-579E-4BC4-839D-B8E6E7E2389B}" srcId="{56A444FE-9C4A-4A0C-B188-4EAD7A7BA43E}" destId="{5E79BF05-70A5-4C6A-AFC9-D35C828C3284}" srcOrd="0" destOrd="0" parTransId="{859FA5F3-DD04-4361-9CEE-E4E8C2FCE60E}" sibTransId="{833BACE6-598B-4AD7-9247-FC08C10C3C98}"/>
    <dgm:cxn modelId="{789E0525-803D-4253-8EB3-D9A9E629CE64}" type="presParOf" srcId="{03E5E0DE-740E-4F60-B13D-B8EE807BACC5}" destId="{EA76C49F-90FB-4CEA-BA54-0BCA439EB5B5}" srcOrd="0" destOrd="0" presId="urn:microsoft.com/office/officeart/2008/layout/LinedList"/>
    <dgm:cxn modelId="{3C0FF29E-1B85-4D71-8972-054858A5DAA6}" type="presParOf" srcId="{03E5E0DE-740E-4F60-B13D-B8EE807BACC5}" destId="{186E9248-176E-4F5C-8FA7-739F74B3D1D0}" srcOrd="1" destOrd="0" presId="urn:microsoft.com/office/officeart/2008/layout/LinedList"/>
    <dgm:cxn modelId="{D35C23A0-39A5-421F-8E39-F683F709AE9D}" type="presParOf" srcId="{186E9248-176E-4F5C-8FA7-739F74B3D1D0}" destId="{ABB5A511-6FE7-45A8-B226-4E22EF6B9FC5}" srcOrd="0" destOrd="0" presId="urn:microsoft.com/office/officeart/2008/layout/LinedList"/>
    <dgm:cxn modelId="{7DDFFE4B-5994-48B0-85A6-CD4426F927B5}" type="presParOf" srcId="{186E9248-176E-4F5C-8FA7-739F74B3D1D0}" destId="{E854F2FC-4865-4462-9272-A329AC43A1B2}" srcOrd="1" destOrd="0" presId="urn:microsoft.com/office/officeart/2008/layout/LinedList"/>
    <dgm:cxn modelId="{641AA34C-90EC-4B9D-B630-F80CCD1C866B}" type="presParOf" srcId="{03E5E0DE-740E-4F60-B13D-B8EE807BACC5}" destId="{AA55FAD2-8978-4226-8404-9CBD669623BE}" srcOrd="2" destOrd="0" presId="urn:microsoft.com/office/officeart/2008/layout/LinedList"/>
    <dgm:cxn modelId="{FCB2208E-577A-45ED-92B4-9FF6868FC663}" type="presParOf" srcId="{03E5E0DE-740E-4F60-B13D-B8EE807BACC5}" destId="{DDB976E2-8484-4C99-92A0-F1C6A6C952E2}" srcOrd="3" destOrd="0" presId="urn:microsoft.com/office/officeart/2008/layout/LinedList"/>
    <dgm:cxn modelId="{99AFE811-C08C-4B7D-84B9-8774D1002C70}" type="presParOf" srcId="{DDB976E2-8484-4C99-92A0-F1C6A6C952E2}" destId="{B47A3B10-A6E2-4658-9A0A-717599301945}" srcOrd="0" destOrd="0" presId="urn:microsoft.com/office/officeart/2008/layout/LinedList"/>
    <dgm:cxn modelId="{8B97867D-6A37-45E6-A9D2-A755D6E46B22}" type="presParOf" srcId="{DDB976E2-8484-4C99-92A0-F1C6A6C952E2}" destId="{0B8ACC3C-EA7D-42FE-8284-5E453811A502}" srcOrd="1" destOrd="0" presId="urn:microsoft.com/office/officeart/2008/layout/LinedList"/>
    <dgm:cxn modelId="{A43620DF-727F-47CC-8F7D-78705DDDD581}" type="presParOf" srcId="{03E5E0DE-740E-4F60-B13D-B8EE807BACC5}" destId="{65246628-C4ED-46B9-BF36-0CBE29A40DBE}" srcOrd="4" destOrd="0" presId="urn:microsoft.com/office/officeart/2008/layout/LinedList"/>
    <dgm:cxn modelId="{F733196C-BC35-46F7-B85A-9CA54D32FB2E}" type="presParOf" srcId="{03E5E0DE-740E-4F60-B13D-B8EE807BACC5}" destId="{533A4CC9-0B67-433E-ABCC-766F93FE0AC0}" srcOrd="5" destOrd="0" presId="urn:microsoft.com/office/officeart/2008/layout/LinedList"/>
    <dgm:cxn modelId="{78DEB0AB-935B-46AE-AC95-14EEC7D9AA2C}" type="presParOf" srcId="{533A4CC9-0B67-433E-ABCC-766F93FE0AC0}" destId="{7DACFE5B-7879-458B-B8F4-AC57338E2FC6}" srcOrd="0" destOrd="0" presId="urn:microsoft.com/office/officeart/2008/layout/LinedList"/>
    <dgm:cxn modelId="{9675D098-86B5-48EB-8542-2739FB2BA53B}" type="presParOf" srcId="{533A4CC9-0B67-433E-ABCC-766F93FE0AC0}" destId="{EB26B4A2-3A78-41DC-95D2-A20336AA99EF}" srcOrd="1" destOrd="0" presId="urn:microsoft.com/office/officeart/2008/layout/LinedList"/>
    <dgm:cxn modelId="{F5B6505B-2792-4258-BC19-2CEA2768AFFA}" type="presParOf" srcId="{03E5E0DE-740E-4F60-B13D-B8EE807BACC5}" destId="{455A9CCC-003F-4BB7-9835-1F38C43F2FE8}" srcOrd="6" destOrd="0" presId="urn:microsoft.com/office/officeart/2008/layout/LinedList"/>
    <dgm:cxn modelId="{BE07AB9F-9211-4BEB-BB2B-0890E2CA6793}" type="presParOf" srcId="{03E5E0DE-740E-4F60-B13D-B8EE807BACC5}" destId="{FFAC0B95-864C-46D9-B490-323FC7A2126B}" srcOrd="7" destOrd="0" presId="urn:microsoft.com/office/officeart/2008/layout/LinedList"/>
    <dgm:cxn modelId="{4FD27457-67FD-48C5-A916-727001332C31}" type="presParOf" srcId="{FFAC0B95-864C-46D9-B490-323FC7A2126B}" destId="{D2E2091D-E5AB-4CDF-AC38-036DDA0FD457}" srcOrd="0" destOrd="0" presId="urn:microsoft.com/office/officeart/2008/layout/LinedList"/>
    <dgm:cxn modelId="{83F5127D-9326-4B7D-AC31-1C50B0CB45A6}" type="presParOf" srcId="{FFAC0B95-864C-46D9-B490-323FC7A2126B}" destId="{643EEB3C-EAFA-4CAB-A7AF-14D2381DDA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C4F99-FC40-4B12-9105-D283B4651F2F}">
      <dsp:nvSpPr>
        <dsp:cNvPr id="0" name=""/>
        <dsp:cNvSpPr/>
      </dsp:nvSpPr>
      <dsp:spPr>
        <a:xfrm>
          <a:off x="0" y="533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B27AB-1483-43C7-9361-BB5426DA8224}">
      <dsp:nvSpPr>
        <dsp:cNvPr id="0" name=""/>
        <dsp:cNvSpPr/>
      </dsp:nvSpPr>
      <dsp:spPr>
        <a:xfrm>
          <a:off x="0" y="533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Common Factors Driving Churn</a:t>
          </a:r>
          <a:endParaRPr lang="en-US" sz="2000" kern="1200"/>
        </a:p>
      </dsp:txBody>
      <dsp:txXfrm>
        <a:off x="0" y="533"/>
        <a:ext cx="11155680" cy="485939"/>
      </dsp:txXfrm>
    </dsp:sp>
    <dsp:sp modelId="{316A0A54-260B-4267-AFC5-0A6B16A7E224}">
      <dsp:nvSpPr>
        <dsp:cNvPr id="0" name=""/>
        <dsp:cNvSpPr/>
      </dsp:nvSpPr>
      <dsp:spPr>
        <a:xfrm>
          <a:off x="0" y="486473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59555-AB97-4DA0-A171-28C8683670AC}">
      <dsp:nvSpPr>
        <dsp:cNvPr id="0" name=""/>
        <dsp:cNvSpPr/>
      </dsp:nvSpPr>
      <dsp:spPr>
        <a:xfrm>
          <a:off x="0" y="486473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Dissatisfaction: Poor customer service and delayed issue resolutions.</a:t>
          </a:r>
        </a:p>
      </dsp:txBody>
      <dsp:txXfrm>
        <a:off x="0" y="486473"/>
        <a:ext cx="11155680" cy="485939"/>
      </dsp:txXfrm>
    </dsp:sp>
    <dsp:sp modelId="{3C45ACF5-CC1B-4C67-AE9A-1A4EBDEFEC9A}">
      <dsp:nvSpPr>
        <dsp:cNvPr id="0" name=""/>
        <dsp:cNvSpPr/>
      </dsp:nvSpPr>
      <dsp:spPr>
        <a:xfrm>
          <a:off x="0" y="972412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D48DD-3A27-4628-B38F-67E22FDE2D50}">
      <dsp:nvSpPr>
        <dsp:cNvPr id="0" name=""/>
        <dsp:cNvSpPr/>
      </dsp:nvSpPr>
      <dsp:spPr>
        <a:xfrm>
          <a:off x="0" y="972412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Competitor Influence: Customers switching to competitors offering better pricing or features.</a:t>
          </a:r>
        </a:p>
      </dsp:txBody>
      <dsp:txXfrm>
        <a:off x="0" y="972412"/>
        <a:ext cx="11155680" cy="485939"/>
      </dsp:txXfrm>
    </dsp:sp>
    <dsp:sp modelId="{B2EF1EEA-7A47-4F8D-8F27-590BD9DFA66D}">
      <dsp:nvSpPr>
        <dsp:cNvPr id="0" name=""/>
        <dsp:cNvSpPr/>
      </dsp:nvSpPr>
      <dsp:spPr>
        <a:xfrm>
          <a:off x="0" y="1458352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BF742-D15A-44D4-89B8-D4A3A8D1E73F}">
      <dsp:nvSpPr>
        <dsp:cNvPr id="0" name=""/>
        <dsp:cNvSpPr/>
      </dsp:nvSpPr>
      <dsp:spPr>
        <a:xfrm>
          <a:off x="0" y="1458352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Lack of Engagement: Minimal interaction with customers post-purchase, leading to a disconnect.</a:t>
          </a:r>
        </a:p>
      </dsp:txBody>
      <dsp:txXfrm>
        <a:off x="0" y="1458352"/>
        <a:ext cx="11155680" cy="485939"/>
      </dsp:txXfrm>
    </dsp:sp>
    <dsp:sp modelId="{7C116950-BF8A-4A4B-90FF-73980FC0B6E4}">
      <dsp:nvSpPr>
        <dsp:cNvPr id="0" name=""/>
        <dsp:cNvSpPr/>
      </dsp:nvSpPr>
      <dsp:spPr>
        <a:xfrm>
          <a:off x="0" y="1944291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CADB1-5ED7-4763-A2C9-61DF630204A8}">
      <dsp:nvSpPr>
        <dsp:cNvPr id="0" name=""/>
        <dsp:cNvSpPr/>
      </dsp:nvSpPr>
      <dsp:spPr>
        <a:xfrm>
          <a:off x="0" y="1944291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Product Issues: Frequent technical problems or low-quality offerings.</a:t>
          </a:r>
        </a:p>
      </dsp:txBody>
      <dsp:txXfrm>
        <a:off x="0" y="1944291"/>
        <a:ext cx="11155680" cy="485939"/>
      </dsp:txXfrm>
    </dsp:sp>
    <dsp:sp modelId="{68B62B74-5164-4CE9-8347-D90A01DBAAE4}">
      <dsp:nvSpPr>
        <dsp:cNvPr id="0" name=""/>
        <dsp:cNvSpPr/>
      </dsp:nvSpPr>
      <dsp:spPr>
        <a:xfrm>
          <a:off x="0" y="2430231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0F83-B4C9-4D8E-8D6A-8636329E4B9C}">
      <dsp:nvSpPr>
        <dsp:cNvPr id="0" name=""/>
        <dsp:cNvSpPr/>
      </dsp:nvSpPr>
      <dsp:spPr>
        <a:xfrm>
          <a:off x="0" y="2430231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Insights from Data</a:t>
          </a:r>
          <a:endParaRPr lang="en-US" sz="2000" kern="1200"/>
        </a:p>
      </dsp:txBody>
      <dsp:txXfrm>
        <a:off x="0" y="2430231"/>
        <a:ext cx="11155680" cy="485939"/>
      </dsp:txXfrm>
    </dsp:sp>
    <dsp:sp modelId="{EA4F03B1-E7F3-4FB7-93DC-781242914A61}">
      <dsp:nvSpPr>
        <dsp:cNvPr id="0" name=""/>
        <dsp:cNvSpPr/>
      </dsp:nvSpPr>
      <dsp:spPr>
        <a:xfrm>
          <a:off x="0" y="2916170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FBAC-F27E-4ABF-8E3D-14B747FDAC41}">
      <dsp:nvSpPr>
        <dsp:cNvPr id="0" name=""/>
        <dsp:cNvSpPr/>
      </dsp:nvSpPr>
      <dsp:spPr>
        <a:xfrm>
          <a:off x="0" y="2916170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45% of churned customers reported dissatisfaction with support responsiveness.</a:t>
          </a:r>
        </a:p>
      </dsp:txBody>
      <dsp:txXfrm>
        <a:off x="0" y="2916170"/>
        <a:ext cx="11155680" cy="485939"/>
      </dsp:txXfrm>
    </dsp:sp>
    <dsp:sp modelId="{335BC5B4-877D-4161-A5AF-B8CD24AC5706}">
      <dsp:nvSpPr>
        <dsp:cNvPr id="0" name=""/>
        <dsp:cNvSpPr/>
      </dsp:nvSpPr>
      <dsp:spPr>
        <a:xfrm>
          <a:off x="0" y="3402110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762B5-E095-4A65-9749-66118BB20A36}">
      <dsp:nvSpPr>
        <dsp:cNvPr id="0" name=""/>
        <dsp:cNvSpPr/>
      </dsp:nvSpPr>
      <dsp:spPr>
        <a:xfrm>
          <a:off x="0" y="3402110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Competitor promotions contributed to 25% of customer departures.</a:t>
          </a:r>
        </a:p>
      </dsp:txBody>
      <dsp:txXfrm>
        <a:off x="0" y="3402110"/>
        <a:ext cx="11155680" cy="485939"/>
      </dsp:txXfrm>
    </dsp:sp>
    <dsp:sp modelId="{A632B412-4270-4993-AC57-EE8708DBA556}">
      <dsp:nvSpPr>
        <dsp:cNvPr id="0" name=""/>
        <dsp:cNvSpPr/>
      </dsp:nvSpPr>
      <dsp:spPr>
        <a:xfrm>
          <a:off x="0" y="3888049"/>
          <a:ext cx="11155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0DFB-295F-4F5D-B3C8-3B8DC7DB75AA}">
      <dsp:nvSpPr>
        <dsp:cNvPr id="0" name=""/>
        <dsp:cNvSpPr/>
      </dsp:nvSpPr>
      <dsp:spPr>
        <a:xfrm>
          <a:off x="0" y="3888049"/>
          <a:ext cx="11155680" cy="485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Feedback indicates a need for personalized experiences to build customer loyalty.</a:t>
          </a:r>
        </a:p>
      </dsp:txBody>
      <dsp:txXfrm>
        <a:off x="0" y="3888049"/>
        <a:ext cx="11155680" cy="485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6C49F-90FB-4CEA-BA54-0BCA439EB5B5}">
      <dsp:nvSpPr>
        <dsp:cNvPr id="0" name=""/>
        <dsp:cNvSpPr/>
      </dsp:nvSpPr>
      <dsp:spPr>
        <a:xfrm>
          <a:off x="0" y="0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5A511-6FE7-45A8-B226-4E22EF6B9FC5}">
      <dsp:nvSpPr>
        <dsp:cNvPr id="0" name=""/>
        <dsp:cNvSpPr/>
      </dsp:nvSpPr>
      <dsp:spPr>
        <a:xfrm>
          <a:off x="0" y="0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Final Recommendations</a:t>
          </a:r>
          <a:endParaRPr lang="en-US" sz="2800" kern="1200"/>
        </a:p>
      </dsp:txBody>
      <dsp:txXfrm>
        <a:off x="0" y="0"/>
        <a:ext cx="7306056" cy="1252727"/>
      </dsp:txXfrm>
    </dsp:sp>
    <dsp:sp modelId="{AA55FAD2-8978-4226-8404-9CBD669623BE}">
      <dsp:nvSpPr>
        <dsp:cNvPr id="0" name=""/>
        <dsp:cNvSpPr/>
      </dsp:nvSpPr>
      <dsp:spPr>
        <a:xfrm>
          <a:off x="0" y="1252728"/>
          <a:ext cx="7306056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A3B10-A6E2-4658-9A0A-717599301945}">
      <dsp:nvSpPr>
        <dsp:cNvPr id="0" name=""/>
        <dsp:cNvSpPr/>
      </dsp:nvSpPr>
      <dsp:spPr>
        <a:xfrm>
          <a:off x="0" y="1252727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Focus on enhancing customer experience with personalized support and engagement.</a:t>
          </a:r>
        </a:p>
      </dsp:txBody>
      <dsp:txXfrm>
        <a:off x="0" y="1252727"/>
        <a:ext cx="7306056" cy="1252727"/>
      </dsp:txXfrm>
    </dsp:sp>
    <dsp:sp modelId="{65246628-C4ED-46B9-BF36-0CBE29A40DBE}">
      <dsp:nvSpPr>
        <dsp:cNvPr id="0" name=""/>
        <dsp:cNvSpPr/>
      </dsp:nvSpPr>
      <dsp:spPr>
        <a:xfrm>
          <a:off x="0" y="2505456"/>
          <a:ext cx="7306056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CFE5B-7879-458B-B8F4-AC57338E2FC6}">
      <dsp:nvSpPr>
        <dsp:cNvPr id="0" name=""/>
        <dsp:cNvSpPr/>
      </dsp:nvSpPr>
      <dsp:spPr>
        <a:xfrm>
          <a:off x="0" y="2505455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 loyalty programs and competitive pricing strategies to retain customers.</a:t>
          </a:r>
        </a:p>
      </dsp:txBody>
      <dsp:txXfrm>
        <a:off x="0" y="2505455"/>
        <a:ext cx="7306056" cy="1252727"/>
      </dsp:txXfrm>
    </dsp:sp>
    <dsp:sp modelId="{455A9CCC-003F-4BB7-9835-1F38C43F2FE8}">
      <dsp:nvSpPr>
        <dsp:cNvPr id="0" name=""/>
        <dsp:cNvSpPr/>
      </dsp:nvSpPr>
      <dsp:spPr>
        <a:xfrm>
          <a:off x="0" y="3758184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2091D-E5AB-4CDF-AC38-036DDA0FD457}">
      <dsp:nvSpPr>
        <dsp:cNvPr id="0" name=""/>
        <dsp:cNvSpPr/>
      </dsp:nvSpPr>
      <dsp:spPr>
        <a:xfrm>
          <a:off x="0" y="3758183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Address feedback proactively and create long-term customer relationships.</a:t>
          </a:r>
        </a:p>
      </dsp:txBody>
      <dsp:txXfrm>
        <a:off x="0" y="3758183"/>
        <a:ext cx="7306056" cy="125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4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DBC09E-10FE-C48A-8AE5-2DE3D7D70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12F91-4E5F-F575-DC85-38FBF5A0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290123"/>
          </a:xfrm>
        </p:spPr>
        <p:txBody>
          <a:bodyPr anchor="t">
            <a:normAutofit/>
          </a:bodyPr>
          <a:lstStyle/>
          <a:p>
            <a:r>
              <a:rPr lang="en-US" sz="660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F2E07-7871-B920-F45E-807C3D94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54298"/>
            <a:ext cx="6141545" cy="1352181"/>
          </a:xfrm>
        </p:spPr>
        <p:txBody>
          <a:bodyPr anchor="t">
            <a:normAutofit/>
          </a:bodyPr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BD83C-D653-7B6E-791C-91DC49F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B09CB6-CBCC-A221-E35E-4FA21592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696" y="4617503"/>
            <a:ext cx="6071583" cy="45719"/>
          </a:xfrm>
          <a:custGeom>
            <a:avLst/>
            <a:gdLst>
              <a:gd name="connsiteX0" fmla="*/ 0 w 6071583"/>
              <a:gd name="connsiteY0" fmla="*/ 0 h 45719"/>
              <a:gd name="connsiteX1" fmla="*/ 3434358 w 6071583"/>
              <a:gd name="connsiteY1" fmla="*/ 0 h 45719"/>
              <a:gd name="connsiteX2" fmla="*/ 4667593 w 6071583"/>
              <a:gd name="connsiteY2" fmla="*/ 0 h 45719"/>
              <a:gd name="connsiteX3" fmla="*/ 6071583 w 6071583"/>
              <a:gd name="connsiteY3" fmla="*/ 0 h 45719"/>
              <a:gd name="connsiteX4" fmla="*/ 6071583 w 6071583"/>
              <a:gd name="connsiteY4" fmla="*/ 45719 h 45719"/>
              <a:gd name="connsiteX5" fmla="*/ 4667593 w 6071583"/>
              <a:gd name="connsiteY5" fmla="*/ 45719 h 45719"/>
              <a:gd name="connsiteX6" fmla="*/ 3434358 w 6071583"/>
              <a:gd name="connsiteY6" fmla="*/ 45719 h 45719"/>
              <a:gd name="connsiteX7" fmla="*/ 0 w 6071583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1583" h="45719">
                <a:moveTo>
                  <a:pt x="0" y="0"/>
                </a:moveTo>
                <a:lnTo>
                  <a:pt x="3434358" y="0"/>
                </a:lnTo>
                <a:lnTo>
                  <a:pt x="4667593" y="0"/>
                </a:lnTo>
                <a:lnTo>
                  <a:pt x="6071583" y="0"/>
                </a:lnTo>
                <a:lnTo>
                  <a:pt x="6071583" y="45719"/>
                </a:lnTo>
                <a:lnTo>
                  <a:pt x="4667593" y="45719"/>
                </a:lnTo>
                <a:lnTo>
                  <a:pt x="3434358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E67E-60A4-8614-3A31-FC007BFD882D}"/>
              </a:ext>
            </a:extLst>
          </p:cNvPr>
          <p:cNvSpPr txBox="1"/>
          <p:nvPr/>
        </p:nvSpPr>
        <p:spPr>
          <a:xfrm>
            <a:off x="7043863" y="4901128"/>
            <a:ext cx="47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                           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2ACA8-EA5D-8C01-6DE4-5D8EF81F4206}"/>
              </a:ext>
            </a:extLst>
          </p:cNvPr>
          <p:cNvSpPr txBox="1"/>
          <p:nvPr/>
        </p:nvSpPr>
        <p:spPr>
          <a:xfrm>
            <a:off x="7965440" y="4901128"/>
            <a:ext cx="370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By-</a:t>
            </a:r>
          </a:p>
          <a:p>
            <a:r>
              <a:rPr lang="en-US" dirty="0"/>
              <a:t> Komal Pandey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7B4BD-3433-80A8-57E7-9F04362D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709928"/>
            <a:ext cx="4389120" cy="2980944"/>
          </a:xfrm>
        </p:spPr>
        <p:txBody>
          <a:bodyPr>
            <a:normAutofit/>
          </a:bodyPr>
          <a:lstStyle/>
          <a:p>
            <a:r>
              <a:rPr lang="en-US" i="1"/>
              <a:t>Introduction to Customer Churn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3C4C-D778-9C48-0BDD-60D198B1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448" y="1801368"/>
            <a:ext cx="5486400" cy="4462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1"/>
              <a:t>What is Customer Churn?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Customer churn refers to the rate at which customers stop doing business with a company.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It is a critical metric that impacts revenue, growth, and long-term sustainability.</a:t>
            </a:r>
          </a:p>
          <a:p>
            <a:pPr>
              <a:lnSpc>
                <a:spcPct val="100000"/>
              </a:lnSpc>
              <a:buNone/>
            </a:pPr>
            <a:r>
              <a:rPr lang="en-US" b="1"/>
              <a:t>Why is it Important to Address Churn?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High churn rates lead to revenue loss and increased customer acquisition costs.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Retaining customers is 5–25 times more cost-effective than acquiring new ones.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Loyal customers often drive repeat business and positive word-of-mouth</a:t>
            </a:r>
            <a:r>
              <a:rPr lang="en-US" b="1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18022-DD8D-DF45-5B26-53AA3F56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Analysis of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81A4-0843-4221-4033-2AFEC069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Churn Rate</a:t>
            </a:r>
            <a:r>
              <a:rPr lang="en-US" dirty="0"/>
              <a:t>: Percentage of customers who stopped using your services during a specific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Retention Rate</a:t>
            </a:r>
            <a:r>
              <a:rPr lang="en-US" dirty="0"/>
              <a:t>: Percentage of customers who remain loyal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Lifetime Value (CLV)</a:t>
            </a:r>
            <a:r>
              <a:rPr lang="en-US" dirty="0"/>
              <a:t>: Revenue generated by a customer before they churn.</a:t>
            </a:r>
          </a:p>
          <a:p>
            <a:pPr>
              <a:buNone/>
            </a:pPr>
            <a:r>
              <a:rPr lang="en-US" b="1" dirty="0"/>
              <a:t>Trends Observed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Monthly churn rates increased from 8% to 12% in the past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Churn is more prominent in customers aged 18–25 due to competitive alternatives.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Geographic data shows higher churn rates in urban areas compared to rural regions.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02C-4BC0-83A1-F0EC-B1A4530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25225"/>
          </a:xfrm>
        </p:spPr>
        <p:txBody>
          <a:bodyPr/>
          <a:lstStyle/>
          <a:p>
            <a:r>
              <a:rPr lang="en-US" dirty="0"/>
              <a:t>Root Causes of Customer Churn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4D0AF-000B-C996-E872-F8FAB88D35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1971413"/>
          <a:ext cx="11155680" cy="4374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94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2F74-EB83-AEE8-4F50-CA3F494B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17504"/>
          </a:xfrm>
        </p:spPr>
        <p:txBody>
          <a:bodyPr/>
          <a:lstStyle/>
          <a:p>
            <a:r>
              <a:rPr lang="en-US" dirty="0"/>
              <a:t>Recommendations to Reduce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05C8-91DC-322C-B614-41598716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95244"/>
            <a:ext cx="11155680" cy="45506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E25C125-3F69-911C-F87C-EB4DB379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0E8C4FB-54E7-56EC-1B43-8EB2BF76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37" y="1437020"/>
            <a:ext cx="100148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Experience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round-the-clock customer support through live chat and self-service options.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and act on customer feedback through regular satisfaction surveys.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Loyalty Programs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tiered reward systems to encourage customer retention.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exclusive benefits and discounts to long-term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 Competitive Pricing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analyze competitor pricing and adjust offerings accordingly.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discount campaigns based on purchase history or behavior.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Customer Engagement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frequent, meaningful interactions with customers post-purchase.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targeted marketing campaigns to re-engage inactive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2BDA7-DB42-33AF-2E65-30A4C6DA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763A-1CF3-9B49-D15B-37EB746C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6CF408-ED3F-10C7-EF6A-063FCEEEE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726419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92777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Customer Churn Analysis</vt:lpstr>
      <vt:lpstr>Introduction to Customer Churn </vt:lpstr>
      <vt:lpstr>Analysis of Customer Churn</vt:lpstr>
      <vt:lpstr>Root Causes of Customer Churn</vt:lpstr>
      <vt:lpstr>Recommendations to Reduce Churn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Pandey</dc:creator>
  <cp:lastModifiedBy>Komal Pandey</cp:lastModifiedBy>
  <cp:revision>1</cp:revision>
  <dcterms:created xsi:type="dcterms:W3CDTF">2025-04-27T11:34:41Z</dcterms:created>
  <dcterms:modified xsi:type="dcterms:W3CDTF">2025-04-27T12:02:00Z</dcterms:modified>
</cp:coreProperties>
</file>