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7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2B852D8F-6B5D-4FBF-9ECE-CAE7701A2218}"/>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Komal Singh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823</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Anurag N Srivastav</cp:lastModifiedBy>
  <cp:revision>1518</cp:revision>
  <dcterms:created xsi:type="dcterms:W3CDTF">2020-12-29T14:55:28Z</dcterms:created>
  <dcterms:modified xsi:type="dcterms:W3CDTF">2021-06-06T14:30:21Z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2021-06-06T14:30:20Z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e46ecef5-fb4d-4ec7-87e2-f55fa2d9dd8b</vt:lpwstr>
  </property>
  <property fmtid="{D5CDD505-2E9C-101B-9397-08002B2CF9AE}" pid="8" name="MSIP_Label_71bba39d-4745-4e9d-97db-0c1927b54242_ContentBits">
    <vt:lpwstr>2</vt:lpwstr>
  </property>
</Properties>
</file>