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F110-E52A-45EB-8EE2-2B0AEBDB7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8D2F-34FE-43DA-9FD6-532248792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PARkNYC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6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0EA7-E2BA-4DC0-9977-CFF7DA9E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FD564-A9F9-4A0D-B495-018742B4808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5B464-9FA1-4E76-BAC6-D3A355220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9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EC3C-24CF-4219-86BF-A7A9F8A4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E50A-6541-409F-9BB6-07DCA94CC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600CB-2D3F-43A0-BAE8-DE6CB2BAC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82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Sawant, Ms. Meenal V.</dc:creator>
  <cp:lastModifiedBy>Sawant, Ms. Meenal V.</cp:lastModifiedBy>
  <cp:revision>1</cp:revision>
  <dcterms:created xsi:type="dcterms:W3CDTF">2019-12-16T20:08:04Z</dcterms:created>
  <dcterms:modified xsi:type="dcterms:W3CDTF">2019-12-16T20:09:21Z</dcterms:modified>
</cp:coreProperties>
</file>