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Retail </a:t>
            </a:r>
            <a:r>
              <a:rPr dirty="0"/>
              <a:t>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Komal Chaurasiya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and visualize sales performance</a:t>
            </a:r>
          </a:p>
          <a:p>
            <a:r>
              <a:t>Help stakeholders make data-driven decisions</a:t>
            </a:r>
          </a:p>
          <a:p>
            <a:r>
              <a:t>Identify growth opportunities and 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Sample Data - Retail Sales 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Sample - </a:t>
            </a:r>
            <a:r>
              <a:rPr lang="en-US" dirty="0"/>
              <a:t>retailsalesdataset</a:t>
            </a:r>
            <a:r>
              <a:rPr dirty="0"/>
              <a:t>.csv</a:t>
            </a:r>
          </a:p>
          <a:p>
            <a:r>
              <a:rPr lang="en-US" dirty="0"/>
              <a:t>Making KPI Chart By Sales, Profit  And Growth</a:t>
            </a:r>
            <a:r>
              <a:rPr dirty="0"/>
              <a:t>: Removed nulls, reformatted date fields</a:t>
            </a:r>
          </a:p>
          <a:p>
            <a:r>
              <a:rPr dirty="0"/>
              <a:t>Tools used: </a:t>
            </a:r>
            <a:r>
              <a:rPr lang="en-US" dirty="0"/>
              <a:t>Tableau </a:t>
            </a:r>
            <a:r>
              <a:rPr dirty="0"/>
              <a:t>for dashboard creation</a:t>
            </a:r>
            <a:endParaRPr lang="en-US" dirty="0"/>
          </a:p>
          <a:p>
            <a:r>
              <a:rPr lang="en-US" dirty="0"/>
              <a:t>Add Cards For Total Sale, Product Sold Of And Average Price </a:t>
            </a:r>
            <a:r>
              <a:rPr lang="en-US"/>
              <a:t>Of The  Year.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Total Sales</a:t>
            </a:r>
            <a:r>
              <a:rPr lang="en-US" dirty="0"/>
              <a:t> : 2024 (530rs.)</a:t>
            </a:r>
            <a:endParaRPr dirty="0"/>
          </a:p>
          <a:p>
            <a:r>
              <a:rPr dirty="0"/>
              <a:t>Profit</a:t>
            </a:r>
            <a:r>
              <a:rPr lang="en-US" dirty="0"/>
              <a:t> : Loss (99.70%)</a:t>
            </a:r>
            <a:endParaRPr dirty="0"/>
          </a:p>
          <a:p>
            <a:r>
              <a:rPr dirty="0"/>
              <a:t>Quantity Sold</a:t>
            </a:r>
            <a:r>
              <a:rPr lang="en-US" dirty="0"/>
              <a:t> :  2514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Highest profit observed in West region</a:t>
            </a:r>
          </a:p>
          <a:p>
            <a:r>
              <a:t>Sales peak during November and December</a:t>
            </a:r>
          </a:p>
          <a:p>
            <a:r>
              <a:t>Top 10 customers contribute ~40% of total revenue</a:t>
            </a:r>
          </a:p>
          <a:p>
            <a:r>
              <a:t>Furniture category underperforming despite high margins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 on profitable regions like West and East</a:t>
            </a:r>
          </a:p>
          <a:p>
            <a:r>
              <a:t>Boost promotions for Furniture category</a:t>
            </a:r>
          </a:p>
          <a:p>
            <a:r>
              <a:t>Increase marketing during Q4 (holiday season)</a:t>
            </a:r>
          </a:p>
          <a:p>
            <a:r>
              <a:t>Nurture top-performing customer accounts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9816"/>
          </a:xfrm>
        </p:spPr>
        <p:txBody>
          <a:bodyPr/>
          <a:lstStyle/>
          <a:p>
            <a:r>
              <a:rPr dirty="0"/>
              <a:t>Below is a screenshot of the </a:t>
            </a:r>
            <a:r>
              <a:rPr lang="en-US" dirty="0"/>
              <a:t>Tableau </a:t>
            </a:r>
            <a:r>
              <a:rPr dirty="0"/>
              <a:t>dashboard with filters and visuals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CFE38-6576-42D1-04B2-8EA0C044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9" y="2776783"/>
            <a:ext cx="7466028" cy="3563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Sales concentrated in specific regions and timeframes</a:t>
            </a:r>
          </a:p>
          <a:p>
            <a:r>
              <a:t>Opportunities exist in underperforming categories</a:t>
            </a:r>
          </a:p>
          <a:p>
            <a:r>
              <a:t>Effective strategies can boost overall profitability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Retail Sales Dashboard</vt:lpstr>
      <vt:lpstr>Objective</vt:lpstr>
      <vt:lpstr> Sample Data - Retail Sales Dataset</vt:lpstr>
      <vt:lpstr>Key KPIs Tracked</vt:lpstr>
      <vt:lpstr>Insights</vt:lpstr>
      <vt:lpstr>Recommendations</vt:lpstr>
      <vt:lpstr>Dashboard Demo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Ranjana Chaurasiya</cp:lastModifiedBy>
  <cp:revision>6</cp:revision>
  <dcterms:created xsi:type="dcterms:W3CDTF">2013-01-27T09:14:16Z</dcterms:created>
  <dcterms:modified xsi:type="dcterms:W3CDTF">2025-08-07T13:07:39Z</dcterms:modified>
  <cp:category/>
</cp:coreProperties>
</file>