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7" r:id="rId2"/>
    <p:sldId id="258" r:id="rId3"/>
    <p:sldId id="259" r:id="rId4"/>
    <p:sldId id="260" r:id="rId5"/>
    <p:sldId id="264" r:id="rId6"/>
    <p:sldId id="263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mal borate" userId="41eee16e50a5218e" providerId="LiveId" clId="{D3429650-AC06-41D9-A9BA-E05D3E85DE8F}"/>
    <pc:docChg chg="custSel addSld delSld modSld modShowInfo">
      <pc:chgData name="komal borate" userId="41eee16e50a5218e" providerId="LiveId" clId="{D3429650-AC06-41D9-A9BA-E05D3E85DE8F}" dt="2023-01-17T17:23:14.274" v="2072" actId="729"/>
      <pc:docMkLst>
        <pc:docMk/>
      </pc:docMkLst>
      <pc:sldChg chg="modSp mod">
        <pc:chgData name="komal borate" userId="41eee16e50a5218e" providerId="LiveId" clId="{D3429650-AC06-41D9-A9BA-E05D3E85DE8F}" dt="2023-01-17T15:18:32.221" v="303" actId="20577"/>
        <pc:sldMkLst>
          <pc:docMk/>
          <pc:sldMk cId="4215943547" sldId="257"/>
        </pc:sldMkLst>
        <pc:spChg chg="mod">
          <ac:chgData name="komal borate" userId="41eee16e50a5218e" providerId="LiveId" clId="{D3429650-AC06-41D9-A9BA-E05D3E85DE8F}" dt="2023-01-17T15:18:32.221" v="303" actId="20577"/>
          <ac:spMkLst>
            <pc:docMk/>
            <pc:sldMk cId="4215943547" sldId="257"/>
            <ac:spMk id="2" creationId="{B7F8AEC4-A52D-A379-4041-FAE084E94ECF}"/>
          </ac:spMkLst>
        </pc:spChg>
      </pc:sldChg>
      <pc:sldChg chg="modSp mod">
        <pc:chgData name="komal borate" userId="41eee16e50a5218e" providerId="LiveId" clId="{D3429650-AC06-41D9-A9BA-E05D3E85DE8F}" dt="2023-01-17T14:51:59.741" v="239" actId="20577"/>
        <pc:sldMkLst>
          <pc:docMk/>
          <pc:sldMk cId="2345064854" sldId="258"/>
        </pc:sldMkLst>
        <pc:spChg chg="mod">
          <ac:chgData name="komal borate" userId="41eee16e50a5218e" providerId="LiveId" clId="{D3429650-AC06-41D9-A9BA-E05D3E85DE8F}" dt="2023-01-17T14:51:59.741" v="239" actId="20577"/>
          <ac:spMkLst>
            <pc:docMk/>
            <pc:sldMk cId="2345064854" sldId="258"/>
            <ac:spMk id="3" creationId="{7DE83F22-C4E8-3323-7798-20016E4B81DC}"/>
          </ac:spMkLst>
        </pc:spChg>
      </pc:sldChg>
      <pc:sldChg chg="addSp modSp new mod modShow">
        <pc:chgData name="komal borate" userId="41eee16e50a5218e" providerId="LiveId" clId="{D3429650-AC06-41D9-A9BA-E05D3E85DE8F}" dt="2023-01-17T16:59:30.036" v="1929" actId="729"/>
        <pc:sldMkLst>
          <pc:docMk/>
          <pc:sldMk cId="2790327612" sldId="259"/>
        </pc:sldMkLst>
        <pc:picChg chg="add mod">
          <ac:chgData name="komal borate" userId="41eee16e50a5218e" providerId="LiveId" clId="{D3429650-AC06-41D9-A9BA-E05D3E85DE8F}" dt="2023-01-17T14:55:20.800" v="251" actId="14100"/>
          <ac:picMkLst>
            <pc:docMk/>
            <pc:sldMk cId="2790327612" sldId="259"/>
            <ac:picMk id="1026" creationId="{E0F50E97-F1C0-BA25-AAFF-0872D5586B5A}"/>
          </ac:picMkLst>
        </pc:picChg>
      </pc:sldChg>
      <pc:sldChg chg="new del">
        <pc:chgData name="komal borate" userId="41eee16e50a5218e" providerId="LiveId" clId="{D3429650-AC06-41D9-A9BA-E05D3E85DE8F}" dt="2023-01-17T14:54:10.650" v="241" actId="2696"/>
        <pc:sldMkLst>
          <pc:docMk/>
          <pc:sldMk cId="3899767596" sldId="259"/>
        </pc:sldMkLst>
      </pc:sldChg>
      <pc:sldChg chg="modSp new mod">
        <pc:chgData name="komal borate" userId="41eee16e50a5218e" providerId="LiveId" clId="{D3429650-AC06-41D9-A9BA-E05D3E85DE8F}" dt="2023-01-17T17:05:50.882" v="1988"/>
        <pc:sldMkLst>
          <pc:docMk/>
          <pc:sldMk cId="176883440" sldId="260"/>
        </pc:sldMkLst>
        <pc:spChg chg="mod">
          <ac:chgData name="komal borate" userId="41eee16e50a5218e" providerId="LiveId" clId="{D3429650-AC06-41D9-A9BA-E05D3E85DE8F}" dt="2023-01-17T17:04:45.478" v="1981"/>
          <ac:spMkLst>
            <pc:docMk/>
            <pc:sldMk cId="176883440" sldId="260"/>
            <ac:spMk id="2" creationId="{2AC75498-EF24-4537-0172-CEE9306E43D2}"/>
          </ac:spMkLst>
        </pc:spChg>
        <pc:spChg chg="mod">
          <ac:chgData name="komal borate" userId="41eee16e50a5218e" providerId="LiveId" clId="{D3429650-AC06-41D9-A9BA-E05D3E85DE8F}" dt="2023-01-17T17:05:50.882" v="1988"/>
          <ac:spMkLst>
            <pc:docMk/>
            <pc:sldMk cId="176883440" sldId="260"/>
            <ac:spMk id="3" creationId="{2EC66E8B-D87F-8117-FB89-A380B1DD839F}"/>
          </ac:spMkLst>
        </pc:spChg>
      </pc:sldChg>
      <pc:sldChg chg="add del">
        <pc:chgData name="komal borate" userId="41eee16e50a5218e" providerId="LiveId" clId="{D3429650-AC06-41D9-A9BA-E05D3E85DE8F}" dt="2023-01-17T14:54:47.546" v="248" actId="2696"/>
        <pc:sldMkLst>
          <pc:docMk/>
          <pc:sldMk cId="3521735207" sldId="260"/>
        </pc:sldMkLst>
      </pc:sldChg>
      <pc:sldChg chg="modSp new del mod">
        <pc:chgData name="komal borate" userId="41eee16e50a5218e" providerId="LiveId" clId="{D3429650-AC06-41D9-A9BA-E05D3E85DE8F}" dt="2023-01-17T17:05:17.697" v="1986" actId="2696"/>
        <pc:sldMkLst>
          <pc:docMk/>
          <pc:sldMk cId="302125463" sldId="261"/>
        </pc:sldMkLst>
        <pc:spChg chg="mod">
          <ac:chgData name="komal borate" userId="41eee16e50a5218e" providerId="LiveId" clId="{D3429650-AC06-41D9-A9BA-E05D3E85DE8F}" dt="2023-01-17T15:14:06.835" v="273" actId="20577"/>
          <ac:spMkLst>
            <pc:docMk/>
            <pc:sldMk cId="302125463" sldId="261"/>
            <ac:spMk id="2" creationId="{EC44B317-4FED-2729-7389-202E34767296}"/>
          </ac:spMkLst>
        </pc:spChg>
        <pc:spChg chg="mod">
          <ac:chgData name="komal borate" userId="41eee16e50a5218e" providerId="LiveId" clId="{D3429650-AC06-41D9-A9BA-E05D3E85DE8F}" dt="2023-01-17T17:05:10.688" v="1985" actId="27636"/>
          <ac:spMkLst>
            <pc:docMk/>
            <pc:sldMk cId="302125463" sldId="261"/>
            <ac:spMk id="3" creationId="{4ECEB44D-4B7B-5747-B4F6-47087A0D3A37}"/>
          </ac:spMkLst>
        </pc:spChg>
      </pc:sldChg>
      <pc:sldChg chg="add del">
        <pc:chgData name="komal borate" userId="41eee16e50a5218e" providerId="LiveId" clId="{D3429650-AC06-41D9-A9BA-E05D3E85DE8F}" dt="2023-01-17T14:54:39.793" v="246" actId="2696"/>
        <pc:sldMkLst>
          <pc:docMk/>
          <pc:sldMk cId="2657083007" sldId="261"/>
        </pc:sldMkLst>
      </pc:sldChg>
      <pc:sldChg chg="addSp delSp modSp new del mod">
        <pc:chgData name="komal borate" userId="41eee16e50a5218e" providerId="LiveId" clId="{D3429650-AC06-41D9-A9BA-E05D3E85DE8F}" dt="2023-01-17T16:38:48.772" v="822" actId="2696"/>
        <pc:sldMkLst>
          <pc:docMk/>
          <pc:sldMk cId="2751731934" sldId="262"/>
        </pc:sldMkLst>
        <pc:spChg chg="mod">
          <ac:chgData name="komal borate" userId="41eee16e50a5218e" providerId="LiveId" clId="{D3429650-AC06-41D9-A9BA-E05D3E85DE8F}" dt="2023-01-17T15:31:00.980" v="327" actId="27636"/>
          <ac:spMkLst>
            <pc:docMk/>
            <pc:sldMk cId="2751731934" sldId="262"/>
            <ac:spMk id="2" creationId="{5E87C16D-1507-BB02-7801-DD8B5E3C4CC4}"/>
          </ac:spMkLst>
        </pc:spChg>
        <pc:spChg chg="mod">
          <ac:chgData name="komal borate" userId="41eee16e50a5218e" providerId="LiveId" clId="{D3429650-AC06-41D9-A9BA-E05D3E85DE8F}" dt="2023-01-17T15:44:27.629" v="787" actId="20577"/>
          <ac:spMkLst>
            <pc:docMk/>
            <pc:sldMk cId="2751731934" sldId="262"/>
            <ac:spMk id="3" creationId="{6A5B5FF7-9EF1-AAC6-EAFA-5EC11AF6BA25}"/>
          </ac:spMkLst>
        </pc:spChg>
        <pc:spChg chg="add del mod">
          <ac:chgData name="komal borate" userId="41eee16e50a5218e" providerId="LiveId" clId="{D3429650-AC06-41D9-A9BA-E05D3E85DE8F}" dt="2023-01-17T15:39:51.734" v="494" actId="478"/>
          <ac:spMkLst>
            <pc:docMk/>
            <pc:sldMk cId="2751731934" sldId="262"/>
            <ac:spMk id="4" creationId="{6E49424A-6D9B-25E8-709A-AAC6421A03C0}"/>
          </ac:spMkLst>
        </pc:spChg>
        <pc:spChg chg="add del mod">
          <ac:chgData name="komal borate" userId="41eee16e50a5218e" providerId="LiveId" clId="{D3429650-AC06-41D9-A9BA-E05D3E85DE8F}" dt="2023-01-17T15:39:46.154" v="492" actId="478"/>
          <ac:spMkLst>
            <pc:docMk/>
            <pc:sldMk cId="2751731934" sldId="262"/>
            <ac:spMk id="5" creationId="{4A492DAB-BFAA-8B17-CE6D-499F65F54DEC}"/>
          </ac:spMkLst>
        </pc:spChg>
        <pc:spChg chg="add del mod">
          <ac:chgData name="komal borate" userId="41eee16e50a5218e" providerId="LiveId" clId="{D3429650-AC06-41D9-A9BA-E05D3E85DE8F}" dt="2023-01-17T15:39:48.550" v="493" actId="478"/>
          <ac:spMkLst>
            <pc:docMk/>
            <pc:sldMk cId="2751731934" sldId="262"/>
            <ac:spMk id="6" creationId="{D4475A14-8F87-456F-9D4B-1DE9418E19B5}"/>
          </ac:spMkLst>
        </pc:spChg>
        <pc:spChg chg="add del mod">
          <ac:chgData name="komal borate" userId="41eee16e50a5218e" providerId="LiveId" clId="{D3429650-AC06-41D9-A9BA-E05D3E85DE8F}" dt="2023-01-17T15:39:25.591" v="486" actId="478"/>
          <ac:spMkLst>
            <pc:docMk/>
            <pc:sldMk cId="2751731934" sldId="262"/>
            <ac:spMk id="7" creationId="{7265BF2E-617A-EEEA-0520-E8EAEB9A6BE8}"/>
          </ac:spMkLst>
        </pc:spChg>
        <pc:spChg chg="add del mod">
          <ac:chgData name="komal borate" userId="41eee16e50a5218e" providerId="LiveId" clId="{D3429650-AC06-41D9-A9BA-E05D3E85DE8F}" dt="2023-01-17T15:35:10.950" v="355" actId="478"/>
          <ac:spMkLst>
            <pc:docMk/>
            <pc:sldMk cId="2751731934" sldId="262"/>
            <ac:spMk id="8" creationId="{AF0542A5-0F32-5AC2-0DD1-5A0FDAFD5025}"/>
          </ac:spMkLst>
        </pc:spChg>
        <pc:spChg chg="add del mod">
          <ac:chgData name="komal borate" userId="41eee16e50a5218e" providerId="LiveId" clId="{D3429650-AC06-41D9-A9BA-E05D3E85DE8F}" dt="2023-01-17T15:39:39.324" v="489" actId="478"/>
          <ac:spMkLst>
            <pc:docMk/>
            <pc:sldMk cId="2751731934" sldId="262"/>
            <ac:spMk id="9" creationId="{E5A25133-A040-6C1F-7E7B-6C4E70AA8DC9}"/>
          </ac:spMkLst>
        </pc:spChg>
        <pc:spChg chg="add del mod">
          <ac:chgData name="komal borate" userId="41eee16e50a5218e" providerId="LiveId" clId="{D3429650-AC06-41D9-A9BA-E05D3E85DE8F}" dt="2023-01-17T15:39:41.545" v="490" actId="478"/>
          <ac:spMkLst>
            <pc:docMk/>
            <pc:sldMk cId="2751731934" sldId="262"/>
            <ac:spMk id="10" creationId="{185BF914-98A7-008E-5862-DAF6C3A2A38E}"/>
          </ac:spMkLst>
        </pc:spChg>
        <pc:spChg chg="add del mod">
          <ac:chgData name="komal borate" userId="41eee16e50a5218e" providerId="LiveId" clId="{D3429650-AC06-41D9-A9BA-E05D3E85DE8F}" dt="2023-01-17T15:39:43.531" v="491" actId="478"/>
          <ac:spMkLst>
            <pc:docMk/>
            <pc:sldMk cId="2751731934" sldId="262"/>
            <ac:spMk id="11" creationId="{B42B0BB4-4B65-D72C-5D09-14FF23184265}"/>
          </ac:spMkLst>
        </pc:spChg>
        <pc:spChg chg="add del">
          <ac:chgData name="komal borate" userId="41eee16e50a5218e" providerId="LiveId" clId="{D3429650-AC06-41D9-A9BA-E05D3E85DE8F}" dt="2023-01-17T15:44:35.946" v="790" actId="478"/>
          <ac:spMkLst>
            <pc:docMk/>
            <pc:sldMk cId="2751731934" sldId="262"/>
            <ac:spMk id="12" creationId="{964762A0-0E5D-6EDF-0803-12B7CFA3460B}"/>
          </ac:spMkLst>
        </pc:spChg>
        <pc:spChg chg="add del mod">
          <ac:chgData name="komal borate" userId="41eee16e50a5218e" providerId="LiveId" clId="{D3429650-AC06-41D9-A9BA-E05D3E85DE8F}" dt="2023-01-17T15:39:53.585" v="495" actId="478"/>
          <ac:spMkLst>
            <pc:docMk/>
            <pc:sldMk cId="2751731934" sldId="262"/>
            <ac:spMk id="13" creationId="{A93617CF-AFF2-77B6-27E0-BAE0B29E9A52}"/>
          </ac:spMkLst>
        </pc:spChg>
        <pc:spChg chg="add del mod">
          <ac:chgData name="komal borate" userId="41eee16e50a5218e" providerId="LiveId" clId="{D3429650-AC06-41D9-A9BA-E05D3E85DE8F}" dt="2023-01-17T15:39:55.684" v="496" actId="478"/>
          <ac:spMkLst>
            <pc:docMk/>
            <pc:sldMk cId="2751731934" sldId="262"/>
            <ac:spMk id="14" creationId="{4673013C-5BE9-798E-A96F-95299E32D48A}"/>
          </ac:spMkLst>
        </pc:spChg>
        <pc:spChg chg="add del mod">
          <ac:chgData name="komal borate" userId="41eee16e50a5218e" providerId="LiveId" clId="{D3429650-AC06-41D9-A9BA-E05D3E85DE8F}" dt="2023-01-17T15:43:53.112" v="784" actId="478"/>
          <ac:spMkLst>
            <pc:docMk/>
            <pc:sldMk cId="2751731934" sldId="262"/>
            <ac:spMk id="15" creationId="{A7ED71CE-5327-30FA-6ADC-D984EE84F504}"/>
          </ac:spMkLst>
        </pc:spChg>
        <pc:spChg chg="add del mod">
          <ac:chgData name="komal borate" userId="41eee16e50a5218e" providerId="LiveId" clId="{D3429650-AC06-41D9-A9BA-E05D3E85DE8F}" dt="2023-01-17T15:44:32.967" v="789" actId="478"/>
          <ac:spMkLst>
            <pc:docMk/>
            <pc:sldMk cId="2751731934" sldId="262"/>
            <ac:spMk id="16" creationId="{2339398A-30F4-2157-07F2-40F20318FB92}"/>
          </ac:spMkLst>
        </pc:spChg>
        <pc:spChg chg="add del mod">
          <ac:chgData name="komal borate" userId="41eee16e50a5218e" providerId="LiveId" clId="{D3429650-AC06-41D9-A9BA-E05D3E85DE8F}" dt="2023-01-17T15:45:48.376" v="802" actId="478"/>
          <ac:spMkLst>
            <pc:docMk/>
            <pc:sldMk cId="2751731934" sldId="262"/>
            <ac:spMk id="17" creationId="{B30801EE-6BB6-67F8-8F4A-3BF64EF1ABBE}"/>
          </ac:spMkLst>
        </pc:spChg>
        <pc:spChg chg="add del mod">
          <ac:chgData name="komal borate" userId="41eee16e50a5218e" providerId="LiveId" clId="{D3429650-AC06-41D9-A9BA-E05D3E85DE8F}" dt="2023-01-17T15:46:03.846" v="806"/>
          <ac:spMkLst>
            <pc:docMk/>
            <pc:sldMk cId="2751731934" sldId="262"/>
            <ac:spMk id="18" creationId="{8429D19B-ABF8-06D3-594C-700D60B8A91B}"/>
          </ac:spMkLst>
        </pc:spChg>
      </pc:sldChg>
      <pc:sldChg chg="add del">
        <pc:chgData name="komal borate" userId="41eee16e50a5218e" providerId="LiveId" clId="{D3429650-AC06-41D9-A9BA-E05D3E85DE8F}" dt="2023-01-17T14:54:43.758" v="247" actId="2696"/>
        <pc:sldMkLst>
          <pc:docMk/>
          <pc:sldMk cId="2900126769" sldId="262"/>
        </pc:sldMkLst>
      </pc:sldChg>
      <pc:sldChg chg="addSp delSp modSp new mod modShow">
        <pc:chgData name="komal borate" userId="41eee16e50a5218e" providerId="LiveId" clId="{D3429650-AC06-41D9-A9BA-E05D3E85DE8F}" dt="2023-01-17T17:00:52.247" v="1977" actId="20577"/>
        <pc:sldMkLst>
          <pc:docMk/>
          <pc:sldMk cId="1010070509" sldId="263"/>
        </pc:sldMkLst>
        <pc:spChg chg="mod">
          <ac:chgData name="komal borate" userId="41eee16e50a5218e" providerId="LiveId" clId="{D3429650-AC06-41D9-A9BA-E05D3E85DE8F}" dt="2023-01-17T17:00:52.247" v="1977" actId="20577"/>
          <ac:spMkLst>
            <pc:docMk/>
            <pc:sldMk cId="1010070509" sldId="263"/>
            <ac:spMk id="2" creationId="{0AE0FC59-7D3C-C020-1FFE-9846EC17FBC6}"/>
          </ac:spMkLst>
        </pc:spChg>
        <pc:spChg chg="mod">
          <ac:chgData name="komal borate" userId="41eee16e50a5218e" providerId="LiveId" clId="{D3429650-AC06-41D9-A9BA-E05D3E85DE8F}" dt="2023-01-17T16:56:18.674" v="1925" actId="20577"/>
          <ac:spMkLst>
            <pc:docMk/>
            <pc:sldMk cId="1010070509" sldId="263"/>
            <ac:spMk id="3" creationId="{32AFD4BA-2275-D6EE-A551-7C68F237B5A1}"/>
          </ac:spMkLst>
        </pc:spChg>
        <pc:spChg chg="add del mod">
          <ac:chgData name="komal borate" userId="41eee16e50a5218e" providerId="LiveId" clId="{D3429650-AC06-41D9-A9BA-E05D3E85DE8F}" dt="2023-01-17T16:39:07.118" v="823" actId="478"/>
          <ac:spMkLst>
            <pc:docMk/>
            <pc:sldMk cId="1010070509" sldId="263"/>
            <ac:spMk id="4" creationId="{103861DE-850C-39BD-4BBA-C8F584A429A5}"/>
          </ac:spMkLst>
        </pc:spChg>
        <pc:spChg chg="add mod">
          <ac:chgData name="komal borate" userId="41eee16e50a5218e" providerId="LiveId" clId="{D3429650-AC06-41D9-A9BA-E05D3E85DE8F}" dt="2023-01-17T16:43:05.771" v="1339" actId="20577"/>
          <ac:spMkLst>
            <pc:docMk/>
            <pc:sldMk cId="1010070509" sldId="263"/>
            <ac:spMk id="5" creationId="{1A359DF6-3481-A73D-A5B0-CE5383ABC815}"/>
          </ac:spMkLst>
        </pc:spChg>
        <pc:spChg chg="add del mod">
          <ac:chgData name="komal borate" userId="41eee16e50a5218e" providerId="LiveId" clId="{D3429650-AC06-41D9-A9BA-E05D3E85DE8F}" dt="2023-01-17T16:40:23.664" v="851" actId="478"/>
          <ac:spMkLst>
            <pc:docMk/>
            <pc:sldMk cId="1010070509" sldId="263"/>
            <ac:spMk id="6" creationId="{10B4D67D-8978-BD1B-13F7-9E9C8BE2D033}"/>
          </ac:spMkLst>
        </pc:spChg>
        <pc:spChg chg="add del mod">
          <ac:chgData name="komal borate" userId="41eee16e50a5218e" providerId="LiveId" clId="{D3429650-AC06-41D9-A9BA-E05D3E85DE8F}" dt="2023-01-17T16:42:24.816" v="1099" actId="478"/>
          <ac:spMkLst>
            <pc:docMk/>
            <pc:sldMk cId="1010070509" sldId="263"/>
            <ac:spMk id="7" creationId="{025EC95F-06A2-9145-82E5-FA02B72FEBBC}"/>
          </ac:spMkLst>
        </pc:spChg>
        <pc:spChg chg="add mod">
          <ac:chgData name="komal borate" userId="41eee16e50a5218e" providerId="LiveId" clId="{D3429650-AC06-41D9-A9BA-E05D3E85DE8F}" dt="2023-01-17T16:43:36.042" v="1341" actId="13822"/>
          <ac:spMkLst>
            <pc:docMk/>
            <pc:sldMk cId="1010070509" sldId="263"/>
            <ac:spMk id="8" creationId="{73500144-68AC-0934-40C0-E1ADC66DA696}"/>
          </ac:spMkLst>
        </pc:spChg>
        <pc:spChg chg="add mod">
          <ac:chgData name="komal borate" userId="41eee16e50a5218e" providerId="LiveId" clId="{D3429650-AC06-41D9-A9BA-E05D3E85DE8F}" dt="2023-01-17T16:54:08.250" v="1852" actId="1076"/>
          <ac:spMkLst>
            <pc:docMk/>
            <pc:sldMk cId="1010070509" sldId="263"/>
            <ac:spMk id="9" creationId="{FE4F5710-4C7A-E0B5-6F73-27B2E39A76D1}"/>
          </ac:spMkLst>
        </pc:spChg>
        <pc:spChg chg="add mod">
          <ac:chgData name="komal borate" userId="41eee16e50a5218e" providerId="LiveId" clId="{D3429650-AC06-41D9-A9BA-E05D3E85DE8F}" dt="2023-01-17T16:45:06.187" v="1360" actId="20577"/>
          <ac:spMkLst>
            <pc:docMk/>
            <pc:sldMk cId="1010070509" sldId="263"/>
            <ac:spMk id="10" creationId="{28DF17D6-4A22-21EF-C45B-BC1AF3DFAA07}"/>
          </ac:spMkLst>
        </pc:spChg>
        <pc:spChg chg="add mod">
          <ac:chgData name="komal borate" userId="41eee16e50a5218e" providerId="LiveId" clId="{D3429650-AC06-41D9-A9BA-E05D3E85DE8F}" dt="2023-01-17T16:45:57.480" v="1374" actId="20577"/>
          <ac:spMkLst>
            <pc:docMk/>
            <pc:sldMk cId="1010070509" sldId="263"/>
            <ac:spMk id="11" creationId="{7A69069E-2EEE-CBE5-3C58-BC4884576483}"/>
          </ac:spMkLst>
        </pc:spChg>
        <pc:spChg chg="add mod">
          <ac:chgData name="komal borate" userId="41eee16e50a5218e" providerId="LiveId" clId="{D3429650-AC06-41D9-A9BA-E05D3E85DE8F}" dt="2023-01-17T16:46:51.986" v="1386" actId="20577"/>
          <ac:spMkLst>
            <pc:docMk/>
            <pc:sldMk cId="1010070509" sldId="263"/>
            <ac:spMk id="12" creationId="{4B9B99A5-C939-D17E-C9D7-7593F2EE6543}"/>
          </ac:spMkLst>
        </pc:spChg>
        <pc:spChg chg="add mod">
          <ac:chgData name="komal borate" userId="41eee16e50a5218e" providerId="LiveId" clId="{D3429650-AC06-41D9-A9BA-E05D3E85DE8F}" dt="2023-01-17T16:47:25.866" v="1398" actId="20577"/>
          <ac:spMkLst>
            <pc:docMk/>
            <pc:sldMk cId="1010070509" sldId="263"/>
            <ac:spMk id="13" creationId="{50DCCE72-C8CA-E280-A719-017E0059C361}"/>
          </ac:spMkLst>
        </pc:spChg>
        <pc:spChg chg="add mod">
          <ac:chgData name="komal borate" userId="41eee16e50a5218e" providerId="LiveId" clId="{D3429650-AC06-41D9-A9BA-E05D3E85DE8F}" dt="2023-01-17T16:48:34.253" v="1421" actId="20577"/>
          <ac:spMkLst>
            <pc:docMk/>
            <pc:sldMk cId="1010070509" sldId="263"/>
            <ac:spMk id="14" creationId="{DC921223-456C-FE9F-EDA2-3EF7A989B663}"/>
          </ac:spMkLst>
        </pc:spChg>
        <pc:spChg chg="add mod">
          <ac:chgData name="komal borate" userId="41eee16e50a5218e" providerId="LiveId" clId="{D3429650-AC06-41D9-A9BA-E05D3E85DE8F}" dt="2023-01-17T16:49:30.778" v="1442" actId="20577"/>
          <ac:spMkLst>
            <pc:docMk/>
            <pc:sldMk cId="1010070509" sldId="263"/>
            <ac:spMk id="15" creationId="{B2F92022-ABDA-084E-41B0-1D3E7DB4792E}"/>
          </ac:spMkLst>
        </pc:spChg>
        <pc:cxnChg chg="add mod">
          <ac:chgData name="komal borate" userId="41eee16e50a5218e" providerId="LiveId" clId="{D3429650-AC06-41D9-A9BA-E05D3E85DE8F}" dt="2023-01-17T16:52:39.207" v="1796" actId="1076"/>
          <ac:cxnSpMkLst>
            <pc:docMk/>
            <pc:sldMk cId="1010070509" sldId="263"/>
            <ac:cxnSpMk id="17" creationId="{755A9C2E-6F09-FB2E-AC0F-660B73A50E24}"/>
          </ac:cxnSpMkLst>
        </pc:cxnChg>
        <pc:cxnChg chg="add mod">
          <ac:chgData name="komal borate" userId="41eee16e50a5218e" providerId="LiveId" clId="{D3429650-AC06-41D9-A9BA-E05D3E85DE8F}" dt="2023-01-17T16:53:23.258" v="1805" actId="13822"/>
          <ac:cxnSpMkLst>
            <pc:docMk/>
            <pc:sldMk cId="1010070509" sldId="263"/>
            <ac:cxnSpMk id="20" creationId="{A80B2333-A752-8EE4-CD51-6C35611D3F84}"/>
          </ac:cxnSpMkLst>
        </pc:cxnChg>
        <pc:cxnChg chg="add del">
          <ac:chgData name="komal borate" userId="41eee16e50a5218e" providerId="LiveId" clId="{D3429650-AC06-41D9-A9BA-E05D3E85DE8F}" dt="2023-01-17T16:54:28.690" v="1854" actId="478"/>
          <ac:cxnSpMkLst>
            <pc:docMk/>
            <pc:sldMk cId="1010070509" sldId="263"/>
            <ac:cxnSpMk id="22" creationId="{9E283A68-473E-33FC-770D-967BCE44468B}"/>
          </ac:cxnSpMkLst>
        </pc:cxnChg>
        <pc:cxnChg chg="add mod">
          <ac:chgData name="komal borate" userId="41eee16e50a5218e" providerId="LiveId" clId="{D3429650-AC06-41D9-A9BA-E05D3E85DE8F}" dt="2023-01-17T16:56:32.281" v="1927" actId="14100"/>
          <ac:cxnSpMkLst>
            <pc:docMk/>
            <pc:sldMk cId="1010070509" sldId="263"/>
            <ac:cxnSpMk id="24" creationId="{9CFE9698-251D-80F4-C426-1CEEE44E6B6E}"/>
          </ac:cxnSpMkLst>
        </pc:cxnChg>
      </pc:sldChg>
      <pc:sldChg chg="addSp modSp new mod">
        <pc:chgData name="komal borate" userId="41eee16e50a5218e" providerId="LiveId" clId="{D3429650-AC06-41D9-A9BA-E05D3E85DE8F}" dt="2023-01-17T17:09:10.358" v="2007" actId="20577"/>
        <pc:sldMkLst>
          <pc:docMk/>
          <pc:sldMk cId="143435850" sldId="264"/>
        </pc:sldMkLst>
        <pc:spChg chg="add mod">
          <ac:chgData name="komal borate" userId="41eee16e50a5218e" providerId="LiveId" clId="{D3429650-AC06-41D9-A9BA-E05D3E85DE8F}" dt="2023-01-17T17:09:10.358" v="2007" actId="20577"/>
          <ac:spMkLst>
            <pc:docMk/>
            <pc:sldMk cId="143435850" sldId="264"/>
            <ac:spMk id="3" creationId="{FB7F5F98-DB52-763B-F316-FB5B73BE164C}"/>
          </ac:spMkLst>
        </pc:spChg>
      </pc:sldChg>
      <pc:sldChg chg="new del">
        <pc:chgData name="komal borate" userId="41eee16e50a5218e" providerId="LiveId" clId="{D3429650-AC06-41D9-A9BA-E05D3E85DE8F}" dt="2023-01-17T17:05:01.722" v="1983" actId="2696"/>
        <pc:sldMkLst>
          <pc:docMk/>
          <pc:sldMk cId="403166232" sldId="264"/>
        </pc:sldMkLst>
      </pc:sldChg>
      <pc:sldChg chg="modSp new del mod">
        <pc:chgData name="komal borate" userId="41eee16e50a5218e" providerId="LiveId" clId="{D3429650-AC06-41D9-A9BA-E05D3E85DE8F}" dt="2023-01-17T17:07:46.982" v="1995" actId="2696"/>
        <pc:sldMkLst>
          <pc:docMk/>
          <pc:sldMk cId="2733544209" sldId="264"/>
        </pc:sldMkLst>
        <pc:spChg chg="mod">
          <ac:chgData name="komal borate" userId="41eee16e50a5218e" providerId="LiveId" clId="{D3429650-AC06-41D9-A9BA-E05D3E85DE8F}" dt="2023-01-17T17:07:37.875" v="1994" actId="27636"/>
          <ac:spMkLst>
            <pc:docMk/>
            <pc:sldMk cId="2733544209" sldId="264"/>
            <ac:spMk id="3" creationId="{2324BF8C-5A2A-F786-37B3-BBD264A95393}"/>
          </ac:spMkLst>
        </pc:spChg>
      </pc:sldChg>
      <pc:sldChg chg="modSp new mod modShow">
        <pc:chgData name="komal borate" userId="41eee16e50a5218e" providerId="LiveId" clId="{D3429650-AC06-41D9-A9BA-E05D3E85DE8F}" dt="2023-01-17T17:23:14.274" v="2072" actId="729"/>
        <pc:sldMkLst>
          <pc:docMk/>
          <pc:sldMk cId="2729923295" sldId="265"/>
        </pc:sldMkLst>
        <pc:spChg chg="mod">
          <ac:chgData name="komal borate" userId="41eee16e50a5218e" providerId="LiveId" clId="{D3429650-AC06-41D9-A9BA-E05D3E85DE8F}" dt="2023-01-17T17:11:10.178" v="2029" actId="20577"/>
          <ac:spMkLst>
            <pc:docMk/>
            <pc:sldMk cId="2729923295" sldId="265"/>
            <ac:spMk id="2" creationId="{8B539A98-2F28-B718-FC94-90FD99BBE4FC}"/>
          </ac:spMkLst>
        </pc:spChg>
        <pc:spChg chg="mod">
          <ac:chgData name="komal borate" userId="41eee16e50a5218e" providerId="LiveId" clId="{D3429650-AC06-41D9-A9BA-E05D3E85DE8F}" dt="2023-01-17T17:12:11.851" v="2034"/>
          <ac:spMkLst>
            <pc:docMk/>
            <pc:sldMk cId="2729923295" sldId="265"/>
            <ac:spMk id="3" creationId="{6ED5AB0F-8B76-96E9-C0DB-551651072A94}"/>
          </ac:spMkLst>
        </pc:spChg>
      </pc:sldChg>
      <pc:sldChg chg="add del">
        <pc:chgData name="komal borate" userId="41eee16e50a5218e" providerId="LiveId" clId="{D3429650-AC06-41D9-A9BA-E05D3E85DE8F}" dt="2023-01-17T17:09:31.186" v="2009" actId="2696"/>
        <pc:sldMkLst>
          <pc:docMk/>
          <pc:sldMk cId="3740843444" sldId="265"/>
        </pc:sldMkLst>
      </pc:sldChg>
      <pc:sldChg chg="addSp modSp new mod">
        <pc:chgData name="komal borate" userId="41eee16e50a5218e" providerId="LiveId" clId="{D3429650-AC06-41D9-A9BA-E05D3E85DE8F}" dt="2023-01-17T17:22:40.593" v="2070" actId="255"/>
        <pc:sldMkLst>
          <pc:docMk/>
          <pc:sldMk cId="942129629" sldId="266"/>
        </pc:sldMkLst>
        <pc:spChg chg="mod">
          <ac:chgData name="komal borate" userId="41eee16e50a5218e" providerId="LiveId" clId="{D3429650-AC06-41D9-A9BA-E05D3E85DE8F}" dt="2023-01-17T17:20:38.745" v="2065" actId="20577"/>
          <ac:spMkLst>
            <pc:docMk/>
            <pc:sldMk cId="942129629" sldId="266"/>
            <ac:spMk id="2" creationId="{088074B1-3628-A13F-3E08-2620A743B926}"/>
          </ac:spMkLst>
        </pc:spChg>
        <pc:spChg chg="add mod">
          <ac:chgData name="komal borate" userId="41eee16e50a5218e" providerId="LiveId" clId="{D3429650-AC06-41D9-A9BA-E05D3E85DE8F}" dt="2023-01-17T17:22:40.593" v="2070" actId="255"/>
          <ac:spMkLst>
            <pc:docMk/>
            <pc:sldMk cId="942129629" sldId="266"/>
            <ac:spMk id="5" creationId="{B7A93AA5-FA72-EA05-F86B-209DE6EDDDC1}"/>
          </ac:spMkLst>
        </pc:spChg>
      </pc:sldChg>
      <pc:sldChg chg="add del">
        <pc:chgData name="komal borate" userId="41eee16e50a5218e" providerId="LiveId" clId="{D3429650-AC06-41D9-A9BA-E05D3E85DE8F}" dt="2023-01-17T17:09:27.018" v="2008" actId="2696"/>
        <pc:sldMkLst>
          <pc:docMk/>
          <pc:sldMk cId="4285203262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87E4C-90C5-4CBF-955B-01F0E5627353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BAD-BC74-41B6-A48B-B82F7667D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520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87E4C-90C5-4CBF-955B-01F0E5627353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BAD-BC74-41B6-A48B-B82F7667D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46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87E4C-90C5-4CBF-955B-01F0E5627353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BAD-BC74-41B6-A48B-B82F7667D5C1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793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87E4C-90C5-4CBF-955B-01F0E5627353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BAD-BC74-41B6-A48B-B82F7667D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060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87E4C-90C5-4CBF-955B-01F0E5627353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BAD-BC74-41B6-A48B-B82F7667D5C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8358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87E4C-90C5-4CBF-955B-01F0E5627353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BAD-BC74-41B6-A48B-B82F7667D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648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87E4C-90C5-4CBF-955B-01F0E5627353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BAD-BC74-41B6-A48B-B82F7667D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2106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87E4C-90C5-4CBF-955B-01F0E5627353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BAD-BC74-41B6-A48B-B82F7667D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640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87E4C-90C5-4CBF-955B-01F0E5627353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BAD-BC74-41B6-A48B-B82F7667D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83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87E4C-90C5-4CBF-955B-01F0E5627353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BAD-BC74-41B6-A48B-B82F7667D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137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87E4C-90C5-4CBF-955B-01F0E5627353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BAD-BC74-41B6-A48B-B82F7667D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021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87E4C-90C5-4CBF-955B-01F0E5627353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BAD-BC74-41B6-A48B-B82F7667D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909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87E4C-90C5-4CBF-955B-01F0E5627353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BAD-BC74-41B6-A48B-B82F7667D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146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87E4C-90C5-4CBF-955B-01F0E5627353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BAD-BC74-41B6-A48B-B82F7667D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87E4C-90C5-4CBF-955B-01F0E5627353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BAD-BC74-41B6-A48B-B82F7667D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942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87E4C-90C5-4CBF-955B-01F0E5627353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BAD-BC74-41B6-A48B-B82F7667D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17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87E4C-90C5-4CBF-955B-01F0E5627353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5BF9BAD-BC74-41B6-A48B-B82F7667D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151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8AEC4-A52D-A379-4041-FAE084E94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4442"/>
            <a:ext cx="10515600" cy="179992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                         </a:t>
            </a:r>
            <a:r>
              <a:rPr lang="en-US" sz="9600" dirty="0">
                <a:solidFill>
                  <a:srgbClr val="92D050"/>
                </a:solidFill>
                <a:latin typeface="Algerian" panose="04020705040A02060702" pitchFamily="82" charset="0"/>
              </a:rPr>
              <a:t>WSDL</a:t>
            </a:r>
            <a:r>
              <a:rPr lang="en-US" sz="6600" dirty="0"/>
              <a:t> </a:t>
            </a:r>
            <a:r>
              <a:rPr lang="en-US" sz="6600" dirty="0">
                <a:latin typeface="Arial Black" panose="020B0A04020102020204" pitchFamily="34" charset="0"/>
              </a:rPr>
              <a:t> </a:t>
            </a:r>
            <a:endParaRPr lang="en-IN" sz="6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943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65CB7-32F3-BBB1-A106-EE904C483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57797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b="0" i="0" dirty="0">
                <a:solidFill>
                  <a:srgbClr val="7030A0"/>
                </a:solidFill>
                <a:effectLst/>
                <a:latin typeface="IBM Plex Sans" panose="020B0503050203000203" pitchFamily="34" charset="0"/>
              </a:rPr>
              <a:t>What is WSDL?</a:t>
            </a:r>
            <a:br>
              <a:rPr lang="en-IN" b="0" i="0" dirty="0">
                <a:solidFill>
                  <a:srgbClr val="7030A0"/>
                </a:solidFill>
                <a:effectLst/>
                <a:latin typeface="IBM Plex Sans" panose="020B0503050203000203" pitchFamily="34" charset="0"/>
              </a:rPr>
            </a:b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83F22-C4E8-3323-7798-20016E4B8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7912"/>
            <a:ext cx="10515600" cy="4839051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161616"/>
                </a:solidFill>
                <a:effectLst/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WSDL is an XML notation for describing a web service.</a:t>
            </a:r>
          </a:p>
          <a:p>
            <a:r>
              <a:rPr lang="en-US" sz="2000" b="0" i="0" dirty="0">
                <a:solidFill>
                  <a:srgbClr val="161616"/>
                </a:solidFill>
                <a:effectLst/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 A WSDL definition tells a client how to compose a web service request and describes the interface that is provided by the web service provider</a:t>
            </a:r>
          </a:p>
          <a:p>
            <a:r>
              <a:rPr lang="en-US" sz="2000" b="0" i="0" dirty="0">
                <a:solidFill>
                  <a:srgbClr val="16161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WSDL definition is divided into separate sections that specify the logical interface and the physical details of a web service. The physical details include both endpoint information, such as HTTP port number, and binding information, which specifies how the SOAP payload is represented and which transport is used.</a:t>
            </a:r>
          </a:p>
          <a:p>
            <a:r>
              <a:rPr lang="en-US" sz="2000" dirty="0">
                <a:solidFill>
                  <a:srgbClr val="1616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information describing all the publicly available function.</a:t>
            </a:r>
          </a:p>
          <a:p>
            <a:r>
              <a:rPr lang="en-US" sz="2000" b="0" i="0" dirty="0">
                <a:solidFill>
                  <a:srgbClr val="16161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Binding information about the protocol to be used for invoking the specified web service.</a:t>
            </a:r>
          </a:p>
          <a:p>
            <a:r>
              <a:rPr lang="en-US" sz="2000" dirty="0">
                <a:solidFill>
                  <a:srgbClr val="1616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 information for locating the specified web service.</a:t>
            </a:r>
          </a:p>
          <a:p>
            <a:endParaRPr lang="en-US" sz="2000" b="0" i="0" dirty="0">
              <a:solidFill>
                <a:srgbClr val="16161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16161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>
              <a:latin typeface="Arial" panose="020B0604020202020204" pitchFamily="34" charset="0"/>
              <a:ea typeface="Gadugi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064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0F50E97-F1C0-BA25-AAFF-0872D5586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541" y="-16844"/>
            <a:ext cx="8450981" cy="6338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327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75498-EF24-4537-0172-CEE9306E4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610B4B"/>
                </a:solidFill>
                <a:effectLst/>
                <a:latin typeface="erdana"/>
              </a:rPr>
              <a:t>WSDL Document Elements</a:t>
            </a:r>
            <a:br>
              <a:rPr lang="en-IN" b="0" i="0" dirty="0">
                <a:solidFill>
                  <a:srgbClr val="610B4B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66E8B-D87F-8117-FB89-A380B1DD8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263" y="1405289"/>
            <a:ext cx="8792739" cy="4636074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Definitions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: It is the basic element of the WSDL document that contains the definition of one or more services.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Types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: The Type element is used to give information about the complicated data types used within the WSDL document.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Message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: It contains abstract data that is being used in communication between client and web server. It also defines the data elements for each operation.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  <a:latin typeface="inter-bold"/>
              </a:rPr>
              <a:t>portType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: It contains the collection of abstract operation supported by one or more endpoints.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Port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: It is used to define the single endpoint as an address for the binding.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Services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: It is a collection of endpoint networks that specify the port address for the binding.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Binding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: It specifies how operations are implemented by concrete protocols and data format features for operation and messaging.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76883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7F5F98-DB52-763B-F316-FB5B73BE164C}"/>
              </a:ext>
            </a:extLst>
          </p:cNvPr>
          <p:cNvSpPr txBox="1"/>
          <p:nvPr/>
        </p:nvSpPr>
        <p:spPr>
          <a:xfrm>
            <a:off x="1559293" y="199752"/>
            <a:ext cx="7587113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&lt;definitions&gt;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&lt;types&gt;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        Definition of types goes here.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&lt;/types&gt;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&lt;message&gt;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       Definition of a message goes here.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&lt;/message&gt;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</a:t>
            </a:r>
            <a:r>
              <a:rPr lang="en-US" b="1" i="0" dirty="0" err="1">
                <a:solidFill>
                  <a:srgbClr val="006699"/>
                </a:solidFill>
                <a:effectLst/>
                <a:latin typeface="inter-regular"/>
              </a:rPr>
              <a:t>portType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&lt;operation&gt;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     Definition of an operation goes here.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&lt;/operation&gt;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&lt;/</a:t>
            </a:r>
            <a:r>
              <a:rPr lang="en-US" b="1" i="0" dirty="0" err="1">
                <a:solidFill>
                  <a:srgbClr val="006699"/>
                </a:solidFill>
                <a:effectLst/>
                <a:latin typeface="inter-regular"/>
              </a:rPr>
              <a:t>portType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&lt;binding&gt;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   Definition of a binding goes here.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&lt;/binding&gt;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&lt;service&gt;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  Definition of service goes here.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&lt;/service&gt;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 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&lt;/definition&gt;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43435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0FC59-7D3C-C020-1FFE-9846EC17F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204" y="156238"/>
            <a:ext cx="8596668" cy="1320800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WSDL Key structural element:-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FD4BA-2275-D6EE-A551-7C68F237B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7039"/>
            <a:ext cx="8596668" cy="4564324"/>
          </a:xfrm>
        </p:spPr>
        <p:txBody>
          <a:bodyPr/>
          <a:lstStyle/>
          <a:p>
            <a:pPr marL="0" indent="0" algn="ctr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                                                     WSDL specification                </a:t>
            </a:r>
          </a:p>
          <a:p>
            <a:pPr marL="0" indent="0">
              <a:buNone/>
            </a:pPr>
            <a:r>
              <a:rPr lang="en-IN" dirty="0"/>
              <a:t>           Abstract part                                                               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Concrete part                                                                                                                                 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1A359DF6-3481-A73D-A5B0-CE5383ABC815}"/>
              </a:ext>
            </a:extLst>
          </p:cNvPr>
          <p:cNvSpPr/>
          <p:nvPr/>
        </p:nvSpPr>
        <p:spPr>
          <a:xfrm>
            <a:off x="3190182" y="1742785"/>
            <a:ext cx="3570972" cy="4716379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73500144-68AC-0934-40C0-E1ADC66DA696}"/>
              </a:ext>
            </a:extLst>
          </p:cNvPr>
          <p:cNvSpPr/>
          <p:nvPr/>
        </p:nvSpPr>
        <p:spPr>
          <a:xfrm>
            <a:off x="3570973" y="2160589"/>
            <a:ext cx="2839452" cy="229590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FE4F5710-4C7A-E0B5-6F73-27B2E39A76D1}"/>
              </a:ext>
            </a:extLst>
          </p:cNvPr>
          <p:cNvSpPr/>
          <p:nvPr/>
        </p:nvSpPr>
        <p:spPr>
          <a:xfrm>
            <a:off x="3570973" y="4615753"/>
            <a:ext cx="2839452" cy="146304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28DF17D6-4A22-21EF-C45B-BC1AF3DFAA07}"/>
              </a:ext>
            </a:extLst>
          </p:cNvPr>
          <p:cNvSpPr/>
          <p:nvPr/>
        </p:nvSpPr>
        <p:spPr>
          <a:xfrm>
            <a:off x="3927107" y="2454441"/>
            <a:ext cx="2261937" cy="298383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Types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7A69069E-2EEE-CBE5-3C58-BC4884576483}"/>
              </a:ext>
            </a:extLst>
          </p:cNvPr>
          <p:cNvSpPr/>
          <p:nvPr/>
        </p:nvSpPr>
        <p:spPr>
          <a:xfrm>
            <a:off x="3907857" y="2868329"/>
            <a:ext cx="2271562" cy="298383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Messages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4B9B99A5-C939-D17E-C9D7-7593F2EE6543}"/>
              </a:ext>
            </a:extLst>
          </p:cNvPr>
          <p:cNvSpPr/>
          <p:nvPr/>
        </p:nvSpPr>
        <p:spPr>
          <a:xfrm>
            <a:off x="3927107" y="3359218"/>
            <a:ext cx="2261937" cy="36816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Operation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50DCCE72-C8CA-E280-A719-017E0059C361}"/>
              </a:ext>
            </a:extLst>
          </p:cNvPr>
          <p:cNvSpPr/>
          <p:nvPr/>
        </p:nvSpPr>
        <p:spPr>
          <a:xfrm>
            <a:off x="3927107" y="3850263"/>
            <a:ext cx="2271562" cy="380937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Port type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DC921223-456C-FE9F-EDA2-3EF7A989B663}"/>
              </a:ext>
            </a:extLst>
          </p:cNvPr>
          <p:cNvSpPr/>
          <p:nvPr/>
        </p:nvSpPr>
        <p:spPr>
          <a:xfrm>
            <a:off x="3753853" y="4824823"/>
            <a:ext cx="2531444" cy="416414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Interface bindings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B2F92022-ABDA-084E-41B0-1D3E7DB4792E}"/>
              </a:ext>
            </a:extLst>
          </p:cNvPr>
          <p:cNvSpPr/>
          <p:nvPr/>
        </p:nvSpPr>
        <p:spPr>
          <a:xfrm>
            <a:off x="3840481" y="5417058"/>
            <a:ext cx="2435192" cy="50381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Services and Port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55A9C2E-6F09-FB2E-AC0F-660B73A50E24}"/>
              </a:ext>
            </a:extLst>
          </p:cNvPr>
          <p:cNvCxnSpPr>
            <a:cxnSpLocks/>
          </p:cNvCxnSpPr>
          <p:nvPr/>
        </p:nvCxnSpPr>
        <p:spPr>
          <a:xfrm>
            <a:off x="6275673" y="2051382"/>
            <a:ext cx="8659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80B2333-A752-8EE4-CD51-6C35611D3F84}"/>
              </a:ext>
            </a:extLst>
          </p:cNvPr>
          <p:cNvCxnSpPr/>
          <p:nvPr/>
        </p:nvCxnSpPr>
        <p:spPr>
          <a:xfrm flipH="1" flipV="1">
            <a:off x="3003082" y="2367815"/>
            <a:ext cx="750771" cy="86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CFE9698-251D-80F4-C426-1CEEE44E6B6E}"/>
              </a:ext>
            </a:extLst>
          </p:cNvPr>
          <p:cNvCxnSpPr>
            <a:cxnSpLocks/>
          </p:cNvCxnSpPr>
          <p:nvPr/>
        </p:nvCxnSpPr>
        <p:spPr>
          <a:xfrm flipH="1">
            <a:off x="2761857" y="4706754"/>
            <a:ext cx="991996" cy="211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070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9A98-2F28-B718-FC94-90FD99BBE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610B4B"/>
                </a:solidFill>
                <a:effectLst/>
                <a:latin typeface="erdana"/>
              </a:rPr>
              <a:t>Explore WSDL:-</a:t>
            </a:r>
            <a:br>
              <a:rPr lang="en-IN" b="0" i="0" dirty="0">
                <a:solidFill>
                  <a:srgbClr val="610B4B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5AB0F-8B76-96E9-C0DB-551651072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9411"/>
            <a:ext cx="8596668" cy="6285296"/>
          </a:xfrm>
        </p:spPr>
        <p:txBody>
          <a:bodyPr/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We can explore the WSDL file's service by double-clicking on the Navigator to open the editor.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overview tab is used to display the general information of the WSDL file, such as: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WSDL Definition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WSDL URL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Namespace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Binding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Soap Version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Style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Definition Parts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Operations</a:t>
            </a:r>
          </a:p>
          <a:p>
            <a:pPr algn="just"/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29923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074B1-3628-A13F-3E08-2620A743B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WSDL 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DEB4E-3134-0815-FF3C-5E4E1CE7D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A93AA5-FA72-EA05-F86B-209DE6EDDDC1}"/>
              </a:ext>
            </a:extLst>
          </p:cNvPr>
          <p:cNvSpPr txBox="1"/>
          <p:nvPr/>
        </p:nvSpPr>
        <p:spPr>
          <a:xfrm>
            <a:off x="875899" y="2862773"/>
            <a:ext cx="801062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4D5C6D"/>
                </a:solidFill>
                <a:effectLst/>
                <a:latin typeface="-apple-system"/>
              </a:rPr>
              <a:t>For information on the timeout limits when making an HTTP request or a Web services call, see Callout Limits and Limitations.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4D5C6D"/>
                </a:solidFill>
                <a:effectLst/>
                <a:latin typeface="-apple-system"/>
              </a:rPr>
              <a:t>Circular references in Apex classes are not allowed.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4D5C6D"/>
                </a:solidFill>
                <a:effectLst/>
                <a:latin typeface="-apple-system"/>
              </a:rPr>
              <a:t>More than one loopback connection to Salesforce domains is not allowed.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4D5C6D"/>
                </a:solidFill>
                <a:effectLst/>
                <a:latin typeface="-apple-system"/>
              </a:rPr>
              <a:t>To allow an endpoint to be accessed, register it from Setup by entering Remote Site Settings in the Quick Find box, then selecting Remote Site Settings.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4D5C6D"/>
                </a:solidFill>
                <a:effectLst/>
                <a:latin typeface="-apple-system"/>
              </a:rPr>
              <a:t>To prevent database connections from being held up, no transactions can be open.</a:t>
            </a:r>
          </a:p>
        </p:txBody>
      </p:sp>
    </p:spTree>
    <p:extLst>
      <p:ext uri="{BB962C8B-B14F-4D97-AF65-F5344CB8AC3E}">
        <p14:creationId xmlns:p14="http://schemas.microsoft.com/office/powerpoint/2010/main" val="9421296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208</TotalTime>
  <Words>538</Words>
  <Application>Microsoft Office PowerPoint</Application>
  <PresentationFormat>Widescreen</PresentationFormat>
  <Paragraphs>75</Paragraphs>
  <Slides>8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Algerian</vt:lpstr>
      <vt:lpstr>-apple-system</vt:lpstr>
      <vt:lpstr>Arial</vt:lpstr>
      <vt:lpstr>Arial Black</vt:lpstr>
      <vt:lpstr>erdana</vt:lpstr>
      <vt:lpstr>IBM Plex Sans</vt:lpstr>
      <vt:lpstr>inter-bold</vt:lpstr>
      <vt:lpstr>inter-regular</vt:lpstr>
      <vt:lpstr>Trebuchet MS</vt:lpstr>
      <vt:lpstr>Wingdings</vt:lpstr>
      <vt:lpstr>Wingdings 3</vt:lpstr>
      <vt:lpstr>Facet</vt:lpstr>
      <vt:lpstr>                         WSDL  </vt:lpstr>
      <vt:lpstr>What is WSDL? </vt:lpstr>
      <vt:lpstr>PowerPoint Presentation</vt:lpstr>
      <vt:lpstr>WSDL Document Elements </vt:lpstr>
      <vt:lpstr>PowerPoint Presentation</vt:lpstr>
      <vt:lpstr>WSDL Key structural element:-</vt:lpstr>
      <vt:lpstr>Explore WSDL:- </vt:lpstr>
      <vt:lpstr>WSDL Limitation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     WSDL  </dc:title>
  <dc:creator>komal borate</dc:creator>
  <cp:lastModifiedBy>komal borate</cp:lastModifiedBy>
  <cp:revision>1</cp:revision>
  <dcterms:created xsi:type="dcterms:W3CDTF">2023-01-17T14:25:36Z</dcterms:created>
  <dcterms:modified xsi:type="dcterms:W3CDTF">2023-01-17T17:54:16Z</dcterms:modified>
</cp:coreProperties>
</file>