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E83EDE-A37F-48D8-8B92-E166E55079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Layoffs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56282C-DBA0-459E-9B9C-FAD8832705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3/18/24 5:13:10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B41A15E1-CEDD-44A7-91CD-1D8FE1371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3" y="0"/>
            <a:ext cx="11809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2024-03-19T00:13:10Z</dcterms:created>
  <dcterms:modified xsi:type="dcterms:W3CDTF">2024-03-19T00:13:10Z</dcterms:modified>
</cp:coreProperties>
</file>