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B8245C-A1D4-49EC-9676-BD2208785E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Layoffs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4C8817-76B4-4158-AF00-FF02398D85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3/20/24 3:38:06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989C4542-ABCF-4E98-8ED0-BCE466BF1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8" y="0"/>
            <a:ext cx="11581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2024-03-20T22:38:06Z</dcterms:created>
  <dcterms:modified xsi:type="dcterms:W3CDTF">2024-03-20T22:38:06Z</dcterms:modified>
</cp:coreProperties>
</file>