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843C9-4457-6D49-B132-FE145B71BD89}" v="18" dt="2021-10-21T01:30:55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2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5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4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1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D10DCDB-58D4-A942-B1AE-BA18A4C117E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5B07-ABA2-DE4A-AEAF-044DDBC02243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964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009-5A7A-8A49-B05C-A9A8EC8B3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676894"/>
            <a:ext cx="5831548" cy="5020663"/>
          </a:xfrm>
        </p:spPr>
        <p:txBody>
          <a:bodyPr/>
          <a:lstStyle/>
          <a:p>
            <a:r>
              <a:rPr lang="en-US" dirty="0"/>
              <a:t>Project – Titanic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63E90-A829-764E-B3EC-4C0BD6917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08" y="2268786"/>
            <a:ext cx="7588332" cy="1160213"/>
          </a:xfrm>
        </p:spPr>
        <p:txBody>
          <a:bodyPr>
            <a:normAutofit/>
          </a:bodyPr>
          <a:lstStyle/>
          <a:p>
            <a:r>
              <a:rPr lang="en-US" dirty="0"/>
              <a:t>The data has been provided by Kaggle</a:t>
            </a:r>
          </a:p>
          <a:p>
            <a:r>
              <a:rPr lang="en-US" dirty="0"/>
              <a:t> URL - https://</a:t>
            </a:r>
            <a:r>
              <a:rPr lang="en-US" dirty="0" err="1"/>
              <a:t>www.kaggle.com</a:t>
            </a:r>
            <a:r>
              <a:rPr lang="en-US" dirty="0"/>
              <a:t>/c/titanic/data</a:t>
            </a:r>
          </a:p>
        </p:txBody>
      </p:sp>
    </p:spTree>
    <p:extLst>
      <p:ext uri="{BB962C8B-B14F-4D97-AF65-F5344CB8AC3E}">
        <p14:creationId xmlns:p14="http://schemas.microsoft.com/office/powerpoint/2010/main" val="120988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59BC-342D-9F40-86C5-3734DC5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3824618" cy="1077229"/>
          </a:xfrm>
        </p:spPr>
        <p:txBody>
          <a:bodyPr/>
          <a:lstStyle/>
          <a:p>
            <a:r>
              <a:rPr lang="en-US" dirty="0"/>
              <a:t>Price at each Port</a:t>
            </a:r>
          </a:p>
        </p:txBody>
      </p:sp>
      <p:pic>
        <p:nvPicPr>
          <p:cNvPr id="4" name="Content Placeholder 3" descr="Chart, bubble chart&#10;&#10;Description automatically generated">
            <a:extLst>
              <a:ext uri="{FF2B5EF4-FFF2-40B4-BE49-F238E27FC236}">
                <a16:creationId xmlns:a16="http://schemas.microsoft.com/office/drawing/2014/main" id="{56A04B99-DE22-D24E-ABCE-272480A4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320" y="1825625"/>
            <a:ext cx="65532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8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84FE-7493-1A4B-8EBC-9B4CCDEB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1770187" cy="1077229"/>
          </a:xfrm>
        </p:spPr>
        <p:txBody>
          <a:bodyPr/>
          <a:lstStyle/>
          <a:p>
            <a:r>
              <a:rPr lang="en-US" dirty="0"/>
              <a:t>Finding: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A310-90C9-E749-90A0-4AF8164F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males Survivor rate is higher than female Survivors</a:t>
            </a:r>
          </a:p>
          <a:p>
            <a:r>
              <a:rPr lang="en-US" dirty="0"/>
              <a:t>The maximum fare price is - 512.3</a:t>
            </a:r>
          </a:p>
          <a:p>
            <a:r>
              <a:rPr lang="en-US" dirty="0"/>
              <a:t>The Costliest port is –   </a:t>
            </a:r>
            <a:r>
              <a:rPr lang="en-CA" dirty="0"/>
              <a:t>Southampton</a:t>
            </a:r>
            <a:endParaRPr lang="en-US" dirty="0"/>
          </a:p>
          <a:p>
            <a:r>
              <a:rPr lang="en-US" dirty="0"/>
              <a:t>The Cheapest port is – </a:t>
            </a:r>
            <a:r>
              <a:rPr lang="en-CA" dirty="0"/>
              <a:t>Queenstown</a:t>
            </a:r>
            <a:endParaRPr lang="en-US" dirty="0"/>
          </a:p>
          <a:p>
            <a:r>
              <a:rPr lang="en-US" dirty="0"/>
              <a:t>Most of the Travelers were travelling in Class </a:t>
            </a:r>
            <a:r>
              <a:rPr lang="en-CA" dirty="0"/>
              <a:t>Southampton</a:t>
            </a:r>
          </a:p>
          <a:p>
            <a:r>
              <a:rPr lang="en-CA" dirty="0"/>
              <a:t>Also found there were two females who were travelling with No ticket Purchased which is our data is shown by Null.</a:t>
            </a:r>
          </a:p>
          <a:p>
            <a:r>
              <a:rPr lang="en-CA" dirty="0"/>
              <a:t>We have total number of 233 Male survivor and 109 Female and total number of Travellers were – 891.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A594-1C00-9448-8E92-5D253D88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2625210" cy="1077229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9E656-DBBB-AF4B-855B-0DCB7B42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Can do more with analysis if the data was large enough</a:t>
            </a:r>
          </a:p>
          <a:p>
            <a:pPr>
              <a:buFontTx/>
              <a:buChar char="-"/>
            </a:pPr>
            <a:r>
              <a:rPr lang="en-US" dirty="0"/>
              <a:t>The data  tells us the information recorded in the past and no changes has been made over the years so, Its very accurate.</a:t>
            </a:r>
          </a:p>
          <a:p>
            <a:pPr>
              <a:buFontTx/>
              <a:buChar char="-"/>
            </a:pPr>
            <a:r>
              <a:rPr lang="en-US" dirty="0"/>
              <a:t>The Titanic cruise has made maximum profit from the largest port which is </a:t>
            </a:r>
            <a:r>
              <a:rPr lang="en-CA" dirty="0"/>
              <a:t>Southampton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The survival rate is one forth of the total Travelers.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6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6BEB-3AE2-2247-916B-F2CCEA2C5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645725" cy="23876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706A0-B0A9-DA45-B0CD-BC1EECAFF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1319"/>
            <a:ext cx="2121726" cy="395448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1.Summary </a:t>
            </a:r>
          </a:p>
          <a:p>
            <a:r>
              <a:rPr lang="en-CA" dirty="0"/>
              <a:t>2.Introduction </a:t>
            </a:r>
          </a:p>
          <a:p>
            <a:r>
              <a:rPr lang="en-CA" dirty="0"/>
              <a:t>3.Methodology </a:t>
            </a:r>
          </a:p>
          <a:p>
            <a:r>
              <a:rPr lang="en-CA" dirty="0"/>
              <a:t>4.Results </a:t>
            </a:r>
          </a:p>
          <a:p>
            <a:r>
              <a:rPr lang="en-CA" dirty="0"/>
              <a:t>• Dashboards</a:t>
            </a:r>
            <a:br>
              <a:rPr lang="en-CA" dirty="0"/>
            </a:br>
            <a:r>
              <a:rPr lang="en-CA" dirty="0"/>
              <a:t>• Visualization Charts </a:t>
            </a:r>
          </a:p>
          <a:p>
            <a:r>
              <a:rPr lang="en-CA" dirty="0"/>
              <a:t>5.Overall findings </a:t>
            </a:r>
          </a:p>
          <a:p>
            <a:r>
              <a:rPr lang="en-CA" dirty="0"/>
              <a:t>6.Conclusion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2D1C-3374-AB4A-B1BA-B39562D7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2589584" cy="1077229"/>
          </a:xfrm>
        </p:spPr>
        <p:txBody>
          <a:bodyPr/>
          <a:lstStyle/>
          <a:p>
            <a:r>
              <a:rPr lang="en-US" dirty="0"/>
              <a:t>Introduction: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176D-28D3-2847-9E4E-1FF3A4B0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 this data the information is provided of all the passengers who travelled in Titanic Cruise Ship back in 1912.</a:t>
            </a:r>
          </a:p>
          <a:p>
            <a:r>
              <a:rPr lang="en-US" dirty="0"/>
              <a:t>The motive of the data is to get as much information we can get of the survivors. </a:t>
            </a:r>
          </a:p>
          <a:p>
            <a:r>
              <a:rPr lang="en-US" dirty="0"/>
              <a:t>The data provided is small and easier to analyze.</a:t>
            </a:r>
          </a:p>
          <a:p>
            <a:r>
              <a:rPr lang="en-US" dirty="0"/>
              <a:t>The data includes the rows and columns with the passengers ID.</a:t>
            </a:r>
          </a:p>
          <a:p>
            <a:r>
              <a:rPr lang="en-US" dirty="0"/>
              <a:t>The data included 3 different ports from where the passengers were boarded, and they are : </a:t>
            </a:r>
          </a:p>
          <a:p>
            <a:pPr marL="0" indent="0">
              <a:buNone/>
            </a:pPr>
            <a:r>
              <a:rPr lang="en-CA" dirty="0"/>
              <a:t>C = Cherbourg, Q = Queenstown, S = Southampton</a:t>
            </a:r>
          </a:p>
          <a:p>
            <a:r>
              <a:rPr lang="en-US" dirty="0"/>
              <a:t>The survival is represented as:</a:t>
            </a:r>
          </a:p>
          <a:p>
            <a:pPr marL="0" indent="0">
              <a:buNone/>
            </a:pPr>
            <a:r>
              <a:rPr lang="en-CA" dirty="0"/>
              <a:t>0 = No, 1 = Yes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the </a:t>
            </a:r>
            <a:r>
              <a:rPr lang="en-US" dirty="0" err="1"/>
              <a:t>Pclass</a:t>
            </a:r>
            <a:r>
              <a:rPr lang="en-US" dirty="0"/>
              <a:t> is Ticket Class which is represented as:</a:t>
            </a:r>
          </a:p>
          <a:p>
            <a:pPr marL="0" indent="0">
              <a:buNone/>
            </a:pPr>
            <a:r>
              <a:rPr lang="en-CA" dirty="0"/>
              <a:t>1 = 1st, 2 = 2nd, 3 = 3rd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9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C94D-D9C4-7040-A119-6D2B4F8C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2732088" cy="1077229"/>
          </a:xfrm>
        </p:spPr>
        <p:txBody>
          <a:bodyPr/>
          <a:lstStyle/>
          <a:p>
            <a:r>
              <a:rPr lang="en-CA" dirty="0"/>
              <a:t>Methodology </a:t>
            </a:r>
            <a:br>
              <a:rPr lang="en-CA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19BE-1A24-B84A-AC25-4C5DD898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Cleaning has been done in Excel.</a:t>
            </a:r>
          </a:p>
          <a:p>
            <a:r>
              <a:rPr lang="en-US" dirty="0"/>
              <a:t>All the duplicate and most null columns and rows has been deleted.</a:t>
            </a:r>
          </a:p>
          <a:p>
            <a:r>
              <a:rPr lang="en-US" dirty="0"/>
              <a:t>The Data Visualization has been done in Tableau Desktop.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4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3FAA-295A-4C4F-BCB5-50EC9768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Outcomes of Visualization:</a:t>
            </a:r>
            <a:br>
              <a:rPr lang="en-US" dirty="0"/>
            </a:br>
            <a:r>
              <a:rPr lang="en-US" dirty="0"/>
              <a:t>This is a dashboard which show multiple visualizations.</a:t>
            </a:r>
          </a:p>
        </p:txBody>
      </p:sp>
      <p:pic>
        <p:nvPicPr>
          <p:cNvPr id="4" name="Content Placeholder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63CA803-EA44-E843-AFED-9682B9229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780" y="2064513"/>
            <a:ext cx="10212778" cy="3997325"/>
          </a:xfrm>
        </p:spPr>
      </p:pic>
    </p:spTree>
    <p:extLst>
      <p:ext uri="{BB962C8B-B14F-4D97-AF65-F5344CB8AC3E}">
        <p14:creationId xmlns:p14="http://schemas.microsoft.com/office/powerpoint/2010/main" val="306992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6C1B-51E8-7F4C-B84C-A94FA0B2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Average Number of males and females: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7125-61CB-A648-A150-A744C64D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Analysis clearly shows the Males travelers were more than females: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3356919-CDB3-6D49-8E33-A8161A3E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6" y="2595276"/>
            <a:ext cx="993129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130F-1E4B-1C45-98C5-D4902139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399091" cy="1077229"/>
          </a:xfrm>
        </p:spPr>
        <p:txBody>
          <a:bodyPr/>
          <a:lstStyle/>
          <a:p>
            <a:r>
              <a:rPr lang="en-US" dirty="0"/>
              <a:t>Survival Rate of Males and Females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9F356D-1747-1948-B3B0-6C2A9040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4A3E14-E1FA-1444-81D8-3D9FD59E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9A2B-EDE2-424C-AD78-D14F9037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6852826" cy="1077229"/>
          </a:xfrm>
        </p:spPr>
        <p:txBody>
          <a:bodyPr/>
          <a:lstStyle/>
          <a:p>
            <a:r>
              <a:rPr lang="en-US" dirty="0"/>
              <a:t>Number of travelers in each class: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5B6F2-46A2-034A-BDA7-7A265D7A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5D5285-B5E4-8F49-BF87-A8282895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5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4773-C552-3F49-8FCE-EB80735E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7102208" cy="1077229"/>
          </a:xfrm>
        </p:spPr>
        <p:txBody>
          <a:bodyPr/>
          <a:lstStyle/>
          <a:p>
            <a:r>
              <a:rPr lang="en-US" dirty="0"/>
              <a:t>Number of Travelers from each Port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C05D4BDC-AC34-4942-BA0E-C935A0C6A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60" y="1825625"/>
            <a:ext cx="92811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39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{C52F2A2D-0A7E-7544-B411-4E99215ED9EC}tf16401378</Template>
  <TotalTime>84</TotalTime>
  <Words>413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Project – Titanic </vt:lpstr>
      <vt:lpstr>Outline</vt:lpstr>
      <vt:lpstr>Introduction: </vt:lpstr>
      <vt:lpstr>Methodology  </vt:lpstr>
      <vt:lpstr>Outcomes of Visualization: This is a dashboard which show multiple visualizations.</vt:lpstr>
      <vt:lpstr> Average Number of males and females:</vt:lpstr>
      <vt:lpstr>Survival Rate of Males and Females</vt:lpstr>
      <vt:lpstr>Number of travelers in each class:</vt:lpstr>
      <vt:lpstr>Number of Travelers from each Port</vt:lpstr>
      <vt:lpstr>Price at each Port</vt:lpstr>
      <vt:lpstr>Finding: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Titanic </dc:title>
  <dc:creator>Komal Kaur</dc:creator>
  <cp:lastModifiedBy>Komal Kaur</cp:lastModifiedBy>
  <cp:revision>2</cp:revision>
  <dcterms:created xsi:type="dcterms:W3CDTF">2021-10-21T00:11:42Z</dcterms:created>
  <dcterms:modified xsi:type="dcterms:W3CDTF">2021-10-21T01:36:59Z</dcterms:modified>
</cp:coreProperties>
</file>