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sm.presentations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72" r:id="rId5"/>
  </p:sldMasterIdLst>
  <p:sldIdLst>
    <p:sldId id="263" r:id="rId6"/>
    <p:sldId id="264" r:id="rId7"/>
    <p:sldId id="256" r:id="rId8"/>
    <p:sldId id="257" r:id="rId9"/>
    <p:sldId id="258" r:id="rId10"/>
    <p:sldId id="259" r:id="rId11"/>
    <p:sldId id="260" r:id="rId12"/>
    <p:sldId id="265" r:id="rId13"/>
    <p:sldId id="266" r:id="rId14"/>
    <p:sldId id="261" r:id="rId15"/>
    <p:sldId id="262" r:id="rId16"/>
  </p:sldIdLst>
  <p:hf sldNum="0" hdr="0" ftr="0" dt="0">
    <p:prHF dtFmt="0"/>
  </p:hf>
  <p:sldSz cx="12192000" cy="6858000"/>
  <p:notesSz cx="6858000" cy="12192000"/>
  <p:defaultTextStyle>
    <a:lvl1pPr marL="0" marR="0" indent="0" algn="l" defTabSz="45720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cap="none" spc="0" prSpc="50" pitch="50" baseline="0">
        <a:solidFill>
          <a:schemeClr val="tx1"/>
        </a:solidFill>
        <a:effectLst/>
        <a:txBgFill val="auto"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cap="none" spc="0" prSpc="50" pitch="50" baseline="0">
        <a:solidFill>
          <a:schemeClr val="tx1"/>
        </a:solidFill>
        <a:effectLst/>
        <a:txBgFill val="auto"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cap="none" spc="0" prSpc="50" pitch="50" baseline="0">
        <a:solidFill>
          <a:schemeClr val="tx1"/>
        </a:solidFill>
        <a:effectLst/>
        <a:txBgFill val="auto"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cap="none" spc="0" prSpc="50" pitch="50" baseline="0">
        <a:solidFill>
          <a:schemeClr val="tx1"/>
        </a:solidFill>
        <a:effectLst/>
        <a:txBgFill val="auto"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cap="none" spc="0" prSpc="50" pitch="50" baseline="0">
        <a:solidFill>
          <a:schemeClr val="tx1"/>
        </a:solidFill>
        <a:effectLst/>
        <a:txBgFill val="auto"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cap="none" spc="0" prSpc="50" pitch="50" baseline="0">
        <a:solidFill>
          <a:schemeClr val="tx1"/>
        </a:solidFill>
        <a:effectLst/>
        <a:txBgFill val="auto"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cap="none" spc="0" prSpc="50" pitch="50" baseline="0">
        <a:solidFill>
          <a:schemeClr val="tx1"/>
        </a:solidFill>
        <a:effectLst/>
        <a:txBgFill val="auto"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cap="none" spc="0" prSpc="50" pitch="50" baseline="0">
        <a:solidFill>
          <a:schemeClr val="tx1"/>
        </a:solidFill>
        <a:effectLst/>
        <a:txBgFill val="auto"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cap="none" spc="0" prSpc="50" pitch="50" baseline="0">
        <a:solidFill>
          <a:schemeClr val="tx1"/>
        </a:solidFill>
        <a:effectLst/>
        <a:txBgFill val="auto"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r:smAppRevision xmlns:pr="smNativeData" xmlns="smNativeData" dt="1669261721" val="1058" revOS="4"/>
  <pr:smFileRevision xmlns:pr="smNativeData" xmlns="smNativeData" dt="1669261721" val="101"/>
  <p:showPr showNarration="1">
    <p:penClr>
      <a:srgbClr val="0000FF"/>
    </p:penClr>
  </p:showPr>
  <p:extLst>
    <p:ext uri="smNativeData">
      <pr:guideOptions xmlns:pr="smNativeData" xmlns="smNativeData" dt="1669261721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>
        <p:scale>
          <a:sx n="30" d="100"/>
          <a:sy n="30" d="100"/>
        </p:scale>
        <p:origin x="6016" y="3728"/>
      </p:cViewPr>
      <p:guideLst x="-26640" y="-1746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5" d="100"/>
        <a:sy n="15" d="100"/>
      </p:scale>
      <p:origin x="0" y="0"/>
    </p:cViewPr>
  </p:sorterViewPr>
  <p:notesViewPr>
    <p:cSldViewPr snapToObjects="1" showGuides="1">
      <p:cViewPr>
        <p:scale>
          <a:sx n="30" d="100"/>
          <a:sy n="30" d="100"/>
        </p:scale>
        <p:origin x="6016" y="3728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 slide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BAAAAAAAAAAEAAABQAAAAAAAAAAAA4D8AAAAAAADgPwAAAAAAAOA/AAAAAAAA4D8AAAAAAADgPwAAAAAAAOA/AAAAAAAA4D8AAAAAAADgPwAAAAAAAOA/AAAAAAAA4D8CAAAAjAAAAAA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AUAABoNAABgRQAAJhYAABAAAAAmAAAACAAAAAEAAAAD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  <a:noFill/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AAAAAAAAAAAEAAABQAAAAAAAAAAAA4D8AAAAAAADgPwAAAAAAAOA/AAAAAAAA4D8AAAAAAADgPwAAAAAAAOA/AAAAAAAA4D8AAAAAAADgPwAAAAAAAOA/AAAAAAAA4D8CAAAAjAAAAAA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QAsAAOgXAADAPwAAsCIAABAAAAAmAAAACAAAAAGAAAAD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noFill/>
        </p:spPr>
        <p:txBody>
          <a:bodyPr/>
          <a:lstStyle>
            <a:lvl1pPr marL="0" indent="0" algn="ctr">
              <a:buNone/>
              <p:prBullet>
                <a:buNone/>
              </p:prBullet>
            </a:lvl1pPr>
            <a:lvl2pPr marL="457200" indent="0" algn="ctr">
              <a:buNone/>
              <p:prBullet>
                <a:buNone/>
              </p:prBullet>
            </a:lvl2pPr>
            <a:lvl3pPr marL="914400" indent="0" algn="ctr">
              <a:buNone/>
              <p:prBullet>
                <a:buNone/>
              </p:prBullet>
            </a:lvl3pPr>
            <a:lvl4pPr marL="1371600" indent="0" algn="ctr">
              <a:buNone/>
              <p:prBullet>
                <a:buNone/>
              </p:prBullet>
            </a:lvl4pPr>
            <a:lvl5pPr marL="1828800" indent="0" algn="ctr">
              <a:buNone/>
              <p:prBullet>
                <a:buNone/>
              </p:prBullet>
            </a:lvl5pPr>
            <a:lvl6pPr marL="2286000" indent="0" algn="ctr">
              <a:buNone/>
              <p:prBullet>
                <a:buNone/>
              </p:prBullet>
            </a:lvl6pPr>
            <a:lvl7pPr marL="2743200" indent="0" algn="ctr">
              <a:buNone/>
              <p:prBullet>
                <a:buNone/>
              </p:prBullet>
            </a:lvl7pPr>
            <a:lvl8pPr marL="3200400" indent="0" algn="ctr">
              <a:buNone/>
              <p:prBullet>
                <a:buNone/>
              </p:prBullet>
            </a:lvl8pPr>
            <a:lvl9pPr marL="3657600" indent="0" algn="ctr">
              <a:buNone/>
              <p:prBullet>
                <a:buNone/>
              </p:prBullet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83717F0-BE95-62E1-DB8F-48B459C12D1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kA+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78376043-0D95-6296-DB8F-FBC32EC12DAE}" type="footer">
              <a:t/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8377147-0995-6287-DB8F-FFD23FC12DAA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IYi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A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kl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83700E7-A995-62F6-DB8F-5FA34EC12D0A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O0k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78375A3F-7195-62AC-DB8F-87F914C12DD2}" type="footer">
              <a:t>{Footer}</a:t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Jc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8375F28-6695-62A9-DB8F-90FC11C12DC5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C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c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A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I4n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Ag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64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M0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83770C4-8A95-6286-DB8F-7CD33EC12D29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g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783740C9-8795-62B6-DB8F-71E30EC12D24}" type="footer">
              <a:t>{Footer}</a:t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M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8372CAA-E495-62DA-DB8F-128F62C12D47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Kc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KQ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c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8375C71-3F95-62AA-DB8F-C9FF12C12D9C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78376681-CF95-6290-DB8F-39C528C12D6C}" type="footer">
              <a:t>{Footer}</a:t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ICB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837531B-5595-62A5-DB8F-A3F01DC12DF6}" type="slidenum">
              <a:t>{Nr.}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M0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+N/4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p:prBullet>
                <a:buNone/>
              </p:prBullet>
              <a:defRPr sz="2000" cap="none"/>
            </a:lvl1pPr>
            <a:lvl2pPr marL="457200" indent="0">
              <a:buNone/>
              <p:prBullet>
                <a:buNone/>
              </p:prBullet>
              <a:defRPr sz="1800" cap="none"/>
            </a:lvl2pPr>
            <a:lvl3pPr marL="914400" indent="0">
              <a:buNone/>
              <p:prBullet>
                <a:buNone/>
              </p:prBullet>
              <a:defRPr sz="1600" cap="none"/>
            </a:lvl3pPr>
            <a:lvl4pPr marL="1371600" indent="0">
              <a:buNone/>
              <p:prBullet>
                <a:buNone/>
              </p:prBullet>
              <a:defRPr sz="1400" cap="none"/>
            </a:lvl4pPr>
            <a:lvl5pPr marL="1828800" indent="0">
              <a:buNone/>
              <p:prBullet>
                <a:buNone/>
              </p:prBullet>
              <a:defRPr sz="1400" cap="none"/>
            </a:lvl5pPr>
            <a:lvl6pPr marL="2286000" indent="0">
              <a:buNone/>
              <p:prBullet>
                <a:buNone/>
              </p:prBullet>
              <a:defRPr sz="1400" cap="none"/>
            </a:lvl6pPr>
            <a:lvl7pPr marL="2743200" indent="0">
              <a:buNone/>
              <p:prBullet>
                <a:buNone/>
              </p:prBullet>
              <a:defRPr sz="1400" cap="none"/>
            </a:lvl7pPr>
            <a:lvl8pPr marL="3200400" indent="0">
              <a:buNone/>
              <p:prBullet>
                <a:buNone/>
              </p:prBullet>
              <a:defRPr sz="1400" cap="none"/>
            </a:lvl8pPr>
            <a:lvl9pPr marL="3657600" indent="0">
              <a:buNone/>
              <p:prBullet>
                <a:buNone/>
              </p:prBullet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837571A-5495-62A1-DB8F-A2F419C12DF7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0Z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78373B24-6A95-62CD-DB8F-9C9875C12DC9}" type="footer">
              <a:t>{Footer}</a:t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JsJ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8372961-2F95-62DF-DB8F-D98A67C12D8C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0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Dg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4800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Mz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ICYAANgJAABARwAAsCUAABAAAAAmAAAACAAAAAGAAAAAAAAA"/>
              </a:ext>
            </a:extLst>
          </p:cNvSpPr>
          <p:nvPr>
            <p:ph idx="2"/>
          </p:nvPr>
        </p:nvSpPr>
        <p:spPr>
          <a:xfrm>
            <a:off x="6197600" y="1600200"/>
            <a:ext cx="5384800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4M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8374B4D-0395-62BD-DB8F-F5E805C12DA0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IU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78376E11-5F95-6298-DB8F-A9CD20C12DFC}" type="footer">
              <a:t>{Footer}</a:t>
            </a:fld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o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8373319-5795-62C5-DB8F-A1907DC12DF4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KM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A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HEJAADi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0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p:prBullet>
                <a:buNone/>
              </p:prBullet>
              <a:defRPr sz="2400" b="1" cap="none"/>
            </a:lvl1pPr>
            <a:lvl2pPr marL="457200" indent="0">
              <a:buNone/>
              <p:prBullet>
                <a:buNone/>
              </p:prBullet>
              <a:defRPr sz="2000" b="1" cap="none"/>
            </a:lvl2pPr>
            <a:lvl3pPr marL="914400" indent="0">
              <a:buNone/>
              <p:prBullet>
                <a:buNone/>
              </p:prBullet>
              <a:defRPr sz="1800" b="1" cap="none"/>
            </a:lvl3pPr>
            <a:lvl4pPr marL="1371600" indent="0">
              <a:buNone/>
              <p:prBullet>
                <a:buNone/>
              </p:prBullet>
              <a:defRPr sz="1600" b="1" cap="none"/>
            </a:lvl4pPr>
            <a:lvl5pPr marL="1828800" indent="0">
              <a:buNone/>
              <p:prBullet>
                <a:buNone/>
              </p:prBullet>
              <a:defRPr sz="1600" b="1" cap="none"/>
            </a:lvl5pPr>
            <a:lvl6pPr marL="2286000" indent="0">
              <a:buNone/>
              <p:prBullet>
                <a:buNone/>
              </p:prBullet>
              <a:defRPr sz="1600" b="1" cap="none"/>
            </a:lvl6pPr>
            <a:lvl7pPr marL="2743200" indent="0">
              <a:buNone/>
              <p:prBullet>
                <a:buNone/>
              </p:prBullet>
              <a:defRPr sz="1600" b="1" cap="none"/>
            </a:lvl7pPr>
            <a:lvl8pPr marL="3200400" indent="0">
              <a:buNone/>
              <p:prBullet>
                <a:buNone/>
              </p:prBullet>
              <a:defRPr sz="1600" b="1" cap="none"/>
            </a:lvl8pPr>
            <a:lvl9pPr marL="3657600" indent="0">
              <a:buNone/>
              <p:prBullet>
                <a:buNone/>
              </p:prBullet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g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GENAADi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070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Fs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p:prBullet>
                <a:buNone/>
              </p:prBullet>
              <a:defRPr sz="2400" b="1" cap="none"/>
            </a:lvl1pPr>
            <a:lvl2pPr marL="457200" indent="0">
              <a:buNone/>
              <p:prBullet>
                <a:buNone/>
              </p:prBullet>
              <a:defRPr sz="2000" b="1" cap="none"/>
            </a:lvl2pPr>
            <a:lvl3pPr marL="914400" indent="0">
              <a:buNone/>
              <p:prBullet>
                <a:buNone/>
              </p:prBullet>
              <a:defRPr sz="1800" b="1" cap="none"/>
            </a:lvl3pPr>
            <a:lvl4pPr marL="1371600" indent="0">
              <a:buNone/>
              <p:prBullet>
                <a:buNone/>
              </p:prBullet>
              <a:defRPr sz="1600" b="1" cap="none"/>
            </a:lvl4pPr>
            <a:lvl5pPr marL="1828800" indent="0">
              <a:buNone/>
              <p:prBullet>
                <a:buNone/>
              </p:prBullet>
              <a:defRPr sz="1600" b="1" cap="none"/>
            </a:lvl5pPr>
            <a:lvl6pPr marL="2286000" indent="0">
              <a:buNone/>
              <p:prBullet>
                <a:buNone/>
              </p:prBullet>
              <a:defRPr sz="1600" b="1" cap="none"/>
            </a:lvl6pPr>
            <a:lvl7pPr marL="2743200" indent="0">
              <a:buNone/>
              <p:prBullet>
                <a:buNone/>
              </p:prBullet>
              <a:defRPr sz="1600" b="1" cap="none"/>
            </a:lvl7pPr>
            <a:lvl8pPr marL="3200400" indent="0">
              <a:buNone/>
              <p:prBullet>
                <a:buNone/>
              </p:prBullet>
              <a:defRPr sz="1600" b="1" cap="none"/>
            </a:lvl8pPr>
            <a:lvl9pPr marL="3657600" indent="0">
              <a:buNone/>
              <p:prBullet>
                <a:buNone/>
              </p:prBullet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Y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Jc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8372335-7B95-62D5-DB8F-8D806DC12DD8}" type="datetime1">
              <a:t>{Date/Time}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c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783744F6-B895-62B2-DB8F-4EE70AC12D1B}" type="footer">
              <a:t>{Footer}</a:t>
            </a:fld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8371523-6D95-62E3-DB8F-9BB65BC12DCE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42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837317A-3495-62C7-DB8F-C2927FC12D97}" type="datetime1">
              <a:t>{Date/Time}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7837720F-4195-6284-DB8F-B7D13CC12DE2}" type="footer">
              <a:t>{Footer}</a:t>
            </a:fld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I4n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83774F3-BD95-6282-DB8F-4BD73AC12D1E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8375DCD-8395-62AB-DB8F-75FE13C12D20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D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78375E61-2F95-62A8-DB8F-D9FD10C12D8C}" type="footer">
              <a:t/>
            </a:fld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8377BF0-BE95-628D-DB8F-48D835C12D1D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I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Uh0AAK4BAABARwAAsCUAABAAAAAmAAAACAAAAAGAAAAAAAAA"/>
              </a:ext>
            </a:extLst>
          </p:cNvSpPr>
          <p:nvPr>
            <p:ph idx="1"/>
          </p:nvPr>
        </p:nvSpPr>
        <p:spPr>
          <a:xfrm>
            <a:off x="4766310" y="273050"/>
            <a:ext cx="6816090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EIO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p:prBullet>
                <a:buNone/>
              </p:prBullet>
              <a:defRPr sz="1400" cap="none"/>
            </a:lvl1pPr>
            <a:lvl2pPr marL="457200" indent="0">
              <a:buNone/>
              <p:prBullet>
                <a:buNone/>
              </p:prBullet>
              <a:defRPr sz="1200" cap="none"/>
            </a:lvl2pPr>
            <a:lvl3pPr marL="914400" indent="0">
              <a:buNone/>
              <p:prBullet>
                <a:buNone/>
              </p:prBullet>
              <a:defRPr sz="1000" cap="none"/>
            </a:lvl3pPr>
            <a:lvl4pPr marL="1371600" indent="0">
              <a:buNone/>
              <p:prBullet>
                <a:buNone/>
              </p:prBullet>
              <a:defRPr sz="900" cap="none"/>
            </a:lvl4pPr>
            <a:lvl5pPr marL="1828800" indent="0">
              <a:buNone/>
              <p:prBullet>
                <a:buNone/>
              </p:prBullet>
              <a:defRPr sz="900" cap="none"/>
            </a:lvl5pPr>
            <a:lvl6pPr marL="2286000" indent="0">
              <a:buNone/>
              <p:prBullet>
                <a:buNone/>
              </p:prBullet>
              <a:defRPr sz="900" cap="none"/>
            </a:lvl6pPr>
            <a:lvl7pPr marL="2743200" indent="0">
              <a:buNone/>
              <p:prBullet>
                <a:buNone/>
              </p:prBullet>
              <a:defRPr sz="900" cap="none"/>
            </a:lvl7pPr>
            <a:lvl8pPr marL="3200400" indent="0">
              <a:buNone/>
              <p:prBullet>
                <a:buNone/>
              </p:prBullet>
              <a:defRPr sz="900" cap="none"/>
            </a:lvl8pPr>
            <a:lvl9pPr marL="3657600" indent="0">
              <a:buNone/>
              <p:prBullet>
                <a:buNone/>
              </p:prBullet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4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8373290-DE95-62C4-DB8F-28917CC12D7D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783759F4-BA95-62AF-DB8F-4CFA17C12D19}" type="footer">
              <a:t>{Footer}</a:t>
            </a:fld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cq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83728EC-A295-62DE-DB8F-548B66C12D01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8An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sg4AAIgdAACyOwAABCEAABAAAAAmAAAACAAAAIGAAAAAAAAA"/>
              </a:ext>
            </a:extLst>
          </p:cNvSpPr>
          <p:nvPr>
            <p:ph type="title"/>
          </p:nvPr>
        </p:nvSpPr>
        <p:spPr>
          <a:xfrm>
            <a:off x="2388870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Fs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sg4AAMYDAACyOwAAFh0AABAAAAAmAAAACAAAAAGAAAAAAAAA"/>
              </a:ext>
            </a:extLst>
          </p:cNvSpPr>
          <p:nvPr>
            <p:ph idx="1"/>
          </p:nvPr>
        </p:nvSpPr>
        <p:spPr>
          <a:xfrm>
            <a:off x="2388870" y="613410"/>
            <a:ext cx="7315200" cy="4114800"/>
          </a:xfrm>
        </p:spPr>
        <p:txBody>
          <a:bodyPr/>
          <a:lstStyle>
            <a:lvl1pPr marL="0" indent="0">
              <a:buNone/>
              <p:prBullet>
                <a:buNone/>
              </p:prBullet>
              <a:defRPr sz="3200" cap="none"/>
            </a:lvl1pPr>
            <a:lvl2pPr marL="457200" indent="0">
              <a:buNone/>
              <p:prBullet>
                <a:buNone/>
              </p:prBullet>
              <a:defRPr sz="2800" cap="none"/>
            </a:lvl2pPr>
            <a:lvl3pPr marL="914400" indent="0">
              <a:buNone/>
              <p:prBullet>
                <a:buNone/>
              </p:prBullet>
              <a:defRPr sz="2400" cap="none"/>
            </a:lvl3pPr>
            <a:lvl4pPr marL="1371600" indent="0">
              <a:buNone/>
              <p:prBullet>
                <a:buNone/>
              </p:prBullet>
              <a:defRPr sz="2000" cap="none"/>
            </a:lvl4pPr>
            <a:lvl5pPr marL="1828800" indent="0">
              <a:buNone/>
              <p:prBullet>
                <a:buNone/>
              </p:prBullet>
              <a:defRPr sz="2000" cap="none"/>
            </a:lvl5pPr>
            <a:lvl6pPr marL="2286000" indent="0">
              <a:buNone/>
              <p:prBullet>
                <a:buNone/>
              </p:prBullet>
              <a:defRPr sz="2000" cap="none"/>
            </a:lvl6pPr>
            <a:lvl7pPr marL="2743200" indent="0">
              <a:buNone/>
              <p:prBullet>
                <a:buNone/>
              </p:prBullet>
              <a:defRPr sz="2000" cap="none"/>
            </a:lvl7pPr>
            <a:lvl8pPr marL="3200400" indent="0">
              <a:buNone/>
              <p:prBullet>
                <a:buNone/>
              </p:prBullet>
              <a:defRPr sz="2000" cap="none"/>
            </a:lvl8pPr>
            <a:lvl9pPr marL="3657600" indent="0">
              <a:buNone/>
              <p:prBullet>
                <a:buNone/>
              </p:prBullet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w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sg4AAAQhAACyOwAA+CUAABAAAAAmAAAACAAAAAGAAAAAAAAA"/>
              </a:ext>
            </a:extLst>
          </p:cNvSpPr>
          <p:nvPr>
            <p:ph idx="2"/>
          </p:nvPr>
        </p:nvSpPr>
        <p:spPr>
          <a:xfrm>
            <a:off x="2388870" y="5367020"/>
            <a:ext cx="7315200" cy="805180"/>
          </a:xfrm>
        </p:spPr>
        <p:txBody>
          <a:bodyPr/>
          <a:lstStyle>
            <a:lvl1pPr marL="0" indent="0">
              <a:buNone/>
              <p:prBullet>
                <a:buNone/>
              </p:prBullet>
              <a:defRPr sz="1400" cap="none"/>
            </a:lvl1pPr>
            <a:lvl2pPr marL="457200" indent="0">
              <a:buNone/>
              <p:prBullet>
                <a:buNone/>
              </p:prBullet>
              <a:defRPr sz="1200" cap="none"/>
            </a:lvl2pPr>
            <a:lvl3pPr marL="914400" indent="0">
              <a:buNone/>
              <p:prBullet>
                <a:buNone/>
              </p:prBullet>
              <a:defRPr sz="1000" cap="none"/>
            </a:lvl3pPr>
            <a:lvl4pPr marL="1371600" indent="0">
              <a:buNone/>
              <p:prBullet>
                <a:buNone/>
              </p:prBullet>
              <a:defRPr sz="900" cap="none"/>
            </a:lvl4pPr>
            <a:lvl5pPr marL="1828800" indent="0">
              <a:buNone/>
              <p:prBullet>
                <a:buNone/>
              </p:prBullet>
              <a:defRPr sz="900" cap="none"/>
            </a:lvl5pPr>
            <a:lvl6pPr marL="2286000" indent="0">
              <a:buNone/>
              <p:prBullet>
                <a:buNone/>
              </p:prBullet>
              <a:defRPr sz="900" cap="none"/>
            </a:lvl6pPr>
            <a:lvl7pPr marL="2743200" indent="0">
              <a:buNone/>
              <p:prBullet>
                <a:buNone/>
              </p:prBullet>
              <a:defRPr sz="900" cap="none"/>
            </a:lvl7pPr>
            <a:lvl8pPr marL="3200400" indent="0">
              <a:buNone/>
              <p:prBullet>
                <a:buNone/>
              </p:prBullet>
              <a:defRPr sz="900" cap="none"/>
            </a:lvl8pPr>
            <a:lvl9pPr marL="3657600" indent="0">
              <a:buNone/>
              <p:prBullet>
                <a:buNone/>
              </p:prBullet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U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8372778-3695-62D1-DB8F-C08469C12D95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D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78373A37-7995-62CC-DB8F-8F9974C12DDA}" type="footer">
              <a:t>{Footer}</a:t>
            </a:fld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g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8377BF8-B695-628D-DB8F-40D835C12D15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Blue sky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P//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78374071-3F95-62B6-DB8F-C9E30EC12D9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Q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5600" y="6356985"/>
            <a:ext cx="3860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  <a:fld id="{78377002-4C95-6286-DB8F-BAD33EC12DEF}" type="footer">
              <a:t/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mel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7600" y="6356985"/>
            <a:ext cx="2844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78376271-3F95-6294-DB8F-C9C12CC12D9C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>
    <p:prHF dtFmt="0"/>
  </p:hf>
  <p:txStyles>
    <p:titleStyle>
      <a:lvl1pPr marL="0" marR="0" indent="0" algn="ctr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4400" b="0" i="0" u="none" strike="noStrike" kern="1" cap="none" spc="0" prSpc="50" pitch="50" baseline="0">
          <a:solidFill>
            <a:schemeClr val="tx2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32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p:prBullet>
          <a:buChar char="–">
            <a:pos y="0"/>
            <a:buClrTx/>
            <a:buSzTx/>
            <a:buFontTx/>
          </a:buChar>
        </p:prBullet>
        <a:tabLst/>
        <a:defRPr sz="2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4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p:prBullet>
          <a:buChar char="–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p:prBullet>
          <a:buChar char="»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ArtObject1"/>
          <p:cNvSpPr>
            <a:extLst>
              <a:ext uri="smNativeData">
                <pr:smNativeData xmlns:pr="smNativeData" xmlns="smNativeData" val="SMDATA_16_mel+YxMAAAAlAAAAEAAAAA8BAAAAkAAAAEgAAACQAAAASAAAAAAAAAAAAAAAAAAAAAEAAABQAAAAAAAAAAAAAAAzMzMzMzPTPwAAAAAAAOA/AAAAAAAA4D8AAAAAAADgPwAAAAAAAOA/AAAAAAAA4D8AAAAAAADgPwAAAAAAAOA/AAAAAAAA4D8CAAAAjAAAAAEAAAADAAAA////AKqqqgAAAAAAAAAAAAAAAAAAAAAAAAAAAAAAAAAAAAAAZAAAAAEAAABAAAAAAAAAAJz///9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QAAAAAAAAAEAAAAAAAAAAEAAABNTU0AAAAAACEAAAAhAAAAZAAAAGQAAAAAAAAAzMzMAAAAAABQAAAAUAAAAGQAAABkAAAAAAAAAAYAAABRAAAAQQByAGkAYQBsACAAQgBsAGEAYwBrAAAAAAAAAAAAAAAAAAAAAAAAAAAAAAAAAAAAAAAAAAAAAAAAAAAAAAAAABAOAAABAAAAAYQAAABoAAAAFwAAABQAAAAAAAAAAAAAAP9/AAD/fwAAAAAAAAkAAAAEAAAA/////x4AAABoAAAAAAAAAAAAAAAAAAAAAAAAAAAAAAAQJwAAECcAAAAAAAAAAAAAAAAAAAAAAAAAAAAAAAAAAAAAAAAAAAAAFAAAAAAAAADAwP8AAAAAAGQAAAAyAAAAAAAAAGQAAAAAAAAAf39/AAoAAAAiAAAAGAAAAAAAAAAAAAAAAAAAAAAAAAAAAAAAAAAAACQAAAAkAAAAAAAAAAcAAAAAAAAAAAAAAAAAAAAAAAAAAAAAAAAAAAB/f38AJQAAAFgAAAAAAAAAAAAAAAAAAAAAAAAAAAAAAAAAAAAAAAAAAAAAAAAAAAAAAAAAAAAAAD8AAAAAAAAAoIYBAAAAAAAAAAAAAAAAAAwAAAABAAAAAAAAAAAAAAAAAAAAHwAAAFQAAAD///8AqqqqAAAAAAAAAAAAAAAAAAAAAAAAAAAAAAAAAAAAAAAAAAAAAAAAAH9/fwBNTU0AzMzMAMDA/wB/f38AAAAAAAAAAAAAAAAAAAAAAAAAAAAhAAAAGAAAABQAAABMBQAArw0AAMVBAADfIgAAEAAAACYAAAAIAAAA//////////8="/>
              </a:ext>
            </a:extLst>
          </p:cNvSpPr>
          <p:nvPr/>
        </p:nvSpPr>
        <p:spPr>
          <a:xfrm>
            <a:off x="861060" y="2224405"/>
            <a:ext cx="9830435" cy="344424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ctr">
              <a:lnSpc>
                <a:spcPct val="104000"/>
              </a:lnSpc>
            </a:pPr>
            <a:r>
              <a:rPr sz="3600" b="1" spc="637">
                <a:ln>
                  <a:noFill/>
                </a:ln>
                <a:gradFill flip="none" rotWithShape="0">
                  <a:gsLst>
                    <a:gs pos="0">
                      <a:srgbClr val="FFFFFF"/>
                    </a:gs>
                    <a:gs pos="100000">
                      <a:srgbClr val="AAAAAA"/>
                    </a:gs>
                  </a:gsLst>
                  <a:lin ang="16200000" scaled="0"/>
                  <a:tileRect/>
                </a:gradFill>
                <a:effectLst>
                  <a:outerShdw blurRad="12700" dist="29635" dir="2700000" algn="ctr">
                    <a:srgbClr val="4D4D4D"/>
                  </a:outerShdw>
                </a:effectLst>
                <a:latin typeface="Arial Black"/>
              </a:rPr>
              <a:t>Busbooking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5_mel+YxMAAAAlAAAAEgAAAE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PIH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NxEAAKYCAAClMwAANgkAABAgAAAmAAAACAAAAP//////////"/>
              </a:ext>
            </a:extLst>
          </p:cNvSpPr>
          <p:nvPr/>
        </p:nvSpPr>
        <p:spPr>
          <a:xfrm>
            <a:off x="2798445" y="430530"/>
            <a:ext cx="5596890" cy="1066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6400" b="1" cap="none"/>
            </a:pPr>
            <a:r>
              <a:t>FUTURE SCOPE</a:t>
            </a:r>
          </a:p>
        </p:txBody>
      </p:sp>
      <p:sp>
        <p:nvSpPr>
          <p:cNvPr id="3" name="Textbox2"/>
          <p:cNvSpPr txBox="1">
            <a:extLst>
              <a:ext uri="smNativeData">
                <pr:smNativeData xmlns:pr="smNativeData" xmlns="smNativeData" val="SMDATA_15_mel+YxMAAAAlAAAAEgAAAE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Hw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2wQAAAIPAAC+RQAAMh4AABAgAAAmAAAACAAAAP//////////"/>
              </a:ext>
            </a:extLst>
          </p:cNvSpPr>
          <p:nvPr/>
        </p:nvSpPr>
        <p:spPr>
          <a:xfrm>
            <a:off x="789305" y="2439670"/>
            <a:ext cx="10547985" cy="24688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buFont typeface="Wingdings" pitchFamily="2" charset="2"/>
              <a:buBlip>
                <a:blip r:embed="rId2"/>
              </a:buBlip>
              <p:prBullet>
                <a:buBlip>
                  <a:blip r:embed="rId2"/>
                </a:buBlip>
              </p:prBullet>
              <a:defRPr sz="2600" cap="none"/>
            </a:pPr>
            <a:r>
              <a:t>Customer use this system to reserve a seat in a bus or view rout of the buses and also able to compare the rout time and price of the bus in their own comfert .</a:t>
            </a:r>
          </a:p>
          <a:p>
            <a:pPr>
              <a:buFont typeface="Wingdings" pitchFamily="2" charset="2"/>
              <a:buBlip>
                <a:blip r:embed="rId2"/>
              </a:buBlip>
              <p:prBullet>
                <a:buBlip>
                  <a:blip r:embed="rId2"/>
                </a:buBlip>
              </p:prBullet>
              <a:defRPr sz="2600" cap="none"/>
            </a:pPr>
            <a:r>
              <a:t>Customer can reserve the seat if they want.</a:t>
            </a:r>
          </a:p>
          <a:p>
            <a:pPr>
              <a:buFont typeface="Wingdings" pitchFamily="2" charset="2"/>
              <a:buBlip>
                <a:blip r:embed="rId2"/>
              </a:buBlip>
              <p:prBullet>
                <a:buBlip>
                  <a:blip r:embed="rId2"/>
                </a:buBlip>
              </p:prBullet>
              <a:defRPr sz="2600" cap="none"/>
            </a:pPr>
            <a:r>
              <a:t>Customer can acces the online system at any time.</a:t>
            </a:r>
          </a:p>
          <a:p>
            <a:pPr>
              <a:buFont typeface="Wingdings" pitchFamily="2" charset="2"/>
              <a:buBlip>
                <a:blip r:embed="rId2"/>
              </a:buBlip>
              <p:prBullet>
                <a:buBlip>
                  <a:blip r:embed="rId2"/>
                </a:buBlip>
              </p:prBullet>
              <a:defRPr sz="2600" cap="none"/>
            </a:pPr>
            <a:r>
              <a:t>Customer can lookup the rout price and class among other things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5_mel+YxMAAAAlAAAAEgAAAE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CcK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ThQAADUCAAAtNwAAhQkAABAgAAAmAAAACAAAAP//////////"/>
              </a:ext>
            </a:extLst>
          </p:cNvSpPr>
          <p:nvPr/>
        </p:nvSpPr>
        <p:spPr>
          <a:xfrm>
            <a:off x="3300730" y="358775"/>
            <a:ext cx="5668645" cy="1188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7200" b="1" cap="none"/>
            </a:pPr>
            <a:r>
              <a:t>Conclusion</a:t>
            </a:r>
          </a:p>
        </p:txBody>
      </p:sp>
      <p:sp>
        <p:nvSpPr>
          <p:cNvPr id="3" name="Textbox2"/>
          <p:cNvSpPr txBox="1">
            <a:extLst>
              <a:ext uri="smNativeData">
                <pr:smNativeData xmlns:pr="smNativeData" xmlns="smNativeData" val="SMDATA_15_mel+YxMAAAAlAAAAEgAAAE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O0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TAUAAHMPAAC+RQAA4yAAABAgAAAmAAAACAAAAP//////////"/>
              </a:ext>
            </a:extLst>
          </p:cNvSpPr>
          <p:nvPr/>
        </p:nvSpPr>
        <p:spPr>
          <a:xfrm>
            <a:off x="861060" y="2511425"/>
            <a:ext cx="10476230" cy="28346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l">
              <a:buFont typeface="Wingdings" pitchFamily="2" charset="2"/>
              <a:buBlip>
                <a:blip r:embed="rId2"/>
              </a:buBlip>
              <p:prBullet>
                <a:buBlip>
                  <a:blip r:embed="rId2"/>
                </a:buBlip>
              </p:prBullet>
              <a:defRPr sz="3600" cap="none"/>
            </a:pPr>
            <a:r>
              <a:t>Busbooking system is online reservesion system which provide online reservion of bus.</a:t>
            </a:r>
          </a:p>
          <a:p>
            <a:pPr algn="l">
              <a:buFont typeface="Wingdings" pitchFamily="2" charset="2"/>
              <a:buBlip>
                <a:blip r:embed="rId2"/>
              </a:buBlip>
              <p:prBullet>
                <a:buBlip>
                  <a:blip r:embed="rId2"/>
                </a:buBlip>
              </p:prBullet>
              <a:defRPr sz="3600" cap="none"/>
            </a:pPr>
            <a:r>
              <a:t>This system is user frindly and accurate .</a:t>
            </a:r>
          </a:p>
          <a:p>
            <a:pPr algn="l">
              <a:buFont typeface="Wingdings" pitchFamily="2" charset="2"/>
              <a:buBlip>
                <a:blip r:embed="rId2"/>
              </a:buBlip>
              <p:prBullet>
                <a:buBlip>
                  <a:blip r:embed="rId2"/>
                </a:buBlip>
              </p:prBullet>
              <a:defRPr sz="3600" cap="none"/>
            </a:pPr>
            <a:r>
              <a:t>This system is available for 24*7.</a:t>
            </a:r>
          </a:p>
          <a:p>
            <a:pPr algn="l">
              <a:buFont typeface="Wingdings" pitchFamily="2" charset="2"/>
              <a:buBlip>
                <a:blip r:embed="rId2"/>
              </a:buBlip>
              <p:prBullet>
                <a:buBlip>
                  <a:blip r:embed="rId2"/>
                </a:buBlip>
              </p:prBullet>
              <a:defRPr sz="3600" cap="none"/>
            </a:pPr>
            <a:r>
              <a:t>It has no hidden 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5_mel+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GMI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5A8AAGkEAAAPOAAA/A4AABAAAAAmAAAACAAAAP//////////"/>
              </a:ext>
            </a:extLst>
          </p:cNvSpPr>
          <p:nvPr/>
        </p:nvSpPr>
        <p:spPr>
          <a:xfrm>
            <a:off x="2583180" y="716915"/>
            <a:ext cx="6529705" cy="17189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7200" b="1" u="sng" cap="none"/>
            </a:pPr>
            <a:r>
              <a:t>Content</a:t>
            </a:r>
          </a:p>
        </p:txBody>
      </p:sp>
      <p:sp>
        <p:nvSpPr>
          <p:cNvPr id="3" name="Textbox2"/>
          <p:cNvSpPr txBox="1">
            <a:extLst>
              <a:ext uri="smNativeData">
                <pr:smNativeData xmlns:pr="smNativeData" xmlns="smNativeData" val="SMDATA_15_mel+YxMAAAAlAAAAEgAAAE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D4N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VRAAAKsPAABiOQAA6yMAAAAgAAAmAAAACAAAAP//////////"/>
              </a:ext>
            </a:extLst>
          </p:cNvSpPr>
          <p:nvPr/>
        </p:nvSpPr>
        <p:spPr>
          <a:xfrm>
            <a:off x="2654935" y="2546985"/>
            <a:ext cx="6673215" cy="3291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buFont typeface="Wingdings" pitchFamily="2" charset="2"/>
              <a:buBlip>
                <a:blip r:embed="rId2"/>
              </a:buBlip>
              <p:prBullet>
                <a:buBlip>
                  <a:blip r:embed="rId2"/>
                </a:buBlip>
              </p:prBullet>
              <a:defRPr sz="3000" b="1" cap="none"/>
            </a:pPr>
            <a:r>
              <a:t>Introduction</a:t>
            </a:r>
          </a:p>
          <a:p>
            <a:pPr>
              <a:buFont typeface="Wingdings" pitchFamily="2" charset="2"/>
              <a:buBlip>
                <a:blip r:embed="rId2"/>
              </a:buBlip>
              <p:prBullet>
                <a:buBlip>
                  <a:blip r:embed="rId2"/>
                </a:buBlip>
              </p:prBullet>
              <a:defRPr sz="3000" b="1" cap="none"/>
            </a:pPr>
            <a:r>
              <a:t>Technical Introduction</a:t>
            </a:r>
          </a:p>
          <a:p>
            <a:pPr>
              <a:buFont typeface="Wingdings" pitchFamily="2" charset="2"/>
              <a:buBlip>
                <a:blip r:embed="rId2"/>
              </a:buBlip>
              <p:prBullet>
                <a:buBlip>
                  <a:blip r:embed="rId2"/>
                </a:buBlip>
              </p:prBullet>
              <a:defRPr sz="3000" b="1" cap="none"/>
            </a:pPr>
            <a:r>
              <a:t>DFD</a:t>
            </a:r>
          </a:p>
          <a:p>
            <a:pPr>
              <a:buFont typeface="Wingdings" pitchFamily="2" charset="2"/>
              <a:buBlip>
                <a:blip r:embed="rId2"/>
              </a:buBlip>
              <p:prBullet>
                <a:buBlip>
                  <a:blip r:embed="rId2"/>
                </a:buBlip>
              </p:prBullet>
              <a:defRPr sz="3000" b="1" cap="none"/>
            </a:pPr>
            <a:r>
              <a:t>ER Digram</a:t>
            </a:r>
          </a:p>
          <a:p>
            <a:pPr>
              <a:buFont typeface="Wingdings" pitchFamily="2" charset="2"/>
              <a:buBlip>
                <a:blip r:embed="rId2"/>
              </a:buBlip>
              <p:prBullet>
                <a:buBlip>
                  <a:blip r:embed="rId2"/>
                </a:buBlip>
              </p:prBullet>
              <a:defRPr sz="3000" b="1" cap="none"/>
            </a:pPr>
            <a:r>
              <a:t>Screenshots</a:t>
            </a:r>
          </a:p>
          <a:p>
            <a:pPr>
              <a:buFont typeface="Wingdings" pitchFamily="2" charset="2"/>
              <a:buBlip>
                <a:blip r:embed="rId2"/>
              </a:buBlip>
              <p:prBullet>
                <a:buBlip>
                  <a:blip r:embed="rId2"/>
                </a:buBlip>
              </p:prBullet>
              <a:defRPr sz="3000" b="1" cap="none"/>
            </a:pPr>
            <a:r>
              <a:t>Future Scope </a:t>
            </a:r>
          </a:p>
          <a:p>
            <a:pPr>
              <a:buFont typeface="Wingdings" pitchFamily="2" charset="2"/>
              <a:buBlip>
                <a:blip r:embed="rId2"/>
              </a:buBlip>
              <p:prBullet>
                <a:buBlip>
                  <a:blip r:embed="rId2"/>
                </a:buBlip>
              </p:prBullet>
              <a:defRPr sz="3000" b="1" cap="none"/>
            </a:pPr>
            <a: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5_mel+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EUJ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AQAAHgBAAD9RQAACwUAABAAAAAmAAAACAAAAP//////////"/>
              </a:ext>
            </a:extLst>
          </p:cNvSpPr>
          <p:nvPr/>
        </p:nvSpPr>
        <p:spPr>
          <a:xfrm>
            <a:off x="685800" y="238760"/>
            <a:ext cx="10691495" cy="581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7200" b="1" u="sng" cap="none"/>
            </a:pPr>
            <a:r>
              <a:t>INTRODUCTION</a:t>
            </a:r>
          </a:p>
        </p:txBody>
      </p:sp>
      <p:sp>
        <p:nvSpPr>
          <p:cNvPr id="3" name="Textbox2"/>
          <p:cNvSpPr txBox="1">
            <a:extLst>
              <a:ext uri="smNativeData">
                <pr:smNativeData xmlns:pr="smNativeData" xmlns="smNativeData" val="SMDATA_15_mel+YxMAAAAlAAAAEgAAAE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Fcf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iAMAAMYNAAAoSgAA9iUAABAgAAAmAAAACAAAAP//////////"/>
              </a:ext>
            </a:extLst>
          </p:cNvSpPr>
          <p:nvPr/>
        </p:nvSpPr>
        <p:spPr>
          <a:xfrm>
            <a:off x="574040" y="2239010"/>
            <a:ext cx="11480800" cy="39319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buFont typeface="Wingdings" pitchFamily="2" charset="2"/>
              <a:buBlip>
                <a:blip r:embed="rId2"/>
              </a:buBlip>
              <p:prBullet>
                <a:buBlip>
                  <a:blip r:embed="rId2"/>
                </a:buBlip>
              </p:prBullet>
              <a:defRPr sz="3600" cap="none"/>
            </a:pPr>
            <a:r>
              <a:t>Busbooking system is an android app which can help user in book the bus ticket online.</a:t>
            </a:r>
          </a:p>
          <a:p>
            <a:pPr>
              <a:buFont typeface="Wingdings" pitchFamily="2" charset="2"/>
              <a:buBlip>
                <a:blip r:embed="rId2"/>
              </a:buBlip>
              <p:prBullet>
                <a:buBlip>
                  <a:blip r:embed="rId2"/>
                </a:buBlip>
              </p:prBullet>
              <a:defRPr sz="3600" cap="none"/>
            </a:pPr>
            <a:r>
              <a:t>It maintain all the data of the user and bus details booking details and customer details .</a:t>
            </a:r>
          </a:p>
          <a:p>
            <a:pPr>
              <a:buFont typeface="Wingdings" pitchFamily="2" charset="2"/>
              <a:buBlip>
                <a:blip r:embed="rId2"/>
              </a:buBlip>
              <p:prBullet>
                <a:buBlip>
                  <a:blip r:embed="rId2"/>
                </a:buBlip>
              </p:prBullet>
              <a:defRPr sz="3600" cap="none"/>
            </a:pPr>
            <a:r>
              <a:t>It provides bus transpotaion system facilities to reserve seat and cancelation of seat.</a:t>
            </a:r>
          </a:p>
          <a:p>
            <a:pPr>
              <a:buFont typeface="Wingdings" pitchFamily="2" charset="2"/>
              <a:buBlip>
                <a:blip r:embed="rId2"/>
              </a:buBlip>
              <p:prBullet>
                <a:buBlip>
                  <a:blip r:embed="rId2"/>
                </a:buBlip>
              </p:prBullet>
            </a:pP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5_mel+YxMAAAAlAAAAEgAAAE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NsE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LgYAAMQBAAD6QwAAVAgAABAgAAAmAAAACAAAAP//////////"/>
              </a:ext>
            </a:extLst>
          </p:cNvSpPr>
          <p:nvPr/>
        </p:nvSpPr>
        <p:spPr>
          <a:xfrm>
            <a:off x="1004570" y="287020"/>
            <a:ext cx="10045700" cy="1066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6400" b="1" u="sng" cap="none"/>
            </a:pPr>
            <a:r>
              <a:t>TECHNICAL INTRODUCTION</a:t>
            </a:r>
          </a:p>
        </p:txBody>
      </p:sp>
      <p:sp>
        <p:nvSpPr>
          <p:cNvPr id="3" name="Textbox2"/>
          <p:cNvSpPr txBox="1">
            <a:extLst>
              <a:ext uri="smNativeData">
                <pr:smNativeData xmlns:pr="smNativeData" xmlns="smNativeData" val="SMDATA_15_mel+YxMAAAAlAAAAEgAAAE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JMd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LgYAAEwNAACJQwAAjCEAABAgAAAmAAAACAAAAP//////////"/>
              </a:ext>
            </a:extLst>
          </p:cNvSpPr>
          <p:nvPr/>
        </p:nvSpPr>
        <p:spPr>
          <a:xfrm>
            <a:off x="1004570" y="2161540"/>
            <a:ext cx="9973945" cy="3291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buFont typeface="Wingdings" pitchFamily="2" charset="2"/>
              <a:buBlip>
                <a:blip r:embed="rId2"/>
              </a:buBlip>
              <p:prBullet>
                <a:buBlip>
                  <a:blip r:embed="rId2"/>
                </a:buBlip>
              </p:prBullet>
              <a:defRPr sz="3000" cap="none"/>
            </a:pPr>
            <a:r>
              <a:t>Busbooking system is build on android studio using java,xml        and firebase</a:t>
            </a:r>
          </a:p>
          <a:p>
            <a:pPr>
              <a:buFont typeface="Wingdings" pitchFamily="2" charset="2"/>
              <a:buBlip>
                <a:blip r:embed="rId2"/>
              </a:buBlip>
              <p:prBullet>
                <a:buBlip>
                  <a:blip r:embed="rId2"/>
                </a:buBlip>
              </p:prBullet>
              <a:defRPr sz="3000" cap="none"/>
            </a:pPr>
            <a:r>
              <a:t> The frontend part like UI icons layouts etc are built using Xml.</a:t>
            </a:r>
          </a:p>
          <a:p>
            <a:pPr>
              <a:buFont typeface="Wingdings" pitchFamily="2" charset="2"/>
              <a:buBlip>
                <a:blip r:embed="rId2"/>
              </a:buBlip>
              <p:prBullet>
                <a:buBlip>
                  <a:blip r:embed="rId2"/>
                </a:buBlip>
              </p:prBullet>
              <a:defRPr sz="3000" cap="none"/>
            </a:pPr>
            <a:r>
              <a:t>For the logic of and backend part is written using java</a:t>
            </a:r>
          </a:p>
          <a:p>
            <a:pPr>
              <a:buFont typeface="Wingdings" pitchFamily="2" charset="2"/>
              <a:buBlip>
                <a:blip r:embed="rId2"/>
              </a:buBlip>
              <p:prBullet>
                <a:buBlip>
                  <a:blip r:embed="rId2"/>
                </a:buBlip>
              </p:prBullet>
              <a:defRPr sz="3000" cap="none"/>
            </a:pPr>
            <a:r>
              <a:t>For stroring the user data and keep the details of bus and seat booking and manage the login and register.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5_mel+YxMAAAAlAAAAEgAAAE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EwF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zQwAAMQBAABiOQAA1AYAABAgAAAmAAAACAAAAP//////////"/>
              </a:ext>
            </a:extLst>
          </p:cNvSpPr>
          <p:nvPr/>
        </p:nvSpPr>
        <p:spPr>
          <a:xfrm>
            <a:off x="2080895" y="287020"/>
            <a:ext cx="7247255" cy="8229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4800" b="1" u="sng" cap="none"/>
            </a:pPr>
            <a:r>
              <a:t>DATA FLOW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5_mel+YxMAAAAlAAAAEgAAAE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EwF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QBwAAFwBAACVLAAATAUAABAgAAAmAAAACAAAAP//////////"/>
              </a:ext>
            </a:extLst>
          </p:cNvSpPr>
          <p:nvPr/>
        </p:nvSpPr>
        <p:spPr>
          <a:xfrm>
            <a:off x="4592320" y="220980"/>
            <a:ext cx="2654935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3600" b="1" cap="none"/>
            </a:pPr>
            <a:r>
              <a:t>ER DIGRAM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5_mel+YxMAAAAlAAAAEgAAAE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GoE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NxEAAFMBAAAmOwAAQwUAABAgAAAmAAAACAAAAP//////////"/>
              </a:ext>
            </a:extLst>
          </p:cNvSpPr>
          <p:nvPr/>
        </p:nvSpPr>
        <p:spPr>
          <a:xfrm>
            <a:off x="2798445" y="215265"/>
            <a:ext cx="6816725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3600" b="1" cap="none"/>
            </a:pPr>
            <a:r>
              <a:t>SOFTWARE REQUIREMENT  </a:t>
            </a:r>
          </a:p>
        </p:txBody>
      </p:sp>
      <p:sp>
        <p:nvSpPr>
          <p:cNvPr id="3" name="Textbox2"/>
          <p:cNvSpPr txBox="1">
            <a:extLst>
              <a:ext uri="smNativeData">
                <pr:smNativeData xmlns:pr="smNativeData" xmlns="smNativeData" val="SMDATA_15_mel+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CkZ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1hcAAJ8GAAC3SQAAegsAABAAAAAmAAAACAAAAP//////////"/>
              </a:ext>
            </a:extLst>
          </p:cNvSpPr>
          <p:nvPr/>
        </p:nvSpPr>
        <p:spPr>
          <a:xfrm>
            <a:off x="3874770" y="1076325"/>
            <a:ext cx="8108315" cy="7893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800" cap="none"/>
            </a:pPr>
            <a:r>
              <a:t>Minimum Android version 5.0</a:t>
            </a:r>
          </a:p>
          <a:p>
            <a:pPr>
              <a:defRPr sz="3600" cap="none"/>
            </a:pPr>
          </a:p>
          <a:p>
            <a:pPr>
              <a:defRPr sz="3600" cap="none"/>
            </a:pPr>
          </a:p>
        </p:txBody>
      </p:sp>
      <p:sp>
        <p:nvSpPr>
          <p:cNvPr id="4" name="Textbox3"/>
          <p:cNvSpPr txBox="1">
            <a:extLst>
              <a:ext uri="smNativeData">
                <pr:smNativeData xmlns:pr="smNativeData" xmlns="smNativeData" val="SMDATA_15_mel+YxMAAAAlAAAAEgAAAE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EwF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NxEAAHwPAADqPAAAbBMAABAgAAAmAAAACAAAAP//////////"/>
              </a:ext>
            </a:extLst>
          </p:cNvSpPr>
          <p:nvPr/>
        </p:nvSpPr>
        <p:spPr>
          <a:xfrm>
            <a:off x="2798445" y="2517140"/>
            <a:ext cx="7103745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3600" b="1" cap="none"/>
            </a:pPr>
            <a:r>
              <a:t>HARDWARE REQUIREMENT</a:t>
            </a:r>
          </a:p>
        </p:txBody>
      </p:sp>
      <p:sp>
        <p:nvSpPr>
          <p:cNvPr id="5" name="Textbox4"/>
          <p:cNvSpPr txBox="1">
            <a:extLst>
              <a:ext uri="smNativeData">
                <pr:smNativeData xmlns:pr="smNativeData" xmlns="smNativeData" val="SMDATA_15_mel+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GUX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mhkAAKEVAAA/TQAAkx0AABAAAAAmAAAACAAAAP//////////"/>
              </a:ext>
            </a:extLst>
          </p:cNvSpPr>
          <p:nvPr/>
        </p:nvSpPr>
        <p:spPr>
          <a:xfrm>
            <a:off x="4161790" y="3515995"/>
            <a:ext cx="8395335" cy="12915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400" cap="none"/>
            </a:pPr>
            <a:r>
              <a:t>GPS required</a:t>
            </a:r>
          </a:p>
          <a:p>
            <a:pPr>
              <a:defRPr sz="2400" cap="none"/>
            </a:pPr>
            <a:r>
              <a:t>ANDROID PHONE</a:t>
            </a:r>
          </a:p>
          <a:p>
            <a:pPr>
              <a:defRPr sz="2400" cap="none"/>
            </a:pPr>
            <a:r>
              <a:t>RAM 512MB</a:t>
            </a:r>
          </a:p>
          <a:p>
            <a:pPr>
              <a:defRPr sz="2400" cap="none"/>
            </a:pP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xmlns="smNativeData" val="SMDATA_17_mel+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BoZW1h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KYCAAAQBwAAUBQAANcp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" y="1148080"/>
            <a:ext cx="2871470" cy="565340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2"/>
          <p:cNvPicPr>
            <a:picLocks noChangeAspect="1"/>
            <a:extLst>
              <a:ext uri="smNativeData">
                <pr:smNativeData xmlns:pr="smNativeData" xmlns="smNativeData" val="SMDATA_17_mel+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J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P0hAACfBgAAFjQAANQoAAAA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525135" y="1076325"/>
            <a:ext cx="2941955" cy="55606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1"/>
          <p:cNvSpPr txBox="1">
            <a:extLst>
              <a:ext uri="smNativeData">
                <pr:smNativeData xmlns:pr="smNativeData" xmlns="smNativeData" val="SMDATA_15_mel+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FMB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ihIAADUCAAAkLAAALgYAAAAAAAAmAAAACAAAAP//////////"/>
              </a:ext>
            </a:extLst>
          </p:cNvSpPr>
          <p:nvPr/>
        </p:nvSpPr>
        <p:spPr>
          <a:xfrm>
            <a:off x="3013710" y="358775"/>
            <a:ext cx="4161790" cy="6457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SCREENSHOTS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xmlns="smNativeData" val="SMDATA_17_mel+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+PGE6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J8AAABmAgAAoRUAAJQo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" y="389890"/>
            <a:ext cx="3415030" cy="62064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2"/>
          <p:cNvPicPr>
            <a:picLocks noChangeAspect="1"/>
            <a:extLst>
              <a:ext uri="smNativeData">
                <pr:smNativeData xmlns:pr="smNativeData" xmlns="smNativeData" val="SMDATA_17_mel+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I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IAlAADaAQAAaDsAACsoAAAA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0990"/>
            <a:ext cx="3561080" cy="62287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6498C"/>
      </a:dk1>
      <a:lt1>
        <a:srgbClr val="FFFFFF"/>
      </a:lt1>
      <a:dk2>
        <a:srgbClr val="06498C"/>
      </a:dk2>
      <a:lt2>
        <a:srgbClr val="969696"/>
      </a:lt2>
      <a:accent1>
        <a:srgbClr val="FFFFFF"/>
      </a:accent1>
      <a:accent2>
        <a:srgbClr val="8DC6FF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66CC"/>
      </a:hlink>
      <a:folHlink>
        <a:srgbClr val="00A8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4B3523"/>
        </a:dk1>
        <a:lt1>
          <a:srgbClr val="FFFFD9"/>
        </a:lt1>
        <a:dk2>
          <a:srgbClr val="4B3523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569CA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komal thakur</cp:lastModifiedBy>
  <cp:revision>0</cp:revision>
  <dcterms:created xsi:type="dcterms:W3CDTF">2019-09-04T15:21:20Z</dcterms:created>
  <dcterms:modified xsi:type="dcterms:W3CDTF">2022-11-24T03:48:41Z</dcterms:modified>
</cp:coreProperties>
</file>